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105"/>
  </p:notesMasterIdLst>
  <p:sldIdLst>
    <p:sldId id="256" r:id="rId5"/>
    <p:sldId id="309" r:id="rId6"/>
    <p:sldId id="311" r:id="rId7"/>
    <p:sldId id="299" r:id="rId8"/>
    <p:sldId id="259" r:id="rId9"/>
    <p:sldId id="343" r:id="rId10"/>
    <p:sldId id="344" r:id="rId11"/>
    <p:sldId id="263" r:id="rId12"/>
    <p:sldId id="262" r:id="rId13"/>
    <p:sldId id="268" r:id="rId14"/>
    <p:sldId id="269" r:id="rId15"/>
    <p:sldId id="270" r:id="rId16"/>
    <p:sldId id="347" r:id="rId17"/>
    <p:sldId id="348" r:id="rId18"/>
    <p:sldId id="349" r:id="rId19"/>
    <p:sldId id="350" r:id="rId20"/>
    <p:sldId id="370" r:id="rId21"/>
    <p:sldId id="272" r:id="rId22"/>
    <p:sldId id="351" r:id="rId23"/>
    <p:sldId id="352" r:id="rId24"/>
    <p:sldId id="298" r:id="rId25"/>
    <p:sldId id="261" r:id="rId26"/>
    <p:sldId id="367" r:id="rId27"/>
    <p:sldId id="266" r:id="rId28"/>
    <p:sldId id="267" r:id="rId29"/>
    <p:sldId id="274" r:id="rId30"/>
    <p:sldId id="276" r:id="rId31"/>
    <p:sldId id="277" r:id="rId32"/>
    <p:sldId id="278" r:id="rId33"/>
    <p:sldId id="280" r:id="rId34"/>
    <p:sldId id="281" r:id="rId35"/>
    <p:sldId id="355" r:id="rId36"/>
    <p:sldId id="369" r:id="rId37"/>
    <p:sldId id="275" r:id="rId38"/>
    <p:sldId id="368" r:id="rId39"/>
    <p:sldId id="366" r:id="rId40"/>
    <p:sldId id="297" r:id="rId41"/>
    <p:sldId id="283" r:id="rId42"/>
    <p:sldId id="285" r:id="rId43"/>
    <p:sldId id="308" r:id="rId44"/>
    <p:sldId id="286" r:id="rId45"/>
    <p:sldId id="287" r:id="rId46"/>
    <p:sldId id="313" r:id="rId47"/>
    <p:sldId id="293" r:id="rId48"/>
    <p:sldId id="282" r:id="rId49"/>
    <p:sldId id="292" r:id="rId50"/>
    <p:sldId id="305" r:id="rId51"/>
    <p:sldId id="303" r:id="rId52"/>
    <p:sldId id="304" r:id="rId53"/>
    <p:sldId id="265" r:id="rId54"/>
    <p:sldId id="289" r:id="rId55"/>
    <p:sldId id="290" r:id="rId56"/>
    <p:sldId id="291" r:id="rId57"/>
    <p:sldId id="301" r:id="rId58"/>
    <p:sldId id="306" r:id="rId59"/>
    <p:sldId id="307" r:id="rId60"/>
    <p:sldId id="335" r:id="rId61"/>
    <p:sldId id="336" r:id="rId62"/>
    <p:sldId id="288" r:id="rId63"/>
    <p:sldId id="284" r:id="rId64"/>
    <p:sldId id="300" r:id="rId65"/>
    <p:sldId id="324" r:id="rId66"/>
    <p:sldId id="326" r:id="rId67"/>
    <p:sldId id="327" r:id="rId68"/>
    <p:sldId id="328" r:id="rId69"/>
    <p:sldId id="334" r:id="rId70"/>
    <p:sldId id="323" r:id="rId71"/>
    <p:sldId id="325" r:id="rId72"/>
    <p:sldId id="337" r:id="rId73"/>
    <p:sldId id="339" r:id="rId74"/>
    <p:sldId id="340" r:id="rId75"/>
    <p:sldId id="338" r:id="rId76"/>
    <p:sldId id="316" r:id="rId77"/>
    <p:sldId id="315" r:id="rId78"/>
    <p:sldId id="302" r:id="rId79"/>
    <p:sldId id="371" r:id="rId80"/>
    <p:sldId id="372" r:id="rId81"/>
    <p:sldId id="373" r:id="rId82"/>
    <p:sldId id="314" r:id="rId83"/>
    <p:sldId id="317" r:id="rId84"/>
    <p:sldId id="318" r:id="rId85"/>
    <p:sldId id="329" r:id="rId86"/>
    <p:sldId id="322" r:id="rId87"/>
    <p:sldId id="332" r:id="rId88"/>
    <p:sldId id="330" r:id="rId89"/>
    <p:sldId id="331" r:id="rId90"/>
    <p:sldId id="357" r:id="rId91"/>
    <p:sldId id="360" r:id="rId92"/>
    <p:sldId id="359" r:id="rId93"/>
    <p:sldId id="358" r:id="rId94"/>
    <p:sldId id="321" r:id="rId95"/>
    <p:sldId id="333" r:id="rId96"/>
    <p:sldId id="362" r:id="rId97"/>
    <p:sldId id="364" r:id="rId98"/>
    <p:sldId id="363" r:id="rId99"/>
    <p:sldId id="365" r:id="rId100"/>
    <p:sldId id="341" r:id="rId101"/>
    <p:sldId id="342" r:id="rId102"/>
    <p:sldId id="345" r:id="rId103"/>
    <p:sldId id="346" r:id="rId104"/>
  </p:sldIdLst>
  <p:sldSz cx="9144000" cy="6858000" type="screen4x3"/>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3300"/>
    <a:srgbClr val="FFFF99"/>
    <a:srgbClr val="2A1500"/>
    <a:srgbClr val="6A1406"/>
    <a:srgbClr val="17240E"/>
    <a:srgbClr val="003300"/>
    <a:srgbClr val="04864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4399B38-0CA1-4400-B07F-C0AC335F6650}" v="74" dt="2021-01-11T17:30:20.28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688" autoAdjust="0"/>
    <p:restoredTop sz="95226" autoAdjust="0"/>
  </p:normalViewPr>
  <p:slideViewPr>
    <p:cSldViewPr snapToGrid="0">
      <p:cViewPr varScale="1">
        <p:scale>
          <a:sx n="86" d="100"/>
          <a:sy n="86" d="100"/>
        </p:scale>
        <p:origin x="595" y="58"/>
      </p:cViewPr>
      <p:guideLst/>
    </p:cSldViewPr>
  </p:slideViewPr>
  <p:notesTextViewPr>
    <p:cViewPr>
      <p:scale>
        <a:sx n="1" d="1"/>
        <a:sy n="1" d="1"/>
      </p:scale>
      <p:origin x="0" y="0"/>
    </p:cViewPr>
  </p:notesTextViewPr>
  <p:sorterViewPr>
    <p:cViewPr>
      <p:scale>
        <a:sx n="100" d="100"/>
        <a:sy n="100" d="100"/>
      </p:scale>
      <p:origin x="0" y="-14395"/>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07" Type="http://schemas.openxmlformats.org/officeDocument/2006/relationships/viewProps" Target="viewProps.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theme" Target="theme/theme1.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presProps" Target="pres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tableStyles" Target="tableStyles.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microsoft.com/office/2016/11/relationships/changesInfo" Target="changesInfos/changesInfo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oshe Freedman" userId="60dcc7a2-9905-4a61-8dfb-1ee9c74ad375" providerId="ADAL" clId="{69C3C210-437C-4E7C-83BE-0BF374C71E5D}"/>
    <pc:docChg chg="undo custSel mod addSld delSld modSld sldOrd modMainMaster">
      <pc:chgData name="Moshe Freedman" userId="60dcc7a2-9905-4a61-8dfb-1ee9c74ad375" providerId="ADAL" clId="{69C3C210-437C-4E7C-83BE-0BF374C71E5D}" dt="2020-10-28T11:04:34.868" v="1300" actId="20577"/>
      <pc:docMkLst>
        <pc:docMk/>
      </pc:docMkLst>
      <pc:sldChg chg="addSp delSp modSp mod setBg setClrOvrMap">
        <pc:chgData name="Moshe Freedman" userId="60dcc7a2-9905-4a61-8dfb-1ee9c74ad375" providerId="ADAL" clId="{69C3C210-437C-4E7C-83BE-0BF374C71E5D}" dt="2020-10-27T20:46:14.407" v="210" actId="20577"/>
        <pc:sldMkLst>
          <pc:docMk/>
          <pc:sldMk cId="2812711082" sldId="256"/>
        </pc:sldMkLst>
        <pc:spChg chg="mod ord">
          <ac:chgData name="Moshe Freedman" userId="60dcc7a2-9905-4a61-8dfb-1ee9c74ad375" providerId="ADAL" clId="{69C3C210-437C-4E7C-83BE-0BF374C71E5D}" dt="2020-10-27T20:46:14.407" v="210" actId="20577"/>
          <ac:spMkLst>
            <pc:docMk/>
            <pc:sldMk cId="2812711082" sldId="256"/>
            <ac:spMk id="2" creationId="{4B1EDF17-C7DC-498D-B876-5ECDB6489D83}"/>
          </ac:spMkLst>
        </pc:spChg>
        <pc:spChg chg="add del">
          <ac:chgData name="Moshe Freedman" userId="60dcc7a2-9905-4a61-8dfb-1ee9c74ad375" providerId="ADAL" clId="{69C3C210-437C-4E7C-83BE-0BF374C71E5D}" dt="2020-10-27T20:40:20.305" v="19" actId="478"/>
          <ac:spMkLst>
            <pc:docMk/>
            <pc:sldMk cId="2812711082" sldId="256"/>
            <ac:spMk id="3" creationId="{88C250C6-E0C9-4446-AB5C-DE8A0574FD72}"/>
          </ac:spMkLst>
        </pc:spChg>
        <pc:spChg chg="add del mod">
          <ac:chgData name="Moshe Freedman" userId="60dcc7a2-9905-4a61-8dfb-1ee9c74ad375" providerId="ADAL" clId="{69C3C210-437C-4E7C-83BE-0BF374C71E5D}" dt="2020-10-27T20:42:36.451" v="33" actId="478"/>
          <ac:spMkLst>
            <pc:docMk/>
            <pc:sldMk cId="2812711082" sldId="256"/>
            <ac:spMk id="4" creationId="{77CB5291-B519-4F9A-A3A8-126ED5EB608D}"/>
          </ac:spMkLst>
        </pc:spChg>
        <pc:spChg chg="add del">
          <ac:chgData name="Moshe Freedman" userId="60dcc7a2-9905-4a61-8dfb-1ee9c74ad375" providerId="ADAL" clId="{69C3C210-437C-4E7C-83BE-0BF374C71E5D}" dt="2020-10-27T20:38:40.162" v="14" actId="26606"/>
          <ac:spMkLst>
            <pc:docMk/>
            <pc:sldMk cId="2812711082" sldId="256"/>
            <ac:spMk id="71" creationId="{0671A8AE-40A1-4631-A6B8-581AFF065482}"/>
          </ac:spMkLst>
        </pc:spChg>
        <pc:spChg chg="add del">
          <ac:chgData name="Moshe Freedman" userId="60dcc7a2-9905-4a61-8dfb-1ee9c74ad375" providerId="ADAL" clId="{69C3C210-437C-4E7C-83BE-0BF374C71E5D}" dt="2020-10-27T20:38:40.162" v="14" actId="26606"/>
          <ac:spMkLst>
            <pc:docMk/>
            <pc:sldMk cId="2812711082" sldId="256"/>
            <ac:spMk id="73" creationId="{AB58EF07-17C2-48CF-ABB0-EEF1F17CB8F0}"/>
          </ac:spMkLst>
        </pc:spChg>
        <pc:spChg chg="add del">
          <ac:chgData name="Moshe Freedman" userId="60dcc7a2-9905-4a61-8dfb-1ee9c74ad375" providerId="ADAL" clId="{69C3C210-437C-4E7C-83BE-0BF374C71E5D}" dt="2020-10-27T20:38:40.162" v="14" actId="26606"/>
          <ac:spMkLst>
            <pc:docMk/>
            <pc:sldMk cId="2812711082" sldId="256"/>
            <ac:spMk id="75" creationId="{AF2F604E-43BE-4DC3-B983-E071523364F8}"/>
          </ac:spMkLst>
        </pc:spChg>
        <pc:spChg chg="add del">
          <ac:chgData name="Moshe Freedman" userId="60dcc7a2-9905-4a61-8dfb-1ee9c74ad375" providerId="ADAL" clId="{69C3C210-437C-4E7C-83BE-0BF374C71E5D}" dt="2020-10-27T20:38:40.162" v="14" actId="26606"/>
          <ac:spMkLst>
            <pc:docMk/>
            <pc:sldMk cId="2812711082" sldId="256"/>
            <ac:spMk id="77" creationId="{08C9B587-E65E-4B52-B37C-ABEBB6E87928}"/>
          </ac:spMkLst>
        </pc:spChg>
        <pc:picChg chg="add del mod">
          <ac:chgData name="Moshe Freedman" userId="60dcc7a2-9905-4a61-8dfb-1ee9c74ad375" providerId="ADAL" clId="{69C3C210-437C-4E7C-83BE-0BF374C71E5D}" dt="2020-10-27T20:38:45.270" v="17" actId="478"/>
          <ac:picMkLst>
            <pc:docMk/>
            <pc:sldMk cId="2812711082" sldId="256"/>
            <ac:picMk id="1026" creationId="{2E8A2707-18EA-4848-8C34-E7B8DD67BB3A}"/>
          </ac:picMkLst>
        </pc:picChg>
        <pc:picChg chg="add del mod">
          <ac:chgData name="Moshe Freedman" userId="60dcc7a2-9905-4a61-8dfb-1ee9c74ad375" providerId="ADAL" clId="{69C3C210-437C-4E7C-83BE-0BF374C71E5D}" dt="2020-10-27T20:42:32.372" v="32" actId="478"/>
          <ac:picMkLst>
            <pc:docMk/>
            <pc:sldMk cId="2812711082" sldId="256"/>
            <ac:picMk id="1030" creationId="{905ACE31-08DB-494D-B481-9B90A7CBFC79}"/>
          </ac:picMkLst>
        </pc:picChg>
        <pc:picChg chg="add mod">
          <ac:chgData name="Moshe Freedman" userId="60dcc7a2-9905-4a61-8dfb-1ee9c74ad375" providerId="ADAL" clId="{69C3C210-437C-4E7C-83BE-0BF374C71E5D}" dt="2020-10-27T20:45:24.790" v="161" actId="1038"/>
          <ac:picMkLst>
            <pc:docMk/>
            <pc:sldMk cId="2812711082" sldId="256"/>
            <ac:picMk id="1032" creationId="{0F549E01-CFFB-4414-B4DD-E437AF3240C7}"/>
          </ac:picMkLst>
        </pc:picChg>
      </pc:sldChg>
      <pc:sldChg chg="modSp mod">
        <pc:chgData name="Moshe Freedman" userId="60dcc7a2-9905-4a61-8dfb-1ee9c74ad375" providerId="ADAL" clId="{69C3C210-437C-4E7C-83BE-0BF374C71E5D}" dt="2020-10-27T21:16:26.635" v="323" actId="6549"/>
        <pc:sldMkLst>
          <pc:docMk/>
          <pc:sldMk cId="2753373626" sldId="257"/>
        </pc:sldMkLst>
        <pc:spChg chg="mod">
          <ac:chgData name="Moshe Freedman" userId="60dcc7a2-9905-4a61-8dfb-1ee9c74ad375" providerId="ADAL" clId="{69C3C210-437C-4E7C-83BE-0BF374C71E5D}" dt="2020-10-27T21:16:26.635" v="323" actId="6549"/>
          <ac:spMkLst>
            <pc:docMk/>
            <pc:sldMk cId="2753373626" sldId="257"/>
            <ac:spMk id="2" creationId="{ABB3936B-EC0F-4F5E-9B86-04F6A30E0BD3}"/>
          </ac:spMkLst>
        </pc:spChg>
      </pc:sldChg>
      <pc:sldChg chg="addSp delSp modSp new del mod">
        <pc:chgData name="Moshe Freedman" userId="60dcc7a2-9905-4a61-8dfb-1ee9c74ad375" providerId="ADAL" clId="{69C3C210-437C-4E7C-83BE-0BF374C71E5D}" dt="2020-10-27T21:25:14.677" v="441" actId="2696"/>
        <pc:sldMkLst>
          <pc:docMk/>
          <pc:sldMk cId="1678274702" sldId="258"/>
        </pc:sldMkLst>
        <pc:spChg chg="mod">
          <ac:chgData name="Moshe Freedman" userId="60dcc7a2-9905-4a61-8dfb-1ee9c74ad375" providerId="ADAL" clId="{69C3C210-437C-4E7C-83BE-0BF374C71E5D}" dt="2020-10-27T21:16:36.451" v="327" actId="27636"/>
          <ac:spMkLst>
            <pc:docMk/>
            <pc:sldMk cId="1678274702" sldId="258"/>
            <ac:spMk id="2" creationId="{216D537F-087A-4417-BA8F-5EF618C7EE05}"/>
          </ac:spMkLst>
        </pc:spChg>
        <pc:spChg chg="add mod">
          <ac:chgData name="Moshe Freedman" userId="60dcc7a2-9905-4a61-8dfb-1ee9c74ad375" providerId="ADAL" clId="{69C3C210-437C-4E7C-83BE-0BF374C71E5D}" dt="2020-10-27T21:24:52.230" v="438" actId="20577"/>
          <ac:spMkLst>
            <pc:docMk/>
            <pc:sldMk cId="1678274702" sldId="258"/>
            <ac:spMk id="3" creationId="{4BED88AD-C199-471F-A171-F6A8EE41BBDA}"/>
          </ac:spMkLst>
        </pc:spChg>
        <pc:spChg chg="add del mod">
          <ac:chgData name="Moshe Freedman" userId="60dcc7a2-9905-4a61-8dfb-1ee9c74ad375" providerId="ADAL" clId="{69C3C210-437C-4E7C-83BE-0BF374C71E5D}" dt="2020-10-27T21:17:55.467" v="341" actId="478"/>
          <ac:spMkLst>
            <pc:docMk/>
            <pc:sldMk cId="1678274702" sldId="258"/>
            <ac:spMk id="4" creationId="{5FD3504C-3DAD-4C16-8CAC-7C380FADDB49}"/>
          </ac:spMkLst>
        </pc:spChg>
        <pc:spChg chg="add mod">
          <ac:chgData name="Moshe Freedman" userId="60dcc7a2-9905-4a61-8dfb-1ee9c74ad375" providerId="ADAL" clId="{69C3C210-437C-4E7C-83BE-0BF374C71E5D}" dt="2020-10-27T21:23:49.775" v="421" actId="20577"/>
          <ac:spMkLst>
            <pc:docMk/>
            <pc:sldMk cId="1678274702" sldId="258"/>
            <ac:spMk id="5" creationId="{E5835DF1-C4F3-4848-AB3B-B7A2888CFF65}"/>
          </ac:spMkLst>
        </pc:spChg>
        <pc:spChg chg="add del mod">
          <ac:chgData name="Moshe Freedman" userId="60dcc7a2-9905-4a61-8dfb-1ee9c74ad375" providerId="ADAL" clId="{69C3C210-437C-4E7C-83BE-0BF374C71E5D}" dt="2020-10-27T21:18:38.857" v="349" actId="478"/>
          <ac:spMkLst>
            <pc:docMk/>
            <pc:sldMk cId="1678274702" sldId="258"/>
            <ac:spMk id="6" creationId="{83BC5818-D286-4758-B15E-93B60F468970}"/>
          </ac:spMkLst>
        </pc:spChg>
        <pc:spChg chg="add mod">
          <ac:chgData name="Moshe Freedman" userId="60dcc7a2-9905-4a61-8dfb-1ee9c74ad375" providerId="ADAL" clId="{69C3C210-437C-4E7C-83BE-0BF374C71E5D}" dt="2020-10-27T21:19:04.902" v="353" actId="1076"/>
          <ac:spMkLst>
            <pc:docMk/>
            <pc:sldMk cId="1678274702" sldId="258"/>
            <ac:spMk id="7" creationId="{6B207F1A-1571-4393-B9B8-75C5858C3B66}"/>
          </ac:spMkLst>
        </pc:spChg>
        <pc:spChg chg="add mod">
          <ac:chgData name="Moshe Freedman" userId="60dcc7a2-9905-4a61-8dfb-1ee9c74ad375" providerId="ADAL" clId="{69C3C210-437C-4E7C-83BE-0BF374C71E5D}" dt="2020-10-27T21:24:19.587" v="436" actId="20577"/>
          <ac:spMkLst>
            <pc:docMk/>
            <pc:sldMk cId="1678274702" sldId="258"/>
            <ac:spMk id="8" creationId="{A0FB691D-DFC5-4E11-85CA-05BA6BD45E93}"/>
          </ac:spMkLst>
        </pc:spChg>
        <pc:spChg chg="add mod topLvl">
          <ac:chgData name="Moshe Freedman" userId="60dcc7a2-9905-4a61-8dfb-1ee9c74ad375" providerId="ADAL" clId="{69C3C210-437C-4E7C-83BE-0BF374C71E5D}" dt="2020-10-27T21:24:46.990" v="437" actId="165"/>
          <ac:spMkLst>
            <pc:docMk/>
            <pc:sldMk cId="1678274702" sldId="258"/>
            <ac:spMk id="11" creationId="{EB802FAD-973B-4429-A085-23C18E8476B1}"/>
          </ac:spMkLst>
        </pc:spChg>
        <pc:spChg chg="mod topLvl">
          <ac:chgData name="Moshe Freedman" userId="60dcc7a2-9905-4a61-8dfb-1ee9c74ad375" providerId="ADAL" clId="{69C3C210-437C-4E7C-83BE-0BF374C71E5D}" dt="2020-10-27T21:24:46.990" v="437" actId="165"/>
          <ac:spMkLst>
            <pc:docMk/>
            <pc:sldMk cId="1678274702" sldId="258"/>
            <ac:spMk id="15" creationId="{9C0568DC-0C5D-4B6E-9189-188001A5CA15}"/>
          </ac:spMkLst>
        </pc:spChg>
        <pc:spChg chg="mod topLvl">
          <ac:chgData name="Moshe Freedman" userId="60dcc7a2-9905-4a61-8dfb-1ee9c74ad375" providerId="ADAL" clId="{69C3C210-437C-4E7C-83BE-0BF374C71E5D}" dt="2020-10-27T21:24:46.990" v="437" actId="165"/>
          <ac:spMkLst>
            <pc:docMk/>
            <pc:sldMk cId="1678274702" sldId="258"/>
            <ac:spMk id="18" creationId="{8736A20E-AC66-4851-9EDF-E7D839610783}"/>
          </ac:spMkLst>
        </pc:spChg>
        <pc:spChg chg="mod topLvl">
          <ac:chgData name="Moshe Freedman" userId="60dcc7a2-9905-4a61-8dfb-1ee9c74ad375" providerId="ADAL" clId="{69C3C210-437C-4E7C-83BE-0BF374C71E5D}" dt="2020-10-27T21:24:46.990" v="437" actId="165"/>
          <ac:spMkLst>
            <pc:docMk/>
            <pc:sldMk cId="1678274702" sldId="258"/>
            <ac:spMk id="21" creationId="{0E10AFDC-039B-4532-8644-37CC4BB62C06}"/>
          </ac:spMkLst>
        </pc:spChg>
        <pc:spChg chg="mod topLvl">
          <ac:chgData name="Moshe Freedman" userId="60dcc7a2-9905-4a61-8dfb-1ee9c74ad375" providerId="ADAL" clId="{69C3C210-437C-4E7C-83BE-0BF374C71E5D}" dt="2020-10-27T21:24:46.990" v="437" actId="165"/>
          <ac:spMkLst>
            <pc:docMk/>
            <pc:sldMk cId="1678274702" sldId="258"/>
            <ac:spMk id="24" creationId="{ECEC3C4C-F47B-4A9B-B713-24C32BDB355F}"/>
          </ac:spMkLst>
        </pc:spChg>
        <pc:spChg chg="mod topLvl">
          <ac:chgData name="Moshe Freedman" userId="60dcc7a2-9905-4a61-8dfb-1ee9c74ad375" providerId="ADAL" clId="{69C3C210-437C-4E7C-83BE-0BF374C71E5D}" dt="2020-10-27T21:24:46.990" v="437" actId="165"/>
          <ac:spMkLst>
            <pc:docMk/>
            <pc:sldMk cId="1678274702" sldId="258"/>
            <ac:spMk id="27" creationId="{AD157E97-04F7-4791-AB8F-F54A27827FF1}"/>
          </ac:spMkLst>
        </pc:spChg>
        <pc:spChg chg="mod topLvl">
          <ac:chgData name="Moshe Freedman" userId="60dcc7a2-9905-4a61-8dfb-1ee9c74ad375" providerId="ADAL" clId="{69C3C210-437C-4E7C-83BE-0BF374C71E5D}" dt="2020-10-27T21:24:46.990" v="437" actId="165"/>
          <ac:spMkLst>
            <pc:docMk/>
            <pc:sldMk cId="1678274702" sldId="258"/>
            <ac:spMk id="30" creationId="{C27A71CE-BF8F-4D56-B1F5-62E52CF92871}"/>
          </ac:spMkLst>
        </pc:spChg>
        <pc:spChg chg="mod topLvl">
          <ac:chgData name="Moshe Freedman" userId="60dcc7a2-9905-4a61-8dfb-1ee9c74ad375" providerId="ADAL" clId="{69C3C210-437C-4E7C-83BE-0BF374C71E5D}" dt="2020-10-27T21:24:46.990" v="437" actId="165"/>
          <ac:spMkLst>
            <pc:docMk/>
            <pc:sldMk cId="1678274702" sldId="258"/>
            <ac:spMk id="33" creationId="{25B6B9B6-1560-4743-9F66-5FA3FEDB06B2}"/>
          </ac:spMkLst>
        </pc:spChg>
        <pc:spChg chg="mod">
          <ac:chgData name="Moshe Freedman" userId="60dcc7a2-9905-4a61-8dfb-1ee9c74ad375" providerId="ADAL" clId="{69C3C210-437C-4E7C-83BE-0BF374C71E5D}" dt="2020-10-27T21:21:37.249" v="387" actId="571"/>
          <ac:spMkLst>
            <pc:docMk/>
            <pc:sldMk cId="1678274702" sldId="258"/>
            <ac:spMk id="36" creationId="{C1CD089B-CA5A-49E7-AD72-CDFA15104F73}"/>
          </ac:spMkLst>
        </pc:spChg>
        <pc:spChg chg="mod">
          <ac:chgData name="Moshe Freedman" userId="60dcc7a2-9905-4a61-8dfb-1ee9c74ad375" providerId="ADAL" clId="{69C3C210-437C-4E7C-83BE-0BF374C71E5D}" dt="2020-10-27T21:21:37.249" v="387" actId="571"/>
          <ac:spMkLst>
            <pc:docMk/>
            <pc:sldMk cId="1678274702" sldId="258"/>
            <ac:spMk id="37" creationId="{F18026FC-392F-4198-A94B-FB052F8B0F36}"/>
          </ac:spMkLst>
        </pc:spChg>
        <pc:spChg chg="mod">
          <ac:chgData name="Moshe Freedman" userId="60dcc7a2-9905-4a61-8dfb-1ee9c74ad375" providerId="ADAL" clId="{69C3C210-437C-4E7C-83BE-0BF374C71E5D}" dt="2020-10-27T21:21:37.249" v="387" actId="571"/>
          <ac:spMkLst>
            <pc:docMk/>
            <pc:sldMk cId="1678274702" sldId="258"/>
            <ac:spMk id="46" creationId="{17CCF14A-7362-4564-ADD3-FDD5FFDEEDE3}"/>
          </ac:spMkLst>
        </pc:spChg>
        <pc:spChg chg="mod">
          <ac:chgData name="Moshe Freedman" userId="60dcc7a2-9905-4a61-8dfb-1ee9c74ad375" providerId="ADAL" clId="{69C3C210-437C-4E7C-83BE-0BF374C71E5D}" dt="2020-10-27T21:21:37.249" v="387" actId="571"/>
          <ac:spMkLst>
            <pc:docMk/>
            <pc:sldMk cId="1678274702" sldId="258"/>
            <ac:spMk id="48" creationId="{27F67F80-58CC-4312-8DD0-773E3973BD74}"/>
          </ac:spMkLst>
        </pc:spChg>
        <pc:spChg chg="mod">
          <ac:chgData name="Moshe Freedman" userId="60dcc7a2-9905-4a61-8dfb-1ee9c74ad375" providerId="ADAL" clId="{69C3C210-437C-4E7C-83BE-0BF374C71E5D}" dt="2020-10-27T21:21:37.249" v="387" actId="571"/>
          <ac:spMkLst>
            <pc:docMk/>
            <pc:sldMk cId="1678274702" sldId="258"/>
            <ac:spMk id="50" creationId="{E4FB4CC8-70FA-4DD7-AD13-F0B62AE26197}"/>
          </ac:spMkLst>
        </pc:spChg>
        <pc:spChg chg="mod">
          <ac:chgData name="Moshe Freedman" userId="60dcc7a2-9905-4a61-8dfb-1ee9c74ad375" providerId="ADAL" clId="{69C3C210-437C-4E7C-83BE-0BF374C71E5D}" dt="2020-10-27T21:21:37.249" v="387" actId="571"/>
          <ac:spMkLst>
            <pc:docMk/>
            <pc:sldMk cId="1678274702" sldId="258"/>
            <ac:spMk id="52" creationId="{BAA08927-5C5C-4118-B7BB-D6F526D2FACD}"/>
          </ac:spMkLst>
        </pc:spChg>
        <pc:spChg chg="mod">
          <ac:chgData name="Moshe Freedman" userId="60dcc7a2-9905-4a61-8dfb-1ee9c74ad375" providerId="ADAL" clId="{69C3C210-437C-4E7C-83BE-0BF374C71E5D}" dt="2020-10-27T21:21:37.249" v="387" actId="571"/>
          <ac:spMkLst>
            <pc:docMk/>
            <pc:sldMk cId="1678274702" sldId="258"/>
            <ac:spMk id="54" creationId="{827A720B-1C63-485B-AE79-1D60B3D8587B}"/>
          </ac:spMkLst>
        </pc:spChg>
        <pc:spChg chg="mod">
          <ac:chgData name="Moshe Freedman" userId="60dcc7a2-9905-4a61-8dfb-1ee9c74ad375" providerId="ADAL" clId="{69C3C210-437C-4E7C-83BE-0BF374C71E5D}" dt="2020-10-27T21:21:37.249" v="387" actId="571"/>
          <ac:spMkLst>
            <pc:docMk/>
            <pc:sldMk cId="1678274702" sldId="258"/>
            <ac:spMk id="56" creationId="{8E403D50-DF7E-4873-AEC1-AA01BC581E7A}"/>
          </ac:spMkLst>
        </pc:spChg>
        <pc:spChg chg="mod">
          <ac:chgData name="Moshe Freedman" userId="60dcc7a2-9905-4a61-8dfb-1ee9c74ad375" providerId="ADAL" clId="{69C3C210-437C-4E7C-83BE-0BF374C71E5D}" dt="2020-10-27T21:21:37.249" v="387" actId="571"/>
          <ac:spMkLst>
            <pc:docMk/>
            <pc:sldMk cId="1678274702" sldId="258"/>
            <ac:spMk id="58" creationId="{F8C313C6-8854-4DAA-91A3-9BFE924FF0F2}"/>
          </ac:spMkLst>
        </pc:spChg>
        <pc:spChg chg="mod">
          <ac:chgData name="Moshe Freedman" userId="60dcc7a2-9905-4a61-8dfb-1ee9c74ad375" providerId="ADAL" clId="{69C3C210-437C-4E7C-83BE-0BF374C71E5D}" dt="2020-10-27T21:21:42.629" v="389" actId="571"/>
          <ac:spMkLst>
            <pc:docMk/>
            <pc:sldMk cId="1678274702" sldId="258"/>
            <ac:spMk id="60" creationId="{B88AE1BD-FF34-44A3-9ED1-B615DF7B964B}"/>
          </ac:spMkLst>
        </pc:spChg>
        <pc:spChg chg="mod">
          <ac:chgData name="Moshe Freedman" userId="60dcc7a2-9905-4a61-8dfb-1ee9c74ad375" providerId="ADAL" clId="{69C3C210-437C-4E7C-83BE-0BF374C71E5D}" dt="2020-10-27T21:21:42.629" v="389" actId="571"/>
          <ac:spMkLst>
            <pc:docMk/>
            <pc:sldMk cId="1678274702" sldId="258"/>
            <ac:spMk id="61" creationId="{8E96A467-E387-4E72-8C18-AE64EFA88594}"/>
          </ac:spMkLst>
        </pc:spChg>
        <pc:spChg chg="mod">
          <ac:chgData name="Moshe Freedman" userId="60dcc7a2-9905-4a61-8dfb-1ee9c74ad375" providerId="ADAL" clId="{69C3C210-437C-4E7C-83BE-0BF374C71E5D}" dt="2020-10-27T21:21:42.629" v="389" actId="571"/>
          <ac:spMkLst>
            <pc:docMk/>
            <pc:sldMk cId="1678274702" sldId="258"/>
            <ac:spMk id="70" creationId="{B1D80DF7-708E-4651-BDE1-067386ABCC04}"/>
          </ac:spMkLst>
        </pc:spChg>
        <pc:spChg chg="mod">
          <ac:chgData name="Moshe Freedman" userId="60dcc7a2-9905-4a61-8dfb-1ee9c74ad375" providerId="ADAL" clId="{69C3C210-437C-4E7C-83BE-0BF374C71E5D}" dt="2020-10-27T21:21:42.629" v="389" actId="571"/>
          <ac:spMkLst>
            <pc:docMk/>
            <pc:sldMk cId="1678274702" sldId="258"/>
            <ac:spMk id="72" creationId="{2529DEEB-F1D0-4CD7-82F0-1B585B3FEDE6}"/>
          </ac:spMkLst>
        </pc:spChg>
        <pc:spChg chg="mod">
          <ac:chgData name="Moshe Freedman" userId="60dcc7a2-9905-4a61-8dfb-1ee9c74ad375" providerId="ADAL" clId="{69C3C210-437C-4E7C-83BE-0BF374C71E5D}" dt="2020-10-27T21:21:42.629" v="389" actId="571"/>
          <ac:spMkLst>
            <pc:docMk/>
            <pc:sldMk cId="1678274702" sldId="258"/>
            <ac:spMk id="74" creationId="{8DE36A9D-92EC-41D2-BD56-625F74D2D235}"/>
          </ac:spMkLst>
        </pc:spChg>
        <pc:spChg chg="mod">
          <ac:chgData name="Moshe Freedman" userId="60dcc7a2-9905-4a61-8dfb-1ee9c74ad375" providerId="ADAL" clId="{69C3C210-437C-4E7C-83BE-0BF374C71E5D}" dt="2020-10-27T21:21:42.629" v="389" actId="571"/>
          <ac:spMkLst>
            <pc:docMk/>
            <pc:sldMk cId="1678274702" sldId="258"/>
            <ac:spMk id="76" creationId="{6EA7BCEB-D0EE-4B1B-82F4-A0A264862F02}"/>
          </ac:spMkLst>
        </pc:spChg>
        <pc:spChg chg="mod">
          <ac:chgData name="Moshe Freedman" userId="60dcc7a2-9905-4a61-8dfb-1ee9c74ad375" providerId="ADAL" clId="{69C3C210-437C-4E7C-83BE-0BF374C71E5D}" dt="2020-10-27T21:21:42.629" v="389" actId="571"/>
          <ac:spMkLst>
            <pc:docMk/>
            <pc:sldMk cId="1678274702" sldId="258"/>
            <ac:spMk id="78" creationId="{80C7BC9E-DAE7-4B5D-B121-C0F1F1C6E145}"/>
          </ac:spMkLst>
        </pc:spChg>
        <pc:spChg chg="mod">
          <ac:chgData name="Moshe Freedman" userId="60dcc7a2-9905-4a61-8dfb-1ee9c74ad375" providerId="ADAL" clId="{69C3C210-437C-4E7C-83BE-0BF374C71E5D}" dt="2020-10-27T21:21:42.629" v="389" actId="571"/>
          <ac:spMkLst>
            <pc:docMk/>
            <pc:sldMk cId="1678274702" sldId="258"/>
            <ac:spMk id="80" creationId="{DEBDACC0-CB7A-4AAF-8BCB-D7B1CF9AC36F}"/>
          </ac:spMkLst>
        </pc:spChg>
        <pc:spChg chg="mod">
          <ac:chgData name="Moshe Freedman" userId="60dcc7a2-9905-4a61-8dfb-1ee9c74ad375" providerId="ADAL" clId="{69C3C210-437C-4E7C-83BE-0BF374C71E5D}" dt="2020-10-27T21:21:42.629" v="389" actId="571"/>
          <ac:spMkLst>
            <pc:docMk/>
            <pc:sldMk cId="1678274702" sldId="258"/>
            <ac:spMk id="82" creationId="{F2670F97-E493-4E14-A3A8-ACE3771FE9ED}"/>
          </ac:spMkLst>
        </pc:spChg>
        <pc:spChg chg="add del mod">
          <ac:chgData name="Moshe Freedman" userId="60dcc7a2-9905-4a61-8dfb-1ee9c74ad375" providerId="ADAL" clId="{69C3C210-437C-4E7C-83BE-0BF374C71E5D}" dt="2020-10-27T21:22:19.493" v="400"/>
          <ac:spMkLst>
            <pc:docMk/>
            <pc:sldMk cId="1678274702" sldId="258"/>
            <ac:spMk id="83" creationId="{80367882-DE78-4778-AE69-721A8930A48D}"/>
          </ac:spMkLst>
        </pc:spChg>
        <pc:spChg chg="add del mod">
          <ac:chgData name="Moshe Freedman" userId="60dcc7a2-9905-4a61-8dfb-1ee9c74ad375" providerId="ADAL" clId="{69C3C210-437C-4E7C-83BE-0BF374C71E5D}" dt="2020-10-27T21:22:19.493" v="400"/>
          <ac:spMkLst>
            <pc:docMk/>
            <pc:sldMk cId="1678274702" sldId="258"/>
            <ac:spMk id="84" creationId="{F76CEFE8-E7A6-4CF2-AAEE-320C843D039A}"/>
          </ac:spMkLst>
        </pc:spChg>
        <pc:spChg chg="add del mod">
          <ac:chgData name="Moshe Freedman" userId="60dcc7a2-9905-4a61-8dfb-1ee9c74ad375" providerId="ADAL" clId="{69C3C210-437C-4E7C-83BE-0BF374C71E5D}" dt="2020-10-27T21:22:19.493" v="400"/>
          <ac:spMkLst>
            <pc:docMk/>
            <pc:sldMk cId="1678274702" sldId="258"/>
            <ac:spMk id="85" creationId="{F7EA44DE-D18D-4D81-858C-AA49D332210D}"/>
          </ac:spMkLst>
        </pc:spChg>
        <pc:spChg chg="add del mod">
          <ac:chgData name="Moshe Freedman" userId="60dcc7a2-9905-4a61-8dfb-1ee9c74ad375" providerId="ADAL" clId="{69C3C210-437C-4E7C-83BE-0BF374C71E5D}" dt="2020-10-27T21:22:19.493" v="400"/>
          <ac:spMkLst>
            <pc:docMk/>
            <pc:sldMk cId="1678274702" sldId="258"/>
            <ac:spMk id="86" creationId="{AE225118-C9B2-47B8-853F-037F3F260A2B}"/>
          </ac:spMkLst>
        </pc:spChg>
        <pc:spChg chg="mod">
          <ac:chgData name="Moshe Freedman" userId="60dcc7a2-9905-4a61-8dfb-1ee9c74ad375" providerId="ADAL" clId="{69C3C210-437C-4E7C-83BE-0BF374C71E5D}" dt="2020-10-27T21:21:56.398" v="391"/>
          <ac:spMkLst>
            <pc:docMk/>
            <pc:sldMk cId="1678274702" sldId="258"/>
            <ac:spMk id="89" creationId="{C32D587C-7B59-4602-8728-3CF3E7DB9DBD}"/>
          </ac:spMkLst>
        </pc:spChg>
        <pc:spChg chg="mod">
          <ac:chgData name="Moshe Freedman" userId="60dcc7a2-9905-4a61-8dfb-1ee9c74ad375" providerId="ADAL" clId="{69C3C210-437C-4E7C-83BE-0BF374C71E5D}" dt="2020-10-27T21:21:56.398" v="391"/>
          <ac:spMkLst>
            <pc:docMk/>
            <pc:sldMk cId="1678274702" sldId="258"/>
            <ac:spMk id="92" creationId="{27F92D23-A1FC-46DA-AE88-3016C168C416}"/>
          </ac:spMkLst>
        </pc:spChg>
        <pc:spChg chg="mod">
          <ac:chgData name="Moshe Freedman" userId="60dcc7a2-9905-4a61-8dfb-1ee9c74ad375" providerId="ADAL" clId="{69C3C210-437C-4E7C-83BE-0BF374C71E5D}" dt="2020-10-27T21:21:56.398" v="391"/>
          <ac:spMkLst>
            <pc:docMk/>
            <pc:sldMk cId="1678274702" sldId="258"/>
            <ac:spMk id="95" creationId="{1C4A857A-9E33-44D7-A0CA-D4AE6157AE02}"/>
          </ac:spMkLst>
        </pc:spChg>
        <pc:spChg chg="mod">
          <ac:chgData name="Moshe Freedman" userId="60dcc7a2-9905-4a61-8dfb-1ee9c74ad375" providerId="ADAL" clId="{69C3C210-437C-4E7C-83BE-0BF374C71E5D}" dt="2020-10-27T21:21:56.398" v="391"/>
          <ac:spMkLst>
            <pc:docMk/>
            <pc:sldMk cId="1678274702" sldId="258"/>
            <ac:spMk id="98" creationId="{530E58C5-F6B1-4B9A-9D06-49356FEF383A}"/>
          </ac:spMkLst>
        </pc:spChg>
        <pc:spChg chg="mod">
          <ac:chgData name="Moshe Freedman" userId="60dcc7a2-9905-4a61-8dfb-1ee9c74ad375" providerId="ADAL" clId="{69C3C210-437C-4E7C-83BE-0BF374C71E5D}" dt="2020-10-27T21:21:56.398" v="391"/>
          <ac:spMkLst>
            <pc:docMk/>
            <pc:sldMk cId="1678274702" sldId="258"/>
            <ac:spMk id="101" creationId="{B38DCFB1-C1FC-4E26-8D6A-865F3F7736F0}"/>
          </ac:spMkLst>
        </pc:spChg>
        <pc:spChg chg="mod">
          <ac:chgData name="Moshe Freedman" userId="60dcc7a2-9905-4a61-8dfb-1ee9c74ad375" providerId="ADAL" clId="{69C3C210-437C-4E7C-83BE-0BF374C71E5D}" dt="2020-10-27T21:21:56.398" v="391"/>
          <ac:spMkLst>
            <pc:docMk/>
            <pc:sldMk cId="1678274702" sldId="258"/>
            <ac:spMk id="104" creationId="{62A28A19-F4D3-4F39-B272-3E39ACB87895}"/>
          </ac:spMkLst>
        </pc:spChg>
        <pc:spChg chg="mod">
          <ac:chgData name="Moshe Freedman" userId="60dcc7a2-9905-4a61-8dfb-1ee9c74ad375" providerId="ADAL" clId="{69C3C210-437C-4E7C-83BE-0BF374C71E5D}" dt="2020-10-27T21:21:56.398" v="391"/>
          <ac:spMkLst>
            <pc:docMk/>
            <pc:sldMk cId="1678274702" sldId="258"/>
            <ac:spMk id="107" creationId="{9750209E-D13B-42F8-A38E-36468F68E588}"/>
          </ac:spMkLst>
        </pc:spChg>
        <pc:spChg chg="mod">
          <ac:chgData name="Moshe Freedman" userId="60dcc7a2-9905-4a61-8dfb-1ee9c74ad375" providerId="ADAL" clId="{69C3C210-437C-4E7C-83BE-0BF374C71E5D}" dt="2020-10-27T21:21:56.398" v="391"/>
          <ac:spMkLst>
            <pc:docMk/>
            <pc:sldMk cId="1678274702" sldId="258"/>
            <ac:spMk id="110" creationId="{2AE1D3C1-C34C-4DE6-BFB5-F03FDEC7900C}"/>
          </ac:spMkLst>
        </pc:spChg>
        <pc:spChg chg="add del mod">
          <ac:chgData name="Moshe Freedman" userId="60dcc7a2-9905-4a61-8dfb-1ee9c74ad375" providerId="ADAL" clId="{69C3C210-437C-4E7C-83BE-0BF374C71E5D}" dt="2020-10-27T21:22:33.475" v="404"/>
          <ac:spMkLst>
            <pc:docMk/>
            <pc:sldMk cId="1678274702" sldId="258"/>
            <ac:spMk id="111" creationId="{AAFB41D6-933F-476E-8FCD-0CE6481327D0}"/>
          </ac:spMkLst>
        </pc:spChg>
        <pc:spChg chg="add del mod">
          <ac:chgData name="Moshe Freedman" userId="60dcc7a2-9905-4a61-8dfb-1ee9c74ad375" providerId="ADAL" clId="{69C3C210-437C-4E7C-83BE-0BF374C71E5D}" dt="2020-10-27T21:22:33.475" v="404"/>
          <ac:spMkLst>
            <pc:docMk/>
            <pc:sldMk cId="1678274702" sldId="258"/>
            <ac:spMk id="112" creationId="{0F084C9B-423E-42D7-961E-35B7CFDE3922}"/>
          </ac:spMkLst>
        </pc:spChg>
        <pc:spChg chg="add del mod">
          <ac:chgData name="Moshe Freedman" userId="60dcc7a2-9905-4a61-8dfb-1ee9c74ad375" providerId="ADAL" clId="{69C3C210-437C-4E7C-83BE-0BF374C71E5D}" dt="2020-10-27T21:22:33.475" v="404"/>
          <ac:spMkLst>
            <pc:docMk/>
            <pc:sldMk cId="1678274702" sldId="258"/>
            <ac:spMk id="113" creationId="{6C5B55E3-A394-4CA1-9E5A-0CCB836024F5}"/>
          </ac:spMkLst>
        </pc:spChg>
        <pc:spChg chg="add del mod">
          <ac:chgData name="Moshe Freedman" userId="60dcc7a2-9905-4a61-8dfb-1ee9c74ad375" providerId="ADAL" clId="{69C3C210-437C-4E7C-83BE-0BF374C71E5D}" dt="2020-10-27T21:22:33.475" v="404"/>
          <ac:spMkLst>
            <pc:docMk/>
            <pc:sldMk cId="1678274702" sldId="258"/>
            <ac:spMk id="114" creationId="{344D5042-C89A-483E-B45E-B76FF531803E}"/>
          </ac:spMkLst>
        </pc:spChg>
        <pc:spChg chg="mod">
          <ac:chgData name="Moshe Freedman" userId="60dcc7a2-9905-4a61-8dfb-1ee9c74ad375" providerId="ADAL" clId="{69C3C210-437C-4E7C-83BE-0BF374C71E5D}" dt="2020-10-27T21:22:26.992" v="401"/>
          <ac:spMkLst>
            <pc:docMk/>
            <pc:sldMk cId="1678274702" sldId="258"/>
            <ac:spMk id="117" creationId="{E0160F25-1355-4A4D-BB33-B720F922E82B}"/>
          </ac:spMkLst>
        </pc:spChg>
        <pc:spChg chg="mod">
          <ac:chgData name="Moshe Freedman" userId="60dcc7a2-9905-4a61-8dfb-1ee9c74ad375" providerId="ADAL" clId="{69C3C210-437C-4E7C-83BE-0BF374C71E5D}" dt="2020-10-27T21:22:26.992" v="401"/>
          <ac:spMkLst>
            <pc:docMk/>
            <pc:sldMk cId="1678274702" sldId="258"/>
            <ac:spMk id="120" creationId="{297DC8B8-B9B0-4743-8F03-21696DD0AB85}"/>
          </ac:spMkLst>
        </pc:spChg>
        <pc:spChg chg="mod">
          <ac:chgData name="Moshe Freedman" userId="60dcc7a2-9905-4a61-8dfb-1ee9c74ad375" providerId="ADAL" clId="{69C3C210-437C-4E7C-83BE-0BF374C71E5D}" dt="2020-10-27T21:22:26.992" v="401"/>
          <ac:spMkLst>
            <pc:docMk/>
            <pc:sldMk cId="1678274702" sldId="258"/>
            <ac:spMk id="123" creationId="{5319F22F-D57D-4480-8135-47D6FDC21E38}"/>
          </ac:spMkLst>
        </pc:spChg>
        <pc:spChg chg="mod">
          <ac:chgData name="Moshe Freedman" userId="60dcc7a2-9905-4a61-8dfb-1ee9c74ad375" providerId="ADAL" clId="{69C3C210-437C-4E7C-83BE-0BF374C71E5D}" dt="2020-10-27T21:22:26.992" v="401"/>
          <ac:spMkLst>
            <pc:docMk/>
            <pc:sldMk cId="1678274702" sldId="258"/>
            <ac:spMk id="126" creationId="{B6E3C68F-BB75-4F76-9C44-7B69F1A66376}"/>
          </ac:spMkLst>
        </pc:spChg>
        <pc:spChg chg="mod">
          <ac:chgData name="Moshe Freedman" userId="60dcc7a2-9905-4a61-8dfb-1ee9c74ad375" providerId="ADAL" clId="{69C3C210-437C-4E7C-83BE-0BF374C71E5D}" dt="2020-10-27T21:22:26.992" v="401"/>
          <ac:spMkLst>
            <pc:docMk/>
            <pc:sldMk cId="1678274702" sldId="258"/>
            <ac:spMk id="129" creationId="{3987A146-5F08-4F9C-8DEA-075FE8F9F12C}"/>
          </ac:spMkLst>
        </pc:spChg>
        <pc:spChg chg="mod">
          <ac:chgData name="Moshe Freedman" userId="60dcc7a2-9905-4a61-8dfb-1ee9c74ad375" providerId="ADAL" clId="{69C3C210-437C-4E7C-83BE-0BF374C71E5D}" dt="2020-10-27T21:22:26.992" v="401"/>
          <ac:spMkLst>
            <pc:docMk/>
            <pc:sldMk cId="1678274702" sldId="258"/>
            <ac:spMk id="132" creationId="{4DBEF4A2-EBEA-4BD3-B8B2-D8E4A53D2B04}"/>
          </ac:spMkLst>
        </pc:spChg>
        <pc:spChg chg="mod">
          <ac:chgData name="Moshe Freedman" userId="60dcc7a2-9905-4a61-8dfb-1ee9c74ad375" providerId="ADAL" clId="{69C3C210-437C-4E7C-83BE-0BF374C71E5D}" dt="2020-10-27T21:22:26.992" v="401"/>
          <ac:spMkLst>
            <pc:docMk/>
            <pc:sldMk cId="1678274702" sldId="258"/>
            <ac:spMk id="135" creationId="{C15E5B93-A3AE-453F-B00D-F2D9C9464542}"/>
          </ac:spMkLst>
        </pc:spChg>
        <pc:spChg chg="mod">
          <ac:chgData name="Moshe Freedman" userId="60dcc7a2-9905-4a61-8dfb-1ee9c74ad375" providerId="ADAL" clId="{69C3C210-437C-4E7C-83BE-0BF374C71E5D}" dt="2020-10-27T21:22:26.992" v="401"/>
          <ac:spMkLst>
            <pc:docMk/>
            <pc:sldMk cId="1678274702" sldId="258"/>
            <ac:spMk id="138" creationId="{2AEB916A-95B1-4540-B808-2C4C2035EEDB}"/>
          </ac:spMkLst>
        </pc:spChg>
        <pc:grpChg chg="add del mod">
          <ac:chgData name="Moshe Freedman" userId="60dcc7a2-9905-4a61-8dfb-1ee9c74ad375" providerId="ADAL" clId="{69C3C210-437C-4E7C-83BE-0BF374C71E5D}" dt="2020-10-27T21:22:48.604" v="406" actId="165"/>
          <ac:grpSpMkLst>
            <pc:docMk/>
            <pc:sldMk cId="1678274702" sldId="258"/>
            <ac:grpSpMk id="12" creationId="{26E4F881-C4F6-4BFB-874F-E6BBC2FB1104}"/>
          </ac:grpSpMkLst>
        </pc:grpChg>
        <pc:grpChg chg="add del mod">
          <ac:chgData name="Moshe Freedman" userId="60dcc7a2-9905-4a61-8dfb-1ee9c74ad375" providerId="ADAL" clId="{69C3C210-437C-4E7C-83BE-0BF374C71E5D}" dt="2020-10-27T21:24:46.990" v="437" actId="165"/>
          <ac:grpSpMkLst>
            <pc:docMk/>
            <pc:sldMk cId="1678274702" sldId="258"/>
            <ac:grpSpMk id="13" creationId="{BDA1A7BE-3D6B-4F16-9BCE-3E462D75ED7B}"/>
          </ac:grpSpMkLst>
        </pc:grpChg>
        <pc:grpChg chg="add del mod">
          <ac:chgData name="Moshe Freedman" userId="60dcc7a2-9905-4a61-8dfb-1ee9c74ad375" providerId="ADAL" clId="{69C3C210-437C-4E7C-83BE-0BF374C71E5D}" dt="2020-10-27T21:24:46.990" v="437" actId="165"/>
          <ac:grpSpMkLst>
            <pc:docMk/>
            <pc:sldMk cId="1678274702" sldId="258"/>
            <ac:grpSpMk id="16" creationId="{D1D0C704-6F40-448E-ABF4-9DF928EAE832}"/>
          </ac:grpSpMkLst>
        </pc:grpChg>
        <pc:grpChg chg="add del mod">
          <ac:chgData name="Moshe Freedman" userId="60dcc7a2-9905-4a61-8dfb-1ee9c74ad375" providerId="ADAL" clId="{69C3C210-437C-4E7C-83BE-0BF374C71E5D}" dt="2020-10-27T21:24:46.990" v="437" actId="165"/>
          <ac:grpSpMkLst>
            <pc:docMk/>
            <pc:sldMk cId="1678274702" sldId="258"/>
            <ac:grpSpMk id="19" creationId="{ACD1E8BE-013B-488D-AC7F-AC12C5CB2BE8}"/>
          </ac:grpSpMkLst>
        </pc:grpChg>
        <pc:grpChg chg="add del mod">
          <ac:chgData name="Moshe Freedman" userId="60dcc7a2-9905-4a61-8dfb-1ee9c74ad375" providerId="ADAL" clId="{69C3C210-437C-4E7C-83BE-0BF374C71E5D}" dt="2020-10-27T21:24:46.990" v="437" actId="165"/>
          <ac:grpSpMkLst>
            <pc:docMk/>
            <pc:sldMk cId="1678274702" sldId="258"/>
            <ac:grpSpMk id="22" creationId="{7820C849-477B-40CA-ADA0-B7D02EED2AF7}"/>
          </ac:grpSpMkLst>
        </pc:grpChg>
        <pc:grpChg chg="add del mod">
          <ac:chgData name="Moshe Freedman" userId="60dcc7a2-9905-4a61-8dfb-1ee9c74ad375" providerId="ADAL" clId="{69C3C210-437C-4E7C-83BE-0BF374C71E5D}" dt="2020-10-27T21:24:46.990" v="437" actId="165"/>
          <ac:grpSpMkLst>
            <pc:docMk/>
            <pc:sldMk cId="1678274702" sldId="258"/>
            <ac:grpSpMk id="25" creationId="{41BB750E-B3FF-4B34-B8DF-B960DB04B8D4}"/>
          </ac:grpSpMkLst>
        </pc:grpChg>
        <pc:grpChg chg="add del mod">
          <ac:chgData name="Moshe Freedman" userId="60dcc7a2-9905-4a61-8dfb-1ee9c74ad375" providerId="ADAL" clId="{69C3C210-437C-4E7C-83BE-0BF374C71E5D}" dt="2020-10-27T21:24:46.990" v="437" actId="165"/>
          <ac:grpSpMkLst>
            <pc:docMk/>
            <pc:sldMk cId="1678274702" sldId="258"/>
            <ac:grpSpMk id="28" creationId="{929EFF73-DB02-482C-AF4F-512B5B420184}"/>
          </ac:grpSpMkLst>
        </pc:grpChg>
        <pc:grpChg chg="add del mod">
          <ac:chgData name="Moshe Freedman" userId="60dcc7a2-9905-4a61-8dfb-1ee9c74ad375" providerId="ADAL" clId="{69C3C210-437C-4E7C-83BE-0BF374C71E5D}" dt="2020-10-27T21:24:46.990" v="437" actId="165"/>
          <ac:grpSpMkLst>
            <pc:docMk/>
            <pc:sldMk cId="1678274702" sldId="258"/>
            <ac:grpSpMk id="31" creationId="{CCF933FC-F085-40BA-A215-8A16E780BE71}"/>
          </ac:grpSpMkLst>
        </pc:grpChg>
        <pc:grpChg chg="add mod">
          <ac:chgData name="Moshe Freedman" userId="60dcc7a2-9905-4a61-8dfb-1ee9c74ad375" providerId="ADAL" clId="{69C3C210-437C-4E7C-83BE-0BF374C71E5D}" dt="2020-10-27T21:21:43.656" v="390" actId="164"/>
          <ac:grpSpMkLst>
            <pc:docMk/>
            <pc:sldMk cId="1678274702" sldId="258"/>
            <ac:grpSpMk id="34" creationId="{5652A8D5-0D81-4412-9CA4-FD92F4C642A3}"/>
          </ac:grpSpMkLst>
        </pc:grpChg>
        <pc:grpChg chg="add mod">
          <ac:chgData name="Moshe Freedman" userId="60dcc7a2-9905-4a61-8dfb-1ee9c74ad375" providerId="ADAL" clId="{69C3C210-437C-4E7C-83BE-0BF374C71E5D}" dt="2020-10-27T21:21:37.249" v="387" actId="571"/>
          <ac:grpSpMkLst>
            <pc:docMk/>
            <pc:sldMk cId="1678274702" sldId="258"/>
            <ac:grpSpMk id="35" creationId="{31D554F7-5C6F-4ADC-A573-3F1BBC07DE2F}"/>
          </ac:grpSpMkLst>
        </pc:grpChg>
        <pc:grpChg chg="mod">
          <ac:chgData name="Moshe Freedman" userId="60dcc7a2-9905-4a61-8dfb-1ee9c74ad375" providerId="ADAL" clId="{69C3C210-437C-4E7C-83BE-0BF374C71E5D}" dt="2020-10-27T21:21:37.249" v="387" actId="571"/>
          <ac:grpSpMkLst>
            <pc:docMk/>
            <pc:sldMk cId="1678274702" sldId="258"/>
            <ac:grpSpMk id="38" creationId="{33D7CE36-45F9-49BE-9FB2-9080A28E7A4D}"/>
          </ac:grpSpMkLst>
        </pc:grpChg>
        <pc:grpChg chg="mod">
          <ac:chgData name="Moshe Freedman" userId="60dcc7a2-9905-4a61-8dfb-1ee9c74ad375" providerId="ADAL" clId="{69C3C210-437C-4E7C-83BE-0BF374C71E5D}" dt="2020-10-27T21:21:37.249" v="387" actId="571"/>
          <ac:grpSpMkLst>
            <pc:docMk/>
            <pc:sldMk cId="1678274702" sldId="258"/>
            <ac:grpSpMk id="39" creationId="{721232D0-D3C2-4848-A672-02EE9D5AFF2C}"/>
          </ac:grpSpMkLst>
        </pc:grpChg>
        <pc:grpChg chg="mod">
          <ac:chgData name="Moshe Freedman" userId="60dcc7a2-9905-4a61-8dfb-1ee9c74ad375" providerId="ADAL" clId="{69C3C210-437C-4E7C-83BE-0BF374C71E5D}" dt="2020-10-27T21:21:37.249" v="387" actId="571"/>
          <ac:grpSpMkLst>
            <pc:docMk/>
            <pc:sldMk cId="1678274702" sldId="258"/>
            <ac:grpSpMk id="40" creationId="{FC274C25-3D65-495B-9373-33BB6591D4F9}"/>
          </ac:grpSpMkLst>
        </pc:grpChg>
        <pc:grpChg chg="mod">
          <ac:chgData name="Moshe Freedman" userId="60dcc7a2-9905-4a61-8dfb-1ee9c74ad375" providerId="ADAL" clId="{69C3C210-437C-4E7C-83BE-0BF374C71E5D}" dt="2020-10-27T21:21:37.249" v="387" actId="571"/>
          <ac:grpSpMkLst>
            <pc:docMk/>
            <pc:sldMk cId="1678274702" sldId="258"/>
            <ac:grpSpMk id="41" creationId="{C9F122FA-B7D7-4C6F-BCF0-E81B24C16E7B}"/>
          </ac:grpSpMkLst>
        </pc:grpChg>
        <pc:grpChg chg="mod">
          <ac:chgData name="Moshe Freedman" userId="60dcc7a2-9905-4a61-8dfb-1ee9c74ad375" providerId="ADAL" clId="{69C3C210-437C-4E7C-83BE-0BF374C71E5D}" dt="2020-10-27T21:21:37.249" v="387" actId="571"/>
          <ac:grpSpMkLst>
            <pc:docMk/>
            <pc:sldMk cId="1678274702" sldId="258"/>
            <ac:grpSpMk id="42" creationId="{CFB97C4F-659E-491F-9C57-CFCBCA4D7CFE}"/>
          </ac:grpSpMkLst>
        </pc:grpChg>
        <pc:grpChg chg="mod">
          <ac:chgData name="Moshe Freedman" userId="60dcc7a2-9905-4a61-8dfb-1ee9c74ad375" providerId="ADAL" clId="{69C3C210-437C-4E7C-83BE-0BF374C71E5D}" dt="2020-10-27T21:21:37.249" v="387" actId="571"/>
          <ac:grpSpMkLst>
            <pc:docMk/>
            <pc:sldMk cId="1678274702" sldId="258"/>
            <ac:grpSpMk id="43" creationId="{E89D44C1-FC9A-4482-AF2B-1B9C4F328B1D}"/>
          </ac:grpSpMkLst>
        </pc:grpChg>
        <pc:grpChg chg="mod">
          <ac:chgData name="Moshe Freedman" userId="60dcc7a2-9905-4a61-8dfb-1ee9c74ad375" providerId="ADAL" clId="{69C3C210-437C-4E7C-83BE-0BF374C71E5D}" dt="2020-10-27T21:21:37.249" v="387" actId="571"/>
          <ac:grpSpMkLst>
            <pc:docMk/>
            <pc:sldMk cId="1678274702" sldId="258"/>
            <ac:grpSpMk id="44" creationId="{2A67EAC5-DE7C-4F25-8109-27ABEB9CBC26}"/>
          </ac:grpSpMkLst>
        </pc:grpChg>
        <pc:grpChg chg="add mod">
          <ac:chgData name="Moshe Freedman" userId="60dcc7a2-9905-4a61-8dfb-1ee9c74ad375" providerId="ADAL" clId="{69C3C210-437C-4E7C-83BE-0BF374C71E5D}" dt="2020-10-27T21:21:42.629" v="389" actId="571"/>
          <ac:grpSpMkLst>
            <pc:docMk/>
            <pc:sldMk cId="1678274702" sldId="258"/>
            <ac:grpSpMk id="59" creationId="{EF495FCD-33DD-45F8-B86D-564DE701F9FB}"/>
          </ac:grpSpMkLst>
        </pc:grpChg>
        <pc:grpChg chg="mod">
          <ac:chgData name="Moshe Freedman" userId="60dcc7a2-9905-4a61-8dfb-1ee9c74ad375" providerId="ADAL" clId="{69C3C210-437C-4E7C-83BE-0BF374C71E5D}" dt="2020-10-27T21:21:42.629" v="389" actId="571"/>
          <ac:grpSpMkLst>
            <pc:docMk/>
            <pc:sldMk cId="1678274702" sldId="258"/>
            <ac:grpSpMk id="62" creationId="{DB84F79D-A222-4B93-AC1A-570AF4777D2D}"/>
          </ac:grpSpMkLst>
        </pc:grpChg>
        <pc:grpChg chg="mod">
          <ac:chgData name="Moshe Freedman" userId="60dcc7a2-9905-4a61-8dfb-1ee9c74ad375" providerId="ADAL" clId="{69C3C210-437C-4E7C-83BE-0BF374C71E5D}" dt="2020-10-27T21:21:42.629" v="389" actId="571"/>
          <ac:grpSpMkLst>
            <pc:docMk/>
            <pc:sldMk cId="1678274702" sldId="258"/>
            <ac:grpSpMk id="63" creationId="{816752C4-EAF1-4CCF-8148-35A86BB772A1}"/>
          </ac:grpSpMkLst>
        </pc:grpChg>
        <pc:grpChg chg="mod">
          <ac:chgData name="Moshe Freedman" userId="60dcc7a2-9905-4a61-8dfb-1ee9c74ad375" providerId="ADAL" clId="{69C3C210-437C-4E7C-83BE-0BF374C71E5D}" dt="2020-10-27T21:21:42.629" v="389" actId="571"/>
          <ac:grpSpMkLst>
            <pc:docMk/>
            <pc:sldMk cId="1678274702" sldId="258"/>
            <ac:grpSpMk id="64" creationId="{C64DA05B-6CFB-4C58-A135-B832FD31A77F}"/>
          </ac:grpSpMkLst>
        </pc:grpChg>
        <pc:grpChg chg="mod">
          <ac:chgData name="Moshe Freedman" userId="60dcc7a2-9905-4a61-8dfb-1ee9c74ad375" providerId="ADAL" clId="{69C3C210-437C-4E7C-83BE-0BF374C71E5D}" dt="2020-10-27T21:21:42.629" v="389" actId="571"/>
          <ac:grpSpMkLst>
            <pc:docMk/>
            <pc:sldMk cId="1678274702" sldId="258"/>
            <ac:grpSpMk id="65" creationId="{89FE9462-E2FA-4009-9B8D-476332FB51C0}"/>
          </ac:grpSpMkLst>
        </pc:grpChg>
        <pc:grpChg chg="mod">
          <ac:chgData name="Moshe Freedman" userId="60dcc7a2-9905-4a61-8dfb-1ee9c74ad375" providerId="ADAL" clId="{69C3C210-437C-4E7C-83BE-0BF374C71E5D}" dt="2020-10-27T21:21:42.629" v="389" actId="571"/>
          <ac:grpSpMkLst>
            <pc:docMk/>
            <pc:sldMk cId="1678274702" sldId="258"/>
            <ac:grpSpMk id="66" creationId="{C909CC97-3310-4C48-BEBC-E6827F4986F3}"/>
          </ac:grpSpMkLst>
        </pc:grpChg>
        <pc:grpChg chg="mod">
          <ac:chgData name="Moshe Freedman" userId="60dcc7a2-9905-4a61-8dfb-1ee9c74ad375" providerId="ADAL" clId="{69C3C210-437C-4E7C-83BE-0BF374C71E5D}" dt="2020-10-27T21:21:42.629" v="389" actId="571"/>
          <ac:grpSpMkLst>
            <pc:docMk/>
            <pc:sldMk cId="1678274702" sldId="258"/>
            <ac:grpSpMk id="67" creationId="{2AA498C6-B2C8-4B24-A179-35245A688CC8}"/>
          </ac:grpSpMkLst>
        </pc:grpChg>
        <pc:grpChg chg="mod">
          <ac:chgData name="Moshe Freedman" userId="60dcc7a2-9905-4a61-8dfb-1ee9c74ad375" providerId="ADAL" clId="{69C3C210-437C-4E7C-83BE-0BF374C71E5D}" dt="2020-10-27T21:21:42.629" v="389" actId="571"/>
          <ac:grpSpMkLst>
            <pc:docMk/>
            <pc:sldMk cId="1678274702" sldId="258"/>
            <ac:grpSpMk id="68" creationId="{E7DA6F84-1293-44AD-9E4D-8B6BE9B99174}"/>
          </ac:grpSpMkLst>
        </pc:grpChg>
        <pc:grpChg chg="add del mod">
          <ac:chgData name="Moshe Freedman" userId="60dcc7a2-9905-4a61-8dfb-1ee9c74ad375" providerId="ADAL" clId="{69C3C210-437C-4E7C-83BE-0BF374C71E5D}" dt="2020-10-27T21:22:19.493" v="400"/>
          <ac:grpSpMkLst>
            <pc:docMk/>
            <pc:sldMk cId="1678274702" sldId="258"/>
            <ac:grpSpMk id="87" creationId="{D88E59D4-084C-494B-AE9B-EC8E02DF12CD}"/>
          </ac:grpSpMkLst>
        </pc:grpChg>
        <pc:grpChg chg="add del mod">
          <ac:chgData name="Moshe Freedman" userId="60dcc7a2-9905-4a61-8dfb-1ee9c74ad375" providerId="ADAL" clId="{69C3C210-437C-4E7C-83BE-0BF374C71E5D}" dt="2020-10-27T21:22:19.493" v="400"/>
          <ac:grpSpMkLst>
            <pc:docMk/>
            <pc:sldMk cId="1678274702" sldId="258"/>
            <ac:grpSpMk id="90" creationId="{7D2B195E-DA4F-4B3F-8EE2-C036E53EADF6}"/>
          </ac:grpSpMkLst>
        </pc:grpChg>
        <pc:grpChg chg="add del mod">
          <ac:chgData name="Moshe Freedman" userId="60dcc7a2-9905-4a61-8dfb-1ee9c74ad375" providerId="ADAL" clId="{69C3C210-437C-4E7C-83BE-0BF374C71E5D}" dt="2020-10-27T21:22:19.493" v="400"/>
          <ac:grpSpMkLst>
            <pc:docMk/>
            <pc:sldMk cId="1678274702" sldId="258"/>
            <ac:grpSpMk id="93" creationId="{0ADAD701-765F-42AC-9E9D-901C43C50E35}"/>
          </ac:grpSpMkLst>
        </pc:grpChg>
        <pc:grpChg chg="add del mod">
          <ac:chgData name="Moshe Freedman" userId="60dcc7a2-9905-4a61-8dfb-1ee9c74ad375" providerId="ADAL" clId="{69C3C210-437C-4E7C-83BE-0BF374C71E5D}" dt="2020-10-27T21:22:19.493" v="400"/>
          <ac:grpSpMkLst>
            <pc:docMk/>
            <pc:sldMk cId="1678274702" sldId="258"/>
            <ac:grpSpMk id="96" creationId="{5F84FE99-5AAD-4003-8C7E-585963B25A02}"/>
          </ac:grpSpMkLst>
        </pc:grpChg>
        <pc:grpChg chg="add del mod">
          <ac:chgData name="Moshe Freedman" userId="60dcc7a2-9905-4a61-8dfb-1ee9c74ad375" providerId="ADAL" clId="{69C3C210-437C-4E7C-83BE-0BF374C71E5D}" dt="2020-10-27T21:22:19.493" v="400"/>
          <ac:grpSpMkLst>
            <pc:docMk/>
            <pc:sldMk cId="1678274702" sldId="258"/>
            <ac:grpSpMk id="99" creationId="{9E4474AC-80C8-477E-8748-2FD415AB9B37}"/>
          </ac:grpSpMkLst>
        </pc:grpChg>
        <pc:grpChg chg="add del mod">
          <ac:chgData name="Moshe Freedman" userId="60dcc7a2-9905-4a61-8dfb-1ee9c74ad375" providerId="ADAL" clId="{69C3C210-437C-4E7C-83BE-0BF374C71E5D}" dt="2020-10-27T21:22:19.493" v="400"/>
          <ac:grpSpMkLst>
            <pc:docMk/>
            <pc:sldMk cId="1678274702" sldId="258"/>
            <ac:grpSpMk id="102" creationId="{B9D9DB41-EBA4-49D7-BCD8-EC5B47F6539B}"/>
          </ac:grpSpMkLst>
        </pc:grpChg>
        <pc:grpChg chg="add del mod">
          <ac:chgData name="Moshe Freedman" userId="60dcc7a2-9905-4a61-8dfb-1ee9c74ad375" providerId="ADAL" clId="{69C3C210-437C-4E7C-83BE-0BF374C71E5D}" dt="2020-10-27T21:22:19.493" v="400"/>
          <ac:grpSpMkLst>
            <pc:docMk/>
            <pc:sldMk cId="1678274702" sldId="258"/>
            <ac:grpSpMk id="105" creationId="{060D6F70-8071-40F9-98E0-0B25AA361EEC}"/>
          </ac:grpSpMkLst>
        </pc:grpChg>
        <pc:grpChg chg="add del mod">
          <ac:chgData name="Moshe Freedman" userId="60dcc7a2-9905-4a61-8dfb-1ee9c74ad375" providerId="ADAL" clId="{69C3C210-437C-4E7C-83BE-0BF374C71E5D}" dt="2020-10-27T21:22:19.493" v="400"/>
          <ac:grpSpMkLst>
            <pc:docMk/>
            <pc:sldMk cId="1678274702" sldId="258"/>
            <ac:grpSpMk id="108" creationId="{06E53555-EEF0-4960-81AB-5CF33613D1D6}"/>
          </ac:grpSpMkLst>
        </pc:grpChg>
        <pc:grpChg chg="add del mod">
          <ac:chgData name="Moshe Freedman" userId="60dcc7a2-9905-4a61-8dfb-1ee9c74ad375" providerId="ADAL" clId="{69C3C210-437C-4E7C-83BE-0BF374C71E5D}" dt="2020-10-27T21:22:33.475" v="404"/>
          <ac:grpSpMkLst>
            <pc:docMk/>
            <pc:sldMk cId="1678274702" sldId="258"/>
            <ac:grpSpMk id="115" creationId="{04E9A0E7-4982-4A8E-9388-72FCA01D4CB5}"/>
          </ac:grpSpMkLst>
        </pc:grpChg>
        <pc:grpChg chg="add del mod">
          <ac:chgData name="Moshe Freedman" userId="60dcc7a2-9905-4a61-8dfb-1ee9c74ad375" providerId="ADAL" clId="{69C3C210-437C-4E7C-83BE-0BF374C71E5D}" dt="2020-10-27T21:22:33.475" v="404"/>
          <ac:grpSpMkLst>
            <pc:docMk/>
            <pc:sldMk cId="1678274702" sldId="258"/>
            <ac:grpSpMk id="118" creationId="{F61BA346-2CC6-4E43-99F9-9BF7B1FA76A2}"/>
          </ac:grpSpMkLst>
        </pc:grpChg>
        <pc:grpChg chg="add del mod">
          <ac:chgData name="Moshe Freedman" userId="60dcc7a2-9905-4a61-8dfb-1ee9c74ad375" providerId="ADAL" clId="{69C3C210-437C-4E7C-83BE-0BF374C71E5D}" dt="2020-10-27T21:22:33.475" v="404"/>
          <ac:grpSpMkLst>
            <pc:docMk/>
            <pc:sldMk cId="1678274702" sldId="258"/>
            <ac:grpSpMk id="121" creationId="{F2F64062-D1D7-4AF2-94E6-9B5F1DDAE0A2}"/>
          </ac:grpSpMkLst>
        </pc:grpChg>
        <pc:grpChg chg="add del mod">
          <ac:chgData name="Moshe Freedman" userId="60dcc7a2-9905-4a61-8dfb-1ee9c74ad375" providerId="ADAL" clId="{69C3C210-437C-4E7C-83BE-0BF374C71E5D}" dt="2020-10-27T21:22:33.475" v="404"/>
          <ac:grpSpMkLst>
            <pc:docMk/>
            <pc:sldMk cId="1678274702" sldId="258"/>
            <ac:grpSpMk id="124" creationId="{54CAB73B-0EB5-4BE9-83D2-3C819F5ACFF4}"/>
          </ac:grpSpMkLst>
        </pc:grpChg>
        <pc:grpChg chg="add del mod">
          <ac:chgData name="Moshe Freedman" userId="60dcc7a2-9905-4a61-8dfb-1ee9c74ad375" providerId="ADAL" clId="{69C3C210-437C-4E7C-83BE-0BF374C71E5D}" dt="2020-10-27T21:22:33.475" v="404"/>
          <ac:grpSpMkLst>
            <pc:docMk/>
            <pc:sldMk cId="1678274702" sldId="258"/>
            <ac:grpSpMk id="127" creationId="{86C27FBE-3B4B-44D2-A541-5D7C8A1A501C}"/>
          </ac:grpSpMkLst>
        </pc:grpChg>
        <pc:grpChg chg="add del mod">
          <ac:chgData name="Moshe Freedman" userId="60dcc7a2-9905-4a61-8dfb-1ee9c74ad375" providerId="ADAL" clId="{69C3C210-437C-4E7C-83BE-0BF374C71E5D}" dt="2020-10-27T21:22:33.475" v="404"/>
          <ac:grpSpMkLst>
            <pc:docMk/>
            <pc:sldMk cId="1678274702" sldId="258"/>
            <ac:grpSpMk id="130" creationId="{255C154F-8B80-4142-A0E0-479192077170}"/>
          </ac:grpSpMkLst>
        </pc:grpChg>
        <pc:grpChg chg="add del mod">
          <ac:chgData name="Moshe Freedman" userId="60dcc7a2-9905-4a61-8dfb-1ee9c74ad375" providerId="ADAL" clId="{69C3C210-437C-4E7C-83BE-0BF374C71E5D}" dt="2020-10-27T21:22:33.475" v="404"/>
          <ac:grpSpMkLst>
            <pc:docMk/>
            <pc:sldMk cId="1678274702" sldId="258"/>
            <ac:grpSpMk id="133" creationId="{8535C0D9-1E06-438E-B500-5AA20A522CAA}"/>
          </ac:grpSpMkLst>
        </pc:grpChg>
        <pc:grpChg chg="add del mod">
          <ac:chgData name="Moshe Freedman" userId="60dcc7a2-9905-4a61-8dfb-1ee9c74ad375" providerId="ADAL" clId="{69C3C210-437C-4E7C-83BE-0BF374C71E5D}" dt="2020-10-27T21:22:33.475" v="404"/>
          <ac:grpSpMkLst>
            <pc:docMk/>
            <pc:sldMk cId="1678274702" sldId="258"/>
            <ac:grpSpMk id="136" creationId="{B3B8B936-2F5F-4079-90A8-3B3801360CEB}"/>
          </ac:grpSpMkLst>
        </pc:grpChg>
        <pc:grpChg chg="add del mod">
          <ac:chgData name="Moshe Freedman" userId="60dcc7a2-9905-4a61-8dfb-1ee9c74ad375" providerId="ADAL" clId="{69C3C210-437C-4E7C-83BE-0BF374C71E5D}" dt="2020-10-27T21:24:46.990" v="437" actId="165"/>
          <ac:grpSpMkLst>
            <pc:docMk/>
            <pc:sldMk cId="1678274702" sldId="258"/>
            <ac:grpSpMk id="139" creationId="{40B73195-976B-4E9C-9C82-901CF5BBEED7}"/>
          </ac:grpSpMkLst>
        </pc:grpChg>
        <pc:cxnChg chg="add mod topLvl">
          <ac:chgData name="Moshe Freedman" userId="60dcc7a2-9905-4a61-8dfb-1ee9c74ad375" providerId="ADAL" clId="{69C3C210-437C-4E7C-83BE-0BF374C71E5D}" dt="2020-10-27T21:24:46.990" v="437" actId="165"/>
          <ac:cxnSpMkLst>
            <pc:docMk/>
            <pc:sldMk cId="1678274702" sldId="258"/>
            <ac:cxnSpMk id="10" creationId="{51C968C4-36EC-4B22-9BF7-5866887D96A5}"/>
          </ac:cxnSpMkLst>
        </pc:cxnChg>
        <pc:cxnChg chg="mod topLvl">
          <ac:chgData name="Moshe Freedman" userId="60dcc7a2-9905-4a61-8dfb-1ee9c74ad375" providerId="ADAL" clId="{69C3C210-437C-4E7C-83BE-0BF374C71E5D}" dt="2020-10-27T21:24:46.990" v="437" actId="165"/>
          <ac:cxnSpMkLst>
            <pc:docMk/>
            <pc:sldMk cId="1678274702" sldId="258"/>
            <ac:cxnSpMk id="14" creationId="{44C81597-7A9F-417C-A35E-88C0DB721CA0}"/>
          </ac:cxnSpMkLst>
        </pc:cxnChg>
        <pc:cxnChg chg="mod topLvl">
          <ac:chgData name="Moshe Freedman" userId="60dcc7a2-9905-4a61-8dfb-1ee9c74ad375" providerId="ADAL" clId="{69C3C210-437C-4E7C-83BE-0BF374C71E5D}" dt="2020-10-27T21:24:46.990" v="437" actId="165"/>
          <ac:cxnSpMkLst>
            <pc:docMk/>
            <pc:sldMk cId="1678274702" sldId="258"/>
            <ac:cxnSpMk id="17" creationId="{03EFC180-2378-4355-A9B5-FAECFB101CFA}"/>
          </ac:cxnSpMkLst>
        </pc:cxnChg>
        <pc:cxnChg chg="mod topLvl">
          <ac:chgData name="Moshe Freedman" userId="60dcc7a2-9905-4a61-8dfb-1ee9c74ad375" providerId="ADAL" clId="{69C3C210-437C-4E7C-83BE-0BF374C71E5D}" dt="2020-10-27T21:24:46.990" v="437" actId="165"/>
          <ac:cxnSpMkLst>
            <pc:docMk/>
            <pc:sldMk cId="1678274702" sldId="258"/>
            <ac:cxnSpMk id="20" creationId="{9EC6D745-8D05-426D-9E94-E8EFC802870C}"/>
          </ac:cxnSpMkLst>
        </pc:cxnChg>
        <pc:cxnChg chg="mod topLvl">
          <ac:chgData name="Moshe Freedman" userId="60dcc7a2-9905-4a61-8dfb-1ee9c74ad375" providerId="ADAL" clId="{69C3C210-437C-4E7C-83BE-0BF374C71E5D}" dt="2020-10-27T21:24:46.990" v="437" actId="165"/>
          <ac:cxnSpMkLst>
            <pc:docMk/>
            <pc:sldMk cId="1678274702" sldId="258"/>
            <ac:cxnSpMk id="23" creationId="{09FA3F70-BAD1-4C41-B5AA-8D2BE8152D44}"/>
          </ac:cxnSpMkLst>
        </pc:cxnChg>
        <pc:cxnChg chg="mod topLvl">
          <ac:chgData name="Moshe Freedman" userId="60dcc7a2-9905-4a61-8dfb-1ee9c74ad375" providerId="ADAL" clId="{69C3C210-437C-4E7C-83BE-0BF374C71E5D}" dt="2020-10-27T21:24:46.990" v="437" actId="165"/>
          <ac:cxnSpMkLst>
            <pc:docMk/>
            <pc:sldMk cId="1678274702" sldId="258"/>
            <ac:cxnSpMk id="26" creationId="{007413A0-7E22-4AC1-A0CF-4E15BC83D9EE}"/>
          </ac:cxnSpMkLst>
        </pc:cxnChg>
        <pc:cxnChg chg="mod topLvl">
          <ac:chgData name="Moshe Freedman" userId="60dcc7a2-9905-4a61-8dfb-1ee9c74ad375" providerId="ADAL" clId="{69C3C210-437C-4E7C-83BE-0BF374C71E5D}" dt="2020-10-27T21:24:46.990" v="437" actId="165"/>
          <ac:cxnSpMkLst>
            <pc:docMk/>
            <pc:sldMk cId="1678274702" sldId="258"/>
            <ac:cxnSpMk id="29" creationId="{CE4F29BD-6F57-4898-AB97-A7A575EE5E98}"/>
          </ac:cxnSpMkLst>
        </pc:cxnChg>
        <pc:cxnChg chg="mod topLvl">
          <ac:chgData name="Moshe Freedman" userId="60dcc7a2-9905-4a61-8dfb-1ee9c74ad375" providerId="ADAL" clId="{69C3C210-437C-4E7C-83BE-0BF374C71E5D}" dt="2020-10-27T21:24:46.990" v="437" actId="165"/>
          <ac:cxnSpMkLst>
            <pc:docMk/>
            <pc:sldMk cId="1678274702" sldId="258"/>
            <ac:cxnSpMk id="32" creationId="{01ED06B1-D1A0-43AA-9F05-2A48E1DD69A1}"/>
          </ac:cxnSpMkLst>
        </pc:cxnChg>
        <pc:cxnChg chg="mod">
          <ac:chgData name="Moshe Freedman" userId="60dcc7a2-9905-4a61-8dfb-1ee9c74ad375" providerId="ADAL" clId="{69C3C210-437C-4E7C-83BE-0BF374C71E5D}" dt="2020-10-27T21:21:37.249" v="387" actId="571"/>
          <ac:cxnSpMkLst>
            <pc:docMk/>
            <pc:sldMk cId="1678274702" sldId="258"/>
            <ac:cxnSpMk id="45" creationId="{D354E0F4-CA4C-4886-8371-61669FC54314}"/>
          </ac:cxnSpMkLst>
        </pc:cxnChg>
        <pc:cxnChg chg="mod">
          <ac:chgData name="Moshe Freedman" userId="60dcc7a2-9905-4a61-8dfb-1ee9c74ad375" providerId="ADAL" clId="{69C3C210-437C-4E7C-83BE-0BF374C71E5D}" dt="2020-10-27T21:21:37.249" v="387" actId="571"/>
          <ac:cxnSpMkLst>
            <pc:docMk/>
            <pc:sldMk cId="1678274702" sldId="258"/>
            <ac:cxnSpMk id="47" creationId="{31FDEDE4-0021-461D-A0F5-5D1AE6CEEE36}"/>
          </ac:cxnSpMkLst>
        </pc:cxnChg>
        <pc:cxnChg chg="mod">
          <ac:chgData name="Moshe Freedman" userId="60dcc7a2-9905-4a61-8dfb-1ee9c74ad375" providerId="ADAL" clId="{69C3C210-437C-4E7C-83BE-0BF374C71E5D}" dt="2020-10-27T21:21:37.249" v="387" actId="571"/>
          <ac:cxnSpMkLst>
            <pc:docMk/>
            <pc:sldMk cId="1678274702" sldId="258"/>
            <ac:cxnSpMk id="49" creationId="{65ACEB7F-13CC-42B9-9C5C-76EAE5DA9105}"/>
          </ac:cxnSpMkLst>
        </pc:cxnChg>
        <pc:cxnChg chg="mod">
          <ac:chgData name="Moshe Freedman" userId="60dcc7a2-9905-4a61-8dfb-1ee9c74ad375" providerId="ADAL" clId="{69C3C210-437C-4E7C-83BE-0BF374C71E5D}" dt="2020-10-27T21:21:37.249" v="387" actId="571"/>
          <ac:cxnSpMkLst>
            <pc:docMk/>
            <pc:sldMk cId="1678274702" sldId="258"/>
            <ac:cxnSpMk id="51" creationId="{BC71D43D-DF51-4255-9828-C5DEFAA09E6C}"/>
          </ac:cxnSpMkLst>
        </pc:cxnChg>
        <pc:cxnChg chg="mod">
          <ac:chgData name="Moshe Freedman" userId="60dcc7a2-9905-4a61-8dfb-1ee9c74ad375" providerId="ADAL" clId="{69C3C210-437C-4E7C-83BE-0BF374C71E5D}" dt="2020-10-27T21:21:37.249" v="387" actId="571"/>
          <ac:cxnSpMkLst>
            <pc:docMk/>
            <pc:sldMk cId="1678274702" sldId="258"/>
            <ac:cxnSpMk id="53" creationId="{0627BAE3-A0F6-4433-8C21-CF23A28C10CD}"/>
          </ac:cxnSpMkLst>
        </pc:cxnChg>
        <pc:cxnChg chg="mod">
          <ac:chgData name="Moshe Freedman" userId="60dcc7a2-9905-4a61-8dfb-1ee9c74ad375" providerId="ADAL" clId="{69C3C210-437C-4E7C-83BE-0BF374C71E5D}" dt="2020-10-27T21:21:37.249" v="387" actId="571"/>
          <ac:cxnSpMkLst>
            <pc:docMk/>
            <pc:sldMk cId="1678274702" sldId="258"/>
            <ac:cxnSpMk id="55" creationId="{D436A76A-518A-4C21-9CDB-B93404F7ED9D}"/>
          </ac:cxnSpMkLst>
        </pc:cxnChg>
        <pc:cxnChg chg="mod">
          <ac:chgData name="Moshe Freedman" userId="60dcc7a2-9905-4a61-8dfb-1ee9c74ad375" providerId="ADAL" clId="{69C3C210-437C-4E7C-83BE-0BF374C71E5D}" dt="2020-10-27T21:21:37.249" v="387" actId="571"/>
          <ac:cxnSpMkLst>
            <pc:docMk/>
            <pc:sldMk cId="1678274702" sldId="258"/>
            <ac:cxnSpMk id="57" creationId="{009CAFAF-0E98-48B8-87CC-EDFF87A9D1AD}"/>
          </ac:cxnSpMkLst>
        </pc:cxnChg>
        <pc:cxnChg chg="mod">
          <ac:chgData name="Moshe Freedman" userId="60dcc7a2-9905-4a61-8dfb-1ee9c74ad375" providerId="ADAL" clId="{69C3C210-437C-4E7C-83BE-0BF374C71E5D}" dt="2020-10-27T21:21:42.629" v="389" actId="571"/>
          <ac:cxnSpMkLst>
            <pc:docMk/>
            <pc:sldMk cId="1678274702" sldId="258"/>
            <ac:cxnSpMk id="69" creationId="{8B2AEF7A-0BD6-41C5-9549-5E891C24F8E4}"/>
          </ac:cxnSpMkLst>
        </pc:cxnChg>
        <pc:cxnChg chg="mod">
          <ac:chgData name="Moshe Freedman" userId="60dcc7a2-9905-4a61-8dfb-1ee9c74ad375" providerId="ADAL" clId="{69C3C210-437C-4E7C-83BE-0BF374C71E5D}" dt="2020-10-27T21:21:42.629" v="389" actId="571"/>
          <ac:cxnSpMkLst>
            <pc:docMk/>
            <pc:sldMk cId="1678274702" sldId="258"/>
            <ac:cxnSpMk id="71" creationId="{5AD97FBC-1AAA-49DC-A9F8-84F1D7F35654}"/>
          </ac:cxnSpMkLst>
        </pc:cxnChg>
        <pc:cxnChg chg="mod">
          <ac:chgData name="Moshe Freedman" userId="60dcc7a2-9905-4a61-8dfb-1ee9c74ad375" providerId="ADAL" clId="{69C3C210-437C-4E7C-83BE-0BF374C71E5D}" dt="2020-10-27T21:21:42.629" v="389" actId="571"/>
          <ac:cxnSpMkLst>
            <pc:docMk/>
            <pc:sldMk cId="1678274702" sldId="258"/>
            <ac:cxnSpMk id="73" creationId="{635BDA63-AE34-48F2-98D6-64A95F42F845}"/>
          </ac:cxnSpMkLst>
        </pc:cxnChg>
        <pc:cxnChg chg="mod">
          <ac:chgData name="Moshe Freedman" userId="60dcc7a2-9905-4a61-8dfb-1ee9c74ad375" providerId="ADAL" clId="{69C3C210-437C-4E7C-83BE-0BF374C71E5D}" dt="2020-10-27T21:21:42.629" v="389" actId="571"/>
          <ac:cxnSpMkLst>
            <pc:docMk/>
            <pc:sldMk cId="1678274702" sldId="258"/>
            <ac:cxnSpMk id="75" creationId="{03F5BBC0-9A45-4C9F-B98F-21E4628BA60A}"/>
          </ac:cxnSpMkLst>
        </pc:cxnChg>
        <pc:cxnChg chg="mod">
          <ac:chgData name="Moshe Freedman" userId="60dcc7a2-9905-4a61-8dfb-1ee9c74ad375" providerId="ADAL" clId="{69C3C210-437C-4E7C-83BE-0BF374C71E5D}" dt="2020-10-27T21:21:42.629" v="389" actId="571"/>
          <ac:cxnSpMkLst>
            <pc:docMk/>
            <pc:sldMk cId="1678274702" sldId="258"/>
            <ac:cxnSpMk id="77" creationId="{0DC0476B-49C8-43E0-BC1A-5341E3D89ED1}"/>
          </ac:cxnSpMkLst>
        </pc:cxnChg>
        <pc:cxnChg chg="mod">
          <ac:chgData name="Moshe Freedman" userId="60dcc7a2-9905-4a61-8dfb-1ee9c74ad375" providerId="ADAL" clId="{69C3C210-437C-4E7C-83BE-0BF374C71E5D}" dt="2020-10-27T21:21:42.629" v="389" actId="571"/>
          <ac:cxnSpMkLst>
            <pc:docMk/>
            <pc:sldMk cId="1678274702" sldId="258"/>
            <ac:cxnSpMk id="79" creationId="{265B3D72-1495-4FD3-908A-C7BDC6D98929}"/>
          </ac:cxnSpMkLst>
        </pc:cxnChg>
        <pc:cxnChg chg="mod">
          <ac:chgData name="Moshe Freedman" userId="60dcc7a2-9905-4a61-8dfb-1ee9c74ad375" providerId="ADAL" clId="{69C3C210-437C-4E7C-83BE-0BF374C71E5D}" dt="2020-10-27T21:21:42.629" v="389" actId="571"/>
          <ac:cxnSpMkLst>
            <pc:docMk/>
            <pc:sldMk cId="1678274702" sldId="258"/>
            <ac:cxnSpMk id="81" creationId="{12C62B79-D1FA-4C12-B2B3-8AF21428C1F4}"/>
          </ac:cxnSpMkLst>
        </pc:cxnChg>
        <pc:cxnChg chg="mod">
          <ac:chgData name="Moshe Freedman" userId="60dcc7a2-9905-4a61-8dfb-1ee9c74ad375" providerId="ADAL" clId="{69C3C210-437C-4E7C-83BE-0BF374C71E5D}" dt="2020-10-27T21:22:19.175" v="399" actId="1076"/>
          <ac:cxnSpMkLst>
            <pc:docMk/>
            <pc:sldMk cId="1678274702" sldId="258"/>
            <ac:cxnSpMk id="88" creationId="{20EEE0B6-CEDD-4254-9205-0146BAF6B709}"/>
          </ac:cxnSpMkLst>
        </pc:cxnChg>
        <pc:cxnChg chg="mod">
          <ac:chgData name="Moshe Freedman" userId="60dcc7a2-9905-4a61-8dfb-1ee9c74ad375" providerId="ADAL" clId="{69C3C210-437C-4E7C-83BE-0BF374C71E5D}" dt="2020-10-27T21:21:56.398" v="391"/>
          <ac:cxnSpMkLst>
            <pc:docMk/>
            <pc:sldMk cId="1678274702" sldId="258"/>
            <ac:cxnSpMk id="91" creationId="{54810315-7A21-43B7-9C37-69312E0F40DD}"/>
          </ac:cxnSpMkLst>
        </pc:cxnChg>
        <pc:cxnChg chg="mod">
          <ac:chgData name="Moshe Freedman" userId="60dcc7a2-9905-4a61-8dfb-1ee9c74ad375" providerId="ADAL" clId="{69C3C210-437C-4E7C-83BE-0BF374C71E5D}" dt="2020-10-27T21:21:56.398" v="391"/>
          <ac:cxnSpMkLst>
            <pc:docMk/>
            <pc:sldMk cId="1678274702" sldId="258"/>
            <ac:cxnSpMk id="94" creationId="{122B7892-AD1B-4958-A8D8-FAB9CE6C576B}"/>
          </ac:cxnSpMkLst>
        </pc:cxnChg>
        <pc:cxnChg chg="mod">
          <ac:chgData name="Moshe Freedman" userId="60dcc7a2-9905-4a61-8dfb-1ee9c74ad375" providerId="ADAL" clId="{69C3C210-437C-4E7C-83BE-0BF374C71E5D}" dt="2020-10-27T21:21:56.398" v="391"/>
          <ac:cxnSpMkLst>
            <pc:docMk/>
            <pc:sldMk cId="1678274702" sldId="258"/>
            <ac:cxnSpMk id="97" creationId="{9A2BEB0C-F148-49BC-AD05-B8B96B57FD53}"/>
          </ac:cxnSpMkLst>
        </pc:cxnChg>
        <pc:cxnChg chg="mod">
          <ac:chgData name="Moshe Freedman" userId="60dcc7a2-9905-4a61-8dfb-1ee9c74ad375" providerId="ADAL" clId="{69C3C210-437C-4E7C-83BE-0BF374C71E5D}" dt="2020-10-27T21:21:56.398" v="391"/>
          <ac:cxnSpMkLst>
            <pc:docMk/>
            <pc:sldMk cId="1678274702" sldId="258"/>
            <ac:cxnSpMk id="100" creationId="{FFCBB974-B4B9-4D76-BEB0-3FFD3B00CA1A}"/>
          </ac:cxnSpMkLst>
        </pc:cxnChg>
        <pc:cxnChg chg="mod">
          <ac:chgData name="Moshe Freedman" userId="60dcc7a2-9905-4a61-8dfb-1ee9c74ad375" providerId="ADAL" clId="{69C3C210-437C-4E7C-83BE-0BF374C71E5D}" dt="2020-10-27T21:21:56.398" v="391"/>
          <ac:cxnSpMkLst>
            <pc:docMk/>
            <pc:sldMk cId="1678274702" sldId="258"/>
            <ac:cxnSpMk id="103" creationId="{D8D585F5-FD13-417E-A9C5-4639EC22D883}"/>
          </ac:cxnSpMkLst>
        </pc:cxnChg>
        <pc:cxnChg chg="mod">
          <ac:chgData name="Moshe Freedman" userId="60dcc7a2-9905-4a61-8dfb-1ee9c74ad375" providerId="ADAL" clId="{69C3C210-437C-4E7C-83BE-0BF374C71E5D}" dt="2020-10-27T21:21:56.398" v="391"/>
          <ac:cxnSpMkLst>
            <pc:docMk/>
            <pc:sldMk cId="1678274702" sldId="258"/>
            <ac:cxnSpMk id="106" creationId="{051E0672-5CB8-418A-9053-5ADF9F7FEA21}"/>
          </ac:cxnSpMkLst>
        </pc:cxnChg>
        <pc:cxnChg chg="mod">
          <ac:chgData name="Moshe Freedman" userId="60dcc7a2-9905-4a61-8dfb-1ee9c74ad375" providerId="ADAL" clId="{69C3C210-437C-4E7C-83BE-0BF374C71E5D}" dt="2020-10-27T21:21:56.398" v="391"/>
          <ac:cxnSpMkLst>
            <pc:docMk/>
            <pc:sldMk cId="1678274702" sldId="258"/>
            <ac:cxnSpMk id="109" creationId="{061CCB66-EEA6-4438-8778-6793E66D7E69}"/>
          </ac:cxnSpMkLst>
        </pc:cxnChg>
        <pc:cxnChg chg="mod">
          <ac:chgData name="Moshe Freedman" userId="60dcc7a2-9905-4a61-8dfb-1ee9c74ad375" providerId="ADAL" clId="{69C3C210-437C-4E7C-83BE-0BF374C71E5D}" dt="2020-10-27T21:22:32.870" v="403" actId="1076"/>
          <ac:cxnSpMkLst>
            <pc:docMk/>
            <pc:sldMk cId="1678274702" sldId="258"/>
            <ac:cxnSpMk id="116" creationId="{58A3B50F-5AE6-4300-A9B0-F723BC19BF14}"/>
          </ac:cxnSpMkLst>
        </pc:cxnChg>
        <pc:cxnChg chg="mod">
          <ac:chgData name="Moshe Freedman" userId="60dcc7a2-9905-4a61-8dfb-1ee9c74ad375" providerId="ADAL" clId="{69C3C210-437C-4E7C-83BE-0BF374C71E5D}" dt="2020-10-27T21:22:26.992" v="401"/>
          <ac:cxnSpMkLst>
            <pc:docMk/>
            <pc:sldMk cId="1678274702" sldId="258"/>
            <ac:cxnSpMk id="119" creationId="{C89B9307-ECF4-4B2F-8251-2BD16D79CE20}"/>
          </ac:cxnSpMkLst>
        </pc:cxnChg>
        <pc:cxnChg chg="mod">
          <ac:chgData name="Moshe Freedman" userId="60dcc7a2-9905-4a61-8dfb-1ee9c74ad375" providerId="ADAL" clId="{69C3C210-437C-4E7C-83BE-0BF374C71E5D}" dt="2020-10-27T21:22:26.992" v="401"/>
          <ac:cxnSpMkLst>
            <pc:docMk/>
            <pc:sldMk cId="1678274702" sldId="258"/>
            <ac:cxnSpMk id="122" creationId="{D7BE6CB1-6DB6-4A20-AC26-A8E3E7C72AC5}"/>
          </ac:cxnSpMkLst>
        </pc:cxnChg>
        <pc:cxnChg chg="mod">
          <ac:chgData name="Moshe Freedman" userId="60dcc7a2-9905-4a61-8dfb-1ee9c74ad375" providerId="ADAL" clId="{69C3C210-437C-4E7C-83BE-0BF374C71E5D}" dt="2020-10-27T21:22:26.992" v="401"/>
          <ac:cxnSpMkLst>
            <pc:docMk/>
            <pc:sldMk cId="1678274702" sldId="258"/>
            <ac:cxnSpMk id="125" creationId="{958BA588-F003-4796-9419-B5C2D400C837}"/>
          </ac:cxnSpMkLst>
        </pc:cxnChg>
        <pc:cxnChg chg="mod">
          <ac:chgData name="Moshe Freedman" userId="60dcc7a2-9905-4a61-8dfb-1ee9c74ad375" providerId="ADAL" clId="{69C3C210-437C-4E7C-83BE-0BF374C71E5D}" dt="2020-10-27T21:22:26.992" v="401"/>
          <ac:cxnSpMkLst>
            <pc:docMk/>
            <pc:sldMk cId="1678274702" sldId="258"/>
            <ac:cxnSpMk id="128" creationId="{9DA8B872-2870-4A9B-89B1-555DE2254C05}"/>
          </ac:cxnSpMkLst>
        </pc:cxnChg>
        <pc:cxnChg chg="mod">
          <ac:chgData name="Moshe Freedman" userId="60dcc7a2-9905-4a61-8dfb-1ee9c74ad375" providerId="ADAL" clId="{69C3C210-437C-4E7C-83BE-0BF374C71E5D}" dt="2020-10-27T21:22:26.992" v="401"/>
          <ac:cxnSpMkLst>
            <pc:docMk/>
            <pc:sldMk cId="1678274702" sldId="258"/>
            <ac:cxnSpMk id="131" creationId="{1C47C49D-8B41-4441-B498-18B4EC18E139}"/>
          </ac:cxnSpMkLst>
        </pc:cxnChg>
        <pc:cxnChg chg="mod">
          <ac:chgData name="Moshe Freedman" userId="60dcc7a2-9905-4a61-8dfb-1ee9c74ad375" providerId="ADAL" clId="{69C3C210-437C-4E7C-83BE-0BF374C71E5D}" dt="2020-10-27T21:22:26.992" v="401"/>
          <ac:cxnSpMkLst>
            <pc:docMk/>
            <pc:sldMk cId="1678274702" sldId="258"/>
            <ac:cxnSpMk id="134" creationId="{DC3F1D7A-B6DF-4062-8FF9-4836BECBC4B1}"/>
          </ac:cxnSpMkLst>
        </pc:cxnChg>
        <pc:cxnChg chg="mod">
          <ac:chgData name="Moshe Freedman" userId="60dcc7a2-9905-4a61-8dfb-1ee9c74ad375" providerId="ADAL" clId="{69C3C210-437C-4E7C-83BE-0BF374C71E5D}" dt="2020-10-27T21:22:26.992" v="401"/>
          <ac:cxnSpMkLst>
            <pc:docMk/>
            <pc:sldMk cId="1678274702" sldId="258"/>
            <ac:cxnSpMk id="137" creationId="{6C605466-3668-4F8E-AD52-A9E2BAF6511D}"/>
          </ac:cxnSpMkLst>
        </pc:cxnChg>
      </pc:sldChg>
      <pc:sldChg chg="addSp delSp modSp new mod setBg">
        <pc:chgData name="Moshe Freedman" userId="60dcc7a2-9905-4a61-8dfb-1ee9c74ad375" providerId="ADAL" clId="{69C3C210-437C-4E7C-83BE-0BF374C71E5D}" dt="2020-10-27T21:46:06.336" v="762" actId="26606"/>
        <pc:sldMkLst>
          <pc:docMk/>
          <pc:sldMk cId="1627830773" sldId="259"/>
        </pc:sldMkLst>
        <pc:spChg chg="del">
          <ac:chgData name="Moshe Freedman" userId="60dcc7a2-9905-4a61-8dfb-1ee9c74ad375" providerId="ADAL" clId="{69C3C210-437C-4E7C-83BE-0BF374C71E5D}" dt="2020-10-27T21:25:08.106" v="440"/>
          <ac:spMkLst>
            <pc:docMk/>
            <pc:sldMk cId="1627830773" sldId="259"/>
            <ac:spMk id="2" creationId="{B575C5DA-01C7-49E2-8431-12E65EC5B3C9}"/>
          </ac:spMkLst>
        </pc:spChg>
        <pc:spChg chg="add del mod">
          <ac:chgData name="Moshe Freedman" userId="60dcc7a2-9905-4a61-8dfb-1ee9c74ad375" providerId="ADAL" clId="{69C3C210-437C-4E7C-83BE-0BF374C71E5D}" dt="2020-10-27T21:45:51.412" v="759" actId="478"/>
          <ac:spMkLst>
            <pc:docMk/>
            <pc:sldMk cId="1627830773" sldId="259"/>
            <ac:spMk id="3" creationId="{B77E3E21-6615-4B85-A6FC-DCBA855B1249}"/>
          </ac:spMkLst>
        </pc:spChg>
        <pc:spChg chg="add mod">
          <ac:chgData name="Moshe Freedman" userId="60dcc7a2-9905-4a61-8dfb-1ee9c74ad375" providerId="ADAL" clId="{69C3C210-437C-4E7C-83BE-0BF374C71E5D}" dt="2020-10-27T21:28:44.647" v="509" actId="164"/>
          <ac:spMkLst>
            <pc:docMk/>
            <pc:sldMk cId="1627830773" sldId="259"/>
            <ac:spMk id="4" creationId="{B83CB0B5-A15F-4297-A079-BEC13A25028A}"/>
          </ac:spMkLst>
        </pc:spChg>
        <pc:spChg chg="add mod">
          <ac:chgData name="Moshe Freedman" userId="60dcc7a2-9905-4a61-8dfb-1ee9c74ad375" providerId="ADAL" clId="{69C3C210-437C-4E7C-83BE-0BF374C71E5D}" dt="2020-10-27T21:27:02.784" v="478" actId="164"/>
          <ac:spMkLst>
            <pc:docMk/>
            <pc:sldMk cId="1627830773" sldId="259"/>
            <ac:spMk id="5" creationId="{1EFA699D-ED29-42CA-A6FC-2A7457D142F4}"/>
          </ac:spMkLst>
        </pc:spChg>
        <pc:spChg chg="mod">
          <ac:chgData name="Moshe Freedman" userId="60dcc7a2-9905-4a61-8dfb-1ee9c74ad375" providerId="ADAL" clId="{69C3C210-437C-4E7C-83BE-0BF374C71E5D}" dt="2020-10-27T21:27:06.196" v="479" actId="571"/>
          <ac:spMkLst>
            <pc:docMk/>
            <pc:sldMk cId="1627830773" sldId="259"/>
            <ac:spMk id="12" creationId="{B0A1D33D-A7F7-40AE-88A1-86221802FC99}"/>
          </ac:spMkLst>
        </pc:spChg>
        <pc:spChg chg="mod">
          <ac:chgData name="Moshe Freedman" userId="60dcc7a2-9905-4a61-8dfb-1ee9c74ad375" providerId="ADAL" clId="{69C3C210-437C-4E7C-83BE-0BF374C71E5D}" dt="2020-10-27T21:27:22.234" v="485" actId="571"/>
          <ac:spMkLst>
            <pc:docMk/>
            <pc:sldMk cId="1627830773" sldId="259"/>
            <ac:spMk id="15" creationId="{7B0F675A-ECE9-41AD-AA27-54166ACDB645}"/>
          </ac:spMkLst>
        </pc:spChg>
        <pc:spChg chg="mod">
          <ac:chgData name="Moshe Freedman" userId="60dcc7a2-9905-4a61-8dfb-1ee9c74ad375" providerId="ADAL" clId="{69C3C210-437C-4E7C-83BE-0BF374C71E5D}" dt="2020-10-27T21:27:37.420" v="490" actId="571"/>
          <ac:spMkLst>
            <pc:docMk/>
            <pc:sldMk cId="1627830773" sldId="259"/>
            <ac:spMk id="18" creationId="{D02C7908-E154-4FDE-83CE-619294CF5981}"/>
          </ac:spMkLst>
        </pc:spChg>
        <pc:spChg chg="mod">
          <ac:chgData name="Moshe Freedman" userId="60dcc7a2-9905-4a61-8dfb-1ee9c74ad375" providerId="ADAL" clId="{69C3C210-437C-4E7C-83BE-0BF374C71E5D}" dt="2020-10-27T21:27:48.078" v="493" actId="571"/>
          <ac:spMkLst>
            <pc:docMk/>
            <pc:sldMk cId="1627830773" sldId="259"/>
            <ac:spMk id="21" creationId="{E813AEFB-2E69-4A63-A1C6-FBCA0B9896D3}"/>
          </ac:spMkLst>
        </pc:spChg>
        <pc:spChg chg="mod">
          <ac:chgData name="Moshe Freedman" userId="60dcc7a2-9905-4a61-8dfb-1ee9c74ad375" providerId="ADAL" clId="{69C3C210-437C-4E7C-83BE-0BF374C71E5D}" dt="2020-10-27T21:28:15.363" v="501" actId="571"/>
          <ac:spMkLst>
            <pc:docMk/>
            <pc:sldMk cId="1627830773" sldId="259"/>
            <ac:spMk id="24" creationId="{FE0BB25D-F03F-48D0-8B05-6E58E3769613}"/>
          </ac:spMkLst>
        </pc:spChg>
        <pc:spChg chg="mod">
          <ac:chgData name="Moshe Freedman" userId="60dcc7a2-9905-4a61-8dfb-1ee9c74ad375" providerId="ADAL" clId="{69C3C210-437C-4E7C-83BE-0BF374C71E5D}" dt="2020-10-27T21:28:28.255" v="506" actId="571"/>
          <ac:spMkLst>
            <pc:docMk/>
            <pc:sldMk cId="1627830773" sldId="259"/>
            <ac:spMk id="27" creationId="{45571884-7C70-452A-902A-DE39D09933C3}"/>
          </ac:spMkLst>
        </pc:spChg>
        <pc:spChg chg="mod">
          <ac:chgData name="Moshe Freedman" userId="60dcc7a2-9905-4a61-8dfb-1ee9c74ad375" providerId="ADAL" clId="{69C3C210-437C-4E7C-83BE-0BF374C71E5D}" dt="2020-10-27T21:28:28.255" v="506" actId="571"/>
          <ac:spMkLst>
            <pc:docMk/>
            <pc:sldMk cId="1627830773" sldId="259"/>
            <ac:spMk id="30" creationId="{565EA9BF-E768-40E3-BFB0-1E15FDE6E5DB}"/>
          </ac:spMkLst>
        </pc:spChg>
        <pc:spChg chg="add del mod">
          <ac:chgData name="Moshe Freedman" userId="60dcc7a2-9905-4a61-8dfb-1ee9c74ad375" providerId="ADAL" clId="{69C3C210-437C-4E7C-83BE-0BF374C71E5D}" dt="2020-10-27T21:29:18.468" v="517" actId="478"/>
          <ac:spMkLst>
            <pc:docMk/>
            <pc:sldMk cId="1627830773" sldId="259"/>
            <ac:spMk id="33" creationId="{C717E26F-181C-45EF-9615-46CE58F65FBC}"/>
          </ac:spMkLst>
        </pc:spChg>
        <pc:spChg chg="add mod">
          <ac:chgData name="Moshe Freedman" userId="60dcc7a2-9905-4a61-8dfb-1ee9c74ad375" providerId="ADAL" clId="{69C3C210-437C-4E7C-83BE-0BF374C71E5D}" dt="2020-10-27T21:36:51.714" v="637" actId="164"/>
          <ac:spMkLst>
            <pc:docMk/>
            <pc:sldMk cId="1627830773" sldId="259"/>
            <ac:spMk id="34" creationId="{4B911A33-33B8-4EDD-A7D1-BB6EBF329230}"/>
          </ac:spMkLst>
        </pc:spChg>
        <pc:spChg chg="add mod">
          <ac:chgData name="Moshe Freedman" userId="60dcc7a2-9905-4a61-8dfb-1ee9c74ad375" providerId="ADAL" clId="{69C3C210-437C-4E7C-83BE-0BF374C71E5D}" dt="2020-10-27T21:36:51.714" v="637" actId="164"/>
          <ac:spMkLst>
            <pc:docMk/>
            <pc:sldMk cId="1627830773" sldId="259"/>
            <ac:spMk id="35" creationId="{D5840190-D145-4C3A-96F7-A3066B7610AB}"/>
          </ac:spMkLst>
        </pc:spChg>
        <pc:spChg chg="add mod">
          <ac:chgData name="Moshe Freedman" userId="60dcc7a2-9905-4a61-8dfb-1ee9c74ad375" providerId="ADAL" clId="{69C3C210-437C-4E7C-83BE-0BF374C71E5D}" dt="2020-10-27T21:36:51.714" v="637" actId="164"/>
          <ac:spMkLst>
            <pc:docMk/>
            <pc:sldMk cId="1627830773" sldId="259"/>
            <ac:spMk id="36" creationId="{DE310406-9FC8-4301-9380-0931EFC4441A}"/>
          </ac:spMkLst>
        </pc:spChg>
        <pc:spChg chg="mod">
          <ac:chgData name="Moshe Freedman" userId="60dcc7a2-9905-4a61-8dfb-1ee9c74ad375" providerId="ADAL" clId="{69C3C210-437C-4E7C-83BE-0BF374C71E5D}" dt="2020-10-27T21:33:12.455" v="599" actId="692"/>
          <ac:spMkLst>
            <pc:docMk/>
            <pc:sldMk cId="1627830773" sldId="259"/>
            <ac:spMk id="42" creationId="{8CF06F39-10EF-4BAF-AB9C-CB8F58C70E7A}"/>
          </ac:spMkLst>
        </pc:spChg>
        <pc:spChg chg="mod">
          <ac:chgData name="Moshe Freedman" userId="60dcc7a2-9905-4a61-8dfb-1ee9c74ad375" providerId="ADAL" clId="{69C3C210-437C-4E7C-83BE-0BF374C71E5D}" dt="2020-10-27T21:33:12.455" v="599" actId="692"/>
          <ac:spMkLst>
            <pc:docMk/>
            <pc:sldMk cId="1627830773" sldId="259"/>
            <ac:spMk id="51" creationId="{0C43C391-CC43-4E26-847B-B5A673854FC3}"/>
          </ac:spMkLst>
        </pc:spChg>
        <pc:spChg chg="mod">
          <ac:chgData name="Moshe Freedman" userId="60dcc7a2-9905-4a61-8dfb-1ee9c74ad375" providerId="ADAL" clId="{69C3C210-437C-4E7C-83BE-0BF374C71E5D}" dt="2020-10-27T21:33:12.455" v="599" actId="692"/>
          <ac:spMkLst>
            <pc:docMk/>
            <pc:sldMk cId="1627830773" sldId="259"/>
            <ac:spMk id="53" creationId="{1551412D-F36C-4B88-82B5-8EF7D8084490}"/>
          </ac:spMkLst>
        </pc:spChg>
        <pc:spChg chg="mod">
          <ac:chgData name="Moshe Freedman" userId="60dcc7a2-9905-4a61-8dfb-1ee9c74ad375" providerId="ADAL" clId="{69C3C210-437C-4E7C-83BE-0BF374C71E5D}" dt="2020-10-27T21:33:12.455" v="599" actId="692"/>
          <ac:spMkLst>
            <pc:docMk/>
            <pc:sldMk cId="1627830773" sldId="259"/>
            <ac:spMk id="55" creationId="{3B394672-6DF0-4850-B620-1C782AB24ECA}"/>
          </ac:spMkLst>
        </pc:spChg>
        <pc:spChg chg="mod">
          <ac:chgData name="Moshe Freedman" userId="60dcc7a2-9905-4a61-8dfb-1ee9c74ad375" providerId="ADAL" clId="{69C3C210-437C-4E7C-83BE-0BF374C71E5D}" dt="2020-10-27T21:33:12.455" v="599" actId="692"/>
          <ac:spMkLst>
            <pc:docMk/>
            <pc:sldMk cId="1627830773" sldId="259"/>
            <ac:spMk id="57" creationId="{766EDD73-335D-42BF-98C4-10B79011153A}"/>
          </ac:spMkLst>
        </pc:spChg>
        <pc:spChg chg="mod">
          <ac:chgData name="Moshe Freedman" userId="60dcc7a2-9905-4a61-8dfb-1ee9c74ad375" providerId="ADAL" clId="{69C3C210-437C-4E7C-83BE-0BF374C71E5D}" dt="2020-10-27T21:33:12.455" v="599" actId="692"/>
          <ac:spMkLst>
            <pc:docMk/>
            <pc:sldMk cId="1627830773" sldId="259"/>
            <ac:spMk id="59" creationId="{40B94AA4-F982-49E9-989C-9F4EC6524C69}"/>
          </ac:spMkLst>
        </pc:spChg>
        <pc:spChg chg="mod">
          <ac:chgData name="Moshe Freedman" userId="60dcc7a2-9905-4a61-8dfb-1ee9c74ad375" providerId="ADAL" clId="{69C3C210-437C-4E7C-83BE-0BF374C71E5D}" dt="2020-10-27T21:33:12.455" v="599" actId="692"/>
          <ac:spMkLst>
            <pc:docMk/>
            <pc:sldMk cId="1627830773" sldId="259"/>
            <ac:spMk id="61" creationId="{DE407895-5EAC-45AD-9AE7-58136D30FA91}"/>
          </ac:spMkLst>
        </pc:spChg>
        <pc:spChg chg="mod">
          <ac:chgData name="Moshe Freedman" userId="60dcc7a2-9905-4a61-8dfb-1ee9c74ad375" providerId="ADAL" clId="{69C3C210-437C-4E7C-83BE-0BF374C71E5D}" dt="2020-10-27T21:33:12.455" v="599" actId="692"/>
          <ac:spMkLst>
            <pc:docMk/>
            <pc:sldMk cId="1627830773" sldId="259"/>
            <ac:spMk id="63" creationId="{2370D1DD-9BE8-4C64-A4C2-1C506354DB31}"/>
          </ac:spMkLst>
        </pc:spChg>
        <pc:spChg chg="mod">
          <ac:chgData name="Moshe Freedman" userId="60dcc7a2-9905-4a61-8dfb-1ee9c74ad375" providerId="ADAL" clId="{69C3C210-437C-4E7C-83BE-0BF374C71E5D}" dt="2020-10-27T21:33:12.455" v="599" actId="692"/>
          <ac:spMkLst>
            <pc:docMk/>
            <pc:sldMk cId="1627830773" sldId="259"/>
            <ac:spMk id="65" creationId="{15B022FC-1003-4922-8578-A0666D1A665F}"/>
          </ac:spMkLst>
        </pc:spChg>
        <pc:spChg chg="add del mod">
          <ac:chgData name="Moshe Freedman" userId="60dcc7a2-9905-4a61-8dfb-1ee9c74ad375" providerId="ADAL" clId="{69C3C210-437C-4E7C-83BE-0BF374C71E5D}" dt="2020-10-27T21:31:44.322" v="545" actId="478"/>
          <ac:spMkLst>
            <pc:docMk/>
            <pc:sldMk cId="1627830773" sldId="259"/>
            <ac:spMk id="67" creationId="{7733338E-A070-4639-8A55-ED44E786E8C8}"/>
          </ac:spMkLst>
        </pc:spChg>
        <pc:spChg chg="add del mod">
          <ac:chgData name="Moshe Freedman" userId="60dcc7a2-9905-4a61-8dfb-1ee9c74ad375" providerId="ADAL" clId="{69C3C210-437C-4E7C-83BE-0BF374C71E5D}" dt="2020-10-27T21:31:45.717" v="546" actId="478"/>
          <ac:spMkLst>
            <pc:docMk/>
            <pc:sldMk cId="1627830773" sldId="259"/>
            <ac:spMk id="68" creationId="{6872F116-C896-4B18-B1E6-F02E79AC2C41}"/>
          </ac:spMkLst>
        </pc:spChg>
        <pc:spChg chg="add del mod">
          <ac:chgData name="Moshe Freedman" userId="60dcc7a2-9905-4a61-8dfb-1ee9c74ad375" providerId="ADAL" clId="{69C3C210-437C-4E7C-83BE-0BF374C71E5D}" dt="2020-10-27T21:31:47.590" v="547" actId="478"/>
          <ac:spMkLst>
            <pc:docMk/>
            <pc:sldMk cId="1627830773" sldId="259"/>
            <ac:spMk id="69" creationId="{2D789FFF-9FA4-42B0-AD1E-315845FE5CEE}"/>
          </ac:spMkLst>
        </pc:spChg>
        <pc:spChg chg="add mod">
          <ac:chgData name="Moshe Freedman" userId="60dcc7a2-9905-4a61-8dfb-1ee9c74ad375" providerId="ADAL" clId="{69C3C210-437C-4E7C-83BE-0BF374C71E5D}" dt="2020-10-27T21:37:00.120" v="638" actId="164"/>
          <ac:spMkLst>
            <pc:docMk/>
            <pc:sldMk cId="1627830773" sldId="259"/>
            <ac:spMk id="72" creationId="{DB7DFCE6-2550-45B0-97B4-6BD90E72A049}"/>
          </ac:spMkLst>
        </pc:spChg>
        <pc:spChg chg="mod">
          <ac:chgData name="Moshe Freedman" userId="60dcc7a2-9905-4a61-8dfb-1ee9c74ad375" providerId="ADAL" clId="{69C3C210-437C-4E7C-83BE-0BF374C71E5D}" dt="2020-10-27T21:33:37.574" v="605" actId="571"/>
          <ac:spMkLst>
            <pc:docMk/>
            <pc:sldMk cId="1627830773" sldId="259"/>
            <ac:spMk id="76" creationId="{36C5C027-2F59-4908-A111-40320B0A91AB}"/>
          </ac:spMkLst>
        </pc:spChg>
        <pc:spChg chg="mod">
          <ac:chgData name="Moshe Freedman" userId="60dcc7a2-9905-4a61-8dfb-1ee9c74ad375" providerId="ADAL" clId="{69C3C210-437C-4E7C-83BE-0BF374C71E5D}" dt="2020-10-27T21:33:37.574" v="605" actId="571"/>
          <ac:spMkLst>
            <pc:docMk/>
            <pc:sldMk cId="1627830773" sldId="259"/>
            <ac:spMk id="85" creationId="{E14F78EB-5E1C-4B52-A561-4AB8D73FD2EA}"/>
          </ac:spMkLst>
        </pc:spChg>
        <pc:spChg chg="mod">
          <ac:chgData name="Moshe Freedman" userId="60dcc7a2-9905-4a61-8dfb-1ee9c74ad375" providerId="ADAL" clId="{69C3C210-437C-4E7C-83BE-0BF374C71E5D}" dt="2020-10-27T21:33:37.574" v="605" actId="571"/>
          <ac:spMkLst>
            <pc:docMk/>
            <pc:sldMk cId="1627830773" sldId="259"/>
            <ac:spMk id="87" creationId="{FAEA056C-2ADE-469C-81D7-D1C20533E0B6}"/>
          </ac:spMkLst>
        </pc:spChg>
        <pc:spChg chg="mod">
          <ac:chgData name="Moshe Freedman" userId="60dcc7a2-9905-4a61-8dfb-1ee9c74ad375" providerId="ADAL" clId="{69C3C210-437C-4E7C-83BE-0BF374C71E5D}" dt="2020-10-27T21:33:37.574" v="605" actId="571"/>
          <ac:spMkLst>
            <pc:docMk/>
            <pc:sldMk cId="1627830773" sldId="259"/>
            <ac:spMk id="89" creationId="{8D2B13B7-BAD9-427C-8D1C-54BC6D9AA176}"/>
          </ac:spMkLst>
        </pc:spChg>
        <pc:spChg chg="mod">
          <ac:chgData name="Moshe Freedman" userId="60dcc7a2-9905-4a61-8dfb-1ee9c74ad375" providerId="ADAL" clId="{69C3C210-437C-4E7C-83BE-0BF374C71E5D}" dt="2020-10-27T21:33:37.574" v="605" actId="571"/>
          <ac:spMkLst>
            <pc:docMk/>
            <pc:sldMk cId="1627830773" sldId="259"/>
            <ac:spMk id="91" creationId="{A02F86E4-0121-4018-81A4-DC9015277BC0}"/>
          </ac:spMkLst>
        </pc:spChg>
        <pc:spChg chg="mod">
          <ac:chgData name="Moshe Freedman" userId="60dcc7a2-9905-4a61-8dfb-1ee9c74ad375" providerId="ADAL" clId="{69C3C210-437C-4E7C-83BE-0BF374C71E5D}" dt="2020-10-27T21:33:37.574" v="605" actId="571"/>
          <ac:spMkLst>
            <pc:docMk/>
            <pc:sldMk cId="1627830773" sldId="259"/>
            <ac:spMk id="93" creationId="{8457C9CE-A4FC-4BAB-A5C4-4D50CCB3EC50}"/>
          </ac:spMkLst>
        </pc:spChg>
        <pc:spChg chg="mod">
          <ac:chgData name="Moshe Freedman" userId="60dcc7a2-9905-4a61-8dfb-1ee9c74ad375" providerId="ADAL" clId="{69C3C210-437C-4E7C-83BE-0BF374C71E5D}" dt="2020-10-27T21:33:37.574" v="605" actId="571"/>
          <ac:spMkLst>
            <pc:docMk/>
            <pc:sldMk cId="1627830773" sldId="259"/>
            <ac:spMk id="95" creationId="{DCF9DF61-B044-4A83-93BA-450CA226B231}"/>
          </ac:spMkLst>
        </pc:spChg>
        <pc:spChg chg="mod">
          <ac:chgData name="Moshe Freedman" userId="60dcc7a2-9905-4a61-8dfb-1ee9c74ad375" providerId="ADAL" clId="{69C3C210-437C-4E7C-83BE-0BF374C71E5D}" dt="2020-10-27T21:33:37.574" v="605" actId="571"/>
          <ac:spMkLst>
            <pc:docMk/>
            <pc:sldMk cId="1627830773" sldId="259"/>
            <ac:spMk id="97" creationId="{5A35EDCD-6BA2-4630-A656-FDD7963BF960}"/>
          </ac:spMkLst>
        </pc:spChg>
        <pc:spChg chg="mod">
          <ac:chgData name="Moshe Freedman" userId="60dcc7a2-9905-4a61-8dfb-1ee9c74ad375" providerId="ADAL" clId="{69C3C210-437C-4E7C-83BE-0BF374C71E5D}" dt="2020-10-27T21:33:37.574" v="605" actId="571"/>
          <ac:spMkLst>
            <pc:docMk/>
            <pc:sldMk cId="1627830773" sldId="259"/>
            <ac:spMk id="99" creationId="{6E921E9C-7641-4DF8-935D-F5E49AB0C510}"/>
          </ac:spMkLst>
        </pc:spChg>
        <pc:spChg chg="add mod">
          <ac:chgData name="Moshe Freedman" userId="60dcc7a2-9905-4a61-8dfb-1ee9c74ad375" providerId="ADAL" clId="{69C3C210-437C-4E7C-83BE-0BF374C71E5D}" dt="2020-10-27T21:37:08.301" v="639" actId="164"/>
          <ac:spMkLst>
            <pc:docMk/>
            <pc:sldMk cId="1627830773" sldId="259"/>
            <ac:spMk id="103" creationId="{F19BC53A-B58A-4001-B2A1-9CBE2769DC39}"/>
          </ac:spMkLst>
        </pc:spChg>
        <pc:spChg chg="add mod">
          <ac:chgData name="Moshe Freedman" userId="60dcc7a2-9905-4a61-8dfb-1ee9c74ad375" providerId="ADAL" clId="{69C3C210-437C-4E7C-83BE-0BF374C71E5D}" dt="2020-10-27T21:37:08.301" v="639" actId="164"/>
          <ac:spMkLst>
            <pc:docMk/>
            <pc:sldMk cId="1627830773" sldId="259"/>
            <ac:spMk id="106" creationId="{04FE7B8F-B396-4C94-B19A-C9307AFE6452}"/>
          </ac:spMkLst>
        </pc:spChg>
        <pc:spChg chg="add mod">
          <ac:chgData name="Moshe Freedman" userId="60dcc7a2-9905-4a61-8dfb-1ee9c74ad375" providerId="ADAL" clId="{69C3C210-437C-4E7C-83BE-0BF374C71E5D}" dt="2020-10-27T21:37:08.301" v="639" actId="164"/>
          <ac:spMkLst>
            <pc:docMk/>
            <pc:sldMk cId="1627830773" sldId="259"/>
            <ac:spMk id="107" creationId="{CEFC1D3B-DEB9-4C8E-B019-A69D50DDEE8F}"/>
          </ac:spMkLst>
        </pc:spChg>
        <pc:spChg chg="add del mod">
          <ac:chgData name="Moshe Freedman" userId="60dcc7a2-9905-4a61-8dfb-1ee9c74ad375" providerId="ADAL" clId="{69C3C210-437C-4E7C-83BE-0BF374C71E5D}" dt="2020-10-27T21:45:42.134" v="756" actId="478"/>
          <ac:spMkLst>
            <pc:docMk/>
            <pc:sldMk cId="1627830773" sldId="259"/>
            <ac:spMk id="120" creationId="{B6500DE2-5BF4-48AB-8E98-9C72949A2263}"/>
          </ac:spMkLst>
        </pc:spChg>
        <pc:spChg chg="add del mod">
          <ac:chgData name="Moshe Freedman" userId="60dcc7a2-9905-4a61-8dfb-1ee9c74ad375" providerId="ADAL" clId="{69C3C210-437C-4E7C-83BE-0BF374C71E5D}" dt="2020-10-27T21:43:13.093" v="749" actId="478"/>
          <ac:spMkLst>
            <pc:docMk/>
            <pc:sldMk cId="1627830773" sldId="259"/>
            <ac:spMk id="121" creationId="{A66AFCE3-8E3B-421A-B8E8-369BEEB45A1C}"/>
          </ac:spMkLst>
        </pc:spChg>
        <pc:spChg chg="add del mod">
          <ac:chgData name="Moshe Freedman" userId="60dcc7a2-9905-4a61-8dfb-1ee9c74ad375" providerId="ADAL" clId="{69C3C210-437C-4E7C-83BE-0BF374C71E5D}" dt="2020-10-27T21:43:17.469" v="752" actId="478"/>
          <ac:spMkLst>
            <pc:docMk/>
            <pc:sldMk cId="1627830773" sldId="259"/>
            <ac:spMk id="122" creationId="{DC10A7DA-B727-4482-AAB3-99A1B8833E7F}"/>
          </ac:spMkLst>
        </pc:spChg>
        <pc:spChg chg="add del mod">
          <ac:chgData name="Moshe Freedman" userId="60dcc7a2-9905-4a61-8dfb-1ee9c74ad375" providerId="ADAL" clId="{69C3C210-437C-4E7C-83BE-0BF374C71E5D}" dt="2020-10-27T21:45:56.728" v="760" actId="478"/>
          <ac:spMkLst>
            <pc:docMk/>
            <pc:sldMk cId="1627830773" sldId="259"/>
            <ac:spMk id="126" creationId="{BA24D645-2C2E-4225-ACF6-46D1BC8DECB1}"/>
          </ac:spMkLst>
        </pc:spChg>
        <pc:spChg chg="add">
          <ac:chgData name="Moshe Freedman" userId="60dcc7a2-9905-4a61-8dfb-1ee9c74ad375" providerId="ADAL" clId="{69C3C210-437C-4E7C-83BE-0BF374C71E5D}" dt="2020-10-27T21:46:06.336" v="762" actId="26606"/>
          <ac:spMkLst>
            <pc:docMk/>
            <pc:sldMk cId="1627830773" sldId="259"/>
            <ac:spMk id="2052" creationId="{42A4FC2C-047E-45A5-965D-8E1E3BF09BC6}"/>
          </ac:spMkLst>
        </pc:spChg>
        <pc:grpChg chg="add mod">
          <ac:chgData name="Moshe Freedman" userId="60dcc7a2-9905-4a61-8dfb-1ee9c74ad375" providerId="ADAL" clId="{69C3C210-437C-4E7C-83BE-0BF374C71E5D}" dt="2020-10-27T21:28:44.647" v="509" actId="164"/>
          <ac:grpSpMkLst>
            <pc:docMk/>
            <pc:sldMk cId="1627830773" sldId="259"/>
            <ac:grpSpMk id="10" creationId="{E7C8A70D-8A07-49BF-AB42-2D5D8B78C23F}"/>
          </ac:grpSpMkLst>
        </pc:grpChg>
        <pc:grpChg chg="add mod">
          <ac:chgData name="Moshe Freedman" userId="60dcc7a2-9905-4a61-8dfb-1ee9c74ad375" providerId="ADAL" clId="{69C3C210-437C-4E7C-83BE-0BF374C71E5D}" dt="2020-10-27T21:28:44.647" v="509" actId="164"/>
          <ac:grpSpMkLst>
            <pc:docMk/>
            <pc:sldMk cId="1627830773" sldId="259"/>
            <ac:grpSpMk id="11" creationId="{7D0F2AE5-56CB-4A6A-B99D-30765E2D6445}"/>
          </ac:grpSpMkLst>
        </pc:grpChg>
        <pc:grpChg chg="add mod">
          <ac:chgData name="Moshe Freedman" userId="60dcc7a2-9905-4a61-8dfb-1ee9c74ad375" providerId="ADAL" clId="{69C3C210-437C-4E7C-83BE-0BF374C71E5D}" dt="2020-10-27T21:28:44.647" v="509" actId="164"/>
          <ac:grpSpMkLst>
            <pc:docMk/>
            <pc:sldMk cId="1627830773" sldId="259"/>
            <ac:grpSpMk id="14" creationId="{BAC47790-3E20-4871-B06D-B8AE33571DBF}"/>
          </ac:grpSpMkLst>
        </pc:grpChg>
        <pc:grpChg chg="add mod">
          <ac:chgData name="Moshe Freedman" userId="60dcc7a2-9905-4a61-8dfb-1ee9c74ad375" providerId="ADAL" clId="{69C3C210-437C-4E7C-83BE-0BF374C71E5D}" dt="2020-10-27T21:28:44.647" v="509" actId="164"/>
          <ac:grpSpMkLst>
            <pc:docMk/>
            <pc:sldMk cId="1627830773" sldId="259"/>
            <ac:grpSpMk id="17" creationId="{DD8EB1A7-3585-4EAC-9845-9C1D5C79EF14}"/>
          </ac:grpSpMkLst>
        </pc:grpChg>
        <pc:grpChg chg="add mod">
          <ac:chgData name="Moshe Freedman" userId="60dcc7a2-9905-4a61-8dfb-1ee9c74ad375" providerId="ADAL" clId="{69C3C210-437C-4E7C-83BE-0BF374C71E5D}" dt="2020-10-27T21:28:44.647" v="509" actId="164"/>
          <ac:grpSpMkLst>
            <pc:docMk/>
            <pc:sldMk cId="1627830773" sldId="259"/>
            <ac:grpSpMk id="20" creationId="{51E01167-F2E1-4B45-A100-5A40212C0743}"/>
          </ac:grpSpMkLst>
        </pc:grpChg>
        <pc:grpChg chg="add mod">
          <ac:chgData name="Moshe Freedman" userId="60dcc7a2-9905-4a61-8dfb-1ee9c74ad375" providerId="ADAL" clId="{69C3C210-437C-4E7C-83BE-0BF374C71E5D}" dt="2020-10-27T21:28:44.647" v="509" actId="164"/>
          <ac:grpSpMkLst>
            <pc:docMk/>
            <pc:sldMk cId="1627830773" sldId="259"/>
            <ac:grpSpMk id="23" creationId="{420E37E4-AFBA-4DBC-9FE6-406FC098E1E8}"/>
          </ac:grpSpMkLst>
        </pc:grpChg>
        <pc:grpChg chg="add mod">
          <ac:chgData name="Moshe Freedman" userId="60dcc7a2-9905-4a61-8dfb-1ee9c74ad375" providerId="ADAL" clId="{69C3C210-437C-4E7C-83BE-0BF374C71E5D}" dt="2020-10-27T21:28:44.647" v="509" actId="164"/>
          <ac:grpSpMkLst>
            <pc:docMk/>
            <pc:sldMk cId="1627830773" sldId="259"/>
            <ac:grpSpMk id="26" creationId="{0D3CD80B-893D-4559-BE33-ED34A9FCBD9F}"/>
          </ac:grpSpMkLst>
        </pc:grpChg>
        <pc:grpChg chg="add mod">
          <ac:chgData name="Moshe Freedman" userId="60dcc7a2-9905-4a61-8dfb-1ee9c74ad375" providerId="ADAL" clId="{69C3C210-437C-4E7C-83BE-0BF374C71E5D}" dt="2020-10-27T21:28:44.647" v="509" actId="164"/>
          <ac:grpSpMkLst>
            <pc:docMk/>
            <pc:sldMk cId="1627830773" sldId="259"/>
            <ac:grpSpMk id="29" creationId="{42174253-8187-4522-95B4-EF996D526C0D}"/>
          </ac:grpSpMkLst>
        </pc:grpChg>
        <pc:grpChg chg="add mod">
          <ac:chgData name="Moshe Freedman" userId="60dcc7a2-9905-4a61-8dfb-1ee9c74ad375" providerId="ADAL" clId="{69C3C210-437C-4E7C-83BE-0BF374C71E5D}" dt="2020-10-27T21:36:51.714" v="637" actId="164"/>
          <ac:grpSpMkLst>
            <pc:docMk/>
            <pc:sldMk cId="1627830773" sldId="259"/>
            <ac:grpSpMk id="32" creationId="{46C0C345-F534-463C-B21A-8D517240D5C9}"/>
          </ac:grpSpMkLst>
        </pc:grpChg>
        <pc:grpChg chg="add mod">
          <ac:chgData name="Moshe Freedman" userId="60dcc7a2-9905-4a61-8dfb-1ee9c74ad375" providerId="ADAL" clId="{69C3C210-437C-4E7C-83BE-0BF374C71E5D}" dt="2020-10-27T21:37:00.120" v="638" actId="164"/>
          <ac:grpSpMkLst>
            <pc:docMk/>
            <pc:sldMk cId="1627830773" sldId="259"/>
            <ac:grpSpMk id="41" creationId="{3AFBCFB4-63D1-4CE6-A1A8-F878B6B1870C}"/>
          </ac:grpSpMkLst>
        </pc:grpChg>
        <pc:grpChg chg="mod">
          <ac:chgData name="Moshe Freedman" userId="60dcc7a2-9905-4a61-8dfb-1ee9c74ad375" providerId="ADAL" clId="{69C3C210-437C-4E7C-83BE-0BF374C71E5D}" dt="2020-10-27T21:31:25.173" v="544" actId="571"/>
          <ac:grpSpMkLst>
            <pc:docMk/>
            <pc:sldMk cId="1627830773" sldId="259"/>
            <ac:grpSpMk id="43" creationId="{706D339C-C4E2-4D08-9C29-6733436B8FA4}"/>
          </ac:grpSpMkLst>
        </pc:grpChg>
        <pc:grpChg chg="mod">
          <ac:chgData name="Moshe Freedman" userId="60dcc7a2-9905-4a61-8dfb-1ee9c74ad375" providerId="ADAL" clId="{69C3C210-437C-4E7C-83BE-0BF374C71E5D}" dt="2020-10-27T21:31:25.173" v="544" actId="571"/>
          <ac:grpSpMkLst>
            <pc:docMk/>
            <pc:sldMk cId="1627830773" sldId="259"/>
            <ac:grpSpMk id="44" creationId="{E7056A86-38C0-477E-A911-A4E8D441A3AD}"/>
          </ac:grpSpMkLst>
        </pc:grpChg>
        <pc:grpChg chg="mod">
          <ac:chgData name="Moshe Freedman" userId="60dcc7a2-9905-4a61-8dfb-1ee9c74ad375" providerId="ADAL" clId="{69C3C210-437C-4E7C-83BE-0BF374C71E5D}" dt="2020-10-27T21:31:25.173" v="544" actId="571"/>
          <ac:grpSpMkLst>
            <pc:docMk/>
            <pc:sldMk cId="1627830773" sldId="259"/>
            <ac:grpSpMk id="45" creationId="{6AECA699-A515-46C1-81C9-1FCBA5E0A8DC}"/>
          </ac:grpSpMkLst>
        </pc:grpChg>
        <pc:grpChg chg="mod">
          <ac:chgData name="Moshe Freedman" userId="60dcc7a2-9905-4a61-8dfb-1ee9c74ad375" providerId="ADAL" clId="{69C3C210-437C-4E7C-83BE-0BF374C71E5D}" dt="2020-10-27T21:31:25.173" v="544" actId="571"/>
          <ac:grpSpMkLst>
            <pc:docMk/>
            <pc:sldMk cId="1627830773" sldId="259"/>
            <ac:grpSpMk id="46" creationId="{BB8FFDF0-5C54-43F5-8C61-12D7DAFA538C}"/>
          </ac:grpSpMkLst>
        </pc:grpChg>
        <pc:grpChg chg="mod">
          <ac:chgData name="Moshe Freedman" userId="60dcc7a2-9905-4a61-8dfb-1ee9c74ad375" providerId="ADAL" clId="{69C3C210-437C-4E7C-83BE-0BF374C71E5D}" dt="2020-10-27T21:31:25.173" v="544" actId="571"/>
          <ac:grpSpMkLst>
            <pc:docMk/>
            <pc:sldMk cId="1627830773" sldId="259"/>
            <ac:grpSpMk id="47" creationId="{B16E0812-73D1-4B26-B9F1-2B51E15B7824}"/>
          </ac:grpSpMkLst>
        </pc:grpChg>
        <pc:grpChg chg="mod">
          <ac:chgData name="Moshe Freedman" userId="60dcc7a2-9905-4a61-8dfb-1ee9c74ad375" providerId="ADAL" clId="{69C3C210-437C-4E7C-83BE-0BF374C71E5D}" dt="2020-10-27T21:31:25.173" v="544" actId="571"/>
          <ac:grpSpMkLst>
            <pc:docMk/>
            <pc:sldMk cId="1627830773" sldId="259"/>
            <ac:grpSpMk id="48" creationId="{B981C4F4-CAF7-418F-BA67-42465D56EB7E}"/>
          </ac:grpSpMkLst>
        </pc:grpChg>
        <pc:grpChg chg="mod">
          <ac:chgData name="Moshe Freedman" userId="60dcc7a2-9905-4a61-8dfb-1ee9c74ad375" providerId="ADAL" clId="{69C3C210-437C-4E7C-83BE-0BF374C71E5D}" dt="2020-10-27T21:31:25.173" v="544" actId="571"/>
          <ac:grpSpMkLst>
            <pc:docMk/>
            <pc:sldMk cId="1627830773" sldId="259"/>
            <ac:grpSpMk id="49" creationId="{31992701-5D51-4698-B4A5-7B4B13D8EE7C}"/>
          </ac:grpSpMkLst>
        </pc:grpChg>
        <pc:grpChg chg="mod">
          <ac:chgData name="Moshe Freedman" userId="60dcc7a2-9905-4a61-8dfb-1ee9c74ad375" providerId="ADAL" clId="{69C3C210-437C-4E7C-83BE-0BF374C71E5D}" dt="2020-10-27T21:31:25.173" v="544" actId="571"/>
          <ac:grpSpMkLst>
            <pc:docMk/>
            <pc:sldMk cId="1627830773" sldId="259"/>
            <ac:grpSpMk id="50" creationId="{1ADA0240-1458-4355-BE9D-64F221CF553D}"/>
          </ac:grpSpMkLst>
        </pc:grpChg>
        <pc:grpChg chg="add mod">
          <ac:chgData name="Moshe Freedman" userId="60dcc7a2-9905-4a61-8dfb-1ee9c74ad375" providerId="ADAL" clId="{69C3C210-437C-4E7C-83BE-0BF374C71E5D}" dt="2020-10-27T21:37:08.301" v="639" actId="164"/>
          <ac:grpSpMkLst>
            <pc:docMk/>
            <pc:sldMk cId="1627830773" sldId="259"/>
            <ac:grpSpMk id="75" creationId="{8798CA59-00C1-4600-932C-A781360561DC}"/>
          </ac:grpSpMkLst>
        </pc:grpChg>
        <pc:grpChg chg="mod">
          <ac:chgData name="Moshe Freedman" userId="60dcc7a2-9905-4a61-8dfb-1ee9c74ad375" providerId="ADAL" clId="{69C3C210-437C-4E7C-83BE-0BF374C71E5D}" dt="2020-10-27T21:33:37.574" v="605" actId="571"/>
          <ac:grpSpMkLst>
            <pc:docMk/>
            <pc:sldMk cId="1627830773" sldId="259"/>
            <ac:grpSpMk id="77" creationId="{B89D92AE-A645-44C0-8393-8D85FB78A908}"/>
          </ac:grpSpMkLst>
        </pc:grpChg>
        <pc:grpChg chg="mod">
          <ac:chgData name="Moshe Freedman" userId="60dcc7a2-9905-4a61-8dfb-1ee9c74ad375" providerId="ADAL" clId="{69C3C210-437C-4E7C-83BE-0BF374C71E5D}" dt="2020-10-27T21:33:37.574" v="605" actId="571"/>
          <ac:grpSpMkLst>
            <pc:docMk/>
            <pc:sldMk cId="1627830773" sldId="259"/>
            <ac:grpSpMk id="78" creationId="{D36723CF-E882-4DC5-B9BC-9B91E9B719ED}"/>
          </ac:grpSpMkLst>
        </pc:grpChg>
        <pc:grpChg chg="mod">
          <ac:chgData name="Moshe Freedman" userId="60dcc7a2-9905-4a61-8dfb-1ee9c74ad375" providerId="ADAL" clId="{69C3C210-437C-4E7C-83BE-0BF374C71E5D}" dt="2020-10-27T21:33:37.574" v="605" actId="571"/>
          <ac:grpSpMkLst>
            <pc:docMk/>
            <pc:sldMk cId="1627830773" sldId="259"/>
            <ac:grpSpMk id="79" creationId="{E4892B80-2661-4C33-B18B-9493CCFD0E6F}"/>
          </ac:grpSpMkLst>
        </pc:grpChg>
        <pc:grpChg chg="mod">
          <ac:chgData name="Moshe Freedman" userId="60dcc7a2-9905-4a61-8dfb-1ee9c74ad375" providerId="ADAL" clId="{69C3C210-437C-4E7C-83BE-0BF374C71E5D}" dt="2020-10-27T21:33:37.574" v="605" actId="571"/>
          <ac:grpSpMkLst>
            <pc:docMk/>
            <pc:sldMk cId="1627830773" sldId="259"/>
            <ac:grpSpMk id="80" creationId="{21FB47A2-BD59-4B4B-AF15-82B35A9E3365}"/>
          </ac:grpSpMkLst>
        </pc:grpChg>
        <pc:grpChg chg="mod">
          <ac:chgData name="Moshe Freedman" userId="60dcc7a2-9905-4a61-8dfb-1ee9c74ad375" providerId="ADAL" clId="{69C3C210-437C-4E7C-83BE-0BF374C71E5D}" dt="2020-10-27T21:33:37.574" v="605" actId="571"/>
          <ac:grpSpMkLst>
            <pc:docMk/>
            <pc:sldMk cId="1627830773" sldId="259"/>
            <ac:grpSpMk id="81" creationId="{45666F13-151D-489F-9EBA-B7E91F771A5F}"/>
          </ac:grpSpMkLst>
        </pc:grpChg>
        <pc:grpChg chg="mod">
          <ac:chgData name="Moshe Freedman" userId="60dcc7a2-9905-4a61-8dfb-1ee9c74ad375" providerId="ADAL" clId="{69C3C210-437C-4E7C-83BE-0BF374C71E5D}" dt="2020-10-27T21:33:37.574" v="605" actId="571"/>
          <ac:grpSpMkLst>
            <pc:docMk/>
            <pc:sldMk cId="1627830773" sldId="259"/>
            <ac:grpSpMk id="82" creationId="{9618479A-AA84-49CE-A674-8A65C4AA5860}"/>
          </ac:grpSpMkLst>
        </pc:grpChg>
        <pc:grpChg chg="mod">
          <ac:chgData name="Moshe Freedman" userId="60dcc7a2-9905-4a61-8dfb-1ee9c74ad375" providerId="ADAL" clId="{69C3C210-437C-4E7C-83BE-0BF374C71E5D}" dt="2020-10-27T21:33:37.574" v="605" actId="571"/>
          <ac:grpSpMkLst>
            <pc:docMk/>
            <pc:sldMk cId="1627830773" sldId="259"/>
            <ac:grpSpMk id="83" creationId="{972F56FD-00D5-4CB0-8E60-F1402E99919E}"/>
          </ac:grpSpMkLst>
        </pc:grpChg>
        <pc:grpChg chg="mod">
          <ac:chgData name="Moshe Freedman" userId="60dcc7a2-9905-4a61-8dfb-1ee9c74ad375" providerId="ADAL" clId="{69C3C210-437C-4E7C-83BE-0BF374C71E5D}" dt="2020-10-27T21:33:37.574" v="605" actId="571"/>
          <ac:grpSpMkLst>
            <pc:docMk/>
            <pc:sldMk cId="1627830773" sldId="259"/>
            <ac:grpSpMk id="84" creationId="{E4DFFC93-8207-490B-93DC-B75F74032944}"/>
          </ac:grpSpMkLst>
        </pc:grpChg>
        <pc:grpChg chg="add del mod">
          <ac:chgData name="Moshe Freedman" userId="60dcc7a2-9905-4a61-8dfb-1ee9c74ad375" providerId="ADAL" clId="{69C3C210-437C-4E7C-83BE-0BF374C71E5D}" dt="2020-10-27T21:45:38.530" v="754" actId="478"/>
          <ac:grpSpMkLst>
            <pc:docMk/>
            <pc:sldMk cId="1627830773" sldId="259"/>
            <ac:grpSpMk id="117" creationId="{657FBFDF-2B25-462B-88A2-638BFB04F21E}"/>
          </ac:grpSpMkLst>
        </pc:grpChg>
        <pc:grpChg chg="add del mod">
          <ac:chgData name="Moshe Freedman" userId="60dcc7a2-9905-4a61-8dfb-1ee9c74ad375" providerId="ADAL" clId="{69C3C210-437C-4E7C-83BE-0BF374C71E5D}" dt="2020-10-27T21:43:14.437" v="750" actId="478"/>
          <ac:grpSpMkLst>
            <pc:docMk/>
            <pc:sldMk cId="1627830773" sldId="259"/>
            <ac:grpSpMk id="118" creationId="{A30D1A84-A8A0-4A3A-82BF-BBD06E92AA00}"/>
          </ac:grpSpMkLst>
        </pc:grpChg>
        <pc:grpChg chg="add del mod">
          <ac:chgData name="Moshe Freedman" userId="60dcc7a2-9905-4a61-8dfb-1ee9c74ad375" providerId="ADAL" clId="{69C3C210-437C-4E7C-83BE-0BF374C71E5D}" dt="2020-10-27T21:43:11.229" v="748" actId="478"/>
          <ac:grpSpMkLst>
            <pc:docMk/>
            <pc:sldMk cId="1627830773" sldId="259"/>
            <ac:grpSpMk id="119" creationId="{BDE6483D-B306-47CA-8F1A-FFAA85B0F285}"/>
          </ac:grpSpMkLst>
        </pc:grpChg>
        <pc:picChg chg="add mod">
          <ac:chgData name="Moshe Freedman" userId="60dcc7a2-9905-4a61-8dfb-1ee9c74ad375" providerId="ADAL" clId="{69C3C210-437C-4E7C-83BE-0BF374C71E5D}" dt="2020-10-27T21:46:06.336" v="762" actId="26606"/>
          <ac:picMkLst>
            <pc:docMk/>
            <pc:sldMk cId="1627830773" sldId="259"/>
            <ac:picMk id="2050" creationId="{8588D203-6F6A-464D-9DBF-30600F9EE3F4}"/>
          </ac:picMkLst>
        </pc:picChg>
        <pc:cxnChg chg="add mod">
          <ac:chgData name="Moshe Freedman" userId="60dcc7a2-9905-4a61-8dfb-1ee9c74ad375" providerId="ADAL" clId="{69C3C210-437C-4E7C-83BE-0BF374C71E5D}" dt="2020-10-27T21:45:38.530" v="754" actId="478"/>
          <ac:cxnSpMkLst>
            <pc:docMk/>
            <pc:sldMk cId="1627830773" sldId="259"/>
            <ac:cxnSpMk id="7" creationId="{779BF04E-C3D8-4A96-B620-62B18489080B}"/>
          </ac:cxnSpMkLst>
        </pc:cxnChg>
        <pc:cxnChg chg="mod">
          <ac:chgData name="Moshe Freedman" userId="60dcc7a2-9905-4a61-8dfb-1ee9c74ad375" providerId="ADAL" clId="{69C3C210-437C-4E7C-83BE-0BF374C71E5D}" dt="2020-10-27T21:45:38.530" v="754" actId="478"/>
          <ac:cxnSpMkLst>
            <pc:docMk/>
            <pc:sldMk cId="1627830773" sldId="259"/>
            <ac:cxnSpMk id="13" creationId="{285F7190-ECDE-4E7C-A099-C13900A740D2}"/>
          </ac:cxnSpMkLst>
        </pc:cxnChg>
        <pc:cxnChg chg="mod">
          <ac:chgData name="Moshe Freedman" userId="60dcc7a2-9905-4a61-8dfb-1ee9c74ad375" providerId="ADAL" clId="{69C3C210-437C-4E7C-83BE-0BF374C71E5D}" dt="2020-10-27T21:45:38.530" v="754" actId="478"/>
          <ac:cxnSpMkLst>
            <pc:docMk/>
            <pc:sldMk cId="1627830773" sldId="259"/>
            <ac:cxnSpMk id="16" creationId="{B5CC4723-8CF2-4A13-AF0B-8D1F05DEA831}"/>
          </ac:cxnSpMkLst>
        </pc:cxnChg>
        <pc:cxnChg chg="mod">
          <ac:chgData name="Moshe Freedman" userId="60dcc7a2-9905-4a61-8dfb-1ee9c74ad375" providerId="ADAL" clId="{69C3C210-437C-4E7C-83BE-0BF374C71E5D}" dt="2020-10-27T21:45:38.530" v="754" actId="478"/>
          <ac:cxnSpMkLst>
            <pc:docMk/>
            <pc:sldMk cId="1627830773" sldId="259"/>
            <ac:cxnSpMk id="19" creationId="{0361FAB7-3D61-48E8-A4B4-B75C367DA3A7}"/>
          </ac:cxnSpMkLst>
        </pc:cxnChg>
        <pc:cxnChg chg="mod">
          <ac:chgData name="Moshe Freedman" userId="60dcc7a2-9905-4a61-8dfb-1ee9c74ad375" providerId="ADAL" clId="{69C3C210-437C-4E7C-83BE-0BF374C71E5D}" dt="2020-10-27T21:45:38.530" v="754" actId="478"/>
          <ac:cxnSpMkLst>
            <pc:docMk/>
            <pc:sldMk cId="1627830773" sldId="259"/>
            <ac:cxnSpMk id="22" creationId="{97183AE7-83B9-4307-8C32-093FB8012C63}"/>
          </ac:cxnSpMkLst>
        </pc:cxnChg>
        <pc:cxnChg chg="mod">
          <ac:chgData name="Moshe Freedman" userId="60dcc7a2-9905-4a61-8dfb-1ee9c74ad375" providerId="ADAL" clId="{69C3C210-437C-4E7C-83BE-0BF374C71E5D}" dt="2020-10-27T21:45:38.530" v="754" actId="478"/>
          <ac:cxnSpMkLst>
            <pc:docMk/>
            <pc:sldMk cId="1627830773" sldId="259"/>
            <ac:cxnSpMk id="25" creationId="{E9CCB1F1-8F9D-403A-973B-8DFB478BE586}"/>
          </ac:cxnSpMkLst>
        </pc:cxnChg>
        <pc:cxnChg chg="mod">
          <ac:chgData name="Moshe Freedman" userId="60dcc7a2-9905-4a61-8dfb-1ee9c74ad375" providerId="ADAL" clId="{69C3C210-437C-4E7C-83BE-0BF374C71E5D}" dt="2020-10-27T21:45:38.530" v="754" actId="478"/>
          <ac:cxnSpMkLst>
            <pc:docMk/>
            <pc:sldMk cId="1627830773" sldId="259"/>
            <ac:cxnSpMk id="28" creationId="{EAD08500-436A-4E9F-9BA0-6925AB5AA9FC}"/>
          </ac:cxnSpMkLst>
        </pc:cxnChg>
        <pc:cxnChg chg="mod">
          <ac:chgData name="Moshe Freedman" userId="60dcc7a2-9905-4a61-8dfb-1ee9c74ad375" providerId="ADAL" clId="{69C3C210-437C-4E7C-83BE-0BF374C71E5D}" dt="2020-10-27T21:45:38.530" v="754" actId="478"/>
          <ac:cxnSpMkLst>
            <pc:docMk/>
            <pc:sldMk cId="1627830773" sldId="259"/>
            <ac:cxnSpMk id="31" creationId="{F7789815-9A59-4701-BC0A-5B0C40B50AC3}"/>
          </ac:cxnSpMkLst>
        </pc:cxnChg>
        <pc:cxnChg chg="add mod">
          <ac:chgData name="Moshe Freedman" userId="60dcc7a2-9905-4a61-8dfb-1ee9c74ad375" providerId="ADAL" clId="{69C3C210-437C-4E7C-83BE-0BF374C71E5D}" dt="2020-10-27T21:36:51.714" v="637" actId="164"/>
          <ac:cxnSpMkLst>
            <pc:docMk/>
            <pc:sldMk cId="1627830773" sldId="259"/>
            <ac:cxnSpMk id="38" creationId="{080EF8CF-2689-4EB6-895B-8A0B6E8E5727}"/>
          </ac:cxnSpMkLst>
        </pc:cxnChg>
        <pc:cxnChg chg="add mod">
          <ac:chgData name="Moshe Freedman" userId="60dcc7a2-9905-4a61-8dfb-1ee9c74ad375" providerId="ADAL" clId="{69C3C210-437C-4E7C-83BE-0BF374C71E5D}" dt="2020-10-27T21:36:51.714" v="637" actId="164"/>
          <ac:cxnSpMkLst>
            <pc:docMk/>
            <pc:sldMk cId="1627830773" sldId="259"/>
            <ac:cxnSpMk id="40" creationId="{C630F7CE-846C-46B2-B032-A487C9891A0E}"/>
          </ac:cxnSpMkLst>
        </pc:cxnChg>
        <pc:cxnChg chg="mod">
          <ac:chgData name="Moshe Freedman" userId="60dcc7a2-9905-4a61-8dfb-1ee9c74ad375" providerId="ADAL" clId="{69C3C210-437C-4E7C-83BE-0BF374C71E5D}" dt="2020-10-27T21:43:14.437" v="750" actId="478"/>
          <ac:cxnSpMkLst>
            <pc:docMk/>
            <pc:sldMk cId="1627830773" sldId="259"/>
            <ac:cxnSpMk id="52" creationId="{F2FF8905-5DB3-4926-9F06-F68C2E65DF69}"/>
          </ac:cxnSpMkLst>
        </pc:cxnChg>
        <pc:cxnChg chg="mod">
          <ac:chgData name="Moshe Freedman" userId="60dcc7a2-9905-4a61-8dfb-1ee9c74ad375" providerId="ADAL" clId="{69C3C210-437C-4E7C-83BE-0BF374C71E5D}" dt="2020-10-27T21:43:14.437" v="750" actId="478"/>
          <ac:cxnSpMkLst>
            <pc:docMk/>
            <pc:sldMk cId="1627830773" sldId="259"/>
            <ac:cxnSpMk id="54" creationId="{6DC38E29-A0DE-435E-B6E0-E28EA1F33363}"/>
          </ac:cxnSpMkLst>
        </pc:cxnChg>
        <pc:cxnChg chg="mod">
          <ac:chgData name="Moshe Freedman" userId="60dcc7a2-9905-4a61-8dfb-1ee9c74ad375" providerId="ADAL" clId="{69C3C210-437C-4E7C-83BE-0BF374C71E5D}" dt="2020-10-27T21:43:14.437" v="750" actId="478"/>
          <ac:cxnSpMkLst>
            <pc:docMk/>
            <pc:sldMk cId="1627830773" sldId="259"/>
            <ac:cxnSpMk id="56" creationId="{DAE05764-255A-4E95-BF8E-BBB0CBD32D9C}"/>
          </ac:cxnSpMkLst>
        </pc:cxnChg>
        <pc:cxnChg chg="mod">
          <ac:chgData name="Moshe Freedman" userId="60dcc7a2-9905-4a61-8dfb-1ee9c74ad375" providerId="ADAL" clId="{69C3C210-437C-4E7C-83BE-0BF374C71E5D}" dt="2020-10-27T21:43:14.437" v="750" actId="478"/>
          <ac:cxnSpMkLst>
            <pc:docMk/>
            <pc:sldMk cId="1627830773" sldId="259"/>
            <ac:cxnSpMk id="58" creationId="{455B81CE-4583-483D-9F57-B5DAC9144ADB}"/>
          </ac:cxnSpMkLst>
        </pc:cxnChg>
        <pc:cxnChg chg="mod">
          <ac:chgData name="Moshe Freedman" userId="60dcc7a2-9905-4a61-8dfb-1ee9c74ad375" providerId="ADAL" clId="{69C3C210-437C-4E7C-83BE-0BF374C71E5D}" dt="2020-10-27T21:43:14.437" v="750" actId="478"/>
          <ac:cxnSpMkLst>
            <pc:docMk/>
            <pc:sldMk cId="1627830773" sldId="259"/>
            <ac:cxnSpMk id="60" creationId="{AD6A2E10-091E-4BC3-9D2A-6E03930E9F24}"/>
          </ac:cxnSpMkLst>
        </pc:cxnChg>
        <pc:cxnChg chg="mod">
          <ac:chgData name="Moshe Freedman" userId="60dcc7a2-9905-4a61-8dfb-1ee9c74ad375" providerId="ADAL" clId="{69C3C210-437C-4E7C-83BE-0BF374C71E5D}" dt="2020-10-27T21:43:14.437" v="750" actId="478"/>
          <ac:cxnSpMkLst>
            <pc:docMk/>
            <pc:sldMk cId="1627830773" sldId="259"/>
            <ac:cxnSpMk id="62" creationId="{89CCC63C-8FAC-4D91-A48E-C65E95A2B0EE}"/>
          </ac:cxnSpMkLst>
        </pc:cxnChg>
        <pc:cxnChg chg="mod">
          <ac:chgData name="Moshe Freedman" userId="60dcc7a2-9905-4a61-8dfb-1ee9c74ad375" providerId="ADAL" clId="{69C3C210-437C-4E7C-83BE-0BF374C71E5D}" dt="2020-10-27T21:43:14.437" v="750" actId="478"/>
          <ac:cxnSpMkLst>
            <pc:docMk/>
            <pc:sldMk cId="1627830773" sldId="259"/>
            <ac:cxnSpMk id="64" creationId="{5C74AE1A-DE3B-4442-8C93-81A5A8D5B171}"/>
          </ac:cxnSpMkLst>
        </pc:cxnChg>
        <pc:cxnChg chg="mod">
          <ac:chgData name="Moshe Freedman" userId="60dcc7a2-9905-4a61-8dfb-1ee9c74ad375" providerId="ADAL" clId="{69C3C210-437C-4E7C-83BE-0BF374C71E5D}" dt="2020-10-27T21:43:14.437" v="750" actId="478"/>
          <ac:cxnSpMkLst>
            <pc:docMk/>
            <pc:sldMk cId="1627830773" sldId="259"/>
            <ac:cxnSpMk id="66" creationId="{AC4E603E-9E61-4AF2-9A45-79B09873B5F3}"/>
          </ac:cxnSpMkLst>
        </pc:cxnChg>
        <pc:cxnChg chg="add mod">
          <ac:chgData name="Moshe Freedman" userId="60dcc7a2-9905-4a61-8dfb-1ee9c74ad375" providerId="ADAL" clId="{69C3C210-437C-4E7C-83BE-0BF374C71E5D}" dt="2020-10-27T21:37:00.120" v="638" actId="164"/>
          <ac:cxnSpMkLst>
            <pc:docMk/>
            <pc:sldMk cId="1627830773" sldId="259"/>
            <ac:cxnSpMk id="70" creationId="{E06A75EE-D650-44C6-9299-73C9449A3C64}"/>
          </ac:cxnSpMkLst>
        </pc:cxnChg>
        <pc:cxnChg chg="add mod">
          <ac:chgData name="Moshe Freedman" userId="60dcc7a2-9905-4a61-8dfb-1ee9c74ad375" providerId="ADAL" clId="{69C3C210-437C-4E7C-83BE-0BF374C71E5D}" dt="2020-10-27T21:37:00.120" v="638" actId="164"/>
          <ac:cxnSpMkLst>
            <pc:docMk/>
            <pc:sldMk cId="1627830773" sldId="259"/>
            <ac:cxnSpMk id="71" creationId="{ACBCA89C-4A68-4965-92DB-A5A82C824E16}"/>
          </ac:cxnSpMkLst>
        </pc:cxnChg>
        <pc:cxnChg chg="add mod">
          <ac:chgData name="Moshe Freedman" userId="60dcc7a2-9905-4a61-8dfb-1ee9c74ad375" providerId="ADAL" clId="{69C3C210-437C-4E7C-83BE-0BF374C71E5D}" dt="2020-10-27T21:37:00.120" v="638" actId="164"/>
          <ac:cxnSpMkLst>
            <pc:docMk/>
            <pc:sldMk cId="1627830773" sldId="259"/>
            <ac:cxnSpMk id="73" creationId="{BAC0749C-2CAE-446A-828B-691A0C050642}"/>
          </ac:cxnSpMkLst>
        </pc:cxnChg>
        <pc:cxnChg chg="add mod">
          <ac:chgData name="Moshe Freedman" userId="60dcc7a2-9905-4a61-8dfb-1ee9c74ad375" providerId="ADAL" clId="{69C3C210-437C-4E7C-83BE-0BF374C71E5D}" dt="2020-10-27T21:37:00.120" v="638" actId="164"/>
          <ac:cxnSpMkLst>
            <pc:docMk/>
            <pc:sldMk cId="1627830773" sldId="259"/>
            <ac:cxnSpMk id="74" creationId="{A7ACF76B-A99B-4C94-A51B-C67F15D97B04}"/>
          </ac:cxnSpMkLst>
        </pc:cxnChg>
        <pc:cxnChg chg="mod">
          <ac:chgData name="Moshe Freedman" userId="60dcc7a2-9905-4a61-8dfb-1ee9c74ad375" providerId="ADAL" clId="{69C3C210-437C-4E7C-83BE-0BF374C71E5D}" dt="2020-10-27T21:43:11.229" v="748" actId="478"/>
          <ac:cxnSpMkLst>
            <pc:docMk/>
            <pc:sldMk cId="1627830773" sldId="259"/>
            <ac:cxnSpMk id="86" creationId="{9B942187-BD62-4C0F-9F2E-D3EE43776F7C}"/>
          </ac:cxnSpMkLst>
        </pc:cxnChg>
        <pc:cxnChg chg="mod">
          <ac:chgData name="Moshe Freedman" userId="60dcc7a2-9905-4a61-8dfb-1ee9c74ad375" providerId="ADAL" clId="{69C3C210-437C-4E7C-83BE-0BF374C71E5D}" dt="2020-10-27T21:43:11.229" v="748" actId="478"/>
          <ac:cxnSpMkLst>
            <pc:docMk/>
            <pc:sldMk cId="1627830773" sldId="259"/>
            <ac:cxnSpMk id="88" creationId="{21EA7D5E-16CE-447C-BD54-528D79D8F472}"/>
          </ac:cxnSpMkLst>
        </pc:cxnChg>
        <pc:cxnChg chg="mod">
          <ac:chgData name="Moshe Freedman" userId="60dcc7a2-9905-4a61-8dfb-1ee9c74ad375" providerId="ADAL" clId="{69C3C210-437C-4E7C-83BE-0BF374C71E5D}" dt="2020-10-27T21:43:11.229" v="748" actId="478"/>
          <ac:cxnSpMkLst>
            <pc:docMk/>
            <pc:sldMk cId="1627830773" sldId="259"/>
            <ac:cxnSpMk id="90" creationId="{6C70233C-5F1E-4FF4-8AB5-0FC6377CDD53}"/>
          </ac:cxnSpMkLst>
        </pc:cxnChg>
        <pc:cxnChg chg="mod">
          <ac:chgData name="Moshe Freedman" userId="60dcc7a2-9905-4a61-8dfb-1ee9c74ad375" providerId="ADAL" clId="{69C3C210-437C-4E7C-83BE-0BF374C71E5D}" dt="2020-10-27T21:43:11.229" v="748" actId="478"/>
          <ac:cxnSpMkLst>
            <pc:docMk/>
            <pc:sldMk cId="1627830773" sldId="259"/>
            <ac:cxnSpMk id="92" creationId="{9B67D67E-7EF2-43A0-9A4E-F3B1B44A1CB1}"/>
          </ac:cxnSpMkLst>
        </pc:cxnChg>
        <pc:cxnChg chg="mod">
          <ac:chgData name="Moshe Freedman" userId="60dcc7a2-9905-4a61-8dfb-1ee9c74ad375" providerId="ADAL" clId="{69C3C210-437C-4E7C-83BE-0BF374C71E5D}" dt="2020-10-27T21:43:11.229" v="748" actId="478"/>
          <ac:cxnSpMkLst>
            <pc:docMk/>
            <pc:sldMk cId="1627830773" sldId="259"/>
            <ac:cxnSpMk id="94" creationId="{0893DD09-ECBF-45D1-AC93-88E225BA7876}"/>
          </ac:cxnSpMkLst>
        </pc:cxnChg>
        <pc:cxnChg chg="mod">
          <ac:chgData name="Moshe Freedman" userId="60dcc7a2-9905-4a61-8dfb-1ee9c74ad375" providerId="ADAL" clId="{69C3C210-437C-4E7C-83BE-0BF374C71E5D}" dt="2020-10-27T21:43:11.229" v="748" actId="478"/>
          <ac:cxnSpMkLst>
            <pc:docMk/>
            <pc:sldMk cId="1627830773" sldId="259"/>
            <ac:cxnSpMk id="96" creationId="{01AA72B4-274D-4A58-9EC1-5CCC7D8EE2E5}"/>
          </ac:cxnSpMkLst>
        </pc:cxnChg>
        <pc:cxnChg chg="mod">
          <ac:chgData name="Moshe Freedman" userId="60dcc7a2-9905-4a61-8dfb-1ee9c74ad375" providerId="ADAL" clId="{69C3C210-437C-4E7C-83BE-0BF374C71E5D}" dt="2020-10-27T21:43:11.229" v="748" actId="478"/>
          <ac:cxnSpMkLst>
            <pc:docMk/>
            <pc:sldMk cId="1627830773" sldId="259"/>
            <ac:cxnSpMk id="98" creationId="{810CB9EB-BB6A-4531-B4BA-A6308EB20BBF}"/>
          </ac:cxnSpMkLst>
        </pc:cxnChg>
        <pc:cxnChg chg="mod">
          <ac:chgData name="Moshe Freedman" userId="60dcc7a2-9905-4a61-8dfb-1ee9c74ad375" providerId="ADAL" clId="{69C3C210-437C-4E7C-83BE-0BF374C71E5D}" dt="2020-10-27T21:43:11.229" v="748" actId="478"/>
          <ac:cxnSpMkLst>
            <pc:docMk/>
            <pc:sldMk cId="1627830773" sldId="259"/>
            <ac:cxnSpMk id="100" creationId="{9EBFD099-4BFF-4D4E-AAAF-720CB7CFAEAF}"/>
          </ac:cxnSpMkLst>
        </pc:cxnChg>
        <pc:cxnChg chg="add del mod">
          <ac:chgData name="Moshe Freedman" userId="60dcc7a2-9905-4a61-8dfb-1ee9c74ad375" providerId="ADAL" clId="{69C3C210-437C-4E7C-83BE-0BF374C71E5D}" dt="2020-10-27T21:34:50.620" v="609" actId="478"/>
          <ac:cxnSpMkLst>
            <pc:docMk/>
            <pc:sldMk cId="1627830773" sldId="259"/>
            <ac:cxnSpMk id="101" creationId="{A38BC755-CCC5-4B01-87A7-40B203B5FF20}"/>
          </ac:cxnSpMkLst>
        </pc:cxnChg>
        <pc:cxnChg chg="add del mod">
          <ac:chgData name="Moshe Freedman" userId="60dcc7a2-9905-4a61-8dfb-1ee9c74ad375" providerId="ADAL" clId="{69C3C210-437C-4E7C-83BE-0BF374C71E5D}" dt="2020-10-27T21:34:48.108" v="607" actId="478"/>
          <ac:cxnSpMkLst>
            <pc:docMk/>
            <pc:sldMk cId="1627830773" sldId="259"/>
            <ac:cxnSpMk id="102" creationId="{4B257004-F2FC-4A7D-9D9B-637C6B41EA64}"/>
          </ac:cxnSpMkLst>
        </pc:cxnChg>
        <pc:cxnChg chg="add del mod">
          <ac:chgData name="Moshe Freedman" userId="60dcc7a2-9905-4a61-8dfb-1ee9c74ad375" providerId="ADAL" clId="{69C3C210-437C-4E7C-83BE-0BF374C71E5D}" dt="2020-10-27T21:34:49.038" v="608" actId="478"/>
          <ac:cxnSpMkLst>
            <pc:docMk/>
            <pc:sldMk cId="1627830773" sldId="259"/>
            <ac:cxnSpMk id="104" creationId="{3404DA79-FED8-4B69-805E-8DA622BB1DC2}"/>
          </ac:cxnSpMkLst>
        </pc:cxnChg>
        <pc:cxnChg chg="add del mod">
          <ac:chgData name="Moshe Freedman" userId="60dcc7a2-9905-4a61-8dfb-1ee9c74ad375" providerId="ADAL" clId="{69C3C210-437C-4E7C-83BE-0BF374C71E5D}" dt="2020-10-27T21:34:47.286" v="606" actId="478"/>
          <ac:cxnSpMkLst>
            <pc:docMk/>
            <pc:sldMk cId="1627830773" sldId="259"/>
            <ac:cxnSpMk id="105" creationId="{D6C1C323-4700-4D18-AA6C-3CB6996E6F36}"/>
          </ac:cxnSpMkLst>
        </pc:cxnChg>
        <pc:cxnChg chg="add del mod">
          <ac:chgData name="Moshe Freedman" userId="60dcc7a2-9905-4a61-8dfb-1ee9c74ad375" providerId="ADAL" clId="{69C3C210-437C-4E7C-83BE-0BF374C71E5D}" dt="2020-10-27T21:36:10.148" v="632" actId="478"/>
          <ac:cxnSpMkLst>
            <pc:docMk/>
            <pc:sldMk cId="1627830773" sldId="259"/>
            <ac:cxnSpMk id="108" creationId="{E7847F9C-9712-4BF3-B380-F1C2643BE06D}"/>
          </ac:cxnSpMkLst>
        </pc:cxnChg>
        <pc:cxnChg chg="add mod">
          <ac:chgData name="Moshe Freedman" userId="60dcc7a2-9905-4a61-8dfb-1ee9c74ad375" providerId="ADAL" clId="{69C3C210-437C-4E7C-83BE-0BF374C71E5D}" dt="2020-10-27T21:37:08.301" v="639" actId="164"/>
          <ac:cxnSpMkLst>
            <pc:docMk/>
            <pc:sldMk cId="1627830773" sldId="259"/>
            <ac:cxnSpMk id="109" creationId="{23A0AFB6-91B0-4248-9052-AB69A4D0E1E9}"/>
          </ac:cxnSpMkLst>
        </pc:cxnChg>
        <pc:cxnChg chg="add mod">
          <ac:chgData name="Moshe Freedman" userId="60dcc7a2-9905-4a61-8dfb-1ee9c74ad375" providerId="ADAL" clId="{69C3C210-437C-4E7C-83BE-0BF374C71E5D}" dt="2020-10-27T21:37:08.301" v="639" actId="164"/>
          <ac:cxnSpMkLst>
            <pc:docMk/>
            <pc:sldMk cId="1627830773" sldId="259"/>
            <ac:cxnSpMk id="116" creationId="{635045F8-AEF4-49D9-B47A-78E93B01669F}"/>
          </ac:cxnSpMkLst>
        </pc:cxnChg>
        <pc:cxnChg chg="add del mod">
          <ac:chgData name="Moshe Freedman" userId="60dcc7a2-9905-4a61-8dfb-1ee9c74ad375" providerId="ADAL" clId="{69C3C210-437C-4E7C-83BE-0BF374C71E5D}" dt="2020-10-27T21:45:39.869" v="755" actId="478"/>
          <ac:cxnSpMkLst>
            <pc:docMk/>
            <pc:sldMk cId="1627830773" sldId="259"/>
            <ac:cxnSpMk id="124" creationId="{0A7017AE-753F-46C7-AB63-5F7CAE3DB759}"/>
          </ac:cxnSpMkLst>
        </pc:cxnChg>
      </pc:sldChg>
      <pc:sldChg chg="modSp new mod">
        <pc:chgData name="Moshe Freedman" userId="60dcc7a2-9905-4a61-8dfb-1ee9c74ad375" providerId="ADAL" clId="{69C3C210-437C-4E7C-83BE-0BF374C71E5D}" dt="2020-10-27T21:38:21.600" v="648" actId="1076"/>
        <pc:sldMkLst>
          <pc:docMk/>
          <pc:sldMk cId="3690207302" sldId="260"/>
        </pc:sldMkLst>
        <pc:spChg chg="mod">
          <ac:chgData name="Moshe Freedman" userId="60dcc7a2-9905-4a61-8dfb-1ee9c74ad375" providerId="ADAL" clId="{69C3C210-437C-4E7C-83BE-0BF374C71E5D}" dt="2020-10-27T21:38:21.600" v="648" actId="1076"/>
          <ac:spMkLst>
            <pc:docMk/>
            <pc:sldMk cId="3690207302" sldId="260"/>
            <ac:spMk id="2" creationId="{70D91C32-BE0D-4175-B2FA-8CDF3F5DC8AA}"/>
          </ac:spMkLst>
        </pc:spChg>
      </pc:sldChg>
      <pc:sldChg chg="delSp modSp add mod">
        <pc:chgData name="Moshe Freedman" userId="60dcc7a2-9905-4a61-8dfb-1ee9c74ad375" providerId="ADAL" clId="{69C3C210-437C-4E7C-83BE-0BF374C71E5D}" dt="2020-10-27T22:24:57.975" v="1157" actId="478"/>
        <pc:sldMkLst>
          <pc:docMk/>
          <pc:sldMk cId="1083838030" sldId="261"/>
        </pc:sldMkLst>
        <pc:spChg chg="mod">
          <ac:chgData name="Moshe Freedman" userId="60dcc7a2-9905-4a61-8dfb-1ee9c74ad375" providerId="ADAL" clId="{69C3C210-437C-4E7C-83BE-0BF374C71E5D}" dt="2020-10-27T22:11:01.650" v="970"/>
          <ac:spMkLst>
            <pc:docMk/>
            <pc:sldMk cId="1083838030" sldId="261"/>
            <ac:spMk id="3" creationId="{B77E3E21-6615-4B85-A6FC-DCBA855B1249}"/>
          </ac:spMkLst>
        </pc:spChg>
        <pc:spChg chg="del mod">
          <ac:chgData name="Moshe Freedman" userId="60dcc7a2-9905-4a61-8dfb-1ee9c74ad375" providerId="ADAL" clId="{69C3C210-437C-4E7C-83BE-0BF374C71E5D}" dt="2020-10-27T22:24:52.282" v="1154" actId="478"/>
          <ac:spMkLst>
            <pc:docMk/>
            <pc:sldMk cId="1083838030" sldId="261"/>
            <ac:spMk id="121" creationId="{A66AFCE3-8E3B-421A-B8E8-369BEEB45A1C}"/>
          </ac:spMkLst>
        </pc:spChg>
        <pc:spChg chg="del">
          <ac:chgData name="Moshe Freedman" userId="60dcc7a2-9905-4a61-8dfb-1ee9c74ad375" providerId="ADAL" clId="{69C3C210-437C-4E7C-83BE-0BF374C71E5D}" dt="2020-10-27T22:24:56.119" v="1156" actId="478"/>
          <ac:spMkLst>
            <pc:docMk/>
            <pc:sldMk cId="1083838030" sldId="261"/>
            <ac:spMk id="122" creationId="{DC10A7DA-B727-4482-AAB3-99A1B8833E7F}"/>
          </ac:spMkLst>
        </pc:spChg>
        <pc:grpChg chg="del">
          <ac:chgData name="Moshe Freedman" userId="60dcc7a2-9905-4a61-8dfb-1ee9c74ad375" providerId="ADAL" clId="{69C3C210-437C-4E7C-83BE-0BF374C71E5D}" dt="2020-10-27T22:24:53.923" v="1155" actId="478"/>
          <ac:grpSpMkLst>
            <pc:docMk/>
            <pc:sldMk cId="1083838030" sldId="261"/>
            <ac:grpSpMk id="118" creationId="{A30D1A84-A8A0-4A3A-82BF-BBD06E92AA00}"/>
          </ac:grpSpMkLst>
        </pc:grpChg>
        <pc:grpChg chg="del">
          <ac:chgData name="Moshe Freedman" userId="60dcc7a2-9905-4a61-8dfb-1ee9c74ad375" providerId="ADAL" clId="{69C3C210-437C-4E7C-83BE-0BF374C71E5D}" dt="2020-10-27T22:24:50.868" v="1152" actId="478"/>
          <ac:grpSpMkLst>
            <pc:docMk/>
            <pc:sldMk cId="1083838030" sldId="261"/>
            <ac:grpSpMk id="119" creationId="{BDE6483D-B306-47CA-8F1A-FFAA85B0F285}"/>
          </ac:grpSpMkLst>
        </pc:grpChg>
        <pc:cxnChg chg="mod">
          <ac:chgData name="Moshe Freedman" userId="60dcc7a2-9905-4a61-8dfb-1ee9c74ad375" providerId="ADAL" clId="{69C3C210-437C-4E7C-83BE-0BF374C71E5D}" dt="2020-10-27T22:24:53.923" v="1155" actId="478"/>
          <ac:cxnSpMkLst>
            <pc:docMk/>
            <pc:sldMk cId="1083838030" sldId="261"/>
            <ac:cxnSpMk id="52" creationId="{F2FF8905-5DB3-4926-9F06-F68C2E65DF69}"/>
          </ac:cxnSpMkLst>
        </pc:cxnChg>
        <pc:cxnChg chg="mod">
          <ac:chgData name="Moshe Freedman" userId="60dcc7a2-9905-4a61-8dfb-1ee9c74ad375" providerId="ADAL" clId="{69C3C210-437C-4E7C-83BE-0BF374C71E5D}" dt="2020-10-27T22:24:53.923" v="1155" actId="478"/>
          <ac:cxnSpMkLst>
            <pc:docMk/>
            <pc:sldMk cId="1083838030" sldId="261"/>
            <ac:cxnSpMk id="54" creationId="{6DC38E29-A0DE-435E-B6E0-E28EA1F33363}"/>
          </ac:cxnSpMkLst>
        </pc:cxnChg>
        <pc:cxnChg chg="mod">
          <ac:chgData name="Moshe Freedman" userId="60dcc7a2-9905-4a61-8dfb-1ee9c74ad375" providerId="ADAL" clId="{69C3C210-437C-4E7C-83BE-0BF374C71E5D}" dt="2020-10-27T22:24:53.923" v="1155" actId="478"/>
          <ac:cxnSpMkLst>
            <pc:docMk/>
            <pc:sldMk cId="1083838030" sldId="261"/>
            <ac:cxnSpMk id="56" creationId="{DAE05764-255A-4E95-BF8E-BBB0CBD32D9C}"/>
          </ac:cxnSpMkLst>
        </pc:cxnChg>
        <pc:cxnChg chg="mod">
          <ac:chgData name="Moshe Freedman" userId="60dcc7a2-9905-4a61-8dfb-1ee9c74ad375" providerId="ADAL" clId="{69C3C210-437C-4E7C-83BE-0BF374C71E5D}" dt="2020-10-27T22:24:53.923" v="1155" actId="478"/>
          <ac:cxnSpMkLst>
            <pc:docMk/>
            <pc:sldMk cId="1083838030" sldId="261"/>
            <ac:cxnSpMk id="58" creationId="{455B81CE-4583-483D-9F57-B5DAC9144ADB}"/>
          </ac:cxnSpMkLst>
        </pc:cxnChg>
        <pc:cxnChg chg="mod">
          <ac:chgData name="Moshe Freedman" userId="60dcc7a2-9905-4a61-8dfb-1ee9c74ad375" providerId="ADAL" clId="{69C3C210-437C-4E7C-83BE-0BF374C71E5D}" dt="2020-10-27T22:24:53.923" v="1155" actId="478"/>
          <ac:cxnSpMkLst>
            <pc:docMk/>
            <pc:sldMk cId="1083838030" sldId="261"/>
            <ac:cxnSpMk id="60" creationId="{AD6A2E10-091E-4BC3-9D2A-6E03930E9F24}"/>
          </ac:cxnSpMkLst>
        </pc:cxnChg>
        <pc:cxnChg chg="mod">
          <ac:chgData name="Moshe Freedman" userId="60dcc7a2-9905-4a61-8dfb-1ee9c74ad375" providerId="ADAL" clId="{69C3C210-437C-4E7C-83BE-0BF374C71E5D}" dt="2020-10-27T22:24:53.923" v="1155" actId="478"/>
          <ac:cxnSpMkLst>
            <pc:docMk/>
            <pc:sldMk cId="1083838030" sldId="261"/>
            <ac:cxnSpMk id="62" creationId="{89CCC63C-8FAC-4D91-A48E-C65E95A2B0EE}"/>
          </ac:cxnSpMkLst>
        </pc:cxnChg>
        <pc:cxnChg chg="mod">
          <ac:chgData name="Moshe Freedman" userId="60dcc7a2-9905-4a61-8dfb-1ee9c74ad375" providerId="ADAL" clId="{69C3C210-437C-4E7C-83BE-0BF374C71E5D}" dt="2020-10-27T22:24:53.923" v="1155" actId="478"/>
          <ac:cxnSpMkLst>
            <pc:docMk/>
            <pc:sldMk cId="1083838030" sldId="261"/>
            <ac:cxnSpMk id="64" creationId="{5C74AE1A-DE3B-4442-8C93-81A5A8D5B171}"/>
          </ac:cxnSpMkLst>
        </pc:cxnChg>
        <pc:cxnChg chg="mod">
          <ac:chgData name="Moshe Freedman" userId="60dcc7a2-9905-4a61-8dfb-1ee9c74ad375" providerId="ADAL" clId="{69C3C210-437C-4E7C-83BE-0BF374C71E5D}" dt="2020-10-27T22:24:53.923" v="1155" actId="478"/>
          <ac:cxnSpMkLst>
            <pc:docMk/>
            <pc:sldMk cId="1083838030" sldId="261"/>
            <ac:cxnSpMk id="66" creationId="{AC4E603E-9E61-4AF2-9A45-79B09873B5F3}"/>
          </ac:cxnSpMkLst>
        </pc:cxnChg>
        <pc:cxnChg chg="mod">
          <ac:chgData name="Moshe Freedman" userId="60dcc7a2-9905-4a61-8dfb-1ee9c74ad375" providerId="ADAL" clId="{69C3C210-437C-4E7C-83BE-0BF374C71E5D}" dt="2020-10-27T22:24:50.868" v="1152" actId="478"/>
          <ac:cxnSpMkLst>
            <pc:docMk/>
            <pc:sldMk cId="1083838030" sldId="261"/>
            <ac:cxnSpMk id="86" creationId="{9B942187-BD62-4C0F-9F2E-D3EE43776F7C}"/>
          </ac:cxnSpMkLst>
        </pc:cxnChg>
        <pc:cxnChg chg="mod">
          <ac:chgData name="Moshe Freedman" userId="60dcc7a2-9905-4a61-8dfb-1ee9c74ad375" providerId="ADAL" clId="{69C3C210-437C-4E7C-83BE-0BF374C71E5D}" dt="2020-10-27T22:24:50.868" v="1152" actId="478"/>
          <ac:cxnSpMkLst>
            <pc:docMk/>
            <pc:sldMk cId="1083838030" sldId="261"/>
            <ac:cxnSpMk id="88" creationId="{21EA7D5E-16CE-447C-BD54-528D79D8F472}"/>
          </ac:cxnSpMkLst>
        </pc:cxnChg>
        <pc:cxnChg chg="mod">
          <ac:chgData name="Moshe Freedman" userId="60dcc7a2-9905-4a61-8dfb-1ee9c74ad375" providerId="ADAL" clId="{69C3C210-437C-4E7C-83BE-0BF374C71E5D}" dt="2020-10-27T22:24:50.868" v="1152" actId="478"/>
          <ac:cxnSpMkLst>
            <pc:docMk/>
            <pc:sldMk cId="1083838030" sldId="261"/>
            <ac:cxnSpMk id="90" creationId="{6C70233C-5F1E-4FF4-8AB5-0FC6377CDD53}"/>
          </ac:cxnSpMkLst>
        </pc:cxnChg>
        <pc:cxnChg chg="mod">
          <ac:chgData name="Moshe Freedman" userId="60dcc7a2-9905-4a61-8dfb-1ee9c74ad375" providerId="ADAL" clId="{69C3C210-437C-4E7C-83BE-0BF374C71E5D}" dt="2020-10-27T22:24:50.868" v="1152" actId="478"/>
          <ac:cxnSpMkLst>
            <pc:docMk/>
            <pc:sldMk cId="1083838030" sldId="261"/>
            <ac:cxnSpMk id="92" creationId="{9B67D67E-7EF2-43A0-9A4E-F3B1B44A1CB1}"/>
          </ac:cxnSpMkLst>
        </pc:cxnChg>
        <pc:cxnChg chg="mod">
          <ac:chgData name="Moshe Freedman" userId="60dcc7a2-9905-4a61-8dfb-1ee9c74ad375" providerId="ADAL" clId="{69C3C210-437C-4E7C-83BE-0BF374C71E5D}" dt="2020-10-27T22:24:50.868" v="1152" actId="478"/>
          <ac:cxnSpMkLst>
            <pc:docMk/>
            <pc:sldMk cId="1083838030" sldId="261"/>
            <ac:cxnSpMk id="94" creationId="{0893DD09-ECBF-45D1-AC93-88E225BA7876}"/>
          </ac:cxnSpMkLst>
        </pc:cxnChg>
        <pc:cxnChg chg="mod">
          <ac:chgData name="Moshe Freedman" userId="60dcc7a2-9905-4a61-8dfb-1ee9c74ad375" providerId="ADAL" clId="{69C3C210-437C-4E7C-83BE-0BF374C71E5D}" dt="2020-10-27T22:24:50.868" v="1152" actId="478"/>
          <ac:cxnSpMkLst>
            <pc:docMk/>
            <pc:sldMk cId="1083838030" sldId="261"/>
            <ac:cxnSpMk id="96" creationId="{01AA72B4-274D-4A58-9EC1-5CCC7D8EE2E5}"/>
          </ac:cxnSpMkLst>
        </pc:cxnChg>
        <pc:cxnChg chg="mod">
          <ac:chgData name="Moshe Freedman" userId="60dcc7a2-9905-4a61-8dfb-1ee9c74ad375" providerId="ADAL" clId="{69C3C210-437C-4E7C-83BE-0BF374C71E5D}" dt="2020-10-27T22:24:50.868" v="1152" actId="478"/>
          <ac:cxnSpMkLst>
            <pc:docMk/>
            <pc:sldMk cId="1083838030" sldId="261"/>
            <ac:cxnSpMk id="98" creationId="{810CB9EB-BB6A-4531-B4BA-A6308EB20BBF}"/>
          </ac:cxnSpMkLst>
        </pc:cxnChg>
        <pc:cxnChg chg="mod">
          <ac:chgData name="Moshe Freedman" userId="60dcc7a2-9905-4a61-8dfb-1ee9c74ad375" providerId="ADAL" clId="{69C3C210-437C-4E7C-83BE-0BF374C71E5D}" dt="2020-10-27T22:24:50.868" v="1152" actId="478"/>
          <ac:cxnSpMkLst>
            <pc:docMk/>
            <pc:sldMk cId="1083838030" sldId="261"/>
            <ac:cxnSpMk id="100" creationId="{9EBFD099-4BFF-4D4E-AAAF-720CB7CFAEAF}"/>
          </ac:cxnSpMkLst>
        </pc:cxnChg>
        <pc:cxnChg chg="del mod">
          <ac:chgData name="Moshe Freedman" userId="60dcc7a2-9905-4a61-8dfb-1ee9c74ad375" providerId="ADAL" clId="{69C3C210-437C-4E7C-83BE-0BF374C71E5D}" dt="2020-10-27T22:24:57.975" v="1157" actId="478"/>
          <ac:cxnSpMkLst>
            <pc:docMk/>
            <pc:sldMk cId="1083838030" sldId="261"/>
            <ac:cxnSpMk id="124" creationId="{0A7017AE-753F-46C7-AB63-5F7CAE3DB759}"/>
          </ac:cxnSpMkLst>
        </pc:cxnChg>
      </pc:sldChg>
      <pc:sldChg chg="addSp delSp modSp add mod setBg">
        <pc:chgData name="Moshe Freedman" userId="60dcc7a2-9905-4a61-8dfb-1ee9c74ad375" providerId="ADAL" clId="{69C3C210-437C-4E7C-83BE-0BF374C71E5D}" dt="2020-10-27T21:50:49.288" v="817" actId="692"/>
        <pc:sldMkLst>
          <pc:docMk/>
          <pc:sldMk cId="4009653751" sldId="262"/>
        </pc:sldMkLst>
        <pc:spChg chg="del">
          <ac:chgData name="Moshe Freedman" userId="60dcc7a2-9905-4a61-8dfb-1ee9c74ad375" providerId="ADAL" clId="{69C3C210-437C-4E7C-83BE-0BF374C71E5D}" dt="2020-10-27T21:49:33.018" v="797" actId="478"/>
          <ac:spMkLst>
            <pc:docMk/>
            <pc:sldMk cId="4009653751" sldId="262"/>
            <ac:spMk id="3" creationId="{B77E3E21-6615-4B85-A6FC-DCBA855B1249}"/>
          </ac:spMkLst>
        </pc:spChg>
        <pc:spChg chg="add del mod">
          <ac:chgData name="Moshe Freedman" userId="60dcc7a2-9905-4a61-8dfb-1ee9c74ad375" providerId="ADAL" clId="{69C3C210-437C-4E7C-83BE-0BF374C71E5D}" dt="2020-10-27T21:49:36.181" v="798" actId="478"/>
          <ac:spMkLst>
            <pc:docMk/>
            <pc:sldMk cId="4009653751" sldId="262"/>
            <ac:spMk id="6" creationId="{82A465CF-F720-4227-A550-B0D4CB098766}"/>
          </ac:spMkLst>
        </pc:spChg>
        <pc:spChg chg="mod">
          <ac:chgData name="Moshe Freedman" userId="60dcc7a2-9905-4a61-8dfb-1ee9c74ad375" providerId="ADAL" clId="{69C3C210-437C-4E7C-83BE-0BF374C71E5D}" dt="2020-10-27T21:50:11.678" v="802" actId="571"/>
          <ac:spMkLst>
            <pc:docMk/>
            <pc:sldMk cId="4009653751" sldId="262"/>
            <ac:spMk id="43" creationId="{A8960EA9-BF73-4EF9-A1EA-3F0E0865B294}"/>
          </ac:spMkLst>
        </pc:spChg>
        <pc:spChg chg="mod">
          <ac:chgData name="Moshe Freedman" userId="60dcc7a2-9905-4a61-8dfb-1ee9c74ad375" providerId="ADAL" clId="{69C3C210-437C-4E7C-83BE-0BF374C71E5D}" dt="2020-10-27T21:50:11.678" v="802" actId="571"/>
          <ac:spMkLst>
            <pc:docMk/>
            <pc:sldMk cId="4009653751" sldId="262"/>
            <ac:spMk id="44" creationId="{5961562D-F20B-4CE9-9398-D7573C92133C}"/>
          </ac:spMkLst>
        </pc:spChg>
        <pc:spChg chg="mod">
          <ac:chgData name="Moshe Freedman" userId="60dcc7a2-9905-4a61-8dfb-1ee9c74ad375" providerId="ADAL" clId="{69C3C210-437C-4E7C-83BE-0BF374C71E5D}" dt="2020-10-27T21:50:11.678" v="802" actId="571"/>
          <ac:spMkLst>
            <pc:docMk/>
            <pc:sldMk cId="4009653751" sldId="262"/>
            <ac:spMk id="45" creationId="{15062F54-FFC6-4C65-843B-A72B3DD35135}"/>
          </ac:spMkLst>
        </pc:spChg>
        <pc:spChg chg="mod">
          <ac:chgData name="Moshe Freedman" userId="60dcc7a2-9905-4a61-8dfb-1ee9c74ad375" providerId="ADAL" clId="{69C3C210-437C-4E7C-83BE-0BF374C71E5D}" dt="2020-10-27T21:50:11.678" v="802" actId="571"/>
          <ac:spMkLst>
            <pc:docMk/>
            <pc:sldMk cId="4009653751" sldId="262"/>
            <ac:spMk id="48" creationId="{0932D426-2535-4121-AE31-9B98AFA63FBC}"/>
          </ac:spMkLst>
        </pc:spChg>
        <pc:spChg chg="mod">
          <ac:chgData name="Moshe Freedman" userId="60dcc7a2-9905-4a61-8dfb-1ee9c74ad375" providerId="ADAL" clId="{69C3C210-437C-4E7C-83BE-0BF374C71E5D}" dt="2020-10-27T21:50:11.678" v="802" actId="571"/>
          <ac:spMkLst>
            <pc:docMk/>
            <pc:sldMk cId="4009653751" sldId="262"/>
            <ac:spMk id="57" creationId="{EF1A2F18-8FD0-4B54-84D0-7B037AAE32E2}"/>
          </ac:spMkLst>
        </pc:spChg>
        <pc:spChg chg="mod">
          <ac:chgData name="Moshe Freedman" userId="60dcc7a2-9905-4a61-8dfb-1ee9c74ad375" providerId="ADAL" clId="{69C3C210-437C-4E7C-83BE-0BF374C71E5D}" dt="2020-10-27T21:50:11.678" v="802" actId="571"/>
          <ac:spMkLst>
            <pc:docMk/>
            <pc:sldMk cId="4009653751" sldId="262"/>
            <ac:spMk id="59" creationId="{583425DD-F290-42E5-84A5-CA6201ADEAAE}"/>
          </ac:spMkLst>
        </pc:spChg>
        <pc:spChg chg="mod">
          <ac:chgData name="Moshe Freedman" userId="60dcc7a2-9905-4a61-8dfb-1ee9c74ad375" providerId="ADAL" clId="{69C3C210-437C-4E7C-83BE-0BF374C71E5D}" dt="2020-10-27T21:50:11.678" v="802" actId="571"/>
          <ac:spMkLst>
            <pc:docMk/>
            <pc:sldMk cId="4009653751" sldId="262"/>
            <ac:spMk id="61" creationId="{1CE85D13-0137-4EC5-A2A4-B672E2A4190D}"/>
          </ac:spMkLst>
        </pc:spChg>
        <pc:spChg chg="mod">
          <ac:chgData name="Moshe Freedman" userId="60dcc7a2-9905-4a61-8dfb-1ee9c74ad375" providerId="ADAL" clId="{69C3C210-437C-4E7C-83BE-0BF374C71E5D}" dt="2020-10-27T21:50:11.678" v="802" actId="571"/>
          <ac:spMkLst>
            <pc:docMk/>
            <pc:sldMk cId="4009653751" sldId="262"/>
            <ac:spMk id="63" creationId="{A94F886C-6FC9-4EC5-B3B9-C95655E00C4D}"/>
          </ac:spMkLst>
        </pc:spChg>
        <pc:spChg chg="mod">
          <ac:chgData name="Moshe Freedman" userId="60dcc7a2-9905-4a61-8dfb-1ee9c74ad375" providerId="ADAL" clId="{69C3C210-437C-4E7C-83BE-0BF374C71E5D}" dt="2020-10-27T21:50:11.678" v="802" actId="571"/>
          <ac:spMkLst>
            <pc:docMk/>
            <pc:sldMk cId="4009653751" sldId="262"/>
            <ac:spMk id="65" creationId="{05549B8C-367A-4BCC-8AFC-75CBA997218B}"/>
          </ac:spMkLst>
        </pc:spChg>
        <pc:spChg chg="mod">
          <ac:chgData name="Moshe Freedman" userId="60dcc7a2-9905-4a61-8dfb-1ee9c74ad375" providerId="ADAL" clId="{69C3C210-437C-4E7C-83BE-0BF374C71E5D}" dt="2020-10-27T21:50:11.678" v="802" actId="571"/>
          <ac:spMkLst>
            <pc:docMk/>
            <pc:sldMk cId="4009653751" sldId="262"/>
            <ac:spMk id="67" creationId="{74351D35-B30C-4FD4-A3B6-D3DA807CF8CC}"/>
          </ac:spMkLst>
        </pc:spChg>
        <pc:spChg chg="mod">
          <ac:chgData name="Moshe Freedman" userId="60dcc7a2-9905-4a61-8dfb-1ee9c74ad375" providerId="ADAL" clId="{69C3C210-437C-4E7C-83BE-0BF374C71E5D}" dt="2020-10-27T21:50:11.678" v="802" actId="571"/>
          <ac:spMkLst>
            <pc:docMk/>
            <pc:sldMk cId="4009653751" sldId="262"/>
            <ac:spMk id="69" creationId="{9CAE54FB-9431-4644-926B-8551CC9C149D}"/>
          </ac:spMkLst>
        </pc:spChg>
        <pc:spChg chg="mod">
          <ac:chgData name="Moshe Freedman" userId="60dcc7a2-9905-4a61-8dfb-1ee9c74ad375" providerId="ADAL" clId="{69C3C210-437C-4E7C-83BE-0BF374C71E5D}" dt="2020-10-27T21:50:11.678" v="802" actId="571"/>
          <ac:spMkLst>
            <pc:docMk/>
            <pc:sldMk cId="4009653751" sldId="262"/>
            <ac:spMk id="71" creationId="{50CF6FEB-F8FE-47FD-AE51-1F4D8E42D031}"/>
          </ac:spMkLst>
        </pc:spChg>
        <pc:spChg chg="mod">
          <ac:chgData name="Moshe Freedman" userId="60dcc7a2-9905-4a61-8dfb-1ee9c74ad375" providerId="ADAL" clId="{69C3C210-437C-4E7C-83BE-0BF374C71E5D}" dt="2020-10-27T21:50:16.054" v="804" actId="571"/>
          <ac:spMkLst>
            <pc:docMk/>
            <pc:sldMk cId="4009653751" sldId="262"/>
            <ac:spMk id="75" creationId="{01DFA571-6EAF-4933-8636-9F76B3BF4BB2}"/>
          </ac:spMkLst>
        </pc:spChg>
        <pc:spChg chg="mod">
          <ac:chgData name="Moshe Freedman" userId="60dcc7a2-9905-4a61-8dfb-1ee9c74ad375" providerId="ADAL" clId="{69C3C210-437C-4E7C-83BE-0BF374C71E5D}" dt="2020-10-27T21:50:16.054" v="804" actId="571"/>
          <ac:spMkLst>
            <pc:docMk/>
            <pc:sldMk cId="4009653751" sldId="262"/>
            <ac:spMk id="76" creationId="{7EE91B20-68B6-4FE6-B9B2-C754F257AEEB}"/>
          </ac:spMkLst>
        </pc:spChg>
        <pc:spChg chg="mod">
          <ac:chgData name="Moshe Freedman" userId="60dcc7a2-9905-4a61-8dfb-1ee9c74ad375" providerId="ADAL" clId="{69C3C210-437C-4E7C-83BE-0BF374C71E5D}" dt="2020-10-27T21:50:16.054" v="804" actId="571"/>
          <ac:spMkLst>
            <pc:docMk/>
            <pc:sldMk cId="4009653751" sldId="262"/>
            <ac:spMk id="77" creationId="{039CFD3F-9186-48BD-9DAB-07EE95B1A9B2}"/>
          </ac:spMkLst>
        </pc:spChg>
        <pc:spChg chg="mod">
          <ac:chgData name="Moshe Freedman" userId="60dcc7a2-9905-4a61-8dfb-1ee9c74ad375" providerId="ADAL" clId="{69C3C210-437C-4E7C-83BE-0BF374C71E5D}" dt="2020-10-27T21:50:16.054" v="804" actId="571"/>
          <ac:spMkLst>
            <pc:docMk/>
            <pc:sldMk cId="4009653751" sldId="262"/>
            <ac:spMk id="80" creationId="{0B521572-C56A-42E6-AD44-8E528148E73E}"/>
          </ac:spMkLst>
        </pc:spChg>
        <pc:spChg chg="mod">
          <ac:chgData name="Moshe Freedman" userId="60dcc7a2-9905-4a61-8dfb-1ee9c74ad375" providerId="ADAL" clId="{69C3C210-437C-4E7C-83BE-0BF374C71E5D}" dt="2020-10-27T21:50:16.054" v="804" actId="571"/>
          <ac:spMkLst>
            <pc:docMk/>
            <pc:sldMk cId="4009653751" sldId="262"/>
            <ac:spMk id="89" creationId="{6063B199-5D72-410C-9943-8ABEFC859A4C}"/>
          </ac:spMkLst>
        </pc:spChg>
        <pc:spChg chg="mod">
          <ac:chgData name="Moshe Freedman" userId="60dcc7a2-9905-4a61-8dfb-1ee9c74ad375" providerId="ADAL" clId="{69C3C210-437C-4E7C-83BE-0BF374C71E5D}" dt="2020-10-27T21:50:16.054" v="804" actId="571"/>
          <ac:spMkLst>
            <pc:docMk/>
            <pc:sldMk cId="4009653751" sldId="262"/>
            <ac:spMk id="91" creationId="{D8C6C690-1AFF-403D-BE1B-419271539761}"/>
          </ac:spMkLst>
        </pc:spChg>
        <pc:spChg chg="mod">
          <ac:chgData name="Moshe Freedman" userId="60dcc7a2-9905-4a61-8dfb-1ee9c74ad375" providerId="ADAL" clId="{69C3C210-437C-4E7C-83BE-0BF374C71E5D}" dt="2020-10-27T21:50:16.054" v="804" actId="571"/>
          <ac:spMkLst>
            <pc:docMk/>
            <pc:sldMk cId="4009653751" sldId="262"/>
            <ac:spMk id="93" creationId="{C40A598E-4075-4FFC-B256-F07ED78802CC}"/>
          </ac:spMkLst>
        </pc:spChg>
        <pc:spChg chg="mod">
          <ac:chgData name="Moshe Freedman" userId="60dcc7a2-9905-4a61-8dfb-1ee9c74ad375" providerId="ADAL" clId="{69C3C210-437C-4E7C-83BE-0BF374C71E5D}" dt="2020-10-27T21:50:16.054" v="804" actId="571"/>
          <ac:spMkLst>
            <pc:docMk/>
            <pc:sldMk cId="4009653751" sldId="262"/>
            <ac:spMk id="95" creationId="{05E212DF-D55C-4230-A2DC-4153D200D62A}"/>
          </ac:spMkLst>
        </pc:spChg>
        <pc:spChg chg="mod">
          <ac:chgData name="Moshe Freedman" userId="60dcc7a2-9905-4a61-8dfb-1ee9c74ad375" providerId="ADAL" clId="{69C3C210-437C-4E7C-83BE-0BF374C71E5D}" dt="2020-10-27T21:50:16.054" v="804" actId="571"/>
          <ac:spMkLst>
            <pc:docMk/>
            <pc:sldMk cId="4009653751" sldId="262"/>
            <ac:spMk id="97" creationId="{00B99E5A-E4DD-4AF7-9B79-56085FF8ADA8}"/>
          </ac:spMkLst>
        </pc:spChg>
        <pc:spChg chg="mod">
          <ac:chgData name="Moshe Freedman" userId="60dcc7a2-9905-4a61-8dfb-1ee9c74ad375" providerId="ADAL" clId="{69C3C210-437C-4E7C-83BE-0BF374C71E5D}" dt="2020-10-27T21:50:16.054" v="804" actId="571"/>
          <ac:spMkLst>
            <pc:docMk/>
            <pc:sldMk cId="4009653751" sldId="262"/>
            <ac:spMk id="99" creationId="{A0BE79FE-981E-4A9B-B7BC-D6959BEADE7B}"/>
          </ac:spMkLst>
        </pc:spChg>
        <pc:spChg chg="mod">
          <ac:chgData name="Moshe Freedman" userId="60dcc7a2-9905-4a61-8dfb-1ee9c74ad375" providerId="ADAL" clId="{69C3C210-437C-4E7C-83BE-0BF374C71E5D}" dt="2020-10-27T21:50:16.054" v="804" actId="571"/>
          <ac:spMkLst>
            <pc:docMk/>
            <pc:sldMk cId="4009653751" sldId="262"/>
            <ac:spMk id="101" creationId="{DD542FD1-A4BE-4280-AE91-4C5926E0DE80}"/>
          </ac:spMkLst>
        </pc:spChg>
        <pc:spChg chg="mod">
          <ac:chgData name="Moshe Freedman" userId="60dcc7a2-9905-4a61-8dfb-1ee9c74ad375" providerId="ADAL" clId="{69C3C210-437C-4E7C-83BE-0BF374C71E5D}" dt="2020-10-27T21:50:16.054" v="804" actId="571"/>
          <ac:spMkLst>
            <pc:docMk/>
            <pc:sldMk cId="4009653751" sldId="262"/>
            <ac:spMk id="103" creationId="{5E5DA186-CDFC-4935-8F41-25DB1C03B7FD}"/>
          </ac:spMkLst>
        </pc:spChg>
        <pc:spChg chg="mod">
          <ac:chgData name="Moshe Freedman" userId="60dcc7a2-9905-4a61-8dfb-1ee9c74ad375" providerId="ADAL" clId="{69C3C210-437C-4E7C-83BE-0BF374C71E5D}" dt="2020-10-27T21:50:17.049" v="805" actId="571"/>
          <ac:spMkLst>
            <pc:docMk/>
            <pc:sldMk cId="4009653751" sldId="262"/>
            <ac:spMk id="107" creationId="{6B492542-C321-45BA-A846-C86DC97023F7}"/>
          </ac:spMkLst>
        </pc:spChg>
        <pc:spChg chg="mod">
          <ac:chgData name="Moshe Freedman" userId="60dcc7a2-9905-4a61-8dfb-1ee9c74ad375" providerId="ADAL" clId="{69C3C210-437C-4E7C-83BE-0BF374C71E5D}" dt="2020-10-27T21:50:17.049" v="805" actId="571"/>
          <ac:spMkLst>
            <pc:docMk/>
            <pc:sldMk cId="4009653751" sldId="262"/>
            <ac:spMk id="108" creationId="{23D1CE0F-6B1B-4128-929D-E474C6B7CC3C}"/>
          </ac:spMkLst>
        </pc:spChg>
        <pc:spChg chg="mod">
          <ac:chgData name="Moshe Freedman" userId="60dcc7a2-9905-4a61-8dfb-1ee9c74ad375" providerId="ADAL" clId="{69C3C210-437C-4E7C-83BE-0BF374C71E5D}" dt="2020-10-27T21:50:17.049" v="805" actId="571"/>
          <ac:spMkLst>
            <pc:docMk/>
            <pc:sldMk cId="4009653751" sldId="262"/>
            <ac:spMk id="109" creationId="{A454D9C2-F995-4346-9BB9-606404B956FB}"/>
          </ac:spMkLst>
        </pc:spChg>
        <pc:spChg chg="mod">
          <ac:chgData name="Moshe Freedman" userId="60dcc7a2-9905-4a61-8dfb-1ee9c74ad375" providerId="ADAL" clId="{69C3C210-437C-4E7C-83BE-0BF374C71E5D}" dt="2020-10-27T21:50:17.049" v="805" actId="571"/>
          <ac:spMkLst>
            <pc:docMk/>
            <pc:sldMk cId="4009653751" sldId="262"/>
            <ac:spMk id="112" creationId="{6B24565C-1C6F-4F7B-A82F-3EB0F1CEFC7B}"/>
          </ac:spMkLst>
        </pc:spChg>
        <pc:spChg chg="del">
          <ac:chgData name="Moshe Freedman" userId="60dcc7a2-9905-4a61-8dfb-1ee9c74ad375" providerId="ADAL" clId="{69C3C210-437C-4E7C-83BE-0BF374C71E5D}" dt="2020-10-27T21:48:52.107" v="790" actId="478"/>
          <ac:spMkLst>
            <pc:docMk/>
            <pc:sldMk cId="4009653751" sldId="262"/>
            <ac:spMk id="120" creationId="{B6500DE2-5BF4-48AB-8E98-9C72949A2263}"/>
          </ac:spMkLst>
        </pc:spChg>
        <pc:spChg chg="mod">
          <ac:chgData name="Moshe Freedman" userId="60dcc7a2-9905-4a61-8dfb-1ee9c74ad375" providerId="ADAL" clId="{69C3C210-437C-4E7C-83BE-0BF374C71E5D}" dt="2020-10-27T21:50:17.049" v="805" actId="571"/>
          <ac:spMkLst>
            <pc:docMk/>
            <pc:sldMk cId="4009653751" sldId="262"/>
            <ac:spMk id="123" creationId="{31941710-C4FF-4E9E-BBCE-810B1083FCFD}"/>
          </ac:spMkLst>
        </pc:spChg>
        <pc:spChg chg="mod">
          <ac:chgData name="Moshe Freedman" userId="60dcc7a2-9905-4a61-8dfb-1ee9c74ad375" providerId="ADAL" clId="{69C3C210-437C-4E7C-83BE-0BF374C71E5D}" dt="2020-10-27T21:50:17.049" v="805" actId="571"/>
          <ac:spMkLst>
            <pc:docMk/>
            <pc:sldMk cId="4009653751" sldId="262"/>
            <ac:spMk id="126" creationId="{3FCC0128-2675-4A75-B020-640974318FC4}"/>
          </ac:spMkLst>
        </pc:spChg>
        <pc:spChg chg="mod">
          <ac:chgData name="Moshe Freedman" userId="60dcc7a2-9905-4a61-8dfb-1ee9c74ad375" providerId="ADAL" clId="{69C3C210-437C-4E7C-83BE-0BF374C71E5D}" dt="2020-10-27T21:50:17.049" v="805" actId="571"/>
          <ac:spMkLst>
            <pc:docMk/>
            <pc:sldMk cId="4009653751" sldId="262"/>
            <ac:spMk id="128" creationId="{3D4CD6C4-73A4-4B62-BBA0-7682DA3E3A9B}"/>
          </ac:spMkLst>
        </pc:spChg>
        <pc:spChg chg="mod">
          <ac:chgData name="Moshe Freedman" userId="60dcc7a2-9905-4a61-8dfb-1ee9c74ad375" providerId="ADAL" clId="{69C3C210-437C-4E7C-83BE-0BF374C71E5D}" dt="2020-10-27T21:50:17.049" v="805" actId="571"/>
          <ac:spMkLst>
            <pc:docMk/>
            <pc:sldMk cId="4009653751" sldId="262"/>
            <ac:spMk id="130" creationId="{0D1B63C3-60E4-48EB-9DB8-5BE80A05087E}"/>
          </ac:spMkLst>
        </pc:spChg>
        <pc:spChg chg="mod">
          <ac:chgData name="Moshe Freedman" userId="60dcc7a2-9905-4a61-8dfb-1ee9c74ad375" providerId="ADAL" clId="{69C3C210-437C-4E7C-83BE-0BF374C71E5D}" dt="2020-10-27T21:50:17.049" v="805" actId="571"/>
          <ac:spMkLst>
            <pc:docMk/>
            <pc:sldMk cId="4009653751" sldId="262"/>
            <ac:spMk id="132" creationId="{6DDDFE10-EE7C-4B72-9D39-17FC31A6D62B}"/>
          </ac:spMkLst>
        </pc:spChg>
        <pc:spChg chg="mod">
          <ac:chgData name="Moshe Freedman" userId="60dcc7a2-9905-4a61-8dfb-1ee9c74ad375" providerId="ADAL" clId="{69C3C210-437C-4E7C-83BE-0BF374C71E5D}" dt="2020-10-27T21:50:17.049" v="805" actId="571"/>
          <ac:spMkLst>
            <pc:docMk/>
            <pc:sldMk cId="4009653751" sldId="262"/>
            <ac:spMk id="134" creationId="{C92D93BB-2D86-47B8-9AC2-DC775EDB4EB2}"/>
          </ac:spMkLst>
        </pc:spChg>
        <pc:spChg chg="mod">
          <ac:chgData name="Moshe Freedman" userId="60dcc7a2-9905-4a61-8dfb-1ee9c74ad375" providerId="ADAL" clId="{69C3C210-437C-4E7C-83BE-0BF374C71E5D}" dt="2020-10-27T21:50:17.049" v="805" actId="571"/>
          <ac:spMkLst>
            <pc:docMk/>
            <pc:sldMk cId="4009653751" sldId="262"/>
            <ac:spMk id="136" creationId="{9FE7AD87-2731-4DEC-8B6F-1B17E3504668}"/>
          </ac:spMkLst>
        </pc:spChg>
        <pc:spChg chg="mod">
          <ac:chgData name="Moshe Freedman" userId="60dcc7a2-9905-4a61-8dfb-1ee9c74ad375" providerId="ADAL" clId="{69C3C210-437C-4E7C-83BE-0BF374C71E5D}" dt="2020-10-27T21:50:17.049" v="805" actId="571"/>
          <ac:spMkLst>
            <pc:docMk/>
            <pc:sldMk cId="4009653751" sldId="262"/>
            <ac:spMk id="138" creationId="{009DABC9-BC4D-44C8-939E-911439C95E44}"/>
          </ac:spMkLst>
        </pc:spChg>
        <pc:spChg chg="mod">
          <ac:chgData name="Moshe Freedman" userId="60dcc7a2-9905-4a61-8dfb-1ee9c74ad375" providerId="ADAL" clId="{69C3C210-437C-4E7C-83BE-0BF374C71E5D}" dt="2020-10-27T21:50:18.330" v="806" actId="571"/>
          <ac:spMkLst>
            <pc:docMk/>
            <pc:sldMk cId="4009653751" sldId="262"/>
            <ac:spMk id="142" creationId="{B6A0A68B-C868-4B9D-B9B5-55761AAB32A6}"/>
          </ac:spMkLst>
        </pc:spChg>
        <pc:spChg chg="mod">
          <ac:chgData name="Moshe Freedman" userId="60dcc7a2-9905-4a61-8dfb-1ee9c74ad375" providerId="ADAL" clId="{69C3C210-437C-4E7C-83BE-0BF374C71E5D}" dt="2020-10-27T21:50:18.330" v="806" actId="571"/>
          <ac:spMkLst>
            <pc:docMk/>
            <pc:sldMk cId="4009653751" sldId="262"/>
            <ac:spMk id="143" creationId="{E822D65E-D9EA-4C3E-BE02-CFDE2D9CE785}"/>
          </ac:spMkLst>
        </pc:spChg>
        <pc:spChg chg="mod">
          <ac:chgData name="Moshe Freedman" userId="60dcc7a2-9905-4a61-8dfb-1ee9c74ad375" providerId="ADAL" clId="{69C3C210-437C-4E7C-83BE-0BF374C71E5D}" dt="2020-10-27T21:50:18.330" v="806" actId="571"/>
          <ac:spMkLst>
            <pc:docMk/>
            <pc:sldMk cId="4009653751" sldId="262"/>
            <ac:spMk id="144" creationId="{ECE0CF14-DBA7-4450-BE78-302311A161EF}"/>
          </ac:spMkLst>
        </pc:spChg>
        <pc:spChg chg="mod">
          <ac:chgData name="Moshe Freedman" userId="60dcc7a2-9905-4a61-8dfb-1ee9c74ad375" providerId="ADAL" clId="{69C3C210-437C-4E7C-83BE-0BF374C71E5D}" dt="2020-10-27T21:50:18.330" v="806" actId="571"/>
          <ac:spMkLst>
            <pc:docMk/>
            <pc:sldMk cId="4009653751" sldId="262"/>
            <ac:spMk id="147" creationId="{7C22D642-EC6B-4597-B89B-A7A16BAF4EB7}"/>
          </ac:spMkLst>
        </pc:spChg>
        <pc:spChg chg="mod">
          <ac:chgData name="Moshe Freedman" userId="60dcc7a2-9905-4a61-8dfb-1ee9c74ad375" providerId="ADAL" clId="{69C3C210-437C-4E7C-83BE-0BF374C71E5D}" dt="2020-10-27T21:50:18.330" v="806" actId="571"/>
          <ac:spMkLst>
            <pc:docMk/>
            <pc:sldMk cId="4009653751" sldId="262"/>
            <ac:spMk id="156" creationId="{D696BA89-ACEC-46E5-9CBB-D6580E27F4D8}"/>
          </ac:spMkLst>
        </pc:spChg>
        <pc:spChg chg="mod">
          <ac:chgData name="Moshe Freedman" userId="60dcc7a2-9905-4a61-8dfb-1ee9c74ad375" providerId="ADAL" clId="{69C3C210-437C-4E7C-83BE-0BF374C71E5D}" dt="2020-10-27T21:50:18.330" v="806" actId="571"/>
          <ac:spMkLst>
            <pc:docMk/>
            <pc:sldMk cId="4009653751" sldId="262"/>
            <ac:spMk id="158" creationId="{B79B6224-E9D6-44EB-8078-2EA8C42A4096}"/>
          </ac:spMkLst>
        </pc:spChg>
        <pc:spChg chg="mod">
          <ac:chgData name="Moshe Freedman" userId="60dcc7a2-9905-4a61-8dfb-1ee9c74ad375" providerId="ADAL" clId="{69C3C210-437C-4E7C-83BE-0BF374C71E5D}" dt="2020-10-27T21:50:18.330" v="806" actId="571"/>
          <ac:spMkLst>
            <pc:docMk/>
            <pc:sldMk cId="4009653751" sldId="262"/>
            <ac:spMk id="160" creationId="{CF2124B6-A4AB-4ECA-B06E-4BB89036EA1C}"/>
          </ac:spMkLst>
        </pc:spChg>
        <pc:spChg chg="mod">
          <ac:chgData name="Moshe Freedman" userId="60dcc7a2-9905-4a61-8dfb-1ee9c74ad375" providerId="ADAL" clId="{69C3C210-437C-4E7C-83BE-0BF374C71E5D}" dt="2020-10-27T21:50:18.330" v="806" actId="571"/>
          <ac:spMkLst>
            <pc:docMk/>
            <pc:sldMk cId="4009653751" sldId="262"/>
            <ac:spMk id="162" creationId="{50EFD329-5444-4C40-BD6C-4CDA1B141C11}"/>
          </ac:spMkLst>
        </pc:spChg>
        <pc:spChg chg="mod">
          <ac:chgData name="Moshe Freedman" userId="60dcc7a2-9905-4a61-8dfb-1ee9c74ad375" providerId="ADAL" clId="{69C3C210-437C-4E7C-83BE-0BF374C71E5D}" dt="2020-10-27T21:50:18.330" v="806" actId="571"/>
          <ac:spMkLst>
            <pc:docMk/>
            <pc:sldMk cId="4009653751" sldId="262"/>
            <ac:spMk id="164" creationId="{D2E259AA-9CCB-4018-A778-5ADC40D0996B}"/>
          </ac:spMkLst>
        </pc:spChg>
        <pc:spChg chg="mod">
          <ac:chgData name="Moshe Freedman" userId="60dcc7a2-9905-4a61-8dfb-1ee9c74ad375" providerId="ADAL" clId="{69C3C210-437C-4E7C-83BE-0BF374C71E5D}" dt="2020-10-27T21:50:18.330" v="806" actId="571"/>
          <ac:spMkLst>
            <pc:docMk/>
            <pc:sldMk cId="4009653751" sldId="262"/>
            <ac:spMk id="166" creationId="{E8122740-55F8-402C-8B06-F6A0C9E67AEF}"/>
          </ac:spMkLst>
        </pc:spChg>
        <pc:spChg chg="mod">
          <ac:chgData name="Moshe Freedman" userId="60dcc7a2-9905-4a61-8dfb-1ee9c74ad375" providerId="ADAL" clId="{69C3C210-437C-4E7C-83BE-0BF374C71E5D}" dt="2020-10-27T21:50:18.330" v="806" actId="571"/>
          <ac:spMkLst>
            <pc:docMk/>
            <pc:sldMk cId="4009653751" sldId="262"/>
            <ac:spMk id="168" creationId="{85209B94-5669-4332-934F-AFB08E3D8D7E}"/>
          </ac:spMkLst>
        </pc:spChg>
        <pc:spChg chg="mod">
          <ac:chgData name="Moshe Freedman" userId="60dcc7a2-9905-4a61-8dfb-1ee9c74ad375" providerId="ADAL" clId="{69C3C210-437C-4E7C-83BE-0BF374C71E5D}" dt="2020-10-27T21:50:18.330" v="806" actId="571"/>
          <ac:spMkLst>
            <pc:docMk/>
            <pc:sldMk cId="4009653751" sldId="262"/>
            <ac:spMk id="170" creationId="{AE746808-1C08-47F2-BAE4-9E09F7262F23}"/>
          </ac:spMkLst>
        </pc:spChg>
        <pc:spChg chg="mod">
          <ac:chgData name="Moshe Freedman" userId="60dcc7a2-9905-4a61-8dfb-1ee9c74ad375" providerId="ADAL" clId="{69C3C210-437C-4E7C-83BE-0BF374C71E5D}" dt="2020-10-27T21:50:20.159" v="807" actId="571"/>
          <ac:spMkLst>
            <pc:docMk/>
            <pc:sldMk cId="4009653751" sldId="262"/>
            <ac:spMk id="174" creationId="{5290F58C-C476-4AFD-953A-E842A4B5F3D3}"/>
          </ac:spMkLst>
        </pc:spChg>
        <pc:spChg chg="mod">
          <ac:chgData name="Moshe Freedman" userId="60dcc7a2-9905-4a61-8dfb-1ee9c74ad375" providerId="ADAL" clId="{69C3C210-437C-4E7C-83BE-0BF374C71E5D}" dt="2020-10-27T21:50:20.159" v="807" actId="571"/>
          <ac:spMkLst>
            <pc:docMk/>
            <pc:sldMk cId="4009653751" sldId="262"/>
            <ac:spMk id="175" creationId="{E4F517EA-61B5-4081-B821-B46C76942D9E}"/>
          </ac:spMkLst>
        </pc:spChg>
        <pc:spChg chg="mod">
          <ac:chgData name="Moshe Freedman" userId="60dcc7a2-9905-4a61-8dfb-1ee9c74ad375" providerId="ADAL" clId="{69C3C210-437C-4E7C-83BE-0BF374C71E5D}" dt="2020-10-27T21:50:20.159" v="807" actId="571"/>
          <ac:spMkLst>
            <pc:docMk/>
            <pc:sldMk cId="4009653751" sldId="262"/>
            <ac:spMk id="176" creationId="{551BD8A6-43E3-4ED0-B677-6500D8539AF4}"/>
          </ac:spMkLst>
        </pc:spChg>
        <pc:spChg chg="mod">
          <ac:chgData name="Moshe Freedman" userId="60dcc7a2-9905-4a61-8dfb-1ee9c74ad375" providerId="ADAL" clId="{69C3C210-437C-4E7C-83BE-0BF374C71E5D}" dt="2020-10-27T21:50:20.159" v="807" actId="571"/>
          <ac:spMkLst>
            <pc:docMk/>
            <pc:sldMk cId="4009653751" sldId="262"/>
            <ac:spMk id="179" creationId="{BAED6935-1F30-42CB-A969-46C016F45040}"/>
          </ac:spMkLst>
        </pc:spChg>
        <pc:spChg chg="mod">
          <ac:chgData name="Moshe Freedman" userId="60dcc7a2-9905-4a61-8dfb-1ee9c74ad375" providerId="ADAL" clId="{69C3C210-437C-4E7C-83BE-0BF374C71E5D}" dt="2020-10-27T21:50:20.159" v="807" actId="571"/>
          <ac:spMkLst>
            <pc:docMk/>
            <pc:sldMk cId="4009653751" sldId="262"/>
            <ac:spMk id="188" creationId="{F4FC4C46-6621-49A7-BCC9-26C9FD886E16}"/>
          </ac:spMkLst>
        </pc:spChg>
        <pc:spChg chg="mod">
          <ac:chgData name="Moshe Freedman" userId="60dcc7a2-9905-4a61-8dfb-1ee9c74ad375" providerId="ADAL" clId="{69C3C210-437C-4E7C-83BE-0BF374C71E5D}" dt="2020-10-27T21:50:20.159" v="807" actId="571"/>
          <ac:spMkLst>
            <pc:docMk/>
            <pc:sldMk cId="4009653751" sldId="262"/>
            <ac:spMk id="190" creationId="{EC2E2979-465C-466B-93EC-3550919DA0C9}"/>
          </ac:spMkLst>
        </pc:spChg>
        <pc:spChg chg="mod">
          <ac:chgData name="Moshe Freedman" userId="60dcc7a2-9905-4a61-8dfb-1ee9c74ad375" providerId="ADAL" clId="{69C3C210-437C-4E7C-83BE-0BF374C71E5D}" dt="2020-10-27T21:50:20.159" v="807" actId="571"/>
          <ac:spMkLst>
            <pc:docMk/>
            <pc:sldMk cId="4009653751" sldId="262"/>
            <ac:spMk id="192" creationId="{4352225C-A3E0-4D22-94BD-912BB1003D6A}"/>
          </ac:spMkLst>
        </pc:spChg>
        <pc:spChg chg="mod">
          <ac:chgData name="Moshe Freedman" userId="60dcc7a2-9905-4a61-8dfb-1ee9c74ad375" providerId="ADAL" clId="{69C3C210-437C-4E7C-83BE-0BF374C71E5D}" dt="2020-10-27T21:50:20.159" v="807" actId="571"/>
          <ac:spMkLst>
            <pc:docMk/>
            <pc:sldMk cId="4009653751" sldId="262"/>
            <ac:spMk id="194" creationId="{EE0D234A-E490-4A6E-87F1-F961D24B598B}"/>
          </ac:spMkLst>
        </pc:spChg>
        <pc:spChg chg="mod">
          <ac:chgData name="Moshe Freedman" userId="60dcc7a2-9905-4a61-8dfb-1ee9c74ad375" providerId="ADAL" clId="{69C3C210-437C-4E7C-83BE-0BF374C71E5D}" dt="2020-10-27T21:50:20.159" v="807" actId="571"/>
          <ac:spMkLst>
            <pc:docMk/>
            <pc:sldMk cId="4009653751" sldId="262"/>
            <ac:spMk id="196" creationId="{0C4702A0-261A-4390-8919-175DEE35C1BB}"/>
          </ac:spMkLst>
        </pc:spChg>
        <pc:spChg chg="mod">
          <ac:chgData name="Moshe Freedman" userId="60dcc7a2-9905-4a61-8dfb-1ee9c74ad375" providerId="ADAL" clId="{69C3C210-437C-4E7C-83BE-0BF374C71E5D}" dt="2020-10-27T21:50:20.159" v="807" actId="571"/>
          <ac:spMkLst>
            <pc:docMk/>
            <pc:sldMk cId="4009653751" sldId="262"/>
            <ac:spMk id="198" creationId="{6EFD5139-B463-4A04-9CC1-4D8DAA8D50F7}"/>
          </ac:spMkLst>
        </pc:spChg>
        <pc:spChg chg="mod">
          <ac:chgData name="Moshe Freedman" userId="60dcc7a2-9905-4a61-8dfb-1ee9c74ad375" providerId="ADAL" clId="{69C3C210-437C-4E7C-83BE-0BF374C71E5D}" dt="2020-10-27T21:50:20.159" v="807" actId="571"/>
          <ac:spMkLst>
            <pc:docMk/>
            <pc:sldMk cId="4009653751" sldId="262"/>
            <ac:spMk id="200" creationId="{5D4A38AA-408A-47F0-BF93-B26D0ACDD213}"/>
          </ac:spMkLst>
        </pc:spChg>
        <pc:spChg chg="mod">
          <ac:chgData name="Moshe Freedman" userId="60dcc7a2-9905-4a61-8dfb-1ee9c74ad375" providerId="ADAL" clId="{69C3C210-437C-4E7C-83BE-0BF374C71E5D}" dt="2020-10-27T21:50:20.159" v="807" actId="571"/>
          <ac:spMkLst>
            <pc:docMk/>
            <pc:sldMk cId="4009653751" sldId="262"/>
            <ac:spMk id="202" creationId="{DC719B6E-86D4-4D82-9FCF-276E3ECD0A87}"/>
          </ac:spMkLst>
        </pc:spChg>
        <pc:grpChg chg="add mod">
          <ac:chgData name="Moshe Freedman" userId="60dcc7a2-9905-4a61-8dfb-1ee9c74ad375" providerId="ADAL" clId="{69C3C210-437C-4E7C-83BE-0BF374C71E5D}" dt="2020-10-27T21:50:13.085" v="803" actId="1076"/>
          <ac:grpSpMkLst>
            <pc:docMk/>
            <pc:sldMk cId="4009653751" sldId="262"/>
            <ac:grpSpMk id="41" creationId="{1EEE5B6D-81BD-43F2-9E08-9448D6564BFD}"/>
          </ac:grpSpMkLst>
        </pc:grpChg>
        <pc:grpChg chg="mod">
          <ac:chgData name="Moshe Freedman" userId="60dcc7a2-9905-4a61-8dfb-1ee9c74ad375" providerId="ADAL" clId="{69C3C210-437C-4E7C-83BE-0BF374C71E5D}" dt="2020-10-27T21:50:11.678" v="802" actId="571"/>
          <ac:grpSpMkLst>
            <pc:docMk/>
            <pc:sldMk cId="4009653751" sldId="262"/>
            <ac:grpSpMk id="42" creationId="{B120E186-6CBC-439A-889F-E8F83DDBEF3E}"/>
          </ac:grpSpMkLst>
        </pc:grpChg>
        <pc:grpChg chg="mod">
          <ac:chgData name="Moshe Freedman" userId="60dcc7a2-9905-4a61-8dfb-1ee9c74ad375" providerId="ADAL" clId="{69C3C210-437C-4E7C-83BE-0BF374C71E5D}" dt="2020-10-27T21:50:11.678" v="802" actId="571"/>
          <ac:grpSpMkLst>
            <pc:docMk/>
            <pc:sldMk cId="4009653751" sldId="262"/>
            <ac:grpSpMk id="49" creationId="{95E3BC3E-1944-42FF-AF46-98D311B35371}"/>
          </ac:grpSpMkLst>
        </pc:grpChg>
        <pc:grpChg chg="mod">
          <ac:chgData name="Moshe Freedman" userId="60dcc7a2-9905-4a61-8dfb-1ee9c74ad375" providerId="ADAL" clId="{69C3C210-437C-4E7C-83BE-0BF374C71E5D}" dt="2020-10-27T21:50:11.678" v="802" actId="571"/>
          <ac:grpSpMkLst>
            <pc:docMk/>
            <pc:sldMk cId="4009653751" sldId="262"/>
            <ac:grpSpMk id="50" creationId="{00F9FE96-30BF-412E-B66E-28316A2B2CA2}"/>
          </ac:grpSpMkLst>
        </pc:grpChg>
        <pc:grpChg chg="mod">
          <ac:chgData name="Moshe Freedman" userId="60dcc7a2-9905-4a61-8dfb-1ee9c74ad375" providerId="ADAL" clId="{69C3C210-437C-4E7C-83BE-0BF374C71E5D}" dt="2020-10-27T21:50:11.678" v="802" actId="571"/>
          <ac:grpSpMkLst>
            <pc:docMk/>
            <pc:sldMk cId="4009653751" sldId="262"/>
            <ac:grpSpMk id="51" creationId="{8998E0D0-A015-45D1-9B16-3ECA7BF0AE8D}"/>
          </ac:grpSpMkLst>
        </pc:grpChg>
        <pc:grpChg chg="mod">
          <ac:chgData name="Moshe Freedman" userId="60dcc7a2-9905-4a61-8dfb-1ee9c74ad375" providerId="ADAL" clId="{69C3C210-437C-4E7C-83BE-0BF374C71E5D}" dt="2020-10-27T21:50:11.678" v="802" actId="571"/>
          <ac:grpSpMkLst>
            <pc:docMk/>
            <pc:sldMk cId="4009653751" sldId="262"/>
            <ac:grpSpMk id="52" creationId="{BEB44B8B-051F-49D8-8680-70C95A906F41}"/>
          </ac:grpSpMkLst>
        </pc:grpChg>
        <pc:grpChg chg="mod">
          <ac:chgData name="Moshe Freedman" userId="60dcc7a2-9905-4a61-8dfb-1ee9c74ad375" providerId="ADAL" clId="{69C3C210-437C-4E7C-83BE-0BF374C71E5D}" dt="2020-10-27T21:50:11.678" v="802" actId="571"/>
          <ac:grpSpMkLst>
            <pc:docMk/>
            <pc:sldMk cId="4009653751" sldId="262"/>
            <ac:grpSpMk id="53" creationId="{A7B90B3D-0DFC-461E-859A-68123BFBBCC8}"/>
          </ac:grpSpMkLst>
        </pc:grpChg>
        <pc:grpChg chg="mod">
          <ac:chgData name="Moshe Freedman" userId="60dcc7a2-9905-4a61-8dfb-1ee9c74ad375" providerId="ADAL" clId="{69C3C210-437C-4E7C-83BE-0BF374C71E5D}" dt="2020-10-27T21:50:11.678" v="802" actId="571"/>
          <ac:grpSpMkLst>
            <pc:docMk/>
            <pc:sldMk cId="4009653751" sldId="262"/>
            <ac:grpSpMk id="54" creationId="{05FABED0-3E1F-4B82-9E74-5755D866C14B}"/>
          </ac:grpSpMkLst>
        </pc:grpChg>
        <pc:grpChg chg="mod">
          <ac:chgData name="Moshe Freedman" userId="60dcc7a2-9905-4a61-8dfb-1ee9c74ad375" providerId="ADAL" clId="{69C3C210-437C-4E7C-83BE-0BF374C71E5D}" dt="2020-10-27T21:50:11.678" v="802" actId="571"/>
          <ac:grpSpMkLst>
            <pc:docMk/>
            <pc:sldMk cId="4009653751" sldId="262"/>
            <ac:grpSpMk id="55" creationId="{A95ED2D6-FD48-4450-9C78-E6518C617031}"/>
          </ac:grpSpMkLst>
        </pc:grpChg>
        <pc:grpChg chg="mod">
          <ac:chgData name="Moshe Freedman" userId="60dcc7a2-9905-4a61-8dfb-1ee9c74ad375" providerId="ADAL" clId="{69C3C210-437C-4E7C-83BE-0BF374C71E5D}" dt="2020-10-27T21:50:11.678" v="802" actId="571"/>
          <ac:grpSpMkLst>
            <pc:docMk/>
            <pc:sldMk cId="4009653751" sldId="262"/>
            <ac:grpSpMk id="56" creationId="{44DC61EC-C023-4FDD-8F18-E8A24ECF3CDC}"/>
          </ac:grpSpMkLst>
        </pc:grpChg>
        <pc:grpChg chg="add mod">
          <ac:chgData name="Moshe Freedman" userId="60dcc7a2-9905-4a61-8dfb-1ee9c74ad375" providerId="ADAL" clId="{69C3C210-437C-4E7C-83BE-0BF374C71E5D}" dt="2020-10-27T21:50:16.054" v="804" actId="571"/>
          <ac:grpSpMkLst>
            <pc:docMk/>
            <pc:sldMk cId="4009653751" sldId="262"/>
            <ac:grpSpMk id="73" creationId="{17017103-D85B-470F-AC1E-F5EC09CB0F14}"/>
          </ac:grpSpMkLst>
        </pc:grpChg>
        <pc:grpChg chg="mod">
          <ac:chgData name="Moshe Freedman" userId="60dcc7a2-9905-4a61-8dfb-1ee9c74ad375" providerId="ADAL" clId="{69C3C210-437C-4E7C-83BE-0BF374C71E5D}" dt="2020-10-27T21:50:16.054" v="804" actId="571"/>
          <ac:grpSpMkLst>
            <pc:docMk/>
            <pc:sldMk cId="4009653751" sldId="262"/>
            <ac:grpSpMk id="74" creationId="{46957546-5B64-473C-A0A7-EF95D05A7DF1}"/>
          </ac:grpSpMkLst>
        </pc:grpChg>
        <pc:grpChg chg="mod">
          <ac:chgData name="Moshe Freedman" userId="60dcc7a2-9905-4a61-8dfb-1ee9c74ad375" providerId="ADAL" clId="{69C3C210-437C-4E7C-83BE-0BF374C71E5D}" dt="2020-10-27T21:50:16.054" v="804" actId="571"/>
          <ac:grpSpMkLst>
            <pc:docMk/>
            <pc:sldMk cId="4009653751" sldId="262"/>
            <ac:grpSpMk id="81" creationId="{42DD00D4-AEBA-46F4-9627-CB6791F78954}"/>
          </ac:grpSpMkLst>
        </pc:grpChg>
        <pc:grpChg chg="mod">
          <ac:chgData name="Moshe Freedman" userId="60dcc7a2-9905-4a61-8dfb-1ee9c74ad375" providerId="ADAL" clId="{69C3C210-437C-4E7C-83BE-0BF374C71E5D}" dt="2020-10-27T21:50:16.054" v="804" actId="571"/>
          <ac:grpSpMkLst>
            <pc:docMk/>
            <pc:sldMk cId="4009653751" sldId="262"/>
            <ac:grpSpMk id="82" creationId="{2FB30C23-E100-48A1-B364-AFF5E63C9FF5}"/>
          </ac:grpSpMkLst>
        </pc:grpChg>
        <pc:grpChg chg="mod">
          <ac:chgData name="Moshe Freedman" userId="60dcc7a2-9905-4a61-8dfb-1ee9c74ad375" providerId="ADAL" clId="{69C3C210-437C-4E7C-83BE-0BF374C71E5D}" dt="2020-10-27T21:50:16.054" v="804" actId="571"/>
          <ac:grpSpMkLst>
            <pc:docMk/>
            <pc:sldMk cId="4009653751" sldId="262"/>
            <ac:grpSpMk id="83" creationId="{2F2CD5A2-7D80-4ADF-83C5-DBB77F1FD507}"/>
          </ac:grpSpMkLst>
        </pc:grpChg>
        <pc:grpChg chg="mod">
          <ac:chgData name="Moshe Freedman" userId="60dcc7a2-9905-4a61-8dfb-1ee9c74ad375" providerId="ADAL" clId="{69C3C210-437C-4E7C-83BE-0BF374C71E5D}" dt="2020-10-27T21:50:16.054" v="804" actId="571"/>
          <ac:grpSpMkLst>
            <pc:docMk/>
            <pc:sldMk cId="4009653751" sldId="262"/>
            <ac:grpSpMk id="84" creationId="{E5A6203F-4C72-497E-A5FC-3C92173DDFD3}"/>
          </ac:grpSpMkLst>
        </pc:grpChg>
        <pc:grpChg chg="mod">
          <ac:chgData name="Moshe Freedman" userId="60dcc7a2-9905-4a61-8dfb-1ee9c74ad375" providerId="ADAL" clId="{69C3C210-437C-4E7C-83BE-0BF374C71E5D}" dt="2020-10-27T21:50:16.054" v="804" actId="571"/>
          <ac:grpSpMkLst>
            <pc:docMk/>
            <pc:sldMk cId="4009653751" sldId="262"/>
            <ac:grpSpMk id="85" creationId="{E26E0F16-65EC-453D-A86C-641F9D2B08B8}"/>
          </ac:grpSpMkLst>
        </pc:grpChg>
        <pc:grpChg chg="mod">
          <ac:chgData name="Moshe Freedman" userId="60dcc7a2-9905-4a61-8dfb-1ee9c74ad375" providerId="ADAL" clId="{69C3C210-437C-4E7C-83BE-0BF374C71E5D}" dt="2020-10-27T21:50:16.054" v="804" actId="571"/>
          <ac:grpSpMkLst>
            <pc:docMk/>
            <pc:sldMk cId="4009653751" sldId="262"/>
            <ac:grpSpMk id="86" creationId="{BEB6A78D-D4A8-40F8-A456-54E1D5CADF7D}"/>
          </ac:grpSpMkLst>
        </pc:grpChg>
        <pc:grpChg chg="mod">
          <ac:chgData name="Moshe Freedman" userId="60dcc7a2-9905-4a61-8dfb-1ee9c74ad375" providerId="ADAL" clId="{69C3C210-437C-4E7C-83BE-0BF374C71E5D}" dt="2020-10-27T21:50:16.054" v="804" actId="571"/>
          <ac:grpSpMkLst>
            <pc:docMk/>
            <pc:sldMk cId="4009653751" sldId="262"/>
            <ac:grpSpMk id="87" creationId="{97578531-9824-4AB6-942E-C4C3AC9312BF}"/>
          </ac:grpSpMkLst>
        </pc:grpChg>
        <pc:grpChg chg="mod">
          <ac:chgData name="Moshe Freedman" userId="60dcc7a2-9905-4a61-8dfb-1ee9c74ad375" providerId="ADAL" clId="{69C3C210-437C-4E7C-83BE-0BF374C71E5D}" dt="2020-10-27T21:50:16.054" v="804" actId="571"/>
          <ac:grpSpMkLst>
            <pc:docMk/>
            <pc:sldMk cId="4009653751" sldId="262"/>
            <ac:grpSpMk id="88" creationId="{A6998349-2AE8-40EA-A4CC-A7839BF4F960}"/>
          </ac:grpSpMkLst>
        </pc:grpChg>
        <pc:grpChg chg="add mod">
          <ac:chgData name="Moshe Freedman" userId="60dcc7a2-9905-4a61-8dfb-1ee9c74ad375" providerId="ADAL" clId="{69C3C210-437C-4E7C-83BE-0BF374C71E5D}" dt="2020-10-27T21:50:17.049" v="805" actId="571"/>
          <ac:grpSpMkLst>
            <pc:docMk/>
            <pc:sldMk cId="4009653751" sldId="262"/>
            <ac:grpSpMk id="105" creationId="{DAC96222-5F9D-47AD-809F-3B3CB5BFC244}"/>
          </ac:grpSpMkLst>
        </pc:grpChg>
        <pc:grpChg chg="mod">
          <ac:chgData name="Moshe Freedman" userId="60dcc7a2-9905-4a61-8dfb-1ee9c74ad375" providerId="ADAL" clId="{69C3C210-437C-4E7C-83BE-0BF374C71E5D}" dt="2020-10-27T21:50:17.049" v="805" actId="571"/>
          <ac:grpSpMkLst>
            <pc:docMk/>
            <pc:sldMk cId="4009653751" sldId="262"/>
            <ac:grpSpMk id="106" creationId="{5A0FBB40-ACE9-45F8-B62B-8CD7DD6D92E6}"/>
          </ac:grpSpMkLst>
        </pc:grpChg>
        <pc:grpChg chg="mod">
          <ac:chgData name="Moshe Freedman" userId="60dcc7a2-9905-4a61-8dfb-1ee9c74ad375" providerId="ADAL" clId="{69C3C210-437C-4E7C-83BE-0BF374C71E5D}" dt="2020-10-27T21:50:17.049" v="805" actId="571"/>
          <ac:grpSpMkLst>
            <pc:docMk/>
            <pc:sldMk cId="4009653751" sldId="262"/>
            <ac:grpSpMk id="113" creationId="{110E037F-9D69-4829-AA2E-9437B5A73BE0}"/>
          </ac:grpSpMkLst>
        </pc:grpChg>
        <pc:grpChg chg="mod">
          <ac:chgData name="Moshe Freedman" userId="60dcc7a2-9905-4a61-8dfb-1ee9c74ad375" providerId="ADAL" clId="{69C3C210-437C-4E7C-83BE-0BF374C71E5D}" dt="2020-10-27T21:50:17.049" v="805" actId="571"/>
          <ac:grpSpMkLst>
            <pc:docMk/>
            <pc:sldMk cId="4009653751" sldId="262"/>
            <ac:grpSpMk id="114" creationId="{8DD6CB3F-9962-4655-88D6-89E1C7B4C4B2}"/>
          </ac:grpSpMkLst>
        </pc:grpChg>
        <pc:grpChg chg="mod">
          <ac:chgData name="Moshe Freedman" userId="60dcc7a2-9905-4a61-8dfb-1ee9c74ad375" providerId="ADAL" clId="{69C3C210-437C-4E7C-83BE-0BF374C71E5D}" dt="2020-10-27T21:50:17.049" v="805" actId="571"/>
          <ac:grpSpMkLst>
            <pc:docMk/>
            <pc:sldMk cId="4009653751" sldId="262"/>
            <ac:grpSpMk id="115" creationId="{95411E4B-2FD5-4453-8E9D-DE701C06E0C7}"/>
          </ac:grpSpMkLst>
        </pc:grpChg>
        <pc:grpChg chg="mod">
          <ac:chgData name="Moshe Freedman" userId="60dcc7a2-9905-4a61-8dfb-1ee9c74ad375" providerId="ADAL" clId="{69C3C210-437C-4E7C-83BE-0BF374C71E5D}" dt="2020-10-27T21:50:17.049" v="805" actId="571"/>
          <ac:grpSpMkLst>
            <pc:docMk/>
            <pc:sldMk cId="4009653751" sldId="262"/>
            <ac:grpSpMk id="116" creationId="{6A9C9A63-B270-4C9C-A122-94D3CBDE0615}"/>
          </ac:grpSpMkLst>
        </pc:grpChg>
        <pc:grpChg chg="mod">
          <ac:chgData name="Moshe Freedman" userId="60dcc7a2-9905-4a61-8dfb-1ee9c74ad375" providerId="ADAL" clId="{69C3C210-437C-4E7C-83BE-0BF374C71E5D}" dt="2020-10-27T21:49:06.476" v="794" actId="1076"/>
          <ac:grpSpMkLst>
            <pc:docMk/>
            <pc:sldMk cId="4009653751" sldId="262"/>
            <ac:grpSpMk id="117" creationId="{657FBFDF-2B25-462B-88A2-638BFB04F21E}"/>
          </ac:grpSpMkLst>
        </pc:grpChg>
        <pc:grpChg chg="mod">
          <ac:chgData name="Moshe Freedman" userId="60dcc7a2-9905-4a61-8dfb-1ee9c74ad375" providerId="ADAL" clId="{69C3C210-437C-4E7C-83BE-0BF374C71E5D}" dt="2020-10-27T21:50:17.049" v="805" actId="571"/>
          <ac:grpSpMkLst>
            <pc:docMk/>
            <pc:sldMk cId="4009653751" sldId="262"/>
            <ac:grpSpMk id="118" creationId="{F2E82A53-61E3-4A2F-AB10-32073259B74A}"/>
          </ac:grpSpMkLst>
        </pc:grpChg>
        <pc:grpChg chg="mod">
          <ac:chgData name="Moshe Freedman" userId="60dcc7a2-9905-4a61-8dfb-1ee9c74ad375" providerId="ADAL" clId="{69C3C210-437C-4E7C-83BE-0BF374C71E5D}" dt="2020-10-27T21:50:17.049" v="805" actId="571"/>
          <ac:grpSpMkLst>
            <pc:docMk/>
            <pc:sldMk cId="4009653751" sldId="262"/>
            <ac:grpSpMk id="119" creationId="{05F4D9DF-94AD-41F3-9836-1F5BE6E56730}"/>
          </ac:grpSpMkLst>
        </pc:grpChg>
        <pc:grpChg chg="mod">
          <ac:chgData name="Moshe Freedman" userId="60dcc7a2-9905-4a61-8dfb-1ee9c74ad375" providerId="ADAL" clId="{69C3C210-437C-4E7C-83BE-0BF374C71E5D}" dt="2020-10-27T21:50:17.049" v="805" actId="571"/>
          <ac:grpSpMkLst>
            <pc:docMk/>
            <pc:sldMk cId="4009653751" sldId="262"/>
            <ac:grpSpMk id="121" creationId="{6255D4B7-5B40-45FF-9109-1E48AA52B75A}"/>
          </ac:grpSpMkLst>
        </pc:grpChg>
        <pc:grpChg chg="mod">
          <ac:chgData name="Moshe Freedman" userId="60dcc7a2-9905-4a61-8dfb-1ee9c74ad375" providerId="ADAL" clId="{69C3C210-437C-4E7C-83BE-0BF374C71E5D}" dt="2020-10-27T21:50:17.049" v="805" actId="571"/>
          <ac:grpSpMkLst>
            <pc:docMk/>
            <pc:sldMk cId="4009653751" sldId="262"/>
            <ac:grpSpMk id="122" creationId="{B42937E5-A37A-4525-88A8-DC5790E8DC7E}"/>
          </ac:grpSpMkLst>
        </pc:grpChg>
        <pc:grpChg chg="add mod">
          <ac:chgData name="Moshe Freedman" userId="60dcc7a2-9905-4a61-8dfb-1ee9c74ad375" providerId="ADAL" clId="{69C3C210-437C-4E7C-83BE-0BF374C71E5D}" dt="2020-10-27T21:50:18.330" v="806" actId="571"/>
          <ac:grpSpMkLst>
            <pc:docMk/>
            <pc:sldMk cId="4009653751" sldId="262"/>
            <ac:grpSpMk id="140" creationId="{04F5E6E7-0CE4-431A-A8F1-E7EE8105FA21}"/>
          </ac:grpSpMkLst>
        </pc:grpChg>
        <pc:grpChg chg="mod">
          <ac:chgData name="Moshe Freedman" userId="60dcc7a2-9905-4a61-8dfb-1ee9c74ad375" providerId="ADAL" clId="{69C3C210-437C-4E7C-83BE-0BF374C71E5D}" dt="2020-10-27T21:50:18.330" v="806" actId="571"/>
          <ac:grpSpMkLst>
            <pc:docMk/>
            <pc:sldMk cId="4009653751" sldId="262"/>
            <ac:grpSpMk id="141" creationId="{676C64BC-BFA6-4C74-A259-8FF49A67799E}"/>
          </ac:grpSpMkLst>
        </pc:grpChg>
        <pc:grpChg chg="mod">
          <ac:chgData name="Moshe Freedman" userId="60dcc7a2-9905-4a61-8dfb-1ee9c74ad375" providerId="ADAL" clId="{69C3C210-437C-4E7C-83BE-0BF374C71E5D}" dt="2020-10-27T21:50:18.330" v="806" actId="571"/>
          <ac:grpSpMkLst>
            <pc:docMk/>
            <pc:sldMk cId="4009653751" sldId="262"/>
            <ac:grpSpMk id="148" creationId="{48B44356-6A71-45D2-AF13-8F1A29A5930E}"/>
          </ac:grpSpMkLst>
        </pc:grpChg>
        <pc:grpChg chg="mod">
          <ac:chgData name="Moshe Freedman" userId="60dcc7a2-9905-4a61-8dfb-1ee9c74ad375" providerId="ADAL" clId="{69C3C210-437C-4E7C-83BE-0BF374C71E5D}" dt="2020-10-27T21:50:18.330" v="806" actId="571"/>
          <ac:grpSpMkLst>
            <pc:docMk/>
            <pc:sldMk cId="4009653751" sldId="262"/>
            <ac:grpSpMk id="149" creationId="{C700363C-FDBD-476F-A8F5-9CD84DD8A605}"/>
          </ac:grpSpMkLst>
        </pc:grpChg>
        <pc:grpChg chg="mod">
          <ac:chgData name="Moshe Freedman" userId="60dcc7a2-9905-4a61-8dfb-1ee9c74ad375" providerId="ADAL" clId="{69C3C210-437C-4E7C-83BE-0BF374C71E5D}" dt="2020-10-27T21:50:18.330" v="806" actId="571"/>
          <ac:grpSpMkLst>
            <pc:docMk/>
            <pc:sldMk cId="4009653751" sldId="262"/>
            <ac:grpSpMk id="150" creationId="{7EF7DC10-0283-404C-A543-AEAA9803CB53}"/>
          </ac:grpSpMkLst>
        </pc:grpChg>
        <pc:grpChg chg="mod">
          <ac:chgData name="Moshe Freedman" userId="60dcc7a2-9905-4a61-8dfb-1ee9c74ad375" providerId="ADAL" clId="{69C3C210-437C-4E7C-83BE-0BF374C71E5D}" dt="2020-10-27T21:50:18.330" v="806" actId="571"/>
          <ac:grpSpMkLst>
            <pc:docMk/>
            <pc:sldMk cId="4009653751" sldId="262"/>
            <ac:grpSpMk id="151" creationId="{CE3E1A76-2081-4E44-BE1B-A38CE9BABB4F}"/>
          </ac:grpSpMkLst>
        </pc:grpChg>
        <pc:grpChg chg="mod">
          <ac:chgData name="Moshe Freedman" userId="60dcc7a2-9905-4a61-8dfb-1ee9c74ad375" providerId="ADAL" clId="{69C3C210-437C-4E7C-83BE-0BF374C71E5D}" dt="2020-10-27T21:50:18.330" v="806" actId="571"/>
          <ac:grpSpMkLst>
            <pc:docMk/>
            <pc:sldMk cId="4009653751" sldId="262"/>
            <ac:grpSpMk id="152" creationId="{5D78DADD-69B5-4AC1-A79A-67C8227B0A47}"/>
          </ac:grpSpMkLst>
        </pc:grpChg>
        <pc:grpChg chg="mod">
          <ac:chgData name="Moshe Freedman" userId="60dcc7a2-9905-4a61-8dfb-1ee9c74ad375" providerId="ADAL" clId="{69C3C210-437C-4E7C-83BE-0BF374C71E5D}" dt="2020-10-27T21:50:18.330" v="806" actId="571"/>
          <ac:grpSpMkLst>
            <pc:docMk/>
            <pc:sldMk cId="4009653751" sldId="262"/>
            <ac:grpSpMk id="153" creationId="{9AB3D41D-D130-4AC9-A281-6E34CFE856A8}"/>
          </ac:grpSpMkLst>
        </pc:grpChg>
        <pc:grpChg chg="mod">
          <ac:chgData name="Moshe Freedman" userId="60dcc7a2-9905-4a61-8dfb-1ee9c74ad375" providerId="ADAL" clId="{69C3C210-437C-4E7C-83BE-0BF374C71E5D}" dt="2020-10-27T21:50:18.330" v="806" actId="571"/>
          <ac:grpSpMkLst>
            <pc:docMk/>
            <pc:sldMk cId="4009653751" sldId="262"/>
            <ac:grpSpMk id="154" creationId="{24B71F47-3250-4BA9-8DED-CE52AEBE08B7}"/>
          </ac:grpSpMkLst>
        </pc:grpChg>
        <pc:grpChg chg="mod">
          <ac:chgData name="Moshe Freedman" userId="60dcc7a2-9905-4a61-8dfb-1ee9c74ad375" providerId="ADAL" clId="{69C3C210-437C-4E7C-83BE-0BF374C71E5D}" dt="2020-10-27T21:50:18.330" v="806" actId="571"/>
          <ac:grpSpMkLst>
            <pc:docMk/>
            <pc:sldMk cId="4009653751" sldId="262"/>
            <ac:grpSpMk id="155" creationId="{1071F33C-9F92-4883-92E2-8E36668F8DF4}"/>
          </ac:grpSpMkLst>
        </pc:grpChg>
        <pc:grpChg chg="add mod">
          <ac:chgData name="Moshe Freedman" userId="60dcc7a2-9905-4a61-8dfb-1ee9c74ad375" providerId="ADAL" clId="{69C3C210-437C-4E7C-83BE-0BF374C71E5D}" dt="2020-10-27T21:50:20.159" v="807" actId="571"/>
          <ac:grpSpMkLst>
            <pc:docMk/>
            <pc:sldMk cId="4009653751" sldId="262"/>
            <ac:grpSpMk id="172" creationId="{9110CAD0-3EEB-44B3-99A0-7975284AD85D}"/>
          </ac:grpSpMkLst>
        </pc:grpChg>
        <pc:grpChg chg="mod">
          <ac:chgData name="Moshe Freedman" userId="60dcc7a2-9905-4a61-8dfb-1ee9c74ad375" providerId="ADAL" clId="{69C3C210-437C-4E7C-83BE-0BF374C71E5D}" dt="2020-10-27T21:50:20.159" v="807" actId="571"/>
          <ac:grpSpMkLst>
            <pc:docMk/>
            <pc:sldMk cId="4009653751" sldId="262"/>
            <ac:grpSpMk id="173" creationId="{3613464B-14F7-4ED0-91BA-5517530C7018}"/>
          </ac:grpSpMkLst>
        </pc:grpChg>
        <pc:grpChg chg="mod">
          <ac:chgData name="Moshe Freedman" userId="60dcc7a2-9905-4a61-8dfb-1ee9c74ad375" providerId="ADAL" clId="{69C3C210-437C-4E7C-83BE-0BF374C71E5D}" dt="2020-10-27T21:50:20.159" v="807" actId="571"/>
          <ac:grpSpMkLst>
            <pc:docMk/>
            <pc:sldMk cId="4009653751" sldId="262"/>
            <ac:grpSpMk id="180" creationId="{61FE2604-DD79-43FF-B705-D4890325CDD3}"/>
          </ac:grpSpMkLst>
        </pc:grpChg>
        <pc:grpChg chg="mod">
          <ac:chgData name="Moshe Freedman" userId="60dcc7a2-9905-4a61-8dfb-1ee9c74ad375" providerId="ADAL" clId="{69C3C210-437C-4E7C-83BE-0BF374C71E5D}" dt="2020-10-27T21:50:20.159" v="807" actId="571"/>
          <ac:grpSpMkLst>
            <pc:docMk/>
            <pc:sldMk cId="4009653751" sldId="262"/>
            <ac:grpSpMk id="181" creationId="{D89DAAF7-FCF0-4A9A-A4A9-21F46E72C00F}"/>
          </ac:grpSpMkLst>
        </pc:grpChg>
        <pc:grpChg chg="mod">
          <ac:chgData name="Moshe Freedman" userId="60dcc7a2-9905-4a61-8dfb-1ee9c74ad375" providerId="ADAL" clId="{69C3C210-437C-4E7C-83BE-0BF374C71E5D}" dt="2020-10-27T21:50:20.159" v="807" actId="571"/>
          <ac:grpSpMkLst>
            <pc:docMk/>
            <pc:sldMk cId="4009653751" sldId="262"/>
            <ac:grpSpMk id="182" creationId="{85B709B7-0FDD-4E70-B531-6D90D9E67292}"/>
          </ac:grpSpMkLst>
        </pc:grpChg>
        <pc:grpChg chg="mod">
          <ac:chgData name="Moshe Freedman" userId="60dcc7a2-9905-4a61-8dfb-1ee9c74ad375" providerId="ADAL" clId="{69C3C210-437C-4E7C-83BE-0BF374C71E5D}" dt="2020-10-27T21:50:20.159" v="807" actId="571"/>
          <ac:grpSpMkLst>
            <pc:docMk/>
            <pc:sldMk cId="4009653751" sldId="262"/>
            <ac:grpSpMk id="183" creationId="{8C2F5410-C2BF-4DC7-9AF1-30CFFDAE1A28}"/>
          </ac:grpSpMkLst>
        </pc:grpChg>
        <pc:grpChg chg="mod">
          <ac:chgData name="Moshe Freedman" userId="60dcc7a2-9905-4a61-8dfb-1ee9c74ad375" providerId="ADAL" clId="{69C3C210-437C-4E7C-83BE-0BF374C71E5D}" dt="2020-10-27T21:50:20.159" v="807" actId="571"/>
          <ac:grpSpMkLst>
            <pc:docMk/>
            <pc:sldMk cId="4009653751" sldId="262"/>
            <ac:grpSpMk id="184" creationId="{B7F82C16-22EC-4809-8E60-7FCC5234BBAC}"/>
          </ac:grpSpMkLst>
        </pc:grpChg>
        <pc:grpChg chg="mod">
          <ac:chgData name="Moshe Freedman" userId="60dcc7a2-9905-4a61-8dfb-1ee9c74ad375" providerId="ADAL" clId="{69C3C210-437C-4E7C-83BE-0BF374C71E5D}" dt="2020-10-27T21:50:20.159" v="807" actId="571"/>
          <ac:grpSpMkLst>
            <pc:docMk/>
            <pc:sldMk cId="4009653751" sldId="262"/>
            <ac:grpSpMk id="185" creationId="{93E003BF-B423-487D-A3C2-D22099F47207}"/>
          </ac:grpSpMkLst>
        </pc:grpChg>
        <pc:grpChg chg="mod">
          <ac:chgData name="Moshe Freedman" userId="60dcc7a2-9905-4a61-8dfb-1ee9c74ad375" providerId="ADAL" clId="{69C3C210-437C-4E7C-83BE-0BF374C71E5D}" dt="2020-10-27T21:50:20.159" v="807" actId="571"/>
          <ac:grpSpMkLst>
            <pc:docMk/>
            <pc:sldMk cId="4009653751" sldId="262"/>
            <ac:grpSpMk id="186" creationId="{FA513F8C-6513-4FA4-AA0E-AAD4B37CF567}"/>
          </ac:grpSpMkLst>
        </pc:grpChg>
        <pc:grpChg chg="mod">
          <ac:chgData name="Moshe Freedman" userId="60dcc7a2-9905-4a61-8dfb-1ee9c74ad375" providerId="ADAL" clId="{69C3C210-437C-4E7C-83BE-0BF374C71E5D}" dt="2020-10-27T21:50:20.159" v="807" actId="571"/>
          <ac:grpSpMkLst>
            <pc:docMk/>
            <pc:sldMk cId="4009653751" sldId="262"/>
            <ac:grpSpMk id="187" creationId="{ACC3DBB5-E4DB-4F33-A96F-846F1CD34C0E}"/>
          </ac:grpSpMkLst>
        </pc:grpChg>
        <pc:picChg chg="add mod">
          <ac:chgData name="Moshe Freedman" userId="60dcc7a2-9905-4a61-8dfb-1ee9c74ad375" providerId="ADAL" clId="{69C3C210-437C-4E7C-83BE-0BF374C71E5D}" dt="2020-10-27T21:50:03.619" v="801" actId="14100"/>
          <ac:picMkLst>
            <pc:docMk/>
            <pc:sldMk cId="4009653751" sldId="262"/>
            <ac:picMk id="3074" creationId="{86DEF996-C4CE-40AC-BEA7-18951352461D}"/>
          </ac:picMkLst>
        </pc:picChg>
        <pc:cxnChg chg="add mod">
          <ac:chgData name="Moshe Freedman" userId="60dcc7a2-9905-4a61-8dfb-1ee9c74ad375" providerId="ADAL" clId="{69C3C210-437C-4E7C-83BE-0BF374C71E5D}" dt="2020-10-27T21:50:49.288" v="817" actId="692"/>
          <ac:cxnSpMkLst>
            <pc:docMk/>
            <pc:sldMk cId="4009653751" sldId="262"/>
            <ac:cxnSpMk id="9" creationId="{464E57DE-8E84-44C4-B306-67A87C752A0F}"/>
          </ac:cxnSpMkLst>
        </pc:cxnChg>
        <pc:cxnChg chg="mod">
          <ac:chgData name="Moshe Freedman" userId="60dcc7a2-9905-4a61-8dfb-1ee9c74ad375" providerId="ADAL" clId="{69C3C210-437C-4E7C-83BE-0BF374C71E5D}" dt="2020-10-27T21:50:11.678" v="802" actId="571"/>
          <ac:cxnSpMkLst>
            <pc:docMk/>
            <pc:sldMk cId="4009653751" sldId="262"/>
            <ac:cxnSpMk id="46" creationId="{8291BF0A-C2FC-49A7-8E08-95929C9C3A99}"/>
          </ac:cxnSpMkLst>
        </pc:cxnChg>
        <pc:cxnChg chg="mod">
          <ac:chgData name="Moshe Freedman" userId="60dcc7a2-9905-4a61-8dfb-1ee9c74ad375" providerId="ADAL" clId="{69C3C210-437C-4E7C-83BE-0BF374C71E5D}" dt="2020-10-27T21:50:11.678" v="802" actId="571"/>
          <ac:cxnSpMkLst>
            <pc:docMk/>
            <pc:sldMk cId="4009653751" sldId="262"/>
            <ac:cxnSpMk id="47" creationId="{3B0EB3BE-38A6-4239-9394-C25AE5791735}"/>
          </ac:cxnSpMkLst>
        </pc:cxnChg>
        <pc:cxnChg chg="mod">
          <ac:chgData name="Moshe Freedman" userId="60dcc7a2-9905-4a61-8dfb-1ee9c74ad375" providerId="ADAL" clId="{69C3C210-437C-4E7C-83BE-0BF374C71E5D}" dt="2020-10-27T21:50:11.678" v="802" actId="571"/>
          <ac:cxnSpMkLst>
            <pc:docMk/>
            <pc:sldMk cId="4009653751" sldId="262"/>
            <ac:cxnSpMk id="58" creationId="{CB05EBF7-1A5F-4E2F-9080-5CF99DCDDB1A}"/>
          </ac:cxnSpMkLst>
        </pc:cxnChg>
        <pc:cxnChg chg="mod">
          <ac:chgData name="Moshe Freedman" userId="60dcc7a2-9905-4a61-8dfb-1ee9c74ad375" providerId="ADAL" clId="{69C3C210-437C-4E7C-83BE-0BF374C71E5D}" dt="2020-10-27T21:50:11.678" v="802" actId="571"/>
          <ac:cxnSpMkLst>
            <pc:docMk/>
            <pc:sldMk cId="4009653751" sldId="262"/>
            <ac:cxnSpMk id="60" creationId="{E1D8EE26-2C42-41DA-AD7D-F6BEA3A82037}"/>
          </ac:cxnSpMkLst>
        </pc:cxnChg>
        <pc:cxnChg chg="mod">
          <ac:chgData name="Moshe Freedman" userId="60dcc7a2-9905-4a61-8dfb-1ee9c74ad375" providerId="ADAL" clId="{69C3C210-437C-4E7C-83BE-0BF374C71E5D}" dt="2020-10-27T21:50:11.678" v="802" actId="571"/>
          <ac:cxnSpMkLst>
            <pc:docMk/>
            <pc:sldMk cId="4009653751" sldId="262"/>
            <ac:cxnSpMk id="62" creationId="{ED4A7A56-1F89-40C2-AA52-D21D65B84306}"/>
          </ac:cxnSpMkLst>
        </pc:cxnChg>
        <pc:cxnChg chg="mod">
          <ac:chgData name="Moshe Freedman" userId="60dcc7a2-9905-4a61-8dfb-1ee9c74ad375" providerId="ADAL" clId="{69C3C210-437C-4E7C-83BE-0BF374C71E5D}" dt="2020-10-27T21:50:11.678" v="802" actId="571"/>
          <ac:cxnSpMkLst>
            <pc:docMk/>
            <pc:sldMk cId="4009653751" sldId="262"/>
            <ac:cxnSpMk id="64" creationId="{2BDACA67-C06D-4B2F-82FF-BA76AD8C91D9}"/>
          </ac:cxnSpMkLst>
        </pc:cxnChg>
        <pc:cxnChg chg="mod">
          <ac:chgData name="Moshe Freedman" userId="60dcc7a2-9905-4a61-8dfb-1ee9c74ad375" providerId="ADAL" clId="{69C3C210-437C-4E7C-83BE-0BF374C71E5D}" dt="2020-10-27T21:50:11.678" v="802" actId="571"/>
          <ac:cxnSpMkLst>
            <pc:docMk/>
            <pc:sldMk cId="4009653751" sldId="262"/>
            <ac:cxnSpMk id="66" creationId="{5F357724-6309-4217-B9BB-40707AE105EE}"/>
          </ac:cxnSpMkLst>
        </pc:cxnChg>
        <pc:cxnChg chg="mod">
          <ac:chgData name="Moshe Freedman" userId="60dcc7a2-9905-4a61-8dfb-1ee9c74ad375" providerId="ADAL" clId="{69C3C210-437C-4E7C-83BE-0BF374C71E5D}" dt="2020-10-27T21:50:11.678" v="802" actId="571"/>
          <ac:cxnSpMkLst>
            <pc:docMk/>
            <pc:sldMk cId="4009653751" sldId="262"/>
            <ac:cxnSpMk id="68" creationId="{F548F6DB-748D-482A-989F-1DA2241275A8}"/>
          </ac:cxnSpMkLst>
        </pc:cxnChg>
        <pc:cxnChg chg="mod">
          <ac:chgData name="Moshe Freedman" userId="60dcc7a2-9905-4a61-8dfb-1ee9c74ad375" providerId="ADAL" clId="{69C3C210-437C-4E7C-83BE-0BF374C71E5D}" dt="2020-10-27T21:50:11.678" v="802" actId="571"/>
          <ac:cxnSpMkLst>
            <pc:docMk/>
            <pc:sldMk cId="4009653751" sldId="262"/>
            <ac:cxnSpMk id="70" creationId="{ADC8E72F-60AD-4536-9442-854505C8CBA8}"/>
          </ac:cxnSpMkLst>
        </pc:cxnChg>
        <pc:cxnChg chg="mod">
          <ac:chgData name="Moshe Freedman" userId="60dcc7a2-9905-4a61-8dfb-1ee9c74ad375" providerId="ADAL" clId="{69C3C210-437C-4E7C-83BE-0BF374C71E5D}" dt="2020-10-27T21:50:11.678" v="802" actId="571"/>
          <ac:cxnSpMkLst>
            <pc:docMk/>
            <pc:sldMk cId="4009653751" sldId="262"/>
            <ac:cxnSpMk id="72" creationId="{8A86435E-A6E9-4639-969E-085828EE4D78}"/>
          </ac:cxnSpMkLst>
        </pc:cxnChg>
        <pc:cxnChg chg="mod">
          <ac:chgData name="Moshe Freedman" userId="60dcc7a2-9905-4a61-8dfb-1ee9c74ad375" providerId="ADAL" clId="{69C3C210-437C-4E7C-83BE-0BF374C71E5D}" dt="2020-10-27T21:50:16.054" v="804" actId="571"/>
          <ac:cxnSpMkLst>
            <pc:docMk/>
            <pc:sldMk cId="4009653751" sldId="262"/>
            <ac:cxnSpMk id="78" creationId="{AFE344D7-585B-4E1C-AFD7-7BE78B5F0BDF}"/>
          </ac:cxnSpMkLst>
        </pc:cxnChg>
        <pc:cxnChg chg="mod">
          <ac:chgData name="Moshe Freedman" userId="60dcc7a2-9905-4a61-8dfb-1ee9c74ad375" providerId="ADAL" clId="{69C3C210-437C-4E7C-83BE-0BF374C71E5D}" dt="2020-10-27T21:50:16.054" v="804" actId="571"/>
          <ac:cxnSpMkLst>
            <pc:docMk/>
            <pc:sldMk cId="4009653751" sldId="262"/>
            <ac:cxnSpMk id="79" creationId="{61903BCC-4A8C-4CF3-99A3-37D8DD1AE570}"/>
          </ac:cxnSpMkLst>
        </pc:cxnChg>
        <pc:cxnChg chg="mod">
          <ac:chgData name="Moshe Freedman" userId="60dcc7a2-9905-4a61-8dfb-1ee9c74ad375" providerId="ADAL" clId="{69C3C210-437C-4E7C-83BE-0BF374C71E5D}" dt="2020-10-27T21:50:16.054" v="804" actId="571"/>
          <ac:cxnSpMkLst>
            <pc:docMk/>
            <pc:sldMk cId="4009653751" sldId="262"/>
            <ac:cxnSpMk id="90" creationId="{0BC4F6BF-0632-4AFB-8A54-ADBBCBAF6372}"/>
          </ac:cxnSpMkLst>
        </pc:cxnChg>
        <pc:cxnChg chg="mod">
          <ac:chgData name="Moshe Freedman" userId="60dcc7a2-9905-4a61-8dfb-1ee9c74ad375" providerId="ADAL" clId="{69C3C210-437C-4E7C-83BE-0BF374C71E5D}" dt="2020-10-27T21:50:16.054" v="804" actId="571"/>
          <ac:cxnSpMkLst>
            <pc:docMk/>
            <pc:sldMk cId="4009653751" sldId="262"/>
            <ac:cxnSpMk id="92" creationId="{C74DAD88-8BEF-4B68-B468-8D44145AD141}"/>
          </ac:cxnSpMkLst>
        </pc:cxnChg>
        <pc:cxnChg chg="mod">
          <ac:chgData name="Moshe Freedman" userId="60dcc7a2-9905-4a61-8dfb-1ee9c74ad375" providerId="ADAL" clId="{69C3C210-437C-4E7C-83BE-0BF374C71E5D}" dt="2020-10-27T21:50:16.054" v="804" actId="571"/>
          <ac:cxnSpMkLst>
            <pc:docMk/>
            <pc:sldMk cId="4009653751" sldId="262"/>
            <ac:cxnSpMk id="94" creationId="{A753399E-1646-4F4A-B687-BA6DF5274672}"/>
          </ac:cxnSpMkLst>
        </pc:cxnChg>
        <pc:cxnChg chg="mod">
          <ac:chgData name="Moshe Freedman" userId="60dcc7a2-9905-4a61-8dfb-1ee9c74ad375" providerId="ADAL" clId="{69C3C210-437C-4E7C-83BE-0BF374C71E5D}" dt="2020-10-27T21:50:16.054" v="804" actId="571"/>
          <ac:cxnSpMkLst>
            <pc:docMk/>
            <pc:sldMk cId="4009653751" sldId="262"/>
            <ac:cxnSpMk id="96" creationId="{C8A7964F-B54C-4E1C-AAA2-824986070606}"/>
          </ac:cxnSpMkLst>
        </pc:cxnChg>
        <pc:cxnChg chg="mod">
          <ac:chgData name="Moshe Freedman" userId="60dcc7a2-9905-4a61-8dfb-1ee9c74ad375" providerId="ADAL" clId="{69C3C210-437C-4E7C-83BE-0BF374C71E5D}" dt="2020-10-27T21:50:16.054" v="804" actId="571"/>
          <ac:cxnSpMkLst>
            <pc:docMk/>
            <pc:sldMk cId="4009653751" sldId="262"/>
            <ac:cxnSpMk id="98" creationId="{8F3B0157-ABDE-40FC-847B-FBFD991072F0}"/>
          </ac:cxnSpMkLst>
        </pc:cxnChg>
        <pc:cxnChg chg="mod">
          <ac:chgData name="Moshe Freedman" userId="60dcc7a2-9905-4a61-8dfb-1ee9c74ad375" providerId="ADAL" clId="{69C3C210-437C-4E7C-83BE-0BF374C71E5D}" dt="2020-10-27T21:50:16.054" v="804" actId="571"/>
          <ac:cxnSpMkLst>
            <pc:docMk/>
            <pc:sldMk cId="4009653751" sldId="262"/>
            <ac:cxnSpMk id="100" creationId="{A2FD7055-B122-4381-9C1A-3623420A37E6}"/>
          </ac:cxnSpMkLst>
        </pc:cxnChg>
        <pc:cxnChg chg="mod">
          <ac:chgData name="Moshe Freedman" userId="60dcc7a2-9905-4a61-8dfb-1ee9c74ad375" providerId="ADAL" clId="{69C3C210-437C-4E7C-83BE-0BF374C71E5D}" dt="2020-10-27T21:50:16.054" v="804" actId="571"/>
          <ac:cxnSpMkLst>
            <pc:docMk/>
            <pc:sldMk cId="4009653751" sldId="262"/>
            <ac:cxnSpMk id="102" creationId="{FD3C93ED-0913-495D-A7AC-5A5C6283358A}"/>
          </ac:cxnSpMkLst>
        </pc:cxnChg>
        <pc:cxnChg chg="mod">
          <ac:chgData name="Moshe Freedman" userId="60dcc7a2-9905-4a61-8dfb-1ee9c74ad375" providerId="ADAL" clId="{69C3C210-437C-4E7C-83BE-0BF374C71E5D}" dt="2020-10-27T21:50:16.054" v="804" actId="571"/>
          <ac:cxnSpMkLst>
            <pc:docMk/>
            <pc:sldMk cId="4009653751" sldId="262"/>
            <ac:cxnSpMk id="104" creationId="{1499CBBE-A227-4D3E-AA0D-021FEE11B63B}"/>
          </ac:cxnSpMkLst>
        </pc:cxnChg>
        <pc:cxnChg chg="mod">
          <ac:chgData name="Moshe Freedman" userId="60dcc7a2-9905-4a61-8dfb-1ee9c74ad375" providerId="ADAL" clId="{69C3C210-437C-4E7C-83BE-0BF374C71E5D}" dt="2020-10-27T21:50:17.049" v="805" actId="571"/>
          <ac:cxnSpMkLst>
            <pc:docMk/>
            <pc:sldMk cId="4009653751" sldId="262"/>
            <ac:cxnSpMk id="110" creationId="{5ECBFF82-A6D0-4B6E-A946-902A68358F58}"/>
          </ac:cxnSpMkLst>
        </pc:cxnChg>
        <pc:cxnChg chg="mod">
          <ac:chgData name="Moshe Freedman" userId="60dcc7a2-9905-4a61-8dfb-1ee9c74ad375" providerId="ADAL" clId="{69C3C210-437C-4E7C-83BE-0BF374C71E5D}" dt="2020-10-27T21:50:17.049" v="805" actId="571"/>
          <ac:cxnSpMkLst>
            <pc:docMk/>
            <pc:sldMk cId="4009653751" sldId="262"/>
            <ac:cxnSpMk id="111" creationId="{E910233B-65F1-4DF4-BD9F-3F2831E22C7C}"/>
          </ac:cxnSpMkLst>
        </pc:cxnChg>
        <pc:cxnChg chg="mod">
          <ac:chgData name="Moshe Freedman" userId="60dcc7a2-9905-4a61-8dfb-1ee9c74ad375" providerId="ADAL" clId="{69C3C210-437C-4E7C-83BE-0BF374C71E5D}" dt="2020-10-27T21:49:08.028" v="795" actId="1076"/>
          <ac:cxnSpMkLst>
            <pc:docMk/>
            <pc:sldMk cId="4009653751" sldId="262"/>
            <ac:cxnSpMk id="124" creationId="{0A7017AE-753F-46C7-AB63-5F7CAE3DB759}"/>
          </ac:cxnSpMkLst>
        </pc:cxnChg>
        <pc:cxnChg chg="mod">
          <ac:chgData name="Moshe Freedman" userId="60dcc7a2-9905-4a61-8dfb-1ee9c74ad375" providerId="ADAL" clId="{69C3C210-437C-4E7C-83BE-0BF374C71E5D}" dt="2020-10-27T21:50:17.049" v="805" actId="571"/>
          <ac:cxnSpMkLst>
            <pc:docMk/>
            <pc:sldMk cId="4009653751" sldId="262"/>
            <ac:cxnSpMk id="125" creationId="{CBC83A24-600B-45F7-9DB9-00555B39E1F6}"/>
          </ac:cxnSpMkLst>
        </pc:cxnChg>
        <pc:cxnChg chg="mod">
          <ac:chgData name="Moshe Freedman" userId="60dcc7a2-9905-4a61-8dfb-1ee9c74ad375" providerId="ADAL" clId="{69C3C210-437C-4E7C-83BE-0BF374C71E5D}" dt="2020-10-27T21:50:17.049" v="805" actId="571"/>
          <ac:cxnSpMkLst>
            <pc:docMk/>
            <pc:sldMk cId="4009653751" sldId="262"/>
            <ac:cxnSpMk id="127" creationId="{90761A0A-8A16-4B05-8839-48588782C06D}"/>
          </ac:cxnSpMkLst>
        </pc:cxnChg>
        <pc:cxnChg chg="mod">
          <ac:chgData name="Moshe Freedman" userId="60dcc7a2-9905-4a61-8dfb-1ee9c74ad375" providerId="ADAL" clId="{69C3C210-437C-4E7C-83BE-0BF374C71E5D}" dt="2020-10-27T21:50:17.049" v="805" actId="571"/>
          <ac:cxnSpMkLst>
            <pc:docMk/>
            <pc:sldMk cId="4009653751" sldId="262"/>
            <ac:cxnSpMk id="129" creationId="{4AE75656-9125-40D4-8AF8-E39A4780BAA4}"/>
          </ac:cxnSpMkLst>
        </pc:cxnChg>
        <pc:cxnChg chg="mod">
          <ac:chgData name="Moshe Freedman" userId="60dcc7a2-9905-4a61-8dfb-1ee9c74ad375" providerId="ADAL" clId="{69C3C210-437C-4E7C-83BE-0BF374C71E5D}" dt="2020-10-27T21:50:17.049" v="805" actId="571"/>
          <ac:cxnSpMkLst>
            <pc:docMk/>
            <pc:sldMk cId="4009653751" sldId="262"/>
            <ac:cxnSpMk id="131" creationId="{EDE008EB-E30A-4B05-BDB9-41BD3CA8F051}"/>
          </ac:cxnSpMkLst>
        </pc:cxnChg>
        <pc:cxnChg chg="mod">
          <ac:chgData name="Moshe Freedman" userId="60dcc7a2-9905-4a61-8dfb-1ee9c74ad375" providerId="ADAL" clId="{69C3C210-437C-4E7C-83BE-0BF374C71E5D}" dt="2020-10-27T21:50:17.049" v="805" actId="571"/>
          <ac:cxnSpMkLst>
            <pc:docMk/>
            <pc:sldMk cId="4009653751" sldId="262"/>
            <ac:cxnSpMk id="133" creationId="{7581DCBF-B0C0-4D76-AE18-F0CF666AE57F}"/>
          </ac:cxnSpMkLst>
        </pc:cxnChg>
        <pc:cxnChg chg="mod">
          <ac:chgData name="Moshe Freedman" userId="60dcc7a2-9905-4a61-8dfb-1ee9c74ad375" providerId="ADAL" clId="{69C3C210-437C-4E7C-83BE-0BF374C71E5D}" dt="2020-10-27T21:50:17.049" v="805" actId="571"/>
          <ac:cxnSpMkLst>
            <pc:docMk/>
            <pc:sldMk cId="4009653751" sldId="262"/>
            <ac:cxnSpMk id="135" creationId="{75A80ADB-FA4E-48EE-B963-0AA0FF44C792}"/>
          </ac:cxnSpMkLst>
        </pc:cxnChg>
        <pc:cxnChg chg="mod">
          <ac:chgData name="Moshe Freedman" userId="60dcc7a2-9905-4a61-8dfb-1ee9c74ad375" providerId="ADAL" clId="{69C3C210-437C-4E7C-83BE-0BF374C71E5D}" dt="2020-10-27T21:50:17.049" v="805" actId="571"/>
          <ac:cxnSpMkLst>
            <pc:docMk/>
            <pc:sldMk cId="4009653751" sldId="262"/>
            <ac:cxnSpMk id="137" creationId="{558071E6-22C0-4D6D-A045-B4F5CEDFAE9B}"/>
          </ac:cxnSpMkLst>
        </pc:cxnChg>
        <pc:cxnChg chg="mod">
          <ac:chgData name="Moshe Freedman" userId="60dcc7a2-9905-4a61-8dfb-1ee9c74ad375" providerId="ADAL" clId="{69C3C210-437C-4E7C-83BE-0BF374C71E5D}" dt="2020-10-27T21:50:17.049" v="805" actId="571"/>
          <ac:cxnSpMkLst>
            <pc:docMk/>
            <pc:sldMk cId="4009653751" sldId="262"/>
            <ac:cxnSpMk id="139" creationId="{BE61AAF9-1A2C-4E58-9748-5A2677EA5E22}"/>
          </ac:cxnSpMkLst>
        </pc:cxnChg>
        <pc:cxnChg chg="mod">
          <ac:chgData name="Moshe Freedman" userId="60dcc7a2-9905-4a61-8dfb-1ee9c74ad375" providerId="ADAL" clId="{69C3C210-437C-4E7C-83BE-0BF374C71E5D}" dt="2020-10-27T21:50:18.330" v="806" actId="571"/>
          <ac:cxnSpMkLst>
            <pc:docMk/>
            <pc:sldMk cId="4009653751" sldId="262"/>
            <ac:cxnSpMk id="145" creationId="{FC202196-4A91-4DBF-9E33-3EB77B4FF2C6}"/>
          </ac:cxnSpMkLst>
        </pc:cxnChg>
        <pc:cxnChg chg="mod">
          <ac:chgData name="Moshe Freedman" userId="60dcc7a2-9905-4a61-8dfb-1ee9c74ad375" providerId="ADAL" clId="{69C3C210-437C-4E7C-83BE-0BF374C71E5D}" dt="2020-10-27T21:50:18.330" v="806" actId="571"/>
          <ac:cxnSpMkLst>
            <pc:docMk/>
            <pc:sldMk cId="4009653751" sldId="262"/>
            <ac:cxnSpMk id="146" creationId="{863130D0-73B5-4727-B373-73EB138B70F5}"/>
          </ac:cxnSpMkLst>
        </pc:cxnChg>
        <pc:cxnChg chg="mod">
          <ac:chgData name="Moshe Freedman" userId="60dcc7a2-9905-4a61-8dfb-1ee9c74ad375" providerId="ADAL" clId="{69C3C210-437C-4E7C-83BE-0BF374C71E5D}" dt="2020-10-27T21:50:18.330" v="806" actId="571"/>
          <ac:cxnSpMkLst>
            <pc:docMk/>
            <pc:sldMk cId="4009653751" sldId="262"/>
            <ac:cxnSpMk id="157" creationId="{7DA80707-CDEE-4465-B0F6-F7148FCDED89}"/>
          </ac:cxnSpMkLst>
        </pc:cxnChg>
        <pc:cxnChg chg="mod">
          <ac:chgData name="Moshe Freedman" userId="60dcc7a2-9905-4a61-8dfb-1ee9c74ad375" providerId="ADAL" clId="{69C3C210-437C-4E7C-83BE-0BF374C71E5D}" dt="2020-10-27T21:50:18.330" v="806" actId="571"/>
          <ac:cxnSpMkLst>
            <pc:docMk/>
            <pc:sldMk cId="4009653751" sldId="262"/>
            <ac:cxnSpMk id="159" creationId="{AFA4BF80-61E5-40E9-9103-D91044F96810}"/>
          </ac:cxnSpMkLst>
        </pc:cxnChg>
        <pc:cxnChg chg="mod">
          <ac:chgData name="Moshe Freedman" userId="60dcc7a2-9905-4a61-8dfb-1ee9c74ad375" providerId="ADAL" clId="{69C3C210-437C-4E7C-83BE-0BF374C71E5D}" dt="2020-10-27T21:50:18.330" v="806" actId="571"/>
          <ac:cxnSpMkLst>
            <pc:docMk/>
            <pc:sldMk cId="4009653751" sldId="262"/>
            <ac:cxnSpMk id="161" creationId="{8AEFC0BE-DB24-40F7-944E-495D1951962D}"/>
          </ac:cxnSpMkLst>
        </pc:cxnChg>
        <pc:cxnChg chg="mod">
          <ac:chgData name="Moshe Freedman" userId="60dcc7a2-9905-4a61-8dfb-1ee9c74ad375" providerId="ADAL" clId="{69C3C210-437C-4E7C-83BE-0BF374C71E5D}" dt="2020-10-27T21:50:18.330" v="806" actId="571"/>
          <ac:cxnSpMkLst>
            <pc:docMk/>
            <pc:sldMk cId="4009653751" sldId="262"/>
            <ac:cxnSpMk id="163" creationId="{038E791E-7FB6-45F6-BF4F-B6FBDCCFDD46}"/>
          </ac:cxnSpMkLst>
        </pc:cxnChg>
        <pc:cxnChg chg="mod">
          <ac:chgData name="Moshe Freedman" userId="60dcc7a2-9905-4a61-8dfb-1ee9c74ad375" providerId="ADAL" clId="{69C3C210-437C-4E7C-83BE-0BF374C71E5D}" dt="2020-10-27T21:50:18.330" v="806" actId="571"/>
          <ac:cxnSpMkLst>
            <pc:docMk/>
            <pc:sldMk cId="4009653751" sldId="262"/>
            <ac:cxnSpMk id="165" creationId="{0136F9C1-9C82-4B16-A8C3-5AA3438EEA31}"/>
          </ac:cxnSpMkLst>
        </pc:cxnChg>
        <pc:cxnChg chg="mod">
          <ac:chgData name="Moshe Freedman" userId="60dcc7a2-9905-4a61-8dfb-1ee9c74ad375" providerId="ADAL" clId="{69C3C210-437C-4E7C-83BE-0BF374C71E5D}" dt="2020-10-27T21:50:18.330" v="806" actId="571"/>
          <ac:cxnSpMkLst>
            <pc:docMk/>
            <pc:sldMk cId="4009653751" sldId="262"/>
            <ac:cxnSpMk id="167" creationId="{BBC857AE-D968-44DA-ABD1-80C9097F7AF3}"/>
          </ac:cxnSpMkLst>
        </pc:cxnChg>
        <pc:cxnChg chg="mod">
          <ac:chgData name="Moshe Freedman" userId="60dcc7a2-9905-4a61-8dfb-1ee9c74ad375" providerId="ADAL" clId="{69C3C210-437C-4E7C-83BE-0BF374C71E5D}" dt="2020-10-27T21:50:18.330" v="806" actId="571"/>
          <ac:cxnSpMkLst>
            <pc:docMk/>
            <pc:sldMk cId="4009653751" sldId="262"/>
            <ac:cxnSpMk id="169" creationId="{13CCF90A-64D9-4A04-A406-DC39FD6252F0}"/>
          </ac:cxnSpMkLst>
        </pc:cxnChg>
        <pc:cxnChg chg="mod">
          <ac:chgData name="Moshe Freedman" userId="60dcc7a2-9905-4a61-8dfb-1ee9c74ad375" providerId="ADAL" clId="{69C3C210-437C-4E7C-83BE-0BF374C71E5D}" dt="2020-10-27T21:50:18.330" v="806" actId="571"/>
          <ac:cxnSpMkLst>
            <pc:docMk/>
            <pc:sldMk cId="4009653751" sldId="262"/>
            <ac:cxnSpMk id="171" creationId="{02FCE5AF-25BC-4C2A-A93A-8211284D2107}"/>
          </ac:cxnSpMkLst>
        </pc:cxnChg>
        <pc:cxnChg chg="mod">
          <ac:chgData name="Moshe Freedman" userId="60dcc7a2-9905-4a61-8dfb-1ee9c74ad375" providerId="ADAL" clId="{69C3C210-437C-4E7C-83BE-0BF374C71E5D}" dt="2020-10-27T21:50:20.159" v="807" actId="571"/>
          <ac:cxnSpMkLst>
            <pc:docMk/>
            <pc:sldMk cId="4009653751" sldId="262"/>
            <ac:cxnSpMk id="177" creationId="{BD3E631A-F8C7-48E5-8633-F307916BB655}"/>
          </ac:cxnSpMkLst>
        </pc:cxnChg>
        <pc:cxnChg chg="mod">
          <ac:chgData name="Moshe Freedman" userId="60dcc7a2-9905-4a61-8dfb-1ee9c74ad375" providerId="ADAL" clId="{69C3C210-437C-4E7C-83BE-0BF374C71E5D}" dt="2020-10-27T21:50:20.159" v="807" actId="571"/>
          <ac:cxnSpMkLst>
            <pc:docMk/>
            <pc:sldMk cId="4009653751" sldId="262"/>
            <ac:cxnSpMk id="178" creationId="{163DBC26-C798-44B7-B3FD-9C0A2ECC7880}"/>
          </ac:cxnSpMkLst>
        </pc:cxnChg>
        <pc:cxnChg chg="mod">
          <ac:chgData name="Moshe Freedman" userId="60dcc7a2-9905-4a61-8dfb-1ee9c74ad375" providerId="ADAL" clId="{69C3C210-437C-4E7C-83BE-0BF374C71E5D}" dt="2020-10-27T21:50:20.159" v="807" actId="571"/>
          <ac:cxnSpMkLst>
            <pc:docMk/>
            <pc:sldMk cId="4009653751" sldId="262"/>
            <ac:cxnSpMk id="189" creationId="{DDD42515-836B-47EF-8C28-5CA52F247346}"/>
          </ac:cxnSpMkLst>
        </pc:cxnChg>
        <pc:cxnChg chg="mod">
          <ac:chgData name="Moshe Freedman" userId="60dcc7a2-9905-4a61-8dfb-1ee9c74ad375" providerId="ADAL" clId="{69C3C210-437C-4E7C-83BE-0BF374C71E5D}" dt="2020-10-27T21:50:20.159" v="807" actId="571"/>
          <ac:cxnSpMkLst>
            <pc:docMk/>
            <pc:sldMk cId="4009653751" sldId="262"/>
            <ac:cxnSpMk id="191" creationId="{C4423A1C-B488-4548-AF61-4D2B0577CCF4}"/>
          </ac:cxnSpMkLst>
        </pc:cxnChg>
        <pc:cxnChg chg="mod">
          <ac:chgData name="Moshe Freedman" userId="60dcc7a2-9905-4a61-8dfb-1ee9c74ad375" providerId="ADAL" clId="{69C3C210-437C-4E7C-83BE-0BF374C71E5D}" dt="2020-10-27T21:50:20.159" v="807" actId="571"/>
          <ac:cxnSpMkLst>
            <pc:docMk/>
            <pc:sldMk cId="4009653751" sldId="262"/>
            <ac:cxnSpMk id="193" creationId="{907814E1-8009-468D-A4B9-AAA767163ABE}"/>
          </ac:cxnSpMkLst>
        </pc:cxnChg>
        <pc:cxnChg chg="mod">
          <ac:chgData name="Moshe Freedman" userId="60dcc7a2-9905-4a61-8dfb-1ee9c74ad375" providerId="ADAL" clId="{69C3C210-437C-4E7C-83BE-0BF374C71E5D}" dt="2020-10-27T21:50:20.159" v="807" actId="571"/>
          <ac:cxnSpMkLst>
            <pc:docMk/>
            <pc:sldMk cId="4009653751" sldId="262"/>
            <ac:cxnSpMk id="195" creationId="{86D6D132-1CC1-43E2-BB24-6F8DD23A97F6}"/>
          </ac:cxnSpMkLst>
        </pc:cxnChg>
        <pc:cxnChg chg="mod">
          <ac:chgData name="Moshe Freedman" userId="60dcc7a2-9905-4a61-8dfb-1ee9c74ad375" providerId="ADAL" clId="{69C3C210-437C-4E7C-83BE-0BF374C71E5D}" dt="2020-10-27T21:50:20.159" v="807" actId="571"/>
          <ac:cxnSpMkLst>
            <pc:docMk/>
            <pc:sldMk cId="4009653751" sldId="262"/>
            <ac:cxnSpMk id="197" creationId="{2D77CB63-76B3-45DB-9DE9-AD51B940476C}"/>
          </ac:cxnSpMkLst>
        </pc:cxnChg>
        <pc:cxnChg chg="mod">
          <ac:chgData name="Moshe Freedman" userId="60dcc7a2-9905-4a61-8dfb-1ee9c74ad375" providerId="ADAL" clId="{69C3C210-437C-4E7C-83BE-0BF374C71E5D}" dt="2020-10-27T21:50:20.159" v="807" actId="571"/>
          <ac:cxnSpMkLst>
            <pc:docMk/>
            <pc:sldMk cId="4009653751" sldId="262"/>
            <ac:cxnSpMk id="199" creationId="{C59E1954-65AA-4D40-813C-07398429F3AC}"/>
          </ac:cxnSpMkLst>
        </pc:cxnChg>
        <pc:cxnChg chg="mod">
          <ac:chgData name="Moshe Freedman" userId="60dcc7a2-9905-4a61-8dfb-1ee9c74ad375" providerId="ADAL" clId="{69C3C210-437C-4E7C-83BE-0BF374C71E5D}" dt="2020-10-27T21:50:20.159" v="807" actId="571"/>
          <ac:cxnSpMkLst>
            <pc:docMk/>
            <pc:sldMk cId="4009653751" sldId="262"/>
            <ac:cxnSpMk id="201" creationId="{DFEED702-1B4D-4794-8575-293386AE459C}"/>
          </ac:cxnSpMkLst>
        </pc:cxnChg>
        <pc:cxnChg chg="mod">
          <ac:chgData name="Moshe Freedman" userId="60dcc7a2-9905-4a61-8dfb-1ee9c74ad375" providerId="ADAL" clId="{69C3C210-437C-4E7C-83BE-0BF374C71E5D}" dt="2020-10-27T21:50:20.159" v="807" actId="571"/>
          <ac:cxnSpMkLst>
            <pc:docMk/>
            <pc:sldMk cId="4009653751" sldId="262"/>
            <ac:cxnSpMk id="203" creationId="{CC3EAA94-0416-40D8-956E-EE0811BD9F64}"/>
          </ac:cxnSpMkLst>
        </pc:cxnChg>
      </pc:sldChg>
      <pc:sldChg chg="addSp modSp add mod">
        <pc:chgData name="Moshe Freedman" userId="60dcc7a2-9905-4a61-8dfb-1ee9c74ad375" providerId="ADAL" clId="{69C3C210-437C-4E7C-83BE-0BF374C71E5D}" dt="2020-10-27T21:47:53.540" v="786" actId="571"/>
        <pc:sldMkLst>
          <pc:docMk/>
          <pc:sldMk cId="1016227570" sldId="263"/>
        </pc:sldMkLst>
        <pc:spChg chg="mod">
          <ac:chgData name="Moshe Freedman" userId="60dcc7a2-9905-4a61-8dfb-1ee9c74ad375" providerId="ADAL" clId="{69C3C210-437C-4E7C-83BE-0BF374C71E5D}" dt="2020-10-27T21:46:59.874" v="764"/>
          <ac:spMkLst>
            <pc:docMk/>
            <pc:sldMk cId="1016227570" sldId="263"/>
            <ac:spMk id="6" creationId="{2A148635-19F1-4CDF-A6E8-684A2B9CDED7}"/>
          </ac:spMkLst>
        </pc:spChg>
        <pc:spChg chg="mod">
          <ac:chgData name="Moshe Freedman" userId="60dcc7a2-9905-4a61-8dfb-1ee9c74ad375" providerId="ADAL" clId="{69C3C210-437C-4E7C-83BE-0BF374C71E5D}" dt="2020-10-27T21:46:59.874" v="764"/>
          <ac:spMkLst>
            <pc:docMk/>
            <pc:sldMk cId="1016227570" sldId="263"/>
            <ac:spMk id="7" creationId="{415252FD-8DC1-49C1-ADFB-62BBCEE9C9E5}"/>
          </ac:spMkLst>
        </pc:spChg>
        <pc:spChg chg="mod">
          <ac:chgData name="Moshe Freedman" userId="60dcc7a2-9905-4a61-8dfb-1ee9c74ad375" providerId="ADAL" clId="{69C3C210-437C-4E7C-83BE-0BF374C71E5D}" dt="2020-10-27T21:46:59.874" v="764"/>
          <ac:spMkLst>
            <pc:docMk/>
            <pc:sldMk cId="1016227570" sldId="263"/>
            <ac:spMk id="8" creationId="{ED17F91E-A266-49F1-B8D1-3BA27DF428F2}"/>
          </ac:spMkLst>
        </pc:spChg>
        <pc:spChg chg="mod">
          <ac:chgData name="Moshe Freedman" userId="60dcc7a2-9905-4a61-8dfb-1ee9c74ad375" providerId="ADAL" clId="{69C3C210-437C-4E7C-83BE-0BF374C71E5D}" dt="2020-10-27T21:46:59.874" v="764"/>
          <ac:spMkLst>
            <pc:docMk/>
            <pc:sldMk cId="1016227570" sldId="263"/>
            <ac:spMk id="11" creationId="{82C522F1-7E3F-44AF-842B-37DF68005962}"/>
          </ac:spMkLst>
        </pc:spChg>
        <pc:spChg chg="mod">
          <ac:chgData name="Moshe Freedman" userId="60dcc7a2-9905-4a61-8dfb-1ee9c74ad375" providerId="ADAL" clId="{69C3C210-437C-4E7C-83BE-0BF374C71E5D}" dt="2020-10-27T21:46:59.874" v="764"/>
          <ac:spMkLst>
            <pc:docMk/>
            <pc:sldMk cId="1016227570" sldId="263"/>
            <ac:spMk id="20" creationId="{1C007F51-A050-46B6-ABB7-7DD2141BD79E}"/>
          </ac:spMkLst>
        </pc:spChg>
        <pc:spChg chg="mod">
          <ac:chgData name="Moshe Freedman" userId="60dcc7a2-9905-4a61-8dfb-1ee9c74ad375" providerId="ADAL" clId="{69C3C210-437C-4E7C-83BE-0BF374C71E5D}" dt="2020-10-27T21:46:59.874" v="764"/>
          <ac:spMkLst>
            <pc:docMk/>
            <pc:sldMk cId="1016227570" sldId="263"/>
            <ac:spMk id="22" creationId="{6C599F8C-5129-4E3B-B2F1-5131096C304A}"/>
          </ac:spMkLst>
        </pc:spChg>
        <pc:spChg chg="mod">
          <ac:chgData name="Moshe Freedman" userId="60dcc7a2-9905-4a61-8dfb-1ee9c74ad375" providerId="ADAL" clId="{69C3C210-437C-4E7C-83BE-0BF374C71E5D}" dt="2020-10-27T21:46:59.874" v="764"/>
          <ac:spMkLst>
            <pc:docMk/>
            <pc:sldMk cId="1016227570" sldId="263"/>
            <ac:spMk id="24" creationId="{262F8626-E7E6-41E9-9F97-9999FEA03E0E}"/>
          </ac:spMkLst>
        </pc:spChg>
        <pc:spChg chg="mod">
          <ac:chgData name="Moshe Freedman" userId="60dcc7a2-9905-4a61-8dfb-1ee9c74ad375" providerId="ADAL" clId="{69C3C210-437C-4E7C-83BE-0BF374C71E5D}" dt="2020-10-27T21:46:59.874" v="764"/>
          <ac:spMkLst>
            <pc:docMk/>
            <pc:sldMk cId="1016227570" sldId="263"/>
            <ac:spMk id="26" creationId="{3DC8D8BC-0C71-4E8D-A570-1F23FC5DFC97}"/>
          </ac:spMkLst>
        </pc:spChg>
        <pc:spChg chg="mod">
          <ac:chgData name="Moshe Freedman" userId="60dcc7a2-9905-4a61-8dfb-1ee9c74ad375" providerId="ADAL" clId="{69C3C210-437C-4E7C-83BE-0BF374C71E5D}" dt="2020-10-27T21:46:59.874" v="764"/>
          <ac:spMkLst>
            <pc:docMk/>
            <pc:sldMk cId="1016227570" sldId="263"/>
            <ac:spMk id="28" creationId="{3D384CEE-F5E0-4B90-8DE1-0562D0FB87CE}"/>
          </ac:spMkLst>
        </pc:spChg>
        <pc:spChg chg="mod">
          <ac:chgData name="Moshe Freedman" userId="60dcc7a2-9905-4a61-8dfb-1ee9c74ad375" providerId="ADAL" clId="{69C3C210-437C-4E7C-83BE-0BF374C71E5D}" dt="2020-10-27T21:46:59.874" v="764"/>
          <ac:spMkLst>
            <pc:docMk/>
            <pc:sldMk cId="1016227570" sldId="263"/>
            <ac:spMk id="30" creationId="{9B5F4DCE-D4FC-4811-8FC3-16A2BCD584B7}"/>
          </ac:spMkLst>
        </pc:spChg>
        <pc:spChg chg="mod">
          <ac:chgData name="Moshe Freedman" userId="60dcc7a2-9905-4a61-8dfb-1ee9c74ad375" providerId="ADAL" clId="{69C3C210-437C-4E7C-83BE-0BF374C71E5D}" dt="2020-10-27T21:46:59.874" v="764"/>
          <ac:spMkLst>
            <pc:docMk/>
            <pc:sldMk cId="1016227570" sldId="263"/>
            <ac:spMk id="32" creationId="{3A2C7C74-8B17-4119-841B-AE209A7613C6}"/>
          </ac:spMkLst>
        </pc:spChg>
        <pc:spChg chg="mod">
          <ac:chgData name="Moshe Freedman" userId="60dcc7a2-9905-4a61-8dfb-1ee9c74ad375" providerId="ADAL" clId="{69C3C210-437C-4E7C-83BE-0BF374C71E5D}" dt="2020-10-27T21:46:59.874" v="764"/>
          <ac:spMkLst>
            <pc:docMk/>
            <pc:sldMk cId="1016227570" sldId="263"/>
            <ac:spMk id="34" creationId="{AC776B0E-2726-4865-A45D-17F054581F43}"/>
          </ac:spMkLst>
        </pc:spChg>
        <pc:spChg chg="mod">
          <ac:chgData name="Moshe Freedman" userId="60dcc7a2-9905-4a61-8dfb-1ee9c74ad375" providerId="ADAL" clId="{69C3C210-437C-4E7C-83BE-0BF374C71E5D}" dt="2020-10-27T21:47:11.955" v="768" actId="571"/>
          <ac:spMkLst>
            <pc:docMk/>
            <pc:sldMk cId="1016227570" sldId="263"/>
            <ac:spMk id="38" creationId="{2E97AA8D-5F48-44DC-8CC8-8574AF8ADE2C}"/>
          </ac:spMkLst>
        </pc:spChg>
        <pc:spChg chg="mod">
          <ac:chgData name="Moshe Freedman" userId="60dcc7a2-9905-4a61-8dfb-1ee9c74ad375" providerId="ADAL" clId="{69C3C210-437C-4E7C-83BE-0BF374C71E5D}" dt="2020-10-27T21:47:11.955" v="768" actId="571"/>
          <ac:spMkLst>
            <pc:docMk/>
            <pc:sldMk cId="1016227570" sldId="263"/>
            <ac:spMk id="39" creationId="{BFF5D231-C30B-4910-98A7-90F203D98C4D}"/>
          </ac:spMkLst>
        </pc:spChg>
        <pc:spChg chg="mod">
          <ac:chgData name="Moshe Freedman" userId="60dcc7a2-9905-4a61-8dfb-1ee9c74ad375" providerId="ADAL" clId="{69C3C210-437C-4E7C-83BE-0BF374C71E5D}" dt="2020-10-27T21:47:11.955" v="768" actId="571"/>
          <ac:spMkLst>
            <pc:docMk/>
            <pc:sldMk cId="1016227570" sldId="263"/>
            <ac:spMk id="40" creationId="{7C292644-5BE3-429D-B9C9-AD4BA824EC62}"/>
          </ac:spMkLst>
        </pc:spChg>
        <pc:spChg chg="mod">
          <ac:chgData name="Moshe Freedman" userId="60dcc7a2-9905-4a61-8dfb-1ee9c74ad375" providerId="ADAL" clId="{69C3C210-437C-4E7C-83BE-0BF374C71E5D}" dt="2020-10-27T21:47:11.955" v="768" actId="571"/>
          <ac:spMkLst>
            <pc:docMk/>
            <pc:sldMk cId="1016227570" sldId="263"/>
            <ac:spMk id="43" creationId="{4C054A5D-60F3-4A83-B52C-0DEF31D479BD}"/>
          </ac:spMkLst>
        </pc:spChg>
        <pc:spChg chg="mod">
          <ac:chgData name="Moshe Freedman" userId="60dcc7a2-9905-4a61-8dfb-1ee9c74ad375" providerId="ADAL" clId="{69C3C210-437C-4E7C-83BE-0BF374C71E5D}" dt="2020-10-27T21:47:11.955" v="768" actId="571"/>
          <ac:spMkLst>
            <pc:docMk/>
            <pc:sldMk cId="1016227570" sldId="263"/>
            <ac:spMk id="52" creationId="{0C5C81A1-B3BB-47FD-AA7D-A3040D159105}"/>
          </ac:spMkLst>
        </pc:spChg>
        <pc:spChg chg="mod">
          <ac:chgData name="Moshe Freedman" userId="60dcc7a2-9905-4a61-8dfb-1ee9c74ad375" providerId="ADAL" clId="{69C3C210-437C-4E7C-83BE-0BF374C71E5D}" dt="2020-10-27T21:47:11.955" v="768" actId="571"/>
          <ac:spMkLst>
            <pc:docMk/>
            <pc:sldMk cId="1016227570" sldId="263"/>
            <ac:spMk id="54" creationId="{86A352C6-FABF-4997-8006-169833D35C8C}"/>
          </ac:spMkLst>
        </pc:spChg>
        <pc:spChg chg="mod">
          <ac:chgData name="Moshe Freedman" userId="60dcc7a2-9905-4a61-8dfb-1ee9c74ad375" providerId="ADAL" clId="{69C3C210-437C-4E7C-83BE-0BF374C71E5D}" dt="2020-10-27T21:47:11.955" v="768" actId="571"/>
          <ac:spMkLst>
            <pc:docMk/>
            <pc:sldMk cId="1016227570" sldId="263"/>
            <ac:spMk id="56" creationId="{82E15519-060D-412C-BABB-630FD9D43ECD}"/>
          </ac:spMkLst>
        </pc:spChg>
        <pc:spChg chg="mod">
          <ac:chgData name="Moshe Freedman" userId="60dcc7a2-9905-4a61-8dfb-1ee9c74ad375" providerId="ADAL" clId="{69C3C210-437C-4E7C-83BE-0BF374C71E5D}" dt="2020-10-27T21:47:11.955" v="768" actId="571"/>
          <ac:spMkLst>
            <pc:docMk/>
            <pc:sldMk cId="1016227570" sldId="263"/>
            <ac:spMk id="58" creationId="{BC6A406F-DA30-4553-9283-6D446C494089}"/>
          </ac:spMkLst>
        </pc:spChg>
        <pc:spChg chg="mod">
          <ac:chgData name="Moshe Freedman" userId="60dcc7a2-9905-4a61-8dfb-1ee9c74ad375" providerId="ADAL" clId="{69C3C210-437C-4E7C-83BE-0BF374C71E5D}" dt="2020-10-27T21:47:11.955" v="768" actId="571"/>
          <ac:spMkLst>
            <pc:docMk/>
            <pc:sldMk cId="1016227570" sldId="263"/>
            <ac:spMk id="60" creationId="{679E2066-0EE8-49E7-B55F-AB6A69920E21}"/>
          </ac:spMkLst>
        </pc:spChg>
        <pc:spChg chg="mod">
          <ac:chgData name="Moshe Freedman" userId="60dcc7a2-9905-4a61-8dfb-1ee9c74ad375" providerId="ADAL" clId="{69C3C210-437C-4E7C-83BE-0BF374C71E5D}" dt="2020-10-27T21:47:11.955" v="768" actId="571"/>
          <ac:spMkLst>
            <pc:docMk/>
            <pc:sldMk cId="1016227570" sldId="263"/>
            <ac:spMk id="62" creationId="{0B29F513-C4A8-4AFB-97E6-332C2611012E}"/>
          </ac:spMkLst>
        </pc:spChg>
        <pc:spChg chg="mod">
          <ac:chgData name="Moshe Freedman" userId="60dcc7a2-9905-4a61-8dfb-1ee9c74ad375" providerId="ADAL" clId="{69C3C210-437C-4E7C-83BE-0BF374C71E5D}" dt="2020-10-27T21:47:11.955" v="768" actId="571"/>
          <ac:spMkLst>
            <pc:docMk/>
            <pc:sldMk cId="1016227570" sldId="263"/>
            <ac:spMk id="64" creationId="{3516E9F4-B4D9-4BCD-AD63-61763929BBDC}"/>
          </ac:spMkLst>
        </pc:spChg>
        <pc:spChg chg="mod">
          <ac:chgData name="Moshe Freedman" userId="60dcc7a2-9905-4a61-8dfb-1ee9c74ad375" providerId="ADAL" clId="{69C3C210-437C-4E7C-83BE-0BF374C71E5D}" dt="2020-10-27T21:47:11.955" v="768" actId="571"/>
          <ac:spMkLst>
            <pc:docMk/>
            <pc:sldMk cId="1016227570" sldId="263"/>
            <ac:spMk id="66" creationId="{682BD762-9C81-449A-9A5A-C99E86638AEA}"/>
          </ac:spMkLst>
        </pc:spChg>
        <pc:spChg chg="mod">
          <ac:chgData name="Moshe Freedman" userId="60dcc7a2-9905-4a61-8dfb-1ee9c74ad375" providerId="ADAL" clId="{69C3C210-437C-4E7C-83BE-0BF374C71E5D}" dt="2020-10-27T21:47:13.365" v="769" actId="571"/>
          <ac:spMkLst>
            <pc:docMk/>
            <pc:sldMk cId="1016227570" sldId="263"/>
            <ac:spMk id="70" creationId="{17A6E2DD-E82A-4689-9F7D-AA13F8796329}"/>
          </ac:spMkLst>
        </pc:spChg>
        <pc:spChg chg="mod">
          <ac:chgData name="Moshe Freedman" userId="60dcc7a2-9905-4a61-8dfb-1ee9c74ad375" providerId="ADAL" clId="{69C3C210-437C-4E7C-83BE-0BF374C71E5D}" dt="2020-10-27T21:47:13.365" v="769" actId="571"/>
          <ac:spMkLst>
            <pc:docMk/>
            <pc:sldMk cId="1016227570" sldId="263"/>
            <ac:spMk id="71" creationId="{1458A393-652F-4E97-A4A7-FE57915E4B47}"/>
          </ac:spMkLst>
        </pc:spChg>
        <pc:spChg chg="mod">
          <ac:chgData name="Moshe Freedman" userId="60dcc7a2-9905-4a61-8dfb-1ee9c74ad375" providerId="ADAL" clId="{69C3C210-437C-4E7C-83BE-0BF374C71E5D}" dt="2020-10-27T21:47:13.365" v="769" actId="571"/>
          <ac:spMkLst>
            <pc:docMk/>
            <pc:sldMk cId="1016227570" sldId="263"/>
            <ac:spMk id="72" creationId="{D4D64F38-4DC0-43E7-8D6C-2FEEEDD6E815}"/>
          </ac:spMkLst>
        </pc:spChg>
        <pc:spChg chg="mod">
          <ac:chgData name="Moshe Freedman" userId="60dcc7a2-9905-4a61-8dfb-1ee9c74ad375" providerId="ADAL" clId="{69C3C210-437C-4E7C-83BE-0BF374C71E5D}" dt="2020-10-27T21:47:13.365" v="769" actId="571"/>
          <ac:spMkLst>
            <pc:docMk/>
            <pc:sldMk cId="1016227570" sldId="263"/>
            <ac:spMk id="75" creationId="{35D87719-FD51-4AA7-A09F-B4109DE3EE10}"/>
          </ac:spMkLst>
        </pc:spChg>
        <pc:spChg chg="mod">
          <ac:chgData name="Moshe Freedman" userId="60dcc7a2-9905-4a61-8dfb-1ee9c74ad375" providerId="ADAL" clId="{69C3C210-437C-4E7C-83BE-0BF374C71E5D}" dt="2020-10-27T21:47:13.365" v="769" actId="571"/>
          <ac:spMkLst>
            <pc:docMk/>
            <pc:sldMk cId="1016227570" sldId="263"/>
            <ac:spMk id="84" creationId="{9F4B962D-9C15-47B4-9B61-9496B27C57BF}"/>
          </ac:spMkLst>
        </pc:spChg>
        <pc:spChg chg="mod">
          <ac:chgData name="Moshe Freedman" userId="60dcc7a2-9905-4a61-8dfb-1ee9c74ad375" providerId="ADAL" clId="{69C3C210-437C-4E7C-83BE-0BF374C71E5D}" dt="2020-10-27T21:47:13.365" v="769" actId="571"/>
          <ac:spMkLst>
            <pc:docMk/>
            <pc:sldMk cId="1016227570" sldId="263"/>
            <ac:spMk id="86" creationId="{F61A46EE-A984-4B5E-B317-B2652244663F}"/>
          </ac:spMkLst>
        </pc:spChg>
        <pc:spChg chg="mod">
          <ac:chgData name="Moshe Freedman" userId="60dcc7a2-9905-4a61-8dfb-1ee9c74ad375" providerId="ADAL" clId="{69C3C210-437C-4E7C-83BE-0BF374C71E5D}" dt="2020-10-27T21:47:13.365" v="769" actId="571"/>
          <ac:spMkLst>
            <pc:docMk/>
            <pc:sldMk cId="1016227570" sldId="263"/>
            <ac:spMk id="88" creationId="{7687723C-6388-43DD-8837-8454F80759ED}"/>
          </ac:spMkLst>
        </pc:spChg>
        <pc:spChg chg="mod">
          <ac:chgData name="Moshe Freedman" userId="60dcc7a2-9905-4a61-8dfb-1ee9c74ad375" providerId="ADAL" clId="{69C3C210-437C-4E7C-83BE-0BF374C71E5D}" dt="2020-10-27T21:47:13.365" v="769" actId="571"/>
          <ac:spMkLst>
            <pc:docMk/>
            <pc:sldMk cId="1016227570" sldId="263"/>
            <ac:spMk id="90" creationId="{42229B99-92CD-438F-8ED4-B638A5B2642A}"/>
          </ac:spMkLst>
        </pc:spChg>
        <pc:spChg chg="mod">
          <ac:chgData name="Moshe Freedman" userId="60dcc7a2-9905-4a61-8dfb-1ee9c74ad375" providerId="ADAL" clId="{69C3C210-437C-4E7C-83BE-0BF374C71E5D}" dt="2020-10-27T21:47:13.365" v="769" actId="571"/>
          <ac:spMkLst>
            <pc:docMk/>
            <pc:sldMk cId="1016227570" sldId="263"/>
            <ac:spMk id="92" creationId="{ADE73148-7197-4CBD-80D2-2B6238BACCB9}"/>
          </ac:spMkLst>
        </pc:spChg>
        <pc:spChg chg="mod">
          <ac:chgData name="Moshe Freedman" userId="60dcc7a2-9905-4a61-8dfb-1ee9c74ad375" providerId="ADAL" clId="{69C3C210-437C-4E7C-83BE-0BF374C71E5D}" dt="2020-10-27T21:47:13.365" v="769" actId="571"/>
          <ac:spMkLst>
            <pc:docMk/>
            <pc:sldMk cId="1016227570" sldId="263"/>
            <ac:spMk id="94" creationId="{568A59F3-84A4-43E2-BA37-D7B7F5EDDC73}"/>
          </ac:spMkLst>
        </pc:spChg>
        <pc:spChg chg="mod">
          <ac:chgData name="Moshe Freedman" userId="60dcc7a2-9905-4a61-8dfb-1ee9c74ad375" providerId="ADAL" clId="{69C3C210-437C-4E7C-83BE-0BF374C71E5D}" dt="2020-10-27T21:47:13.365" v="769" actId="571"/>
          <ac:spMkLst>
            <pc:docMk/>
            <pc:sldMk cId="1016227570" sldId="263"/>
            <ac:spMk id="96" creationId="{BC4A879B-5DD0-4527-9706-8AE3934A7495}"/>
          </ac:spMkLst>
        </pc:spChg>
        <pc:spChg chg="mod">
          <ac:chgData name="Moshe Freedman" userId="60dcc7a2-9905-4a61-8dfb-1ee9c74ad375" providerId="ADAL" clId="{69C3C210-437C-4E7C-83BE-0BF374C71E5D}" dt="2020-10-27T21:47:13.365" v="769" actId="571"/>
          <ac:spMkLst>
            <pc:docMk/>
            <pc:sldMk cId="1016227570" sldId="263"/>
            <ac:spMk id="98" creationId="{A9B50F88-32FA-40AC-B331-20A66E40A79D}"/>
          </ac:spMkLst>
        </pc:spChg>
        <pc:spChg chg="mod">
          <ac:chgData name="Moshe Freedman" userId="60dcc7a2-9905-4a61-8dfb-1ee9c74ad375" providerId="ADAL" clId="{69C3C210-437C-4E7C-83BE-0BF374C71E5D}" dt="2020-10-27T21:47:14.389" v="770" actId="571"/>
          <ac:spMkLst>
            <pc:docMk/>
            <pc:sldMk cId="1016227570" sldId="263"/>
            <ac:spMk id="102" creationId="{5F5CA5D0-E615-4F01-879F-7B0FF4467CB7}"/>
          </ac:spMkLst>
        </pc:spChg>
        <pc:spChg chg="mod">
          <ac:chgData name="Moshe Freedman" userId="60dcc7a2-9905-4a61-8dfb-1ee9c74ad375" providerId="ADAL" clId="{69C3C210-437C-4E7C-83BE-0BF374C71E5D}" dt="2020-10-27T21:47:14.389" v="770" actId="571"/>
          <ac:spMkLst>
            <pc:docMk/>
            <pc:sldMk cId="1016227570" sldId="263"/>
            <ac:spMk id="103" creationId="{D2DA6509-9FCA-4468-B093-661CE315F1CE}"/>
          </ac:spMkLst>
        </pc:spChg>
        <pc:spChg chg="mod">
          <ac:chgData name="Moshe Freedman" userId="60dcc7a2-9905-4a61-8dfb-1ee9c74ad375" providerId="ADAL" clId="{69C3C210-437C-4E7C-83BE-0BF374C71E5D}" dt="2020-10-27T21:47:14.389" v="770" actId="571"/>
          <ac:spMkLst>
            <pc:docMk/>
            <pc:sldMk cId="1016227570" sldId="263"/>
            <ac:spMk id="104" creationId="{65503D75-AF61-4D60-BEBE-929D81D34217}"/>
          </ac:spMkLst>
        </pc:spChg>
        <pc:spChg chg="mod">
          <ac:chgData name="Moshe Freedman" userId="60dcc7a2-9905-4a61-8dfb-1ee9c74ad375" providerId="ADAL" clId="{69C3C210-437C-4E7C-83BE-0BF374C71E5D}" dt="2020-10-27T21:47:14.389" v="770" actId="571"/>
          <ac:spMkLst>
            <pc:docMk/>
            <pc:sldMk cId="1016227570" sldId="263"/>
            <ac:spMk id="107" creationId="{F788542E-9961-4D3D-836E-F209B4EDB9A7}"/>
          </ac:spMkLst>
        </pc:spChg>
        <pc:spChg chg="mod">
          <ac:chgData name="Moshe Freedman" userId="60dcc7a2-9905-4a61-8dfb-1ee9c74ad375" providerId="ADAL" clId="{69C3C210-437C-4E7C-83BE-0BF374C71E5D}" dt="2020-10-27T21:47:14.389" v="770" actId="571"/>
          <ac:spMkLst>
            <pc:docMk/>
            <pc:sldMk cId="1016227570" sldId="263"/>
            <ac:spMk id="116" creationId="{A8DBCD4F-A7BD-410A-BB01-D3DF63CA0112}"/>
          </ac:spMkLst>
        </pc:spChg>
        <pc:spChg chg="mod">
          <ac:chgData name="Moshe Freedman" userId="60dcc7a2-9905-4a61-8dfb-1ee9c74ad375" providerId="ADAL" clId="{69C3C210-437C-4E7C-83BE-0BF374C71E5D}" dt="2020-10-27T21:47:14.389" v="770" actId="571"/>
          <ac:spMkLst>
            <pc:docMk/>
            <pc:sldMk cId="1016227570" sldId="263"/>
            <ac:spMk id="118" creationId="{1784D49C-035F-4A74-8D29-FF9CF1E56DAC}"/>
          </ac:spMkLst>
        </pc:spChg>
        <pc:spChg chg="mod">
          <ac:chgData name="Moshe Freedman" userId="60dcc7a2-9905-4a61-8dfb-1ee9c74ad375" providerId="ADAL" clId="{69C3C210-437C-4E7C-83BE-0BF374C71E5D}" dt="2020-10-27T21:47:14.389" v="770" actId="571"/>
          <ac:spMkLst>
            <pc:docMk/>
            <pc:sldMk cId="1016227570" sldId="263"/>
            <ac:spMk id="120" creationId="{9EF7229A-228B-45C9-B584-C644192B30A4}"/>
          </ac:spMkLst>
        </pc:spChg>
        <pc:spChg chg="mod">
          <ac:chgData name="Moshe Freedman" userId="60dcc7a2-9905-4a61-8dfb-1ee9c74ad375" providerId="ADAL" clId="{69C3C210-437C-4E7C-83BE-0BF374C71E5D}" dt="2020-10-27T21:47:14.389" v="770" actId="571"/>
          <ac:spMkLst>
            <pc:docMk/>
            <pc:sldMk cId="1016227570" sldId="263"/>
            <ac:spMk id="122" creationId="{74AB7AD8-43D5-49D4-BDC2-E972C968B639}"/>
          </ac:spMkLst>
        </pc:spChg>
        <pc:spChg chg="mod">
          <ac:chgData name="Moshe Freedman" userId="60dcc7a2-9905-4a61-8dfb-1ee9c74ad375" providerId="ADAL" clId="{69C3C210-437C-4E7C-83BE-0BF374C71E5D}" dt="2020-10-27T21:47:14.389" v="770" actId="571"/>
          <ac:spMkLst>
            <pc:docMk/>
            <pc:sldMk cId="1016227570" sldId="263"/>
            <ac:spMk id="124" creationId="{38AEDA29-1229-478D-B966-A88DB22D923E}"/>
          </ac:spMkLst>
        </pc:spChg>
        <pc:spChg chg="mod">
          <ac:chgData name="Moshe Freedman" userId="60dcc7a2-9905-4a61-8dfb-1ee9c74ad375" providerId="ADAL" clId="{69C3C210-437C-4E7C-83BE-0BF374C71E5D}" dt="2020-10-27T21:47:14.389" v="770" actId="571"/>
          <ac:spMkLst>
            <pc:docMk/>
            <pc:sldMk cId="1016227570" sldId="263"/>
            <ac:spMk id="126" creationId="{3AB4DEC0-1AC5-4B7F-98E1-32745A30905A}"/>
          </ac:spMkLst>
        </pc:spChg>
        <pc:spChg chg="mod">
          <ac:chgData name="Moshe Freedman" userId="60dcc7a2-9905-4a61-8dfb-1ee9c74ad375" providerId="ADAL" clId="{69C3C210-437C-4E7C-83BE-0BF374C71E5D}" dt="2020-10-27T21:47:14.389" v="770" actId="571"/>
          <ac:spMkLst>
            <pc:docMk/>
            <pc:sldMk cId="1016227570" sldId="263"/>
            <ac:spMk id="128" creationId="{EB68EEF3-2091-42A9-A421-5B4853864DB7}"/>
          </ac:spMkLst>
        </pc:spChg>
        <pc:spChg chg="mod">
          <ac:chgData name="Moshe Freedman" userId="60dcc7a2-9905-4a61-8dfb-1ee9c74ad375" providerId="ADAL" clId="{69C3C210-437C-4E7C-83BE-0BF374C71E5D}" dt="2020-10-27T21:47:14.389" v="770" actId="571"/>
          <ac:spMkLst>
            <pc:docMk/>
            <pc:sldMk cId="1016227570" sldId="263"/>
            <ac:spMk id="130" creationId="{EC732764-358F-4D57-8B4F-53ED0C4EDF56}"/>
          </ac:spMkLst>
        </pc:spChg>
        <pc:spChg chg="mod">
          <ac:chgData name="Moshe Freedman" userId="60dcc7a2-9905-4a61-8dfb-1ee9c74ad375" providerId="ADAL" clId="{69C3C210-437C-4E7C-83BE-0BF374C71E5D}" dt="2020-10-27T21:47:16.056" v="771" actId="571"/>
          <ac:spMkLst>
            <pc:docMk/>
            <pc:sldMk cId="1016227570" sldId="263"/>
            <ac:spMk id="134" creationId="{03049CDB-BD4B-4436-A1DC-A9986FD24C13}"/>
          </ac:spMkLst>
        </pc:spChg>
        <pc:spChg chg="mod">
          <ac:chgData name="Moshe Freedman" userId="60dcc7a2-9905-4a61-8dfb-1ee9c74ad375" providerId="ADAL" clId="{69C3C210-437C-4E7C-83BE-0BF374C71E5D}" dt="2020-10-27T21:47:16.056" v="771" actId="571"/>
          <ac:spMkLst>
            <pc:docMk/>
            <pc:sldMk cId="1016227570" sldId="263"/>
            <ac:spMk id="135" creationId="{049E8B9B-E6A6-4247-B080-839526312568}"/>
          </ac:spMkLst>
        </pc:spChg>
        <pc:spChg chg="mod">
          <ac:chgData name="Moshe Freedman" userId="60dcc7a2-9905-4a61-8dfb-1ee9c74ad375" providerId="ADAL" clId="{69C3C210-437C-4E7C-83BE-0BF374C71E5D}" dt="2020-10-27T21:47:16.056" v="771" actId="571"/>
          <ac:spMkLst>
            <pc:docMk/>
            <pc:sldMk cId="1016227570" sldId="263"/>
            <ac:spMk id="136" creationId="{76A71BAF-65ED-432E-BC3A-F39C6FB54A0E}"/>
          </ac:spMkLst>
        </pc:spChg>
        <pc:spChg chg="mod">
          <ac:chgData name="Moshe Freedman" userId="60dcc7a2-9905-4a61-8dfb-1ee9c74ad375" providerId="ADAL" clId="{69C3C210-437C-4E7C-83BE-0BF374C71E5D}" dt="2020-10-27T21:47:16.056" v="771" actId="571"/>
          <ac:spMkLst>
            <pc:docMk/>
            <pc:sldMk cId="1016227570" sldId="263"/>
            <ac:spMk id="139" creationId="{4D3FFE0F-1097-4222-BB99-2590386375AE}"/>
          </ac:spMkLst>
        </pc:spChg>
        <pc:spChg chg="mod">
          <ac:chgData name="Moshe Freedman" userId="60dcc7a2-9905-4a61-8dfb-1ee9c74ad375" providerId="ADAL" clId="{69C3C210-437C-4E7C-83BE-0BF374C71E5D}" dt="2020-10-27T21:47:16.056" v="771" actId="571"/>
          <ac:spMkLst>
            <pc:docMk/>
            <pc:sldMk cId="1016227570" sldId="263"/>
            <ac:spMk id="148" creationId="{B528C4DB-4593-4964-BC69-AF0A8AADE17A}"/>
          </ac:spMkLst>
        </pc:spChg>
        <pc:spChg chg="mod">
          <ac:chgData name="Moshe Freedman" userId="60dcc7a2-9905-4a61-8dfb-1ee9c74ad375" providerId="ADAL" clId="{69C3C210-437C-4E7C-83BE-0BF374C71E5D}" dt="2020-10-27T21:47:16.056" v="771" actId="571"/>
          <ac:spMkLst>
            <pc:docMk/>
            <pc:sldMk cId="1016227570" sldId="263"/>
            <ac:spMk id="150" creationId="{AD5A7C78-5DA0-4116-B51E-E998D26E04B2}"/>
          </ac:spMkLst>
        </pc:spChg>
        <pc:spChg chg="mod">
          <ac:chgData name="Moshe Freedman" userId="60dcc7a2-9905-4a61-8dfb-1ee9c74ad375" providerId="ADAL" clId="{69C3C210-437C-4E7C-83BE-0BF374C71E5D}" dt="2020-10-27T21:47:16.056" v="771" actId="571"/>
          <ac:spMkLst>
            <pc:docMk/>
            <pc:sldMk cId="1016227570" sldId="263"/>
            <ac:spMk id="152" creationId="{D60FD7CF-9DF7-4D5B-BC57-A50EAE43ADD3}"/>
          </ac:spMkLst>
        </pc:spChg>
        <pc:spChg chg="mod">
          <ac:chgData name="Moshe Freedman" userId="60dcc7a2-9905-4a61-8dfb-1ee9c74ad375" providerId="ADAL" clId="{69C3C210-437C-4E7C-83BE-0BF374C71E5D}" dt="2020-10-27T21:47:16.056" v="771" actId="571"/>
          <ac:spMkLst>
            <pc:docMk/>
            <pc:sldMk cId="1016227570" sldId="263"/>
            <ac:spMk id="154" creationId="{BFA4143A-250E-4193-AB88-C8F9082CA431}"/>
          </ac:spMkLst>
        </pc:spChg>
        <pc:spChg chg="mod">
          <ac:chgData name="Moshe Freedman" userId="60dcc7a2-9905-4a61-8dfb-1ee9c74ad375" providerId="ADAL" clId="{69C3C210-437C-4E7C-83BE-0BF374C71E5D}" dt="2020-10-27T21:47:16.056" v="771" actId="571"/>
          <ac:spMkLst>
            <pc:docMk/>
            <pc:sldMk cId="1016227570" sldId="263"/>
            <ac:spMk id="156" creationId="{D2220CC0-D42D-4372-8021-6CFF07B47588}"/>
          </ac:spMkLst>
        </pc:spChg>
        <pc:spChg chg="mod">
          <ac:chgData name="Moshe Freedman" userId="60dcc7a2-9905-4a61-8dfb-1ee9c74ad375" providerId="ADAL" clId="{69C3C210-437C-4E7C-83BE-0BF374C71E5D}" dt="2020-10-27T21:47:16.056" v="771" actId="571"/>
          <ac:spMkLst>
            <pc:docMk/>
            <pc:sldMk cId="1016227570" sldId="263"/>
            <ac:spMk id="158" creationId="{DE721FE6-C9DE-4982-B687-78FAC1CD6721}"/>
          </ac:spMkLst>
        </pc:spChg>
        <pc:spChg chg="mod">
          <ac:chgData name="Moshe Freedman" userId="60dcc7a2-9905-4a61-8dfb-1ee9c74ad375" providerId="ADAL" clId="{69C3C210-437C-4E7C-83BE-0BF374C71E5D}" dt="2020-10-27T21:47:16.056" v="771" actId="571"/>
          <ac:spMkLst>
            <pc:docMk/>
            <pc:sldMk cId="1016227570" sldId="263"/>
            <ac:spMk id="160" creationId="{FBB34ECD-50E6-4A1B-891B-82830A9AAF64}"/>
          </ac:spMkLst>
        </pc:spChg>
        <pc:spChg chg="mod">
          <ac:chgData name="Moshe Freedman" userId="60dcc7a2-9905-4a61-8dfb-1ee9c74ad375" providerId="ADAL" clId="{69C3C210-437C-4E7C-83BE-0BF374C71E5D}" dt="2020-10-27T21:47:16.056" v="771" actId="571"/>
          <ac:spMkLst>
            <pc:docMk/>
            <pc:sldMk cId="1016227570" sldId="263"/>
            <ac:spMk id="162" creationId="{B63A4EEA-C4FB-4598-9A77-640B1CEA0926}"/>
          </ac:spMkLst>
        </pc:spChg>
        <pc:spChg chg="mod">
          <ac:chgData name="Moshe Freedman" userId="60dcc7a2-9905-4a61-8dfb-1ee9c74ad375" providerId="ADAL" clId="{69C3C210-437C-4E7C-83BE-0BF374C71E5D}" dt="2020-10-27T21:47:17.787" v="772" actId="571"/>
          <ac:spMkLst>
            <pc:docMk/>
            <pc:sldMk cId="1016227570" sldId="263"/>
            <ac:spMk id="166" creationId="{BD01B9B6-939D-48C2-AE6C-EE3B065E0D60}"/>
          </ac:spMkLst>
        </pc:spChg>
        <pc:spChg chg="mod">
          <ac:chgData name="Moshe Freedman" userId="60dcc7a2-9905-4a61-8dfb-1ee9c74ad375" providerId="ADAL" clId="{69C3C210-437C-4E7C-83BE-0BF374C71E5D}" dt="2020-10-27T21:47:17.787" v="772" actId="571"/>
          <ac:spMkLst>
            <pc:docMk/>
            <pc:sldMk cId="1016227570" sldId="263"/>
            <ac:spMk id="167" creationId="{61D4ABE7-4292-434E-9792-4176F729207B}"/>
          </ac:spMkLst>
        </pc:spChg>
        <pc:spChg chg="mod">
          <ac:chgData name="Moshe Freedman" userId="60dcc7a2-9905-4a61-8dfb-1ee9c74ad375" providerId="ADAL" clId="{69C3C210-437C-4E7C-83BE-0BF374C71E5D}" dt="2020-10-27T21:47:17.787" v="772" actId="571"/>
          <ac:spMkLst>
            <pc:docMk/>
            <pc:sldMk cId="1016227570" sldId="263"/>
            <ac:spMk id="168" creationId="{C45786CA-B404-40C9-9C88-0AE6DF20C9CF}"/>
          </ac:spMkLst>
        </pc:spChg>
        <pc:spChg chg="mod">
          <ac:chgData name="Moshe Freedman" userId="60dcc7a2-9905-4a61-8dfb-1ee9c74ad375" providerId="ADAL" clId="{69C3C210-437C-4E7C-83BE-0BF374C71E5D}" dt="2020-10-27T21:47:17.787" v="772" actId="571"/>
          <ac:spMkLst>
            <pc:docMk/>
            <pc:sldMk cId="1016227570" sldId="263"/>
            <ac:spMk id="171" creationId="{8940C23E-FD0D-4293-9482-65161800B0AE}"/>
          </ac:spMkLst>
        </pc:spChg>
        <pc:spChg chg="mod">
          <ac:chgData name="Moshe Freedman" userId="60dcc7a2-9905-4a61-8dfb-1ee9c74ad375" providerId="ADAL" clId="{69C3C210-437C-4E7C-83BE-0BF374C71E5D}" dt="2020-10-27T21:47:17.787" v="772" actId="571"/>
          <ac:spMkLst>
            <pc:docMk/>
            <pc:sldMk cId="1016227570" sldId="263"/>
            <ac:spMk id="180" creationId="{5C6C1F17-1CA4-4F46-A954-31B927AFF4F2}"/>
          </ac:spMkLst>
        </pc:spChg>
        <pc:spChg chg="mod">
          <ac:chgData name="Moshe Freedman" userId="60dcc7a2-9905-4a61-8dfb-1ee9c74ad375" providerId="ADAL" clId="{69C3C210-437C-4E7C-83BE-0BF374C71E5D}" dt="2020-10-27T21:47:17.787" v="772" actId="571"/>
          <ac:spMkLst>
            <pc:docMk/>
            <pc:sldMk cId="1016227570" sldId="263"/>
            <ac:spMk id="182" creationId="{D132ABE0-A1BA-4756-9B54-A17954B4A5EF}"/>
          </ac:spMkLst>
        </pc:spChg>
        <pc:spChg chg="mod">
          <ac:chgData name="Moshe Freedman" userId="60dcc7a2-9905-4a61-8dfb-1ee9c74ad375" providerId="ADAL" clId="{69C3C210-437C-4E7C-83BE-0BF374C71E5D}" dt="2020-10-27T21:47:17.787" v="772" actId="571"/>
          <ac:spMkLst>
            <pc:docMk/>
            <pc:sldMk cId="1016227570" sldId="263"/>
            <ac:spMk id="184" creationId="{F117ADFA-CFF8-4960-AFF7-0DF23273DDE7}"/>
          </ac:spMkLst>
        </pc:spChg>
        <pc:spChg chg="mod">
          <ac:chgData name="Moshe Freedman" userId="60dcc7a2-9905-4a61-8dfb-1ee9c74ad375" providerId="ADAL" clId="{69C3C210-437C-4E7C-83BE-0BF374C71E5D}" dt="2020-10-27T21:47:17.787" v="772" actId="571"/>
          <ac:spMkLst>
            <pc:docMk/>
            <pc:sldMk cId="1016227570" sldId="263"/>
            <ac:spMk id="186" creationId="{E81D04E7-FE42-4DB1-85AC-8DAB4BA88FFC}"/>
          </ac:spMkLst>
        </pc:spChg>
        <pc:spChg chg="mod">
          <ac:chgData name="Moshe Freedman" userId="60dcc7a2-9905-4a61-8dfb-1ee9c74ad375" providerId="ADAL" clId="{69C3C210-437C-4E7C-83BE-0BF374C71E5D}" dt="2020-10-27T21:47:17.787" v="772" actId="571"/>
          <ac:spMkLst>
            <pc:docMk/>
            <pc:sldMk cId="1016227570" sldId="263"/>
            <ac:spMk id="188" creationId="{F8CEB2FD-6D02-4C42-BD09-50D72855188E}"/>
          </ac:spMkLst>
        </pc:spChg>
        <pc:spChg chg="mod">
          <ac:chgData name="Moshe Freedman" userId="60dcc7a2-9905-4a61-8dfb-1ee9c74ad375" providerId="ADAL" clId="{69C3C210-437C-4E7C-83BE-0BF374C71E5D}" dt="2020-10-27T21:47:17.787" v="772" actId="571"/>
          <ac:spMkLst>
            <pc:docMk/>
            <pc:sldMk cId="1016227570" sldId="263"/>
            <ac:spMk id="190" creationId="{A2E705EE-9B89-4B97-A135-78109EB05ED6}"/>
          </ac:spMkLst>
        </pc:spChg>
        <pc:spChg chg="mod">
          <ac:chgData name="Moshe Freedman" userId="60dcc7a2-9905-4a61-8dfb-1ee9c74ad375" providerId="ADAL" clId="{69C3C210-437C-4E7C-83BE-0BF374C71E5D}" dt="2020-10-27T21:47:17.787" v="772" actId="571"/>
          <ac:spMkLst>
            <pc:docMk/>
            <pc:sldMk cId="1016227570" sldId="263"/>
            <ac:spMk id="192" creationId="{2F92A194-C13C-4514-A34C-055F84D0E562}"/>
          </ac:spMkLst>
        </pc:spChg>
        <pc:spChg chg="mod">
          <ac:chgData name="Moshe Freedman" userId="60dcc7a2-9905-4a61-8dfb-1ee9c74ad375" providerId="ADAL" clId="{69C3C210-437C-4E7C-83BE-0BF374C71E5D}" dt="2020-10-27T21:47:17.787" v="772" actId="571"/>
          <ac:spMkLst>
            <pc:docMk/>
            <pc:sldMk cId="1016227570" sldId="263"/>
            <ac:spMk id="194" creationId="{4E045B25-BD27-43BA-A2B8-6ADF4FD9A310}"/>
          </ac:spMkLst>
        </pc:spChg>
        <pc:spChg chg="mod">
          <ac:chgData name="Moshe Freedman" userId="60dcc7a2-9905-4a61-8dfb-1ee9c74ad375" providerId="ADAL" clId="{69C3C210-437C-4E7C-83BE-0BF374C71E5D}" dt="2020-10-27T21:47:18.797" v="773" actId="571"/>
          <ac:spMkLst>
            <pc:docMk/>
            <pc:sldMk cId="1016227570" sldId="263"/>
            <ac:spMk id="198" creationId="{8D52C50B-CA43-4932-9FA8-AE2A98889204}"/>
          </ac:spMkLst>
        </pc:spChg>
        <pc:spChg chg="mod">
          <ac:chgData name="Moshe Freedman" userId="60dcc7a2-9905-4a61-8dfb-1ee9c74ad375" providerId="ADAL" clId="{69C3C210-437C-4E7C-83BE-0BF374C71E5D}" dt="2020-10-27T21:47:18.797" v="773" actId="571"/>
          <ac:spMkLst>
            <pc:docMk/>
            <pc:sldMk cId="1016227570" sldId="263"/>
            <ac:spMk id="199" creationId="{E9EF13B9-781B-490D-B6AB-DEE528C17909}"/>
          </ac:spMkLst>
        </pc:spChg>
        <pc:spChg chg="mod">
          <ac:chgData name="Moshe Freedman" userId="60dcc7a2-9905-4a61-8dfb-1ee9c74ad375" providerId="ADAL" clId="{69C3C210-437C-4E7C-83BE-0BF374C71E5D}" dt="2020-10-27T21:47:18.797" v="773" actId="571"/>
          <ac:spMkLst>
            <pc:docMk/>
            <pc:sldMk cId="1016227570" sldId="263"/>
            <ac:spMk id="200" creationId="{2119296A-CE2D-4511-A4B8-CA827AFE9B16}"/>
          </ac:spMkLst>
        </pc:spChg>
        <pc:spChg chg="mod">
          <ac:chgData name="Moshe Freedman" userId="60dcc7a2-9905-4a61-8dfb-1ee9c74ad375" providerId="ADAL" clId="{69C3C210-437C-4E7C-83BE-0BF374C71E5D}" dt="2020-10-27T21:47:18.797" v="773" actId="571"/>
          <ac:spMkLst>
            <pc:docMk/>
            <pc:sldMk cId="1016227570" sldId="263"/>
            <ac:spMk id="203" creationId="{566B7F0C-58B5-4AE2-B23B-DC5835CA3C66}"/>
          </ac:spMkLst>
        </pc:spChg>
        <pc:spChg chg="mod">
          <ac:chgData name="Moshe Freedman" userId="60dcc7a2-9905-4a61-8dfb-1ee9c74ad375" providerId="ADAL" clId="{69C3C210-437C-4E7C-83BE-0BF374C71E5D}" dt="2020-10-27T21:47:18.797" v="773" actId="571"/>
          <ac:spMkLst>
            <pc:docMk/>
            <pc:sldMk cId="1016227570" sldId="263"/>
            <ac:spMk id="212" creationId="{A0E4F6F5-CE47-4A4C-A573-8CC4E8B5A6D9}"/>
          </ac:spMkLst>
        </pc:spChg>
        <pc:spChg chg="mod">
          <ac:chgData name="Moshe Freedman" userId="60dcc7a2-9905-4a61-8dfb-1ee9c74ad375" providerId="ADAL" clId="{69C3C210-437C-4E7C-83BE-0BF374C71E5D}" dt="2020-10-27T21:47:18.797" v="773" actId="571"/>
          <ac:spMkLst>
            <pc:docMk/>
            <pc:sldMk cId="1016227570" sldId="263"/>
            <ac:spMk id="214" creationId="{848AFC01-C8B1-4537-8FB8-AD65BF171EF7}"/>
          </ac:spMkLst>
        </pc:spChg>
        <pc:spChg chg="mod">
          <ac:chgData name="Moshe Freedman" userId="60dcc7a2-9905-4a61-8dfb-1ee9c74ad375" providerId="ADAL" clId="{69C3C210-437C-4E7C-83BE-0BF374C71E5D}" dt="2020-10-27T21:47:18.797" v="773" actId="571"/>
          <ac:spMkLst>
            <pc:docMk/>
            <pc:sldMk cId="1016227570" sldId="263"/>
            <ac:spMk id="216" creationId="{2BBF5EAD-B096-4C1C-9485-C523269EABA7}"/>
          </ac:spMkLst>
        </pc:spChg>
        <pc:spChg chg="mod">
          <ac:chgData name="Moshe Freedman" userId="60dcc7a2-9905-4a61-8dfb-1ee9c74ad375" providerId="ADAL" clId="{69C3C210-437C-4E7C-83BE-0BF374C71E5D}" dt="2020-10-27T21:47:18.797" v="773" actId="571"/>
          <ac:spMkLst>
            <pc:docMk/>
            <pc:sldMk cId="1016227570" sldId="263"/>
            <ac:spMk id="218" creationId="{CBFC5DB7-8BA9-4782-9FA4-6DBDAAE45C4F}"/>
          </ac:spMkLst>
        </pc:spChg>
        <pc:spChg chg="mod">
          <ac:chgData name="Moshe Freedman" userId="60dcc7a2-9905-4a61-8dfb-1ee9c74ad375" providerId="ADAL" clId="{69C3C210-437C-4E7C-83BE-0BF374C71E5D}" dt="2020-10-27T21:47:18.797" v="773" actId="571"/>
          <ac:spMkLst>
            <pc:docMk/>
            <pc:sldMk cId="1016227570" sldId="263"/>
            <ac:spMk id="220" creationId="{EB5BF329-7E40-4A9C-88B1-5E1FE09A3B26}"/>
          </ac:spMkLst>
        </pc:spChg>
        <pc:spChg chg="mod">
          <ac:chgData name="Moshe Freedman" userId="60dcc7a2-9905-4a61-8dfb-1ee9c74ad375" providerId="ADAL" clId="{69C3C210-437C-4E7C-83BE-0BF374C71E5D}" dt="2020-10-27T21:47:18.797" v="773" actId="571"/>
          <ac:spMkLst>
            <pc:docMk/>
            <pc:sldMk cId="1016227570" sldId="263"/>
            <ac:spMk id="222" creationId="{96CFB783-ACE1-430D-9C92-D030AE2CBA9A}"/>
          </ac:spMkLst>
        </pc:spChg>
        <pc:spChg chg="mod">
          <ac:chgData name="Moshe Freedman" userId="60dcc7a2-9905-4a61-8dfb-1ee9c74ad375" providerId="ADAL" clId="{69C3C210-437C-4E7C-83BE-0BF374C71E5D}" dt="2020-10-27T21:47:18.797" v="773" actId="571"/>
          <ac:spMkLst>
            <pc:docMk/>
            <pc:sldMk cId="1016227570" sldId="263"/>
            <ac:spMk id="224" creationId="{AC98F8EC-90EE-4FD6-8450-6E4BD4309BA0}"/>
          </ac:spMkLst>
        </pc:spChg>
        <pc:spChg chg="mod">
          <ac:chgData name="Moshe Freedman" userId="60dcc7a2-9905-4a61-8dfb-1ee9c74ad375" providerId="ADAL" clId="{69C3C210-437C-4E7C-83BE-0BF374C71E5D}" dt="2020-10-27T21:47:18.797" v="773" actId="571"/>
          <ac:spMkLst>
            <pc:docMk/>
            <pc:sldMk cId="1016227570" sldId="263"/>
            <ac:spMk id="226" creationId="{1AC2B4D0-204F-43E0-9844-C99E44F39EAB}"/>
          </ac:spMkLst>
        </pc:spChg>
        <pc:spChg chg="mod">
          <ac:chgData name="Moshe Freedman" userId="60dcc7a2-9905-4a61-8dfb-1ee9c74ad375" providerId="ADAL" clId="{69C3C210-437C-4E7C-83BE-0BF374C71E5D}" dt="2020-10-27T21:47:20.335" v="774" actId="571"/>
          <ac:spMkLst>
            <pc:docMk/>
            <pc:sldMk cId="1016227570" sldId="263"/>
            <ac:spMk id="230" creationId="{EA4DF77F-51F6-4687-BAE8-54C8384C45A7}"/>
          </ac:spMkLst>
        </pc:spChg>
        <pc:spChg chg="mod">
          <ac:chgData name="Moshe Freedman" userId="60dcc7a2-9905-4a61-8dfb-1ee9c74ad375" providerId="ADAL" clId="{69C3C210-437C-4E7C-83BE-0BF374C71E5D}" dt="2020-10-27T21:47:20.335" v="774" actId="571"/>
          <ac:spMkLst>
            <pc:docMk/>
            <pc:sldMk cId="1016227570" sldId="263"/>
            <ac:spMk id="231" creationId="{E0A8E629-3D52-4015-9F57-9E8CBBE16314}"/>
          </ac:spMkLst>
        </pc:spChg>
        <pc:spChg chg="mod">
          <ac:chgData name="Moshe Freedman" userId="60dcc7a2-9905-4a61-8dfb-1ee9c74ad375" providerId="ADAL" clId="{69C3C210-437C-4E7C-83BE-0BF374C71E5D}" dt="2020-10-27T21:47:20.335" v="774" actId="571"/>
          <ac:spMkLst>
            <pc:docMk/>
            <pc:sldMk cId="1016227570" sldId="263"/>
            <ac:spMk id="232" creationId="{677BB9A3-7A2B-4424-BE81-1FBF5F173A12}"/>
          </ac:spMkLst>
        </pc:spChg>
        <pc:spChg chg="mod">
          <ac:chgData name="Moshe Freedman" userId="60dcc7a2-9905-4a61-8dfb-1ee9c74ad375" providerId="ADAL" clId="{69C3C210-437C-4E7C-83BE-0BF374C71E5D}" dt="2020-10-27T21:47:20.335" v="774" actId="571"/>
          <ac:spMkLst>
            <pc:docMk/>
            <pc:sldMk cId="1016227570" sldId="263"/>
            <ac:spMk id="235" creationId="{BB2F6E11-4313-4FAD-8E35-64234C60A36E}"/>
          </ac:spMkLst>
        </pc:spChg>
        <pc:spChg chg="mod">
          <ac:chgData name="Moshe Freedman" userId="60dcc7a2-9905-4a61-8dfb-1ee9c74ad375" providerId="ADAL" clId="{69C3C210-437C-4E7C-83BE-0BF374C71E5D}" dt="2020-10-27T21:47:20.335" v="774" actId="571"/>
          <ac:spMkLst>
            <pc:docMk/>
            <pc:sldMk cId="1016227570" sldId="263"/>
            <ac:spMk id="244" creationId="{8508A94F-58E4-4AB7-B3E5-B82E5CBE0048}"/>
          </ac:spMkLst>
        </pc:spChg>
        <pc:spChg chg="mod">
          <ac:chgData name="Moshe Freedman" userId="60dcc7a2-9905-4a61-8dfb-1ee9c74ad375" providerId="ADAL" clId="{69C3C210-437C-4E7C-83BE-0BF374C71E5D}" dt="2020-10-27T21:47:20.335" v="774" actId="571"/>
          <ac:spMkLst>
            <pc:docMk/>
            <pc:sldMk cId="1016227570" sldId="263"/>
            <ac:spMk id="246" creationId="{C2BA2B66-35E7-4F35-B0F6-0E2CE8F8E983}"/>
          </ac:spMkLst>
        </pc:spChg>
        <pc:spChg chg="mod">
          <ac:chgData name="Moshe Freedman" userId="60dcc7a2-9905-4a61-8dfb-1ee9c74ad375" providerId="ADAL" clId="{69C3C210-437C-4E7C-83BE-0BF374C71E5D}" dt="2020-10-27T21:47:20.335" v="774" actId="571"/>
          <ac:spMkLst>
            <pc:docMk/>
            <pc:sldMk cId="1016227570" sldId="263"/>
            <ac:spMk id="248" creationId="{3935CCC5-B769-41B1-A9D2-6623BE69C215}"/>
          </ac:spMkLst>
        </pc:spChg>
        <pc:spChg chg="mod">
          <ac:chgData name="Moshe Freedman" userId="60dcc7a2-9905-4a61-8dfb-1ee9c74ad375" providerId="ADAL" clId="{69C3C210-437C-4E7C-83BE-0BF374C71E5D}" dt="2020-10-27T21:47:20.335" v="774" actId="571"/>
          <ac:spMkLst>
            <pc:docMk/>
            <pc:sldMk cId="1016227570" sldId="263"/>
            <ac:spMk id="250" creationId="{82195E36-005E-4AAE-B11B-7BD872F46C67}"/>
          </ac:spMkLst>
        </pc:spChg>
        <pc:spChg chg="mod">
          <ac:chgData name="Moshe Freedman" userId="60dcc7a2-9905-4a61-8dfb-1ee9c74ad375" providerId="ADAL" clId="{69C3C210-437C-4E7C-83BE-0BF374C71E5D}" dt="2020-10-27T21:47:20.335" v="774" actId="571"/>
          <ac:spMkLst>
            <pc:docMk/>
            <pc:sldMk cId="1016227570" sldId="263"/>
            <ac:spMk id="252" creationId="{E5E22A29-9AD6-4193-BE5D-08239C5F4C1C}"/>
          </ac:spMkLst>
        </pc:spChg>
        <pc:spChg chg="mod">
          <ac:chgData name="Moshe Freedman" userId="60dcc7a2-9905-4a61-8dfb-1ee9c74ad375" providerId="ADAL" clId="{69C3C210-437C-4E7C-83BE-0BF374C71E5D}" dt="2020-10-27T21:47:20.335" v="774" actId="571"/>
          <ac:spMkLst>
            <pc:docMk/>
            <pc:sldMk cId="1016227570" sldId="263"/>
            <ac:spMk id="254" creationId="{47C4C9B4-9331-4D49-84E8-95E9AFC8F141}"/>
          </ac:spMkLst>
        </pc:spChg>
        <pc:spChg chg="mod">
          <ac:chgData name="Moshe Freedman" userId="60dcc7a2-9905-4a61-8dfb-1ee9c74ad375" providerId="ADAL" clId="{69C3C210-437C-4E7C-83BE-0BF374C71E5D}" dt="2020-10-27T21:47:20.335" v="774" actId="571"/>
          <ac:spMkLst>
            <pc:docMk/>
            <pc:sldMk cId="1016227570" sldId="263"/>
            <ac:spMk id="256" creationId="{ECEAF4BB-A678-459B-8EFF-B185CC711F31}"/>
          </ac:spMkLst>
        </pc:spChg>
        <pc:spChg chg="mod">
          <ac:chgData name="Moshe Freedman" userId="60dcc7a2-9905-4a61-8dfb-1ee9c74ad375" providerId="ADAL" clId="{69C3C210-437C-4E7C-83BE-0BF374C71E5D}" dt="2020-10-27T21:47:20.335" v="774" actId="571"/>
          <ac:spMkLst>
            <pc:docMk/>
            <pc:sldMk cId="1016227570" sldId="263"/>
            <ac:spMk id="258" creationId="{7497CDC3-1C81-40FC-A264-1E07111C416D}"/>
          </ac:spMkLst>
        </pc:spChg>
        <pc:spChg chg="mod">
          <ac:chgData name="Moshe Freedman" userId="60dcc7a2-9905-4a61-8dfb-1ee9c74ad375" providerId="ADAL" clId="{69C3C210-437C-4E7C-83BE-0BF374C71E5D}" dt="2020-10-27T21:47:21.505" v="775" actId="571"/>
          <ac:spMkLst>
            <pc:docMk/>
            <pc:sldMk cId="1016227570" sldId="263"/>
            <ac:spMk id="262" creationId="{CD27F8A9-F394-40F2-9394-D48F82F795A3}"/>
          </ac:spMkLst>
        </pc:spChg>
        <pc:spChg chg="mod">
          <ac:chgData name="Moshe Freedman" userId="60dcc7a2-9905-4a61-8dfb-1ee9c74ad375" providerId="ADAL" clId="{69C3C210-437C-4E7C-83BE-0BF374C71E5D}" dt="2020-10-27T21:47:21.505" v="775" actId="571"/>
          <ac:spMkLst>
            <pc:docMk/>
            <pc:sldMk cId="1016227570" sldId="263"/>
            <ac:spMk id="263" creationId="{A9445E62-5D4C-489E-9A4E-0CF55C852F73}"/>
          </ac:spMkLst>
        </pc:spChg>
        <pc:spChg chg="mod">
          <ac:chgData name="Moshe Freedman" userId="60dcc7a2-9905-4a61-8dfb-1ee9c74ad375" providerId="ADAL" clId="{69C3C210-437C-4E7C-83BE-0BF374C71E5D}" dt="2020-10-27T21:47:21.505" v="775" actId="571"/>
          <ac:spMkLst>
            <pc:docMk/>
            <pc:sldMk cId="1016227570" sldId="263"/>
            <ac:spMk id="264" creationId="{A292D907-68C5-4184-BF3D-5787F87B059B}"/>
          </ac:spMkLst>
        </pc:spChg>
        <pc:spChg chg="mod">
          <ac:chgData name="Moshe Freedman" userId="60dcc7a2-9905-4a61-8dfb-1ee9c74ad375" providerId="ADAL" clId="{69C3C210-437C-4E7C-83BE-0BF374C71E5D}" dt="2020-10-27T21:47:21.505" v="775" actId="571"/>
          <ac:spMkLst>
            <pc:docMk/>
            <pc:sldMk cId="1016227570" sldId="263"/>
            <ac:spMk id="267" creationId="{843C4827-562F-4B52-9552-7AFE069E864A}"/>
          </ac:spMkLst>
        </pc:spChg>
        <pc:spChg chg="mod">
          <ac:chgData name="Moshe Freedman" userId="60dcc7a2-9905-4a61-8dfb-1ee9c74ad375" providerId="ADAL" clId="{69C3C210-437C-4E7C-83BE-0BF374C71E5D}" dt="2020-10-27T21:47:21.505" v="775" actId="571"/>
          <ac:spMkLst>
            <pc:docMk/>
            <pc:sldMk cId="1016227570" sldId="263"/>
            <ac:spMk id="276" creationId="{3F139E42-C332-47C8-A659-1A75259F50B4}"/>
          </ac:spMkLst>
        </pc:spChg>
        <pc:spChg chg="mod">
          <ac:chgData name="Moshe Freedman" userId="60dcc7a2-9905-4a61-8dfb-1ee9c74ad375" providerId="ADAL" clId="{69C3C210-437C-4E7C-83BE-0BF374C71E5D}" dt="2020-10-27T21:47:21.505" v="775" actId="571"/>
          <ac:spMkLst>
            <pc:docMk/>
            <pc:sldMk cId="1016227570" sldId="263"/>
            <ac:spMk id="278" creationId="{84FC17C4-E413-418C-B6D0-F7937211C56F}"/>
          </ac:spMkLst>
        </pc:spChg>
        <pc:spChg chg="mod">
          <ac:chgData name="Moshe Freedman" userId="60dcc7a2-9905-4a61-8dfb-1ee9c74ad375" providerId="ADAL" clId="{69C3C210-437C-4E7C-83BE-0BF374C71E5D}" dt="2020-10-27T21:47:21.505" v="775" actId="571"/>
          <ac:spMkLst>
            <pc:docMk/>
            <pc:sldMk cId="1016227570" sldId="263"/>
            <ac:spMk id="280" creationId="{63DDE3C5-B1F7-48FB-85E8-B2F9ECF5A4BD}"/>
          </ac:spMkLst>
        </pc:spChg>
        <pc:spChg chg="mod">
          <ac:chgData name="Moshe Freedman" userId="60dcc7a2-9905-4a61-8dfb-1ee9c74ad375" providerId="ADAL" clId="{69C3C210-437C-4E7C-83BE-0BF374C71E5D}" dt="2020-10-27T21:47:21.505" v="775" actId="571"/>
          <ac:spMkLst>
            <pc:docMk/>
            <pc:sldMk cId="1016227570" sldId="263"/>
            <ac:spMk id="282" creationId="{2BA3B2C0-9983-4144-AE37-05BFD34586DD}"/>
          </ac:spMkLst>
        </pc:spChg>
        <pc:spChg chg="mod">
          <ac:chgData name="Moshe Freedman" userId="60dcc7a2-9905-4a61-8dfb-1ee9c74ad375" providerId="ADAL" clId="{69C3C210-437C-4E7C-83BE-0BF374C71E5D}" dt="2020-10-27T21:47:21.505" v="775" actId="571"/>
          <ac:spMkLst>
            <pc:docMk/>
            <pc:sldMk cId="1016227570" sldId="263"/>
            <ac:spMk id="284" creationId="{9954749A-1AB0-42C9-8D82-34ACEA2865F0}"/>
          </ac:spMkLst>
        </pc:spChg>
        <pc:spChg chg="mod">
          <ac:chgData name="Moshe Freedman" userId="60dcc7a2-9905-4a61-8dfb-1ee9c74ad375" providerId="ADAL" clId="{69C3C210-437C-4E7C-83BE-0BF374C71E5D}" dt="2020-10-27T21:47:21.505" v="775" actId="571"/>
          <ac:spMkLst>
            <pc:docMk/>
            <pc:sldMk cId="1016227570" sldId="263"/>
            <ac:spMk id="286" creationId="{BB5DA748-EF78-4D3F-9A9D-162C32A93976}"/>
          </ac:spMkLst>
        </pc:spChg>
        <pc:spChg chg="mod">
          <ac:chgData name="Moshe Freedman" userId="60dcc7a2-9905-4a61-8dfb-1ee9c74ad375" providerId="ADAL" clId="{69C3C210-437C-4E7C-83BE-0BF374C71E5D}" dt="2020-10-27T21:47:21.505" v="775" actId="571"/>
          <ac:spMkLst>
            <pc:docMk/>
            <pc:sldMk cId="1016227570" sldId="263"/>
            <ac:spMk id="288" creationId="{C0C6388F-30ED-4D23-8D9F-F67C32136CB3}"/>
          </ac:spMkLst>
        </pc:spChg>
        <pc:spChg chg="mod">
          <ac:chgData name="Moshe Freedman" userId="60dcc7a2-9905-4a61-8dfb-1ee9c74ad375" providerId="ADAL" clId="{69C3C210-437C-4E7C-83BE-0BF374C71E5D}" dt="2020-10-27T21:47:21.505" v="775" actId="571"/>
          <ac:spMkLst>
            <pc:docMk/>
            <pc:sldMk cId="1016227570" sldId="263"/>
            <ac:spMk id="290" creationId="{69E6B726-AE8F-4704-8FBA-039A4DCA776A}"/>
          </ac:spMkLst>
        </pc:spChg>
        <pc:spChg chg="mod">
          <ac:chgData name="Moshe Freedman" userId="60dcc7a2-9905-4a61-8dfb-1ee9c74ad375" providerId="ADAL" clId="{69C3C210-437C-4E7C-83BE-0BF374C71E5D}" dt="2020-10-27T21:47:22.653" v="776" actId="571"/>
          <ac:spMkLst>
            <pc:docMk/>
            <pc:sldMk cId="1016227570" sldId="263"/>
            <ac:spMk id="294" creationId="{590C428A-504C-4CB0-BE35-FD6B3FF06DF1}"/>
          </ac:spMkLst>
        </pc:spChg>
        <pc:spChg chg="mod">
          <ac:chgData name="Moshe Freedman" userId="60dcc7a2-9905-4a61-8dfb-1ee9c74ad375" providerId="ADAL" clId="{69C3C210-437C-4E7C-83BE-0BF374C71E5D}" dt="2020-10-27T21:47:22.653" v="776" actId="571"/>
          <ac:spMkLst>
            <pc:docMk/>
            <pc:sldMk cId="1016227570" sldId="263"/>
            <ac:spMk id="295" creationId="{6FC64368-5BCB-4A56-B803-B05D21914F68}"/>
          </ac:spMkLst>
        </pc:spChg>
        <pc:spChg chg="mod">
          <ac:chgData name="Moshe Freedman" userId="60dcc7a2-9905-4a61-8dfb-1ee9c74ad375" providerId="ADAL" clId="{69C3C210-437C-4E7C-83BE-0BF374C71E5D}" dt="2020-10-27T21:47:22.653" v="776" actId="571"/>
          <ac:spMkLst>
            <pc:docMk/>
            <pc:sldMk cId="1016227570" sldId="263"/>
            <ac:spMk id="296" creationId="{4B821D7F-45BD-419D-8973-A13FF7CF484C}"/>
          </ac:spMkLst>
        </pc:spChg>
        <pc:spChg chg="mod">
          <ac:chgData name="Moshe Freedman" userId="60dcc7a2-9905-4a61-8dfb-1ee9c74ad375" providerId="ADAL" clId="{69C3C210-437C-4E7C-83BE-0BF374C71E5D}" dt="2020-10-27T21:47:22.653" v="776" actId="571"/>
          <ac:spMkLst>
            <pc:docMk/>
            <pc:sldMk cId="1016227570" sldId="263"/>
            <ac:spMk id="299" creationId="{623396D7-D265-44A9-8412-62208543337E}"/>
          </ac:spMkLst>
        </pc:spChg>
        <pc:spChg chg="mod">
          <ac:chgData name="Moshe Freedman" userId="60dcc7a2-9905-4a61-8dfb-1ee9c74ad375" providerId="ADAL" clId="{69C3C210-437C-4E7C-83BE-0BF374C71E5D}" dt="2020-10-27T21:47:22.653" v="776" actId="571"/>
          <ac:spMkLst>
            <pc:docMk/>
            <pc:sldMk cId="1016227570" sldId="263"/>
            <ac:spMk id="308" creationId="{C9B1DA90-14EE-4D1F-87B9-480E0082BB2D}"/>
          </ac:spMkLst>
        </pc:spChg>
        <pc:spChg chg="mod">
          <ac:chgData name="Moshe Freedman" userId="60dcc7a2-9905-4a61-8dfb-1ee9c74ad375" providerId="ADAL" clId="{69C3C210-437C-4E7C-83BE-0BF374C71E5D}" dt="2020-10-27T21:47:22.653" v="776" actId="571"/>
          <ac:spMkLst>
            <pc:docMk/>
            <pc:sldMk cId="1016227570" sldId="263"/>
            <ac:spMk id="310" creationId="{FE7E4D2E-7ADE-464E-BED9-E57494A4860A}"/>
          </ac:spMkLst>
        </pc:spChg>
        <pc:spChg chg="mod">
          <ac:chgData name="Moshe Freedman" userId="60dcc7a2-9905-4a61-8dfb-1ee9c74ad375" providerId="ADAL" clId="{69C3C210-437C-4E7C-83BE-0BF374C71E5D}" dt="2020-10-27T21:47:22.653" v="776" actId="571"/>
          <ac:spMkLst>
            <pc:docMk/>
            <pc:sldMk cId="1016227570" sldId="263"/>
            <ac:spMk id="312" creationId="{2CDDCC14-5D1B-4342-AA3B-E66EA6BDE945}"/>
          </ac:spMkLst>
        </pc:spChg>
        <pc:spChg chg="mod">
          <ac:chgData name="Moshe Freedman" userId="60dcc7a2-9905-4a61-8dfb-1ee9c74ad375" providerId="ADAL" clId="{69C3C210-437C-4E7C-83BE-0BF374C71E5D}" dt="2020-10-27T21:47:22.653" v="776" actId="571"/>
          <ac:spMkLst>
            <pc:docMk/>
            <pc:sldMk cId="1016227570" sldId="263"/>
            <ac:spMk id="314" creationId="{73444390-F59D-43A2-B043-6E615913E98E}"/>
          </ac:spMkLst>
        </pc:spChg>
        <pc:spChg chg="mod">
          <ac:chgData name="Moshe Freedman" userId="60dcc7a2-9905-4a61-8dfb-1ee9c74ad375" providerId="ADAL" clId="{69C3C210-437C-4E7C-83BE-0BF374C71E5D}" dt="2020-10-27T21:47:22.653" v="776" actId="571"/>
          <ac:spMkLst>
            <pc:docMk/>
            <pc:sldMk cId="1016227570" sldId="263"/>
            <ac:spMk id="316" creationId="{11185304-3FE7-4974-81C6-86FA80A1F822}"/>
          </ac:spMkLst>
        </pc:spChg>
        <pc:spChg chg="mod">
          <ac:chgData name="Moshe Freedman" userId="60dcc7a2-9905-4a61-8dfb-1ee9c74ad375" providerId="ADAL" clId="{69C3C210-437C-4E7C-83BE-0BF374C71E5D}" dt="2020-10-27T21:47:22.653" v="776" actId="571"/>
          <ac:spMkLst>
            <pc:docMk/>
            <pc:sldMk cId="1016227570" sldId="263"/>
            <ac:spMk id="318" creationId="{239CEBCD-A527-4A4F-8628-59F8C3B86287}"/>
          </ac:spMkLst>
        </pc:spChg>
        <pc:spChg chg="mod">
          <ac:chgData name="Moshe Freedman" userId="60dcc7a2-9905-4a61-8dfb-1ee9c74ad375" providerId="ADAL" clId="{69C3C210-437C-4E7C-83BE-0BF374C71E5D}" dt="2020-10-27T21:47:22.653" v="776" actId="571"/>
          <ac:spMkLst>
            <pc:docMk/>
            <pc:sldMk cId="1016227570" sldId="263"/>
            <ac:spMk id="320" creationId="{21D44CCA-3CEC-49D8-B5B4-F3A9A429C72D}"/>
          </ac:spMkLst>
        </pc:spChg>
        <pc:spChg chg="mod">
          <ac:chgData name="Moshe Freedman" userId="60dcc7a2-9905-4a61-8dfb-1ee9c74ad375" providerId="ADAL" clId="{69C3C210-437C-4E7C-83BE-0BF374C71E5D}" dt="2020-10-27T21:47:22.653" v="776" actId="571"/>
          <ac:spMkLst>
            <pc:docMk/>
            <pc:sldMk cId="1016227570" sldId="263"/>
            <ac:spMk id="322" creationId="{54370CE0-5E6C-4FFC-97B7-12BF54670B22}"/>
          </ac:spMkLst>
        </pc:spChg>
        <pc:spChg chg="mod">
          <ac:chgData name="Moshe Freedman" userId="60dcc7a2-9905-4a61-8dfb-1ee9c74ad375" providerId="ADAL" clId="{69C3C210-437C-4E7C-83BE-0BF374C71E5D}" dt="2020-10-27T21:47:23.570" v="777" actId="571"/>
          <ac:spMkLst>
            <pc:docMk/>
            <pc:sldMk cId="1016227570" sldId="263"/>
            <ac:spMk id="326" creationId="{3EBAA05C-1CD0-4023-90B7-24C4111E5A1C}"/>
          </ac:spMkLst>
        </pc:spChg>
        <pc:spChg chg="mod">
          <ac:chgData name="Moshe Freedman" userId="60dcc7a2-9905-4a61-8dfb-1ee9c74ad375" providerId="ADAL" clId="{69C3C210-437C-4E7C-83BE-0BF374C71E5D}" dt="2020-10-27T21:47:23.570" v="777" actId="571"/>
          <ac:spMkLst>
            <pc:docMk/>
            <pc:sldMk cId="1016227570" sldId="263"/>
            <ac:spMk id="327" creationId="{4EBCDD1A-3F66-4BDB-9FF8-AB564908872F}"/>
          </ac:spMkLst>
        </pc:spChg>
        <pc:spChg chg="mod">
          <ac:chgData name="Moshe Freedman" userId="60dcc7a2-9905-4a61-8dfb-1ee9c74ad375" providerId="ADAL" clId="{69C3C210-437C-4E7C-83BE-0BF374C71E5D}" dt="2020-10-27T21:47:23.570" v="777" actId="571"/>
          <ac:spMkLst>
            <pc:docMk/>
            <pc:sldMk cId="1016227570" sldId="263"/>
            <ac:spMk id="328" creationId="{47AF9B6D-A206-45F0-A4E8-DD973EAA1DC1}"/>
          </ac:spMkLst>
        </pc:spChg>
        <pc:spChg chg="mod">
          <ac:chgData name="Moshe Freedman" userId="60dcc7a2-9905-4a61-8dfb-1ee9c74ad375" providerId="ADAL" clId="{69C3C210-437C-4E7C-83BE-0BF374C71E5D}" dt="2020-10-27T21:47:23.570" v="777" actId="571"/>
          <ac:spMkLst>
            <pc:docMk/>
            <pc:sldMk cId="1016227570" sldId="263"/>
            <ac:spMk id="331" creationId="{B368E6D4-CCDF-484E-A946-BA2AB605F8B3}"/>
          </ac:spMkLst>
        </pc:spChg>
        <pc:spChg chg="mod">
          <ac:chgData name="Moshe Freedman" userId="60dcc7a2-9905-4a61-8dfb-1ee9c74ad375" providerId="ADAL" clId="{69C3C210-437C-4E7C-83BE-0BF374C71E5D}" dt="2020-10-27T21:47:23.570" v="777" actId="571"/>
          <ac:spMkLst>
            <pc:docMk/>
            <pc:sldMk cId="1016227570" sldId="263"/>
            <ac:spMk id="340" creationId="{8EE33274-0735-44E6-90C5-9AEF24431133}"/>
          </ac:spMkLst>
        </pc:spChg>
        <pc:spChg chg="mod">
          <ac:chgData name="Moshe Freedman" userId="60dcc7a2-9905-4a61-8dfb-1ee9c74ad375" providerId="ADAL" clId="{69C3C210-437C-4E7C-83BE-0BF374C71E5D}" dt="2020-10-27T21:47:23.570" v="777" actId="571"/>
          <ac:spMkLst>
            <pc:docMk/>
            <pc:sldMk cId="1016227570" sldId="263"/>
            <ac:spMk id="342" creationId="{4FFD1EED-711F-4FD5-89B6-2820ABFDB017}"/>
          </ac:spMkLst>
        </pc:spChg>
        <pc:spChg chg="mod">
          <ac:chgData name="Moshe Freedman" userId="60dcc7a2-9905-4a61-8dfb-1ee9c74ad375" providerId="ADAL" clId="{69C3C210-437C-4E7C-83BE-0BF374C71E5D}" dt="2020-10-27T21:47:23.570" v="777" actId="571"/>
          <ac:spMkLst>
            <pc:docMk/>
            <pc:sldMk cId="1016227570" sldId="263"/>
            <ac:spMk id="344" creationId="{5455AA29-E86E-4B31-9FB5-CD30C4089DA7}"/>
          </ac:spMkLst>
        </pc:spChg>
        <pc:spChg chg="mod">
          <ac:chgData name="Moshe Freedman" userId="60dcc7a2-9905-4a61-8dfb-1ee9c74ad375" providerId="ADAL" clId="{69C3C210-437C-4E7C-83BE-0BF374C71E5D}" dt="2020-10-27T21:47:23.570" v="777" actId="571"/>
          <ac:spMkLst>
            <pc:docMk/>
            <pc:sldMk cId="1016227570" sldId="263"/>
            <ac:spMk id="346" creationId="{6FCF0A8D-6A8D-4093-9432-AD199F4610BF}"/>
          </ac:spMkLst>
        </pc:spChg>
        <pc:spChg chg="mod">
          <ac:chgData name="Moshe Freedman" userId="60dcc7a2-9905-4a61-8dfb-1ee9c74ad375" providerId="ADAL" clId="{69C3C210-437C-4E7C-83BE-0BF374C71E5D}" dt="2020-10-27T21:47:23.570" v="777" actId="571"/>
          <ac:spMkLst>
            <pc:docMk/>
            <pc:sldMk cId="1016227570" sldId="263"/>
            <ac:spMk id="348" creationId="{CC4DC313-E250-4389-BF14-E765C051AD38}"/>
          </ac:spMkLst>
        </pc:spChg>
        <pc:spChg chg="mod">
          <ac:chgData name="Moshe Freedman" userId="60dcc7a2-9905-4a61-8dfb-1ee9c74ad375" providerId="ADAL" clId="{69C3C210-437C-4E7C-83BE-0BF374C71E5D}" dt="2020-10-27T21:47:23.570" v="777" actId="571"/>
          <ac:spMkLst>
            <pc:docMk/>
            <pc:sldMk cId="1016227570" sldId="263"/>
            <ac:spMk id="350" creationId="{A77B7230-8CEE-4B22-A9F3-B9F5DE863BD0}"/>
          </ac:spMkLst>
        </pc:spChg>
        <pc:spChg chg="mod">
          <ac:chgData name="Moshe Freedman" userId="60dcc7a2-9905-4a61-8dfb-1ee9c74ad375" providerId="ADAL" clId="{69C3C210-437C-4E7C-83BE-0BF374C71E5D}" dt="2020-10-27T21:47:23.570" v="777" actId="571"/>
          <ac:spMkLst>
            <pc:docMk/>
            <pc:sldMk cId="1016227570" sldId="263"/>
            <ac:spMk id="352" creationId="{489972B0-20C7-4872-8580-CF378B65D575}"/>
          </ac:spMkLst>
        </pc:spChg>
        <pc:spChg chg="mod">
          <ac:chgData name="Moshe Freedman" userId="60dcc7a2-9905-4a61-8dfb-1ee9c74ad375" providerId="ADAL" clId="{69C3C210-437C-4E7C-83BE-0BF374C71E5D}" dt="2020-10-27T21:47:23.570" v="777" actId="571"/>
          <ac:spMkLst>
            <pc:docMk/>
            <pc:sldMk cId="1016227570" sldId="263"/>
            <ac:spMk id="354" creationId="{62FA5A00-C9CE-4596-8B8A-AA8E4C5286AF}"/>
          </ac:spMkLst>
        </pc:spChg>
        <pc:spChg chg="mod">
          <ac:chgData name="Moshe Freedman" userId="60dcc7a2-9905-4a61-8dfb-1ee9c74ad375" providerId="ADAL" clId="{69C3C210-437C-4E7C-83BE-0BF374C71E5D}" dt="2020-10-27T21:47:25.174" v="778" actId="571"/>
          <ac:spMkLst>
            <pc:docMk/>
            <pc:sldMk cId="1016227570" sldId="263"/>
            <ac:spMk id="358" creationId="{C468F556-EA88-423A-819E-BF5E3136748B}"/>
          </ac:spMkLst>
        </pc:spChg>
        <pc:spChg chg="mod">
          <ac:chgData name="Moshe Freedman" userId="60dcc7a2-9905-4a61-8dfb-1ee9c74ad375" providerId="ADAL" clId="{69C3C210-437C-4E7C-83BE-0BF374C71E5D}" dt="2020-10-27T21:47:25.174" v="778" actId="571"/>
          <ac:spMkLst>
            <pc:docMk/>
            <pc:sldMk cId="1016227570" sldId="263"/>
            <ac:spMk id="359" creationId="{1AFE0CC5-89A8-4AA2-AC0D-B2FCEB785F64}"/>
          </ac:spMkLst>
        </pc:spChg>
        <pc:spChg chg="mod">
          <ac:chgData name="Moshe Freedman" userId="60dcc7a2-9905-4a61-8dfb-1ee9c74ad375" providerId="ADAL" clId="{69C3C210-437C-4E7C-83BE-0BF374C71E5D}" dt="2020-10-27T21:47:25.174" v="778" actId="571"/>
          <ac:spMkLst>
            <pc:docMk/>
            <pc:sldMk cId="1016227570" sldId="263"/>
            <ac:spMk id="360" creationId="{72B5D9AD-53EC-4AD2-BA3B-CA087041BE43}"/>
          </ac:spMkLst>
        </pc:spChg>
        <pc:spChg chg="mod">
          <ac:chgData name="Moshe Freedman" userId="60dcc7a2-9905-4a61-8dfb-1ee9c74ad375" providerId="ADAL" clId="{69C3C210-437C-4E7C-83BE-0BF374C71E5D}" dt="2020-10-27T21:47:25.174" v="778" actId="571"/>
          <ac:spMkLst>
            <pc:docMk/>
            <pc:sldMk cId="1016227570" sldId="263"/>
            <ac:spMk id="363" creationId="{CEBB1825-4414-4BF8-933F-77D91F8F13AB}"/>
          </ac:spMkLst>
        </pc:spChg>
        <pc:spChg chg="mod">
          <ac:chgData name="Moshe Freedman" userId="60dcc7a2-9905-4a61-8dfb-1ee9c74ad375" providerId="ADAL" clId="{69C3C210-437C-4E7C-83BE-0BF374C71E5D}" dt="2020-10-27T21:47:25.174" v="778" actId="571"/>
          <ac:spMkLst>
            <pc:docMk/>
            <pc:sldMk cId="1016227570" sldId="263"/>
            <ac:spMk id="372" creationId="{27A73AD8-0053-4EFB-B868-CD369B9B0384}"/>
          </ac:spMkLst>
        </pc:spChg>
        <pc:spChg chg="mod">
          <ac:chgData name="Moshe Freedman" userId="60dcc7a2-9905-4a61-8dfb-1ee9c74ad375" providerId="ADAL" clId="{69C3C210-437C-4E7C-83BE-0BF374C71E5D}" dt="2020-10-27T21:47:25.174" v="778" actId="571"/>
          <ac:spMkLst>
            <pc:docMk/>
            <pc:sldMk cId="1016227570" sldId="263"/>
            <ac:spMk id="374" creationId="{3455740E-D8E7-4159-B41B-D12D4FD40C07}"/>
          </ac:spMkLst>
        </pc:spChg>
        <pc:spChg chg="mod">
          <ac:chgData name="Moshe Freedman" userId="60dcc7a2-9905-4a61-8dfb-1ee9c74ad375" providerId="ADAL" clId="{69C3C210-437C-4E7C-83BE-0BF374C71E5D}" dt="2020-10-27T21:47:25.174" v="778" actId="571"/>
          <ac:spMkLst>
            <pc:docMk/>
            <pc:sldMk cId="1016227570" sldId="263"/>
            <ac:spMk id="376" creationId="{E06B686D-3A62-4075-B32E-6EF2BE47C704}"/>
          </ac:spMkLst>
        </pc:spChg>
        <pc:spChg chg="mod">
          <ac:chgData name="Moshe Freedman" userId="60dcc7a2-9905-4a61-8dfb-1ee9c74ad375" providerId="ADAL" clId="{69C3C210-437C-4E7C-83BE-0BF374C71E5D}" dt="2020-10-27T21:47:25.174" v="778" actId="571"/>
          <ac:spMkLst>
            <pc:docMk/>
            <pc:sldMk cId="1016227570" sldId="263"/>
            <ac:spMk id="378" creationId="{C01563BF-8D14-4360-A715-B4A5A0D10366}"/>
          </ac:spMkLst>
        </pc:spChg>
        <pc:spChg chg="mod">
          <ac:chgData name="Moshe Freedman" userId="60dcc7a2-9905-4a61-8dfb-1ee9c74ad375" providerId="ADAL" clId="{69C3C210-437C-4E7C-83BE-0BF374C71E5D}" dt="2020-10-27T21:47:25.174" v="778" actId="571"/>
          <ac:spMkLst>
            <pc:docMk/>
            <pc:sldMk cId="1016227570" sldId="263"/>
            <ac:spMk id="380" creationId="{F40894AA-ACB4-49DB-9E4B-B68EDFE25773}"/>
          </ac:spMkLst>
        </pc:spChg>
        <pc:spChg chg="mod">
          <ac:chgData name="Moshe Freedman" userId="60dcc7a2-9905-4a61-8dfb-1ee9c74ad375" providerId="ADAL" clId="{69C3C210-437C-4E7C-83BE-0BF374C71E5D}" dt="2020-10-27T21:47:25.174" v="778" actId="571"/>
          <ac:spMkLst>
            <pc:docMk/>
            <pc:sldMk cId="1016227570" sldId="263"/>
            <ac:spMk id="382" creationId="{E0B7796D-3C20-4B37-A8AC-A79859B278A4}"/>
          </ac:spMkLst>
        </pc:spChg>
        <pc:spChg chg="mod">
          <ac:chgData name="Moshe Freedman" userId="60dcc7a2-9905-4a61-8dfb-1ee9c74ad375" providerId="ADAL" clId="{69C3C210-437C-4E7C-83BE-0BF374C71E5D}" dt="2020-10-27T21:47:25.174" v="778" actId="571"/>
          <ac:spMkLst>
            <pc:docMk/>
            <pc:sldMk cId="1016227570" sldId="263"/>
            <ac:spMk id="384" creationId="{780EE89D-0BF4-4FD7-A631-6D90154A566B}"/>
          </ac:spMkLst>
        </pc:spChg>
        <pc:spChg chg="mod">
          <ac:chgData name="Moshe Freedman" userId="60dcc7a2-9905-4a61-8dfb-1ee9c74ad375" providerId="ADAL" clId="{69C3C210-437C-4E7C-83BE-0BF374C71E5D}" dt="2020-10-27T21:47:25.174" v="778" actId="571"/>
          <ac:spMkLst>
            <pc:docMk/>
            <pc:sldMk cId="1016227570" sldId="263"/>
            <ac:spMk id="386" creationId="{F1D90C89-58D6-4DC9-8B34-2991043BC68F}"/>
          </ac:spMkLst>
        </pc:spChg>
        <pc:spChg chg="mod">
          <ac:chgData name="Moshe Freedman" userId="60dcc7a2-9905-4a61-8dfb-1ee9c74ad375" providerId="ADAL" clId="{69C3C210-437C-4E7C-83BE-0BF374C71E5D}" dt="2020-10-27T21:47:27.641" v="779" actId="571"/>
          <ac:spMkLst>
            <pc:docMk/>
            <pc:sldMk cId="1016227570" sldId="263"/>
            <ac:spMk id="390" creationId="{51E0C0A3-5BDB-4DD5-83DE-301C5A856744}"/>
          </ac:spMkLst>
        </pc:spChg>
        <pc:spChg chg="mod">
          <ac:chgData name="Moshe Freedman" userId="60dcc7a2-9905-4a61-8dfb-1ee9c74ad375" providerId="ADAL" clId="{69C3C210-437C-4E7C-83BE-0BF374C71E5D}" dt="2020-10-27T21:47:27.641" v="779" actId="571"/>
          <ac:spMkLst>
            <pc:docMk/>
            <pc:sldMk cId="1016227570" sldId="263"/>
            <ac:spMk id="391" creationId="{9C5BD319-3A3C-4486-AF75-CCA2B974A567}"/>
          </ac:spMkLst>
        </pc:spChg>
        <pc:spChg chg="mod">
          <ac:chgData name="Moshe Freedman" userId="60dcc7a2-9905-4a61-8dfb-1ee9c74ad375" providerId="ADAL" clId="{69C3C210-437C-4E7C-83BE-0BF374C71E5D}" dt="2020-10-27T21:47:27.641" v="779" actId="571"/>
          <ac:spMkLst>
            <pc:docMk/>
            <pc:sldMk cId="1016227570" sldId="263"/>
            <ac:spMk id="392" creationId="{DE62EEF5-F720-4C4E-BFF1-C4A975266769}"/>
          </ac:spMkLst>
        </pc:spChg>
        <pc:spChg chg="mod">
          <ac:chgData name="Moshe Freedman" userId="60dcc7a2-9905-4a61-8dfb-1ee9c74ad375" providerId="ADAL" clId="{69C3C210-437C-4E7C-83BE-0BF374C71E5D}" dt="2020-10-27T21:47:27.641" v="779" actId="571"/>
          <ac:spMkLst>
            <pc:docMk/>
            <pc:sldMk cId="1016227570" sldId="263"/>
            <ac:spMk id="395" creationId="{D5666F24-B852-4229-910D-0D885DEC24BB}"/>
          </ac:spMkLst>
        </pc:spChg>
        <pc:spChg chg="mod">
          <ac:chgData name="Moshe Freedman" userId="60dcc7a2-9905-4a61-8dfb-1ee9c74ad375" providerId="ADAL" clId="{69C3C210-437C-4E7C-83BE-0BF374C71E5D}" dt="2020-10-27T21:47:27.641" v="779" actId="571"/>
          <ac:spMkLst>
            <pc:docMk/>
            <pc:sldMk cId="1016227570" sldId="263"/>
            <ac:spMk id="404" creationId="{B2986EF8-CD89-466A-A40A-27BC3A5CA349}"/>
          </ac:spMkLst>
        </pc:spChg>
        <pc:spChg chg="mod">
          <ac:chgData name="Moshe Freedman" userId="60dcc7a2-9905-4a61-8dfb-1ee9c74ad375" providerId="ADAL" clId="{69C3C210-437C-4E7C-83BE-0BF374C71E5D}" dt="2020-10-27T21:47:27.641" v="779" actId="571"/>
          <ac:spMkLst>
            <pc:docMk/>
            <pc:sldMk cId="1016227570" sldId="263"/>
            <ac:spMk id="406" creationId="{BE9CCDE2-20AA-4A81-80A4-BE6E9FAF7234}"/>
          </ac:spMkLst>
        </pc:spChg>
        <pc:spChg chg="mod">
          <ac:chgData name="Moshe Freedman" userId="60dcc7a2-9905-4a61-8dfb-1ee9c74ad375" providerId="ADAL" clId="{69C3C210-437C-4E7C-83BE-0BF374C71E5D}" dt="2020-10-27T21:47:27.641" v="779" actId="571"/>
          <ac:spMkLst>
            <pc:docMk/>
            <pc:sldMk cId="1016227570" sldId="263"/>
            <ac:spMk id="408" creationId="{91A38E1E-6827-4485-BD1B-C4DA58C7387B}"/>
          </ac:spMkLst>
        </pc:spChg>
        <pc:spChg chg="mod">
          <ac:chgData name="Moshe Freedman" userId="60dcc7a2-9905-4a61-8dfb-1ee9c74ad375" providerId="ADAL" clId="{69C3C210-437C-4E7C-83BE-0BF374C71E5D}" dt="2020-10-27T21:47:27.641" v="779" actId="571"/>
          <ac:spMkLst>
            <pc:docMk/>
            <pc:sldMk cId="1016227570" sldId="263"/>
            <ac:spMk id="410" creationId="{69EE9DD2-78C8-46B0-8223-94E872BD296F}"/>
          </ac:spMkLst>
        </pc:spChg>
        <pc:spChg chg="mod">
          <ac:chgData name="Moshe Freedman" userId="60dcc7a2-9905-4a61-8dfb-1ee9c74ad375" providerId="ADAL" clId="{69C3C210-437C-4E7C-83BE-0BF374C71E5D}" dt="2020-10-27T21:47:27.641" v="779" actId="571"/>
          <ac:spMkLst>
            <pc:docMk/>
            <pc:sldMk cId="1016227570" sldId="263"/>
            <ac:spMk id="412" creationId="{F7A5C0DC-605D-4078-87F2-DF3328D25D4C}"/>
          </ac:spMkLst>
        </pc:spChg>
        <pc:spChg chg="mod">
          <ac:chgData name="Moshe Freedman" userId="60dcc7a2-9905-4a61-8dfb-1ee9c74ad375" providerId="ADAL" clId="{69C3C210-437C-4E7C-83BE-0BF374C71E5D}" dt="2020-10-27T21:47:27.641" v="779" actId="571"/>
          <ac:spMkLst>
            <pc:docMk/>
            <pc:sldMk cId="1016227570" sldId="263"/>
            <ac:spMk id="414" creationId="{3F11874B-C41E-4067-AA7E-058BC1D4D22A}"/>
          </ac:spMkLst>
        </pc:spChg>
        <pc:spChg chg="mod">
          <ac:chgData name="Moshe Freedman" userId="60dcc7a2-9905-4a61-8dfb-1ee9c74ad375" providerId="ADAL" clId="{69C3C210-437C-4E7C-83BE-0BF374C71E5D}" dt="2020-10-27T21:47:27.641" v="779" actId="571"/>
          <ac:spMkLst>
            <pc:docMk/>
            <pc:sldMk cId="1016227570" sldId="263"/>
            <ac:spMk id="416" creationId="{8D9381D3-0C87-4B9F-AE40-81E187E3982A}"/>
          </ac:spMkLst>
        </pc:spChg>
        <pc:spChg chg="mod">
          <ac:chgData name="Moshe Freedman" userId="60dcc7a2-9905-4a61-8dfb-1ee9c74ad375" providerId="ADAL" clId="{69C3C210-437C-4E7C-83BE-0BF374C71E5D}" dt="2020-10-27T21:47:27.641" v="779" actId="571"/>
          <ac:spMkLst>
            <pc:docMk/>
            <pc:sldMk cId="1016227570" sldId="263"/>
            <ac:spMk id="418" creationId="{476BAA2B-3EF9-48AE-8FD9-ACA62B59CC22}"/>
          </ac:spMkLst>
        </pc:spChg>
        <pc:spChg chg="mod">
          <ac:chgData name="Moshe Freedman" userId="60dcc7a2-9905-4a61-8dfb-1ee9c74ad375" providerId="ADAL" clId="{69C3C210-437C-4E7C-83BE-0BF374C71E5D}" dt="2020-10-27T21:47:29.806" v="780" actId="571"/>
          <ac:spMkLst>
            <pc:docMk/>
            <pc:sldMk cId="1016227570" sldId="263"/>
            <ac:spMk id="422" creationId="{48EC4A5A-E1A2-4B98-86EB-BC39E8C61D91}"/>
          </ac:spMkLst>
        </pc:spChg>
        <pc:spChg chg="mod">
          <ac:chgData name="Moshe Freedman" userId="60dcc7a2-9905-4a61-8dfb-1ee9c74ad375" providerId="ADAL" clId="{69C3C210-437C-4E7C-83BE-0BF374C71E5D}" dt="2020-10-27T21:47:29.806" v="780" actId="571"/>
          <ac:spMkLst>
            <pc:docMk/>
            <pc:sldMk cId="1016227570" sldId="263"/>
            <ac:spMk id="423" creationId="{BC44B6F7-4093-4F2C-8AC2-F940E53D1187}"/>
          </ac:spMkLst>
        </pc:spChg>
        <pc:spChg chg="mod">
          <ac:chgData name="Moshe Freedman" userId="60dcc7a2-9905-4a61-8dfb-1ee9c74ad375" providerId="ADAL" clId="{69C3C210-437C-4E7C-83BE-0BF374C71E5D}" dt="2020-10-27T21:47:29.806" v="780" actId="571"/>
          <ac:spMkLst>
            <pc:docMk/>
            <pc:sldMk cId="1016227570" sldId="263"/>
            <ac:spMk id="424" creationId="{03600AB4-6858-47F8-A306-53A03261B64C}"/>
          </ac:spMkLst>
        </pc:spChg>
        <pc:spChg chg="mod">
          <ac:chgData name="Moshe Freedman" userId="60dcc7a2-9905-4a61-8dfb-1ee9c74ad375" providerId="ADAL" clId="{69C3C210-437C-4E7C-83BE-0BF374C71E5D}" dt="2020-10-27T21:47:29.806" v="780" actId="571"/>
          <ac:spMkLst>
            <pc:docMk/>
            <pc:sldMk cId="1016227570" sldId="263"/>
            <ac:spMk id="427" creationId="{99E5C89E-4B66-480F-9594-D4C4B1C59C43}"/>
          </ac:spMkLst>
        </pc:spChg>
        <pc:spChg chg="mod">
          <ac:chgData name="Moshe Freedman" userId="60dcc7a2-9905-4a61-8dfb-1ee9c74ad375" providerId="ADAL" clId="{69C3C210-437C-4E7C-83BE-0BF374C71E5D}" dt="2020-10-27T21:47:29.806" v="780" actId="571"/>
          <ac:spMkLst>
            <pc:docMk/>
            <pc:sldMk cId="1016227570" sldId="263"/>
            <ac:spMk id="436" creationId="{B6292E66-827C-4349-9779-B19F69AFCDDB}"/>
          </ac:spMkLst>
        </pc:spChg>
        <pc:spChg chg="mod">
          <ac:chgData name="Moshe Freedman" userId="60dcc7a2-9905-4a61-8dfb-1ee9c74ad375" providerId="ADAL" clId="{69C3C210-437C-4E7C-83BE-0BF374C71E5D}" dt="2020-10-27T21:47:29.806" v="780" actId="571"/>
          <ac:spMkLst>
            <pc:docMk/>
            <pc:sldMk cId="1016227570" sldId="263"/>
            <ac:spMk id="438" creationId="{D8876F47-124F-4F96-8307-E94CC223914B}"/>
          </ac:spMkLst>
        </pc:spChg>
        <pc:spChg chg="mod">
          <ac:chgData name="Moshe Freedman" userId="60dcc7a2-9905-4a61-8dfb-1ee9c74ad375" providerId="ADAL" clId="{69C3C210-437C-4E7C-83BE-0BF374C71E5D}" dt="2020-10-27T21:47:29.806" v="780" actId="571"/>
          <ac:spMkLst>
            <pc:docMk/>
            <pc:sldMk cId="1016227570" sldId="263"/>
            <ac:spMk id="440" creationId="{BA928CB5-F16E-461C-8A26-FCBAFBB76669}"/>
          </ac:spMkLst>
        </pc:spChg>
        <pc:spChg chg="mod">
          <ac:chgData name="Moshe Freedman" userId="60dcc7a2-9905-4a61-8dfb-1ee9c74ad375" providerId="ADAL" clId="{69C3C210-437C-4E7C-83BE-0BF374C71E5D}" dt="2020-10-27T21:47:29.806" v="780" actId="571"/>
          <ac:spMkLst>
            <pc:docMk/>
            <pc:sldMk cId="1016227570" sldId="263"/>
            <ac:spMk id="442" creationId="{E50D23B1-AEA9-4766-A941-0E138F1346FD}"/>
          </ac:spMkLst>
        </pc:spChg>
        <pc:spChg chg="mod">
          <ac:chgData name="Moshe Freedman" userId="60dcc7a2-9905-4a61-8dfb-1ee9c74ad375" providerId="ADAL" clId="{69C3C210-437C-4E7C-83BE-0BF374C71E5D}" dt="2020-10-27T21:47:29.806" v="780" actId="571"/>
          <ac:spMkLst>
            <pc:docMk/>
            <pc:sldMk cId="1016227570" sldId="263"/>
            <ac:spMk id="444" creationId="{BA4DC889-7A64-4A53-A5AB-E9B25344B855}"/>
          </ac:spMkLst>
        </pc:spChg>
        <pc:spChg chg="mod">
          <ac:chgData name="Moshe Freedman" userId="60dcc7a2-9905-4a61-8dfb-1ee9c74ad375" providerId="ADAL" clId="{69C3C210-437C-4E7C-83BE-0BF374C71E5D}" dt="2020-10-27T21:47:29.806" v="780" actId="571"/>
          <ac:spMkLst>
            <pc:docMk/>
            <pc:sldMk cId="1016227570" sldId="263"/>
            <ac:spMk id="446" creationId="{08464EAA-C141-4F69-94A9-566F021EBEA5}"/>
          </ac:spMkLst>
        </pc:spChg>
        <pc:spChg chg="mod">
          <ac:chgData name="Moshe Freedman" userId="60dcc7a2-9905-4a61-8dfb-1ee9c74ad375" providerId="ADAL" clId="{69C3C210-437C-4E7C-83BE-0BF374C71E5D}" dt="2020-10-27T21:47:29.806" v="780" actId="571"/>
          <ac:spMkLst>
            <pc:docMk/>
            <pc:sldMk cId="1016227570" sldId="263"/>
            <ac:spMk id="448" creationId="{C062585E-75E0-4FE0-9557-4BCD827FDE3F}"/>
          </ac:spMkLst>
        </pc:spChg>
        <pc:spChg chg="mod">
          <ac:chgData name="Moshe Freedman" userId="60dcc7a2-9905-4a61-8dfb-1ee9c74ad375" providerId="ADAL" clId="{69C3C210-437C-4E7C-83BE-0BF374C71E5D}" dt="2020-10-27T21:47:29.806" v="780" actId="571"/>
          <ac:spMkLst>
            <pc:docMk/>
            <pc:sldMk cId="1016227570" sldId="263"/>
            <ac:spMk id="450" creationId="{11BD19DD-C134-443F-97E0-6FD411D68373}"/>
          </ac:spMkLst>
        </pc:spChg>
        <pc:spChg chg="mod">
          <ac:chgData name="Moshe Freedman" userId="60dcc7a2-9905-4a61-8dfb-1ee9c74ad375" providerId="ADAL" clId="{69C3C210-437C-4E7C-83BE-0BF374C71E5D}" dt="2020-10-27T21:47:34.258" v="782" actId="571"/>
          <ac:spMkLst>
            <pc:docMk/>
            <pc:sldMk cId="1016227570" sldId="263"/>
            <ac:spMk id="454" creationId="{6D7D475C-2556-4C4B-A70E-58943A581223}"/>
          </ac:spMkLst>
        </pc:spChg>
        <pc:spChg chg="mod">
          <ac:chgData name="Moshe Freedman" userId="60dcc7a2-9905-4a61-8dfb-1ee9c74ad375" providerId="ADAL" clId="{69C3C210-437C-4E7C-83BE-0BF374C71E5D}" dt="2020-10-27T21:47:34.258" v="782" actId="571"/>
          <ac:spMkLst>
            <pc:docMk/>
            <pc:sldMk cId="1016227570" sldId="263"/>
            <ac:spMk id="455" creationId="{BEEF703E-57DF-479B-B478-E684A7BC7154}"/>
          </ac:spMkLst>
        </pc:spChg>
        <pc:spChg chg="mod">
          <ac:chgData name="Moshe Freedman" userId="60dcc7a2-9905-4a61-8dfb-1ee9c74ad375" providerId="ADAL" clId="{69C3C210-437C-4E7C-83BE-0BF374C71E5D}" dt="2020-10-27T21:47:34.258" v="782" actId="571"/>
          <ac:spMkLst>
            <pc:docMk/>
            <pc:sldMk cId="1016227570" sldId="263"/>
            <ac:spMk id="456" creationId="{3BCAF66D-0D92-49EE-A59F-12EB44209D05}"/>
          </ac:spMkLst>
        </pc:spChg>
        <pc:spChg chg="mod">
          <ac:chgData name="Moshe Freedman" userId="60dcc7a2-9905-4a61-8dfb-1ee9c74ad375" providerId="ADAL" clId="{69C3C210-437C-4E7C-83BE-0BF374C71E5D}" dt="2020-10-27T21:47:34.258" v="782" actId="571"/>
          <ac:spMkLst>
            <pc:docMk/>
            <pc:sldMk cId="1016227570" sldId="263"/>
            <ac:spMk id="459" creationId="{899CD166-2F60-4761-8C9B-9541655E5855}"/>
          </ac:spMkLst>
        </pc:spChg>
        <pc:spChg chg="mod">
          <ac:chgData name="Moshe Freedman" userId="60dcc7a2-9905-4a61-8dfb-1ee9c74ad375" providerId="ADAL" clId="{69C3C210-437C-4E7C-83BE-0BF374C71E5D}" dt="2020-10-27T21:47:34.258" v="782" actId="571"/>
          <ac:spMkLst>
            <pc:docMk/>
            <pc:sldMk cId="1016227570" sldId="263"/>
            <ac:spMk id="468" creationId="{E519DF0A-66F2-4B31-9022-0E6F9C2BA76D}"/>
          </ac:spMkLst>
        </pc:spChg>
        <pc:spChg chg="mod">
          <ac:chgData name="Moshe Freedman" userId="60dcc7a2-9905-4a61-8dfb-1ee9c74ad375" providerId="ADAL" clId="{69C3C210-437C-4E7C-83BE-0BF374C71E5D}" dt="2020-10-27T21:47:34.258" v="782" actId="571"/>
          <ac:spMkLst>
            <pc:docMk/>
            <pc:sldMk cId="1016227570" sldId="263"/>
            <ac:spMk id="470" creationId="{6C30D4D7-E073-40BB-ADAE-81C169D406D6}"/>
          </ac:spMkLst>
        </pc:spChg>
        <pc:spChg chg="mod">
          <ac:chgData name="Moshe Freedman" userId="60dcc7a2-9905-4a61-8dfb-1ee9c74ad375" providerId="ADAL" clId="{69C3C210-437C-4E7C-83BE-0BF374C71E5D}" dt="2020-10-27T21:47:34.258" v="782" actId="571"/>
          <ac:spMkLst>
            <pc:docMk/>
            <pc:sldMk cId="1016227570" sldId="263"/>
            <ac:spMk id="472" creationId="{642FC3F8-EA9C-43BF-931E-58346E47D28B}"/>
          </ac:spMkLst>
        </pc:spChg>
        <pc:spChg chg="mod">
          <ac:chgData name="Moshe Freedman" userId="60dcc7a2-9905-4a61-8dfb-1ee9c74ad375" providerId="ADAL" clId="{69C3C210-437C-4E7C-83BE-0BF374C71E5D}" dt="2020-10-27T21:47:34.258" v="782" actId="571"/>
          <ac:spMkLst>
            <pc:docMk/>
            <pc:sldMk cId="1016227570" sldId="263"/>
            <ac:spMk id="474" creationId="{DC5B73C2-5F2E-41D2-92C4-9F9DF9898A01}"/>
          </ac:spMkLst>
        </pc:spChg>
        <pc:spChg chg="mod">
          <ac:chgData name="Moshe Freedman" userId="60dcc7a2-9905-4a61-8dfb-1ee9c74ad375" providerId="ADAL" clId="{69C3C210-437C-4E7C-83BE-0BF374C71E5D}" dt="2020-10-27T21:47:34.258" v="782" actId="571"/>
          <ac:spMkLst>
            <pc:docMk/>
            <pc:sldMk cId="1016227570" sldId="263"/>
            <ac:spMk id="476" creationId="{8CA45413-7D0B-4001-83F9-37E6D3232AC7}"/>
          </ac:spMkLst>
        </pc:spChg>
        <pc:spChg chg="mod">
          <ac:chgData name="Moshe Freedman" userId="60dcc7a2-9905-4a61-8dfb-1ee9c74ad375" providerId="ADAL" clId="{69C3C210-437C-4E7C-83BE-0BF374C71E5D}" dt="2020-10-27T21:47:34.258" v="782" actId="571"/>
          <ac:spMkLst>
            <pc:docMk/>
            <pc:sldMk cId="1016227570" sldId="263"/>
            <ac:spMk id="478" creationId="{626AE098-FBA0-4740-A26F-41A7EB896BE0}"/>
          </ac:spMkLst>
        </pc:spChg>
        <pc:spChg chg="mod">
          <ac:chgData name="Moshe Freedman" userId="60dcc7a2-9905-4a61-8dfb-1ee9c74ad375" providerId="ADAL" clId="{69C3C210-437C-4E7C-83BE-0BF374C71E5D}" dt="2020-10-27T21:47:34.258" v="782" actId="571"/>
          <ac:spMkLst>
            <pc:docMk/>
            <pc:sldMk cId="1016227570" sldId="263"/>
            <ac:spMk id="480" creationId="{6D3949F6-F9AD-4782-BC4D-E15623F62B7C}"/>
          </ac:spMkLst>
        </pc:spChg>
        <pc:spChg chg="mod">
          <ac:chgData name="Moshe Freedman" userId="60dcc7a2-9905-4a61-8dfb-1ee9c74ad375" providerId="ADAL" clId="{69C3C210-437C-4E7C-83BE-0BF374C71E5D}" dt="2020-10-27T21:47:34.258" v="782" actId="571"/>
          <ac:spMkLst>
            <pc:docMk/>
            <pc:sldMk cId="1016227570" sldId="263"/>
            <ac:spMk id="482" creationId="{BD682B79-1C2E-4F48-92E4-97E0BCE2D762}"/>
          </ac:spMkLst>
        </pc:spChg>
        <pc:spChg chg="mod">
          <ac:chgData name="Moshe Freedman" userId="60dcc7a2-9905-4a61-8dfb-1ee9c74ad375" providerId="ADAL" clId="{69C3C210-437C-4E7C-83BE-0BF374C71E5D}" dt="2020-10-27T21:47:36.438" v="783" actId="571"/>
          <ac:spMkLst>
            <pc:docMk/>
            <pc:sldMk cId="1016227570" sldId="263"/>
            <ac:spMk id="486" creationId="{030D5498-F8DD-47C5-9E22-BC804ECE9851}"/>
          </ac:spMkLst>
        </pc:spChg>
        <pc:spChg chg="mod">
          <ac:chgData name="Moshe Freedman" userId="60dcc7a2-9905-4a61-8dfb-1ee9c74ad375" providerId="ADAL" clId="{69C3C210-437C-4E7C-83BE-0BF374C71E5D}" dt="2020-10-27T21:47:36.438" v="783" actId="571"/>
          <ac:spMkLst>
            <pc:docMk/>
            <pc:sldMk cId="1016227570" sldId="263"/>
            <ac:spMk id="487" creationId="{6EFCF90E-9F1F-47EC-B1D6-91C18F6BEBA3}"/>
          </ac:spMkLst>
        </pc:spChg>
        <pc:spChg chg="mod">
          <ac:chgData name="Moshe Freedman" userId="60dcc7a2-9905-4a61-8dfb-1ee9c74ad375" providerId="ADAL" clId="{69C3C210-437C-4E7C-83BE-0BF374C71E5D}" dt="2020-10-27T21:47:36.438" v="783" actId="571"/>
          <ac:spMkLst>
            <pc:docMk/>
            <pc:sldMk cId="1016227570" sldId="263"/>
            <ac:spMk id="488" creationId="{513101CC-F6C2-44DC-B8C5-66552502A745}"/>
          </ac:spMkLst>
        </pc:spChg>
        <pc:spChg chg="mod">
          <ac:chgData name="Moshe Freedman" userId="60dcc7a2-9905-4a61-8dfb-1ee9c74ad375" providerId="ADAL" clId="{69C3C210-437C-4E7C-83BE-0BF374C71E5D}" dt="2020-10-27T21:47:36.438" v="783" actId="571"/>
          <ac:spMkLst>
            <pc:docMk/>
            <pc:sldMk cId="1016227570" sldId="263"/>
            <ac:spMk id="491" creationId="{974A3478-17E7-469B-A507-797FE8467524}"/>
          </ac:spMkLst>
        </pc:spChg>
        <pc:spChg chg="mod">
          <ac:chgData name="Moshe Freedman" userId="60dcc7a2-9905-4a61-8dfb-1ee9c74ad375" providerId="ADAL" clId="{69C3C210-437C-4E7C-83BE-0BF374C71E5D}" dt="2020-10-27T21:47:36.438" v="783" actId="571"/>
          <ac:spMkLst>
            <pc:docMk/>
            <pc:sldMk cId="1016227570" sldId="263"/>
            <ac:spMk id="500" creationId="{8AB71AE5-7F1E-4416-8E71-A1AD0B7F51B7}"/>
          </ac:spMkLst>
        </pc:spChg>
        <pc:spChg chg="mod">
          <ac:chgData name="Moshe Freedman" userId="60dcc7a2-9905-4a61-8dfb-1ee9c74ad375" providerId="ADAL" clId="{69C3C210-437C-4E7C-83BE-0BF374C71E5D}" dt="2020-10-27T21:47:36.438" v="783" actId="571"/>
          <ac:spMkLst>
            <pc:docMk/>
            <pc:sldMk cId="1016227570" sldId="263"/>
            <ac:spMk id="502" creationId="{338BC80D-E6DA-4BB9-8F51-0F48E2C3D5D6}"/>
          </ac:spMkLst>
        </pc:spChg>
        <pc:spChg chg="mod">
          <ac:chgData name="Moshe Freedman" userId="60dcc7a2-9905-4a61-8dfb-1ee9c74ad375" providerId="ADAL" clId="{69C3C210-437C-4E7C-83BE-0BF374C71E5D}" dt="2020-10-27T21:47:36.438" v="783" actId="571"/>
          <ac:spMkLst>
            <pc:docMk/>
            <pc:sldMk cId="1016227570" sldId="263"/>
            <ac:spMk id="504" creationId="{45452CC5-3497-488C-AF44-483FF2BD7D34}"/>
          </ac:spMkLst>
        </pc:spChg>
        <pc:spChg chg="mod">
          <ac:chgData name="Moshe Freedman" userId="60dcc7a2-9905-4a61-8dfb-1ee9c74ad375" providerId="ADAL" clId="{69C3C210-437C-4E7C-83BE-0BF374C71E5D}" dt="2020-10-27T21:47:36.438" v="783" actId="571"/>
          <ac:spMkLst>
            <pc:docMk/>
            <pc:sldMk cId="1016227570" sldId="263"/>
            <ac:spMk id="506" creationId="{D3530139-C7F6-4DF4-81FC-0D48EB16707B}"/>
          </ac:spMkLst>
        </pc:spChg>
        <pc:spChg chg="mod">
          <ac:chgData name="Moshe Freedman" userId="60dcc7a2-9905-4a61-8dfb-1ee9c74ad375" providerId="ADAL" clId="{69C3C210-437C-4E7C-83BE-0BF374C71E5D}" dt="2020-10-27T21:47:36.438" v="783" actId="571"/>
          <ac:spMkLst>
            <pc:docMk/>
            <pc:sldMk cId="1016227570" sldId="263"/>
            <ac:spMk id="508" creationId="{1ECDC275-A952-4D24-9BAF-6A8B978E952E}"/>
          </ac:spMkLst>
        </pc:spChg>
        <pc:spChg chg="mod">
          <ac:chgData name="Moshe Freedman" userId="60dcc7a2-9905-4a61-8dfb-1ee9c74ad375" providerId="ADAL" clId="{69C3C210-437C-4E7C-83BE-0BF374C71E5D}" dt="2020-10-27T21:47:36.438" v="783" actId="571"/>
          <ac:spMkLst>
            <pc:docMk/>
            <pc:sldMk cId="1016227570" sldId="263"/>
            <ac:spMk id="510" creationId="{AFDA319A-4EAA-46CF-9955-4603FB056932}"/>
          </ac:spMkLst>
        </pc:spChg>
        <pc:spChg chg="mod">
          <ac:chgData name="Moshe Freedman" userId="60dcc7a2-9905-4a61-8dfb-1ee9c74ad375" providerId="ADAL" clId="{69C3C210-437C-4E7C-83BE-0BF374C71E5D}" dt="2020-10-27T21:47:36.438" v="783" actId="571"/>
          <ac:spMkLst>
            <pc:docMk/>
            <pc:sldMk cId="1016227570" sldId="263"/>
            <ac:spMk id="512" creationId="{8CE6FEA2-FE1B-4E05-9B48-8A390093BF7B}"/>
          </ac:spMkLst>
        </pc:spChg>
        <pc:spChg chg="mod">
          <ac:chgData name="Moshe Freedman" userId="60dcc7a2-9905-4a61-8dfb-1ee9c74ad375" providerId="ADAL" clId="{69C3C210-437C-4E7C-83BE-0BF374C71E5D}" dt="2020-10-27T21:47:36.438" v="783" actId="571"/>
          <ac:spMkLst>
            <pc:docMk/>
            <pc:sldMk cId="1016227570" sldId="263"/>
            <ac:spMk id="514" creationId="{B6523F59-55A1-4C7F-B207-358B00D1714C}"/>
          </ac:spMkLst>
        </pc:spChg>
        <pc:spChg chg="mod">
          <ac:chgData name="Moshe Freedman" userId="60dcc7a2-9905-4a61-8dfb-1ee9c74ad375" providerId="ADAL" clId="{69C3C210-437C-4E7C-83BE-0BF374C71E5D}" dt="2020-10-27T21:47:47.517" v="784" actId="571"/>
          <ac:spMkLst>
            <pc:docMk/>
            <pc:sldMk cId="1016227570" sldId="263"/>
            <ac:spMk id="518" creationId="{B4DB986E-928A-4C1E-B89E-DC3855996B88}"/>
          </ac:spMkLst>
        </pc:spChg>
        <pc:spChg chg="mod">
          <ac:chgData name="Moshe Freedman" userId="60dcc7a2-9905-4a61-8dfb-1ee9c74ad375" providerId="ADAL" clId="{69C3C210-437C-4E7C-83BE-0BF374C71E5D}" dt="2020-10-27T21:47:47.517" v="784" actId="571"/>
          <ac:spMkLst>
            <pc:docMk/>
            <pc:sldMk cId="1016227570" sldId="263"/>
            <ac:spMk id="519" creationId="{1F1083EF-42E8-4AE7-830A-F8B9C2A82C7F}"/>
          </ac:spMkLst>
        </pc:spChg>
        <pc:spChg chg="mod">
          <ac:chgData name="Moshe Freedman" userId="60dcc7a2-9905-4a61-8dfb-1ee9c74ad375" providerId="ADAL" clId="{69C3C210-437C-4E7C-83BE-0BF374C71E5D}" dt="2020-10-27T21:47:47.517" v="784" actId="571"/>
          <ac:spMkLst>
            <pc:docMk/>
            <pc:sldMk cId="1016227570" sldId="263"/>
            <ac:spMk id="520" creationId="{326E5FE0-1146-47A4-B3F0-C65E335DB09E}"/>
          </ac:spMkLst>
        </pc:spChg>
        <pc:spChg chg="mod">
          <ac:chgData name="Moshe Freedman" userId="60dcc7a2-9905-4a61-8dfb-1ee9c74ad375" providerId="ADAL" clId="{69C3C210-437C-4E7C-83BE-0BF374C71E5D}" dt="2020-10-27T21:47:47.517" v="784" actId="571"/>
          <ac:spMkLst>
            <pc:docMk/>
            <pc:sldMk cId="1016227570" sldId="263"/>
            <ac:spMk id="523" creationId="{03C99ED5-36AD-474B-AF1C-AE63D7AC3A52}"/>
          </ac:spMkLst>
        </pc:spChg>
        <pc:spChg chg="mod">
          <ac:chgData name="Moshe Freedman" userId="60dcc7a2-9905-4a61-8dfb-1ee9c74ad375" providerId="ADAL" clId="{69C3C210-437C-4E7C-83BE-0BF374C71E5D}" dt="2020-10-27T21:47:47.517" v="784" actId="571"/>
          <ac:spMkLst>
            <pc:docMk/>
            <pc:sldMk cId="1016227570" sldId="263"/>
            <ac:spMk id="532" creationId="{BC0CA288-C24A-4845-B263-FC7B0928E133}"/>
          </ac:spMkLst>
        </pc:spChg>
        <pc:spChg chg="mod">
          <ac:chgData name="Moshe Freedman" userId="60dcc7a2-9905-4a61-8dfb-1ee9c74ad375" providerId="ADAL" clId="{69C3C210-437C-4E7C-83BE-0BF374C71E5D}" dt="2020-10-27T21:47:47.517" v="784" actId="571"/>
          <ac:spMkLst>
            <pc:docMk/>
            <pc:sldMk cId="1016227570" sldId="263"/>
            <ac:spMk id="534" creationId="{D5E8D7DA-C275-4C73-ADD9-DA43A6F4C3DE}"/>
          </ac:spMkLst>
        </pc:spChg>
        <pc:spChg chg="mod">
          <ac:chgData name="Moshe Freedman" userId="60dcc7a2-9905-4a61-8dfb-1ee9c74ad375" providerId="ADAL" clId="{69C3C210-437C-4E7C-83BE-0BF374C71E5D}" dt="2020-10-27T21:47:47.517" v="784" actId="571"/>
          <ac:spMkLst>
            <pc:docMk/>
            <pc:sldMk cId="1016227570" sldId="263"/>
            <ac:spMk id="536" creationId="{F3458878-CD50-49E7-82F3-98A9A505257A}"/>
          </ac:spMkLst>
        </pc:spChg>
        <pc:spChg chg="mod">
          <ac:chgData name="Moshe Freedman" userId="60dcc7a2-9905-4a61-8dfb-1ee9c74ad375" providerId="ADAL" clId="{69C3C210-437C-4E7C-83BE-0BF374C71E5D}" dt="2020-10-27T21:47:47.517" v="784" actId="571"/>
          <ac:spMkLst>
            <pc:docMk/>
            <pc:sldMk cId="1016227570" sldId="263"/>
            <ac:spMk id="538" creationId="{4BB76FB7-CD5A-4962-B57C-F575A67C4418}"/>
          </ac:spMkLst>
        </pc:spChg>
        <pc:spChg chg="mod">
          <ac:chgData name="Moshe Freedman" userId="60dcc7a2-9905-4a61-8dfb-1ee9c74ad375" providerId="ADAL" clId="{69C3C210-437C-4E7C-83BE-0BF374C71E5D}" dt="2020-10-27T21:47:47.517" v="784" actId="571"/>
          <ac:spMkLst>
            <pc:docMk/>
            <pc:sldMk cId="1016227570" sldId="263"/>
            <ac:spMk id="540" creationId="{6983BD92-0015-49BF-A350-C4887B8C3A3F}"/>
          </ac:spMkLst>
        </pc:spChg>
        <pc:spChg chg="mod">
          <ac:chgData name="Moshe Freedman" userId="60dcc7a2-9905-4a61-8dfb-1ee9c74ad375" providerId="ADAL" clId="{69C3C210-437C-4E7C-83BE-0BF374C71E5D}" dt="2020-10-27T21:47:47.517" v="784" actId="571"/>
          <ac:spMkLst>
            <pc:docMk/>
            <pc:sldMk cId="1016227570" sldId="263"/>
            <ac:spMk id="542" creationId="{9A6BBB44-2EEE-455A-BF49-C134261B3823}"/>
          </ac:spMkLst>
        </pc:spChg>
        <pc:spChg chg="mod">
          <ac:chgData name="Moshe Freedman" userId="60dcc7a2-9905-4a61-8dfb-1ee9c74ad375" providerId="ADAL" clId="{69C3C210-437C-4E7C-83BE-0BF374C71E5D}" dt="2020-10-27T21:47:47.517" v="784" actId="571"/>
          <ac:spMkLst>
            <pc:docMk/>
            <pc:sldMk cId="1016227570" sldId="263"/>
            <ac:spMk id="544" creationId="{A967117E-1148-473B-99A8-AE786832135E}"/>
          </ac:spMkLst>
        </pc:spChg>
        <pc:spChg chg="mod">
          <ac:chgData name="Moshe Freedman" userId="60dcc7a2-9905-4a61-8dfb-1ee9c74ad375" providerId="ADAL" clId="{69C3C210-437C-4E7C-83BE-0BF374C71E5D}" dt="2020-10-27T21:47:47.517" v="784" actId="571"/>
          <ac:spMkLst>
            <pc:docMk/>
            <pc:sldMk cId="1016227570" sldId="263"/>
            <ac:spMk id="546" creationId="{AAB68C13-4A21-4134-AEB0-2DCFFCA4E5E3}"/>
          </ac:spMkLst>
        </pc:spChg>
        <pc:spChg chg="mod">
          <ac:chgData name="Moshe Freedman" userId="60dcc7a2-9905-4a61-8dfb-1ee9c74ad375" providerId="ADAL" clId="{69C3C210-437C-4E7C-83BE-0BF374C71E5D}" dt="2020-10-27T21:47:47.517" v="784" actId="571"/>
          <ac:spMkLst>
            <pc:docMk/>
            <pc:sldMk cId="1016227570" sldId="263"/>
            <ac:spMk id="550" creationId="{CEEC2637-467C-439B-97EF-F2607D639B3E}"/>
          </ac:spMkLst>
        </pc:spChg>
        <pc:spChg chg="mod">
          <ac:chgData name="Moshe Freedman" userId="60dcc7a2-9905-4a61-8dfb-1ee9c74ad375" providerId="ADAL" clId="{69C3C210-437C-4E7C-83BE-0BF374C71E5D}" dt="2020-10-27T21:47:47.517" v="784" actId="571"/>
          <ac:spMkLst>
            <pc:docMk/>
            <pc:sldMk cId="1016227570" sldId="263"/>
            <ac:spMk id="551" creationId="{9DE19CE4-1DAE-432F-BFEA-23DB88430EB3}"/>
          </ac:spMkLst>
        </pc:spChg>
        <pc:spChg chg="mod">
          <ac:chgData name="Moshe Freedman" userId="60dcc7a2-9905-4a61-8dfb-1ee9c74ad375" providerId="ADAL" clId="{69C3C210-437C-4E7C-83BE-0BF374C71E5D}" dt="2020-10-27T21:47:47.517" v="784" actId="571"/>
          <ac:spMkLst>
            <pc:docMk/>
            <pc:sldMk cId="1016227570" sldId="263"/>
            <ac:spMk id="552" creationId="{0E75367F-75FF-4482-8952-72E40424FE42}"/>
          </ac:spMkLst>
        </pc:spChg>
        <pc:spChg chg="mod">
          <ac:chgData name="Moshe Freedman" userId="60dcc7a2-9905-4a61-8dfb-1ee9c74ad375" providerId="ADAL" clId="{69C3C210-437C-4E7C-83BE-0BF374C71E5D}" dt="2020-10-27T21:47:47.517" v="784" actId="571"/>
          <ac:spMkLst>
            <pc:docMk/>
            <pc:sldMk cId="1016227570" sldId="263"/>
            <ac:spMk id="555" creationId="{EEB5A67B-ADC4-4C03-9EE7-08BCBDCF0A15}"/>
          </ac:spMkLst>
        </pc:spChg>
        <pc:spChg chg="mod">
          <ac:chgData name="Moshe Freedman" userId="60dcc7a2-9905-4a61-8dfb-1ee9c74ad375" providerId="ADAL" clId="{69C3C210-437C-4E7C-83BE-0BF374C71E5D}" dt="2020-10-27T21:47:47.517" v="784" actId="571"/>
          <ac:spMkLst>
            <pc:docMk/>
            <pc:sldMk cId="1016227570" sldId="263"/>
            <ac:spMk id="564" creationId="{725FA469-A894-4727-8872-32307F1B5D56}"/>
          </ac:spMkLst>
        </pc:spChg>
        <pc:spChg chg="mod">
          <ac:chgData name="Moshe Freedman" userId="60dcc7a2-9905-4a61-8dfb-1ee9c74ad375" providerId="ADAL" clId="{69C3C210-437C-4E7C-83BE-0BF374C71E5D}" dt="2020-10-27T21:47:47.517" v="784" actId="571"/>
          <ac:spMkLst>
            <pc:docMk/>
            <pc:sldMk cId="1016227570" sldId="263"/>
            <ac:spMk id="566" creationId="{30563174-9A5C-494C-B233-412E45207F0B}"/>
          </ac:spMkLst>
        </pc:spChg>
        <pc:spChg chg="mod">
          <ac:chgData name="Moshe Freedman" userId="60dcc7a2-9905-4a61-8dfb-1ee9c74ad375" providerId="ADAL" clId="{69C3C210-437C-4E7C-83BE-0BF374C71E5D}" dt="2020-10-27T21:47:47.517" v="784" actId="571"/>
          <ac:spMkLst>
            <pc:docMk/>
            <pc:sldMk cId="1016227570" sldId="263"/>
            <ac:spMk id="568" creationId="{35CEA953-F57C-4C39-8AA4-94C8207D1EF6}"/>
          </ac:spMkLst>
        </pc:spChg>
        <pc:spChg chg="mod">
          <ac:chgData name="Moshe Freedman" userId="60dcc7a2-9905-4a61-8dfb-1ee9c74ad375" providerId="ADAL" clId="{69C3C210-437C-4E7C-83BE-0BF374C71E5D}" dt="2020-10-27T21:47:47.517" v="784" actId="571"/>
          <ac:spMkLst>
            <pc:docMk/>
            <pc:sldMk cId="1016227570" sldId="263"/>
            <ac:spMk id="570" creationId="{10B2444A-E0E9-4249-BD63-3693169DF86B}"/>
          </ac:spMkLst>
        </pc:spChg>
        <pc:spChg chg="mod">
          <ac:chgData name="Moshe Freedman" userId="60dcc7a2-9905-4a61-8dfb-1ee9c74ad375" providerId="ADAL" clId="{69C3C210-437C-4E7C-83BE-0BF374C71E5D}" dt="2020-10-27T21:47:47.517" v="784" actId="571"/>
          <ac:spMkLst>
            <pc:docMk/>
            <pc:sldMk cId="1016227570" sldId="263"/>
            <ac:spMk id="572" creationId="{A2285483-F012-42BE-8C70-50EB8C9A3F6D}"/>
          </ac:spMkLst>
        </pc:spChg>
        <pc:spChg chg="mod">
          <ac:chgData name="Moshe Freedman" userId="60dcc7a2-9905-4a61-8dfb-1ee9c74ad375" providerId="ADAL" clId="{69C3C210-437C-4E7C-83BE-0BF374C71E5D}" dt="2020-10-27T21:47:47.517" v="784" actId="571"/>
          <ac:spMkLst>
            <pc:docMk/>
            <pc:sldMk cId="1016227570" sldId="263"/>
            <ac:spMk id="574" creationId="{0EF3D057-7974-4C73-A7B6-57EF9F850CC1}"/>
          </ac:spMkLst>
        </pc:spChg>
        <pc:spChg chg="mod">
          <ac:chgData name="Moshe Freedman" userId="60dcc7a2-9905-4a61-8dfb-1ee9c74ad375" providerId="ADAL" clId="{69C3C210-437C-4E7C-83BE-0BF374C71E5D}" dt="2020-10-27T21:47:47.517" v="784" actId="571"/>
          <ac:spMkLst>
            <pc:docMk/>
            <pc:sldMk cId="1016227570" sldId="263"/>
            <ac:spMk id="576" creationId="{9C593C59-3F04-4618-8B33-E451843E51FE}"/>
          </ac:spMkLst>
        </pc:spChg>
        <pc:spChg chg="mod">
          <ac:chgData name="Moshe Freedman" userId="60dcc7a2-9905-4a61-8dfb-1ee9c74ad375" providerId="ADAL" clId="{69C3C210-437C-4E7C-83BE-0BF374C71E5D}" dt="2020-10-27T21:47:47.517" v="784" actId="571"/>
          <ac:spMkLst>
            <pc:docMk/>
            <pc:sldMk cId="1016227570" sldId="263"/>
            <ac:spMk id="578" creationId="{355B5458-E9A8-4CEF-B726-735C919A7B57}"/>
          </ac:spMkLst>
        </pc:spChg>
        <pc:spChg chg="mod">
          <ac:chgData name="Moshe Freedman" userId="60dcc7a2-9905-4a61-8dfb-1ee9c74ad375" providerId="ADAL" clId="{69C3C210-437C-4E7C-83BE-0BF374C71E5D}" dt="2020-10-27T21:47:53.540" v="786" actId="571"/>
          <ac:spMkLst>
            <pc:docMk/>
            <pc:sldMk cId="1016227570" sldId="263"/>
            <ac:spMk id="582" creationId="{EC564316-98F6-400F-B978-319772929924}"/>
          </ac:spMkLst>
        </pc:spChg>
        <pc:spChg chg="mod">
          <ac:chgData name="Moshe Freedman" userId="60dcc7a2-9905-4a61-8dfb-1ee9c74ad375" providerId="ADAL" clId="{69C3C210-437C-4E7C-83BE-0BF374C71E5D}" dt="2020-10-27T21:47:53.540" v="786" actId="571"/>
          <ac:spMkLst>
            <pc:docMk/>
            <pc:sldMk cId="1016227570" sldId="263"/>
            <ac:spMk id="583" creationId="{B09D114D-3CF5-4634-AE7C-04E1D82EB471}"/>
          </ac:spMkLst>
        </pc:spChg>
        <pc:spChg chg="mod">
          <ac:chgData name="Moshe Freedman" userId="60dcc7a2-9905-4a61-8dfb-1ee9c74ad375" providerId="ADAL" clId="{69C3C210-437C-4E7C-83BE-0BF374C71E5D}" dt="2020-10-27T21:47:53.540" v="786" actId="571"/>
          <ac:spMkLst>
            <pc:docMk/>
            <pc:sldMk cId="1016227570" sldId="263"/>
            <ac:spMk id="584" creationId="{4E3B0572-15ED-4761-8BE6-374FB8036C83}"/>
          </ac:spMkLst>
        </pc:spChg>
        <pc:spChg chg="mod">
          <ac:chgData name="Moshe Freedman" userId="60dcc7a2-9905-4a61-8dfb-1ee9c74ad375" providerId="ADAL" clId="{69C3C210-437C-4E7C-83BE-0BF374C71E5D}" dt="2020-10-27T21:47:53.540" v="786" actId="571"/>
          <ac:spMkLst>
            <pc:docMk/>
            <pc:sldMk cId="1016227570" sldId="263"/>
            <ac:spMk id="587" creationId="{C3672704-1071-4A0E-937D-495478856D7C}"/>
          </ac:spMkLst>
        </pc:spChg>
        <pc:spChg chg="mod">
          <ac:chgData name="Moshe Freedman" userId="60dcc7a2-9905-4a61-8dfb-1ee9c74ad375" providerId="ADAL" clId="{69C3C210-437C-4E7C-83BE-0BF374C71E5D}" dt="2020-10-27T21:47:53.540" v="786" actId="571"/>
          <ac:spMkLst>
            <pc:docMk/>
            <pc:sldMk cId="1016227570" sldId="263"/>
            <ac:spMk id="596" creationId="{2AC421CD-7C30-4629-9C77-FB75D7EE5E8A}"/>
          </ac:spMkLst>
        </pc:spChg>
        <pc:spChg chg="mod">
          <ac:chgData name="Moshe Freedman" userId="60dcc7a2-9905-4a61-8dfb-1ee9c74ad375" providerId="ADAL" clId="{69C3C210-437C-4E7C-83BE-0BF374C71E5D}" dt="2020-10-27T21:47:53.540" v="786" actId="571"/>
          <ac:spMkLst>
            <pc:docMk/>
            <pc:sldMk cId="1016227570" sldId="263"/>
            <ac:spMk id="598" creationId="{AAB231D4-43CE-4696-B43E-A23513882146}"/>
          </ac:spMkLst>
        </pc:spChg>
        <pc:spChg chg="mod">
          <ac:chgData name="Moshe Freedman" userId="60dcc7a2-9905-4a61-8dfb-1ee9c74ad375" providerId="ADAL" clId="{69C3C210-437C-4E7C-83BE-0BF374C71E5D}" dt="2020-10-27T21:47:53.540" v="786" actId="571"/>
          <ac:spMkLst>
            <pc:docMk/>
            <pc:sldMk cId="1016227570" sldId="263"/>
            <ac:spMk id="600" creationId="{0C73C00C-72F9-4864-9077-03D2738EE96A}"/>
          </ac:spMkLst>
        </pc:spChg>
        <pc:spChg chg="mod">
          <ac:chgData name="Moshe Freedman" userId="60dcc7a2-9905-4a61-8dfb-1ee9c74ad375" providerId="ADAL" clId="{69C3C210-437C-4E7C-83BE-0BF374C71E5D}" dt="2020-10-27T21:47:53.540" v="786" actId="571"/>
          <ac:spMkLst>
            <pc:docMk/>
            <pc:sldMk cId="1016227570" sldId="263"/>
            <ac:spMk id="602" creationId="{A3FD157E-D9AF-47AA-A074-BCA2A4BC6280}"/>
          </ac:spMkLst>
        </pc:spChg>
        <pc:spChg chg="mod">
          <ac:chgData name="Moshe Freedman" userId="60dcc7a2-9905-4a61-8dfb-1ee9c74ad375" providerId="ADAL" clId="{69C3C210-437C-4E7C-83BE-0BF374C71E5D}" dt="2020-10-27T21:47:53.540" v="786" actId="571"/>
          <ac:spMkLst>
            <pc:docMk/>
            <pc:sldMk cId="1016227570" sldId="263"/>
            <ac:spMk id="604" creationId="{380C5475-92B4-4031-91D4-079F755138FD}"/>
          </ac:spMkLst>
        </pc:spChg>
        <pc:spChg chg="mod">
          <ac:chgData name="Moshe Freedman" userId="60dcc7a2-9905-4a61-8dfb-1ee9c74ad375" providerId="ADAL" clId="{69C3C210-437C-4E7C-83BE-0BF374C71E5D}" dt="2020-10-27T21:47:53.540" v="786" actId="571"/>
          <ac:spMkLst>
            <pc:docMk/>
            <pc:sldMk cId="1016227570" sldId="263"/>
            <ac:spMk id="606" creationId="{76279F2E-FF0A-4365-A7EB-D885FA4708CD}"/>
          </ac:spMkLst>
        </pc:spChg>
        <pc:spChg chg="mod">
          <ac:chgData name="Moshe Freedman" userId="60dcc7a2-9905-4a61-8dfb-1ee9c74ad375" providerId="ADAL" clId="{69C3C210-437C-4E7C-83BE-0BF374C71E5D}" dt="2020-10-27T21:47:53.540" v="786" actId="571"/>
          <ac:spMkLst>
            <pc:docMk/>
            <pc:sldMk cId="1016227570" sldId="263"/>
            <ac:spMk id="608" creationId="{03578C25-37EC-4E75-8B06-516C26ED2EC4}"/>
          </ac:spMkLst>
        </pc:spChg>
        <pc:spChg chg="mod">
          <ac:chgData name="Moshe Freedman" userId="60dcc7a2-9905-4a61-8dfb-1ee9c74ad375" providerId="ADAL" clId="{69C3C210-437C-4E7C-83BE-0BF374C71E5D}" dt="2020-10-27T21:47:53.540" v="786" actId="571"/>
          <ac:spMkLst>
            <pc:docMk/>
            <pc:sldMk cId="1016227570" sldId="263"/>
            <ac:spMk id="610" creationId="{837D7210-719F-482C-A7EC-B4819710CEB0}"/>
          </ac:spMkLst>
        </pc:spChg>
        <pc:grpChg chg="add mod">
          <ac:chgData name="Moshe Freedman" userId="60dcc7a2-9905-4a61-8dfb-1ee9c74ad375" providerId="ADAL" clId="{69C3C210-437C-4E7C-83BE-0BF374C71E5D}" dt="2020-10-27T21:47:09.040" v="767" actId="1076"/>
          <ac:grpSpMkLst>
            <pc:docMk/>
            <pc:sldMk cId="1016227570" sldId="263"/>
            <ac:grpSpMk id="4" creationId="{1F276D29-691B-4236-B24D-CF48F4CE14B6}"/>
          </ac:grpSpMkLst>
        </pc:grpChg>
        <pc:grpChg chg="mod">
          <ac:chgData name="Moshe Freedman" userId="60dcc7a2-9905-4a61-8dfb-1ee9c74ad375" providerId="ADAL" clId="{69C3C210-437C-4E7C-83BE-0BF374C71E5D}" dt="2020-10-27T21:46:59.874" v="764"/>
          <ac:grpSpMkLst>
            <pc:docMk/>
            <pc:sldMk cId="1016227570" sldId="263"/>
            <ac:grpSpMk id="5" creationId="{93780F2E-483E-4148-8AF4-D3CDF89B04B5}"/>
          </ac:grpSpMkLst>
        </pc:grpChg>
        <pc:grpChg chg="mod">
          <ac:chgData name="Moshe Freedman" userId="60dcc7a2-9905-4a61-8dfb-1ee9c74ad375" providerId="ADAL" clId="{69C3C210-437C-4E7C-83BE-0BF374C71E5D}" dt="2020-10-27T21:46:59.874" v="764"/>
          <ac:grpSpMkLst>
            <pc:docMk/>
            <pc:sldMk cId="1016227570" sldId="263"/>
            <ac:grpSpMk id="12" creationId="{BF43CECC-0AA3-4642-A4EB-E9D54BFFA429}"/>
          </ac:grpSpMkLst>
        </pc:grpChg>
        <pc:grpChg chg="mod">
          <ac:chgData name="Moshe Freedman" userId="60dcc7a2-9905-4a61-8dfb-1ee9c74ad375" providerId="ADAL" clId="{69C3C210-437C-4E7C-83BE-0BF374C71E5D}" dt="2020-10-27T21:46:59.874" v="764"/>
          <ac:grpSpMkLst>
            <pc:docMk/>
            <pc:sldMk cId="1016227570" sldId="263"/>
            <ac:grpSpMk id="13" creationId="{6DDD902D-C807-4DEA-99BA-E226495E0C8F}"/>
          </ac:grpSpMkLst>
        </pc:grpChg>
        <pc:grpChg chg="mod">
          <ac:chgData name="Moshe Freedman" userId="60dcc7a2-9905-4a61-8dfb-1ee9c74ad375" providerId="ADAL" clId="{69C3C210-437C-4E7C-83BE-0BF374C71E5D}" dt="2020-10-27T21:46:59.874" v="764"/>
          <ac:grpSpMkLst>
            <pc:docMk/>
            <pc:sldMk cId="1016227570" sldId="263"/>
            <ac:grpSpMk id="14" creationId="{E28C05E8-1547-4CAB-BCAD-F45A56EB68CF}"/>
          </ac:grpSpMkLst>
        </pc:grpChg>
        <pc:grpChg chg="mod">
          <ac:chgData name="Moshe Freedman" userId="60dcc7a2-9905-4a61-8dfb-1ee9c74ad375" providerId="ADAL" clId="{69C3C210-437C-4E7C-83BE-0BF374C71E5D}" dt="2020-10-27T21:46:59.874" v="764"/>
          <ac:grpSpMkLst>
            <pc:docMk/>
            <pc:sldMk cId="1016227570" sldId="263"/>
            <ac:grpSpMk id="15" creationId="{3ABD504B-EAF2-4E0C-B9F7-05C2CC1F5D5A}"/>
          </ac:grpSpMkLst>
        </pc:grpChg>
        <pc:grpChg chg="mod">
          <ac:chgData name="Moshe Freedman" userId="60dcc7a2-9905-4a61-8dfb-1ee9c74ad375" providerId="ADAL" clId="{69C3C210-437C-4E7C-83BE-0BF374C71E5D}" dt="2020-10-27T21:46:59.874" v="764"/>
          <ac:grpSpMkLst>
            <pc:docMk/>
            <pc:sldMk cId="1016227570" sldId="263"/>
            <ac:grpSpMk id="16" creationId="{43183775-4B54-488A-BAD3-94DA67ED1091}"/>
          </ac:grpSpMkLst>
        </pc:grpChg>
        <pc:grpChg chg="mod">
          <ac:chgData name="Moshe Freedman" userId="60dcc7a2-9905-4a61-8dfb-1ee9c74ad375" providerId="ADAL" clId="{69C3C210-437C-4E7C-83BE-0BF374C71E5D}" dt="2020-10-27T21:46:59.874" v="764"/>
          <ac:grpSpMkLst>
            <pc:docMk/>
            <pc:sldMk cId="1016227570" sldId="263"/>
            <ac:grpSpMk id="17" creationId="{0032EEC1-CF4F-4323-949A-ECA668F7EA1C}"/>
          </ac:grpSpMkLst>
        </pc:grpChg>
        <pc:grpChg chg="mod">
          <ac:chgData name="Moshe Freedman" userId="60dcc7a2-9905-4a61-8dfb-1ee9c74ad375" providerId="ADAL" clId="{69C3C210-437C-4E7C-83BE-0BF374C71E5D}" dt="2020-10-27T21:46:59.874" v="764"/>
          <ac:grpSpMkLst>
            <pc:docMk/>
            <pc:sldMk cId="1016227570" sldId="263"/>
            <ac:grpSpMk id="18" creationId="{426FAB09-5AC2-498A-B12E-6E153116A2CA}"/>
          </ac:grpSpMkLst>
        </pc:grpChg>
        <pc:grpChg chg="mod">
          <ac:chgData name="Moshe Freedman" userId="60dcc7a2-9905-4a61-8dfb-1ee9c74ad375" providerId="ADAL" clId="{69C3C210-437C-4E7C-83BE-0BF374C71E5D}" dt="2020-10-27T21:46:59.874" v="764"/>
          <ac:grpSpMkLst>
            <pc:docMk/>
            <pc:sldMk cId="1016227570" sldId="263"/>
            <ac:grpSpMk id="19" creationId="{AC1E5FCC-686A-4748-B0D9-47F670340B41}"/>
          </ac:grpSpMkLst>
        </pc:grpChg>
        <pc:grpChg chg="add mod">
          <ac:chgData name="Moshe Freedman" userId="60dcc7a2-9905-4a61-8dfb-1ee9c74ad375" providerId="ADAL" clId="{69C3C210-437C-4E7C-83BE-0BF374C71E5D}" dt="2020-10-27T21:47:11.955" v="768" actId="571"/>
          <ac:grpSpMkLst>
            <pc:docMk/>
            <pc:sldMk cId="1016227570" sldId="263"/>
            <ac:grpSpMk id="36" creationId="{D26BB2E2-E7DC-4CA8-9A03-B317A3DF6213}"/>
          </ac:grpSpMkLst>
        </pc:grpChg>
        <pc:grpChg chg="mod">
          <ac:chgData name="Moshe Freedman" userId="60dcc7a2-9905-4a61-8dfb-1ee9c74ad375" providerId="ADAL" clId="{69C3C210-437C-4E7C-83BE-0BF374C71E5D}" dt="2020-10-27T21:47:11.955" v="768" actId="571"/>
          <ac:grpSpMkLst>
            <pc:docMk/>
            <pc:sldMk cId="1016227570" sldId="263"/>
            <ac:grpSpMk id="37" creationId="{EA50DDC7-F727-4319-A013-72609CE6224D}"/>
          </ac:grpSpMkLst>
        </pc:grpChg>
        <pc:grpChg chg="mod">
          <ac:chgData name="Moshe Freedman" userId="60dcc7a2-9905-4a61-8dfb-1ee9c74ad375" providerId="ADAL" clId="{69C3C210-437C-4E7C-83BE-0BF374C71E5D}" dt="2020-10-27T21:47:11.955" v="768" actId="571"/>
          <ac:grpSpMkLst>
            <pc:docMk/>
            <pc:sldMk cId="1016227570" sldId="263"/>
            <ac:grpSpMk id="44" creationId="{8A43981F-66A5-447B-AA8E-27DEA9D6A988}"/>
          </ac:grpSpMkLst>
        </pc:grpChg>
        <pc:grpChg chg="mod">
          <ac:chgData name="Moshe Freedman" userId="60dcc7a2-9905-4a61-8dfb-1ee9c74ad375" providerId="ADAL" clId="{69C3C210-437C-4E7C-83BE-0BF374C71E5D}" dt="2020-10-27T21:47:11.955" v="768" actId="571"/>
          <ac:grpSpMkLst>
            <pc:docMk/>
            <pc:sldMk cId="1016227570" sldId="263"/>
            <ac:grpSpMk id="45" creationId="{218972C1-965C-4204-AF33-48CFB3002798}"/>
          </ac:grpSpMkLst>
        </pc:grpChg>
        <pc:grpChg chg="mod">
          <ac:chgData name="Moshe Freedman" userId="60dcc7a2-9905-4a61-8dfb-1ee9c74ad375" providerId="ADAL" clId="{69C3C210-437C-4E7C-83BE-0BF374C71E5D}" dt="2020-10-27T21:47:11.955" v="768" actId="571"/>
          <ac:grpSpMkLst>
            <pc:docMk/>
            <pc:sldMk cId="1016227570" sldId="263"/>
            <ac:grpSpMk id="46" creationId="{E66A2413-FCD1-4E04-921D-01B86E268C31}"/>
          </ac:grpSpMkLst>
        </pc:grpChg>
        <pc:grpChg chg="mod">
          <ac:chgData name="Moshe Freedman" userId="60dcc7a2-9905-4a61-8dfb-1ee9c74ad375" providerId="ADAL" clId="{69C3C210-437C-4E7C-83BE-0BF374C71E5D}" dt="2020-10-27T21:47:11.955" v="768" actId="571"/>
          <ac:grpSpMkLst>
            <pc:docMk/>
            <pc:sldMk cId="1016227570" sldId="263"/>
            <ac:grpSpMk id="47" creationId="{F7F90685-F9BD-4C48-B2FB-51EB1E3BE6A1}"/>
          </ac:grpSpMkLst>
        </pc:grpChg>
        <pc:grpChg chg="mod">
          <ac:chgData name="Moshe Freedman" userId="60dcc7a2-9905-4a61-8dfb-1ee9c74ad375" providerId="ADAL" clId="{69C3C210-437C-4E7C-83BE-0BF374C71E5D}" dt="2020-10-27T21:47:11.955" v="768" actId="571"/>
          <ac:grpSpMkLst>
            <pc:docMk/>
            <pc:sldMk cId="1016227570" sldId="263"/>
            <ac:grpSpMk id="48" creationId="{D75EBC3D-D24F-46FB-99F9-17DAE0F3D785}"/>
          </ac:grpSpMkLst>
        </pc:grpChg>
        <pc:grpChg chg="mod">
          <ac:chgData name="Moshe Freedman" userId="60dcc7a2-9905-4a61-8dfb-1ee9c74ad375" providerId="ADAL" clId="{69C3C210-437C-4E7C-83BE-0BF374C71E5D}" dt="2020-10-27T21:47:11.955" v="768" actId="571"/>
          <ac:grpSpMkLst>
            <pc:docMk/>
            <pc:sldMk cId="1016227570" sldId="263"/>
            <ac:grpSpMk id="49" creationId="{55B3E849-A845-4DF3-821B-F07210BAAF6A}"/>
          </ac:grpSpMkLst>
        </pc:grpChg>
        <pc:grpChg chg="mod">
          <ac:chgData name="Moshe Freedman" userId="60dcc7a2-9905-4a61-8dfb-1ee9c74ad375" providerId="ADAL" clId="{69C3C210-437C-4E7C-83BE-0BF374C71E5D}" dt="2020-10-27T21:47:11.955" v="768" actId="571"/>
          <ac:grpSpMkLst>
            <pc:docMk/>
            <pc:sldMk cId="1016227570" sldId="263"/>
            <ac:grpSpMk id="50" creationId="{747DF1C5-174A-43AC-BAF6-785EA40FFFB1}"/>
          </ac:grpSpMkLst>
        </pc:grpChg>
        <pc:grpChg chg="mod">
          <ac:chgData name="Moshe Freedman" userId="60dcc7a2-9905-4a61-8dfb-1ee9c74ad375" providerId="ADAL" clId="{69C3C210-437C-4E7C-83BE-0BF374C71E5D}" dt="2020-10-27T21:47:11.955" v="768" actId="571"/>
          <ac:grpSpMkLst>
            <pc:docMk/>
            <pc:sldMk cId="1016227570" sldId="263"/>
            <ac:grpSpMk id="51" creationId="{05E2E922-B251-4C72-AA9F-0D20F8340976}"/>
          </ac:grpSpMkLst>
        </pc:grpChg>
        <pc:grpChg chg="add mod">
          <ac:chgData name="Moshe Freedman" userId="60dcc7a2-9905-4a61-8dfb-1ee9c74ad375" providerId="ADAL" clId="{69C3C210-437C-4E7C-83BE-0BF374C71E5D}" dt="2020-10-27T21:47:13.365" v="769" actId="571"/>
          <ac:grpSpMkLst>
            <pc:docMk/>
            <pc:sldMk cId="1016227570" sldId="263"/>
            <ac:grpSpMk id="68" creationId="{7A16EBA9-2B20-4E59-A067-8C25BF947187}"/>
          </ac:grpSpMkLst>
        </pc:grpChg>
        <pc:grpChg chg="mod">
          <ac:chgData name="Moshe Freedman" userId="60dcc7a2-9905-4a61-8dfb-1ee9c74ad375" providerId="ADAL" clId="{69C3C210-437C-4E7C-83BE-0BF374C71E5D}" dt="2020-10-27T21:47:13.365" v="769" actId="571"/>
          <ac:grpSpMkLst>
            <pc:docMk/>
            <pc:sldMk cId="1016227570" sldId="263"/>
            <ac:grpSpMk id="69" creationId="{951F0BEC-2B41-4D38-A40F-9B1D296580A4}"/>
          </ac:grpSpMkLst>
        </pc:grpChg>
        <pc:grpChg chg="mod">
          <ac:chgData name="Moshe Freedman" userId="60dcc7a2-9905-4a61-8dfb-1ee9c74ad375" providerId="ADAL" clId="{69C3C210-437C-4E7C-83BE-0BF374C71E5D}" dt="2020-10-27T21:47:13.365" v="769" actId="571"/>
          <ac:grpSpMkLst>
            <pc:docMk/>
            <pc:sldMk cId="1016227570" sldId="263"/>
            <ac:grpSpMk id="76" creationId="{34FC58B0-804E-4FC0-A73B-B5448F107A34}"/>
          </ac:grpSpMkLst>
        </pc:grpChg>
        <pc:grpChg chg="mod">
          <ac:chgData name="Moshe Freedman" userId="60dcc7a2-9905-4a61-8dfb-1ee9c74ad375" providerId="ADAL" clId="{69C3C210-437C-4E7C-83BE-0BF374C71E5D}" dt="2020-10-27T21:47:13.365" v="769" actId="571"/>
          <ac:grpSpMkLst>
            <pc:docMk/>
            <pc:sldMk cId="1016227570" sldId="263"/>
            <ac:grpSpMk id="77" creationId="{A1097347-D8F3-46CB-A98F-BD83AF67AFE4}"/>
          </ac:grpSpMkLst>
        </pc:grpChg>
        <pc:grpChg chg="mod">
          <ac:chgData name="Moshe Freedman" userId="60dcc7a2-9905-4a61-8dfb-1ee9c74ad375" providerId="ADAL" clId="{69C3C210-437C-4E7C-83BE-0BF374C71E5D}" dt="2020-10-27T21:47:13.365" v="769" actId="571"/>
          <ac:grpSpMkLst>
            <pc:docMk/>
            <pc:sldMk cId="1016227570" sldId="263"/>
            <ac:grpSpMk id="78" creationId="{17A15080-C0DA-4C5A-9EE9-D44571B5D05F}"/>
          </ac:grpSpMkLst>
        </pc:grpChg>
        <pc:grpChg chg="mod">
          <ac:chgData name="Moshe Freedman" userId="60dcc7a2-9905-4a61-8dfb-1ee9c74ad375" providerId="ADAL" clId="{69C3C210-437C-4E7C-83BE-0BF374C71E5D}" dt="2020-10-27T21:47:13.365" v="769" actId="571"/>
          <ac:grpSpMkLst>
            <pc:docMk/>
            <pc:sldMk cId="1016227570" sldId="263"/>
            <ac:grpSpMk id="79" creationId="{683B39F2-F4B9-4449-9AB5-EF2DEB47DD59}"/>
          </ac:grpSpMkLst>
        </pc:grpChg>
        <pc:grpChg chg="mod">
          <ac:chgData name="Moshe Freedman" userId="60dcc7a2-9905-4a61-8dfb-1ee9c74ad375" providerId="ADAL" clId="{69C3C210-437C-4E7C-83BE-0BF374C71E5D}" dt="2020-10-27T21:47:13.365" v="769" actId="571"/>
          <ac:grpSpMkLst>
            <pc:docMk/>
            <pc:sldMk cId="1016227570" sldId="263"/>
            <ac:grpSpMk id="80" creationId="{1EB22B28-D6A4-4D71-B01A-9A126A3E6B0F}"/>
          </ac:grpSpMkLst>
        </pc:grpChg>
        <pc:grpChg chg="mod">
          <ac:chgData name="Moshe Freedman" userId="60dcc7a2-9905-4a61-8dfb-1ee9c74ad375" providerId="ADAL" clId="{69C3C210-437C-4E7C-83BE-0BF374C71E5D}" dt="2020-10-27T21:47:13.365" v="769" actId="571"/>
          <ac:grpSpMkLst>
            <pc:docMk/>
            <pc:sldMk cId="1016227570" sldId="263"/>
            <ac:grpSpMk id="81" creationId="{8838C8F7-E994-4144-8160-70B6CAAE1DFA}"/>
          </ac:grpSpMkLst>
        </pc:grpChg>
        <pc:grpChg chg="mod">
          <ac:chgData name="Moshe Freedman" userId="60dcc7a2-9905-4a61-8dfb-1ee9c74ad375" providerId="ADAL" clId="{69C3C210-437C-4E7C-83BE-0BF374C71E5D}" dt="2020-10-27T21:47:13.365" v="769" actId="571"/>
          <ac:grpSpMkLst>
            <pc:docMk/>
            <pc:sldMk cId="1016227570" sldId="263"/>
            <ac:grpSpMk id="82" creationId="{BD8E45A8-EA4B-4539-B7A0-95396AB3882A}"/>
          </ac:grpSpMkLst>
        </pc:grpChg>
        <pc:grpChg chg="mod">
          <ac:chgData name="Moshe Freedman" userId="60dcc7a2-9905-4a61-8dfb-1ee9c74ad375" providerId="ADAL" clId="{69C3C210-437C-4E7C-83BE-0BF374C71E5D}" dt="2020-10-27T21:47:13.365" v="769" actId="571"/>
          <ac:grpSpMkLst>
            <pc:docMk/>
            <pc:sldMk cId="1016227570" sldId="263"/>
            <ac:grpSpMk id="83" creationId="{D7BFAB07-73F5-4829-816D-A6937B4AF300}"/>
          </ac:grpSpMkLst>
        </pc:grpChg>
        <pc:grpChg chg="add mod">
          <ac:chgData name="Moshe Freedman" userId="60dcc7a2-9905-4a61-8dfb-1ee9c74ad375" providerId="ADAL" clId="{69C3C210-437C-4E7C-83BE-0BF374C71E5D}" dt="2020-10-27T21:47:14.389" v="770" actId="571"/>
          <ac:grpSpMkLst>
            <pc:docMk/>
            <pc:sldMk cId="1016227570" sldId="263"/>
            <ac:grpSpMk id="100" creationId="{313507FF-C8B5-44AE-98CF-0033157D201B}"/>
          </ac:grpSpMkLst>
        </pc:grpChg>
        <pc:grpChg chg="mod">
          <ac:chgData name="Moshe Freedman" userId="60dcc7a2-9905-4a61-8dfb-1ee9c74ad375" providerId="ADAL" clId="{69C3C210-437C-4E7C-83BE-0BF374C71E5D}" dt="2020-10-27T21:47:14.389" v="770" actId="571"/>
          <ac:grpSpMkLst>
            <pc:docMk/>
            <pc:sldMk cId="1016227570" sldId="263"/>
            <ac:grpSpMk id="101" creationId="{DC1CCC0B-5963-4C92-93E1-0B1D30ABC8D7}"/>
          </ac:grpSpMkLst>
        </pc:grpChg>
        <pc:grpChg chg="mod">
          <ac:chgData name="Moshe Freedman" userId="60dcc7a2-9905-4a61-8dfb-1ee9c74ad375" providerId="ADAL" clId="{69C3C210-437C-4E7C-83BE-0BF374C71E5D}" dt="2020-10-27T21:47:14.389" v="770" actId="571"/>
          <ac:grpSpMkLst>
            <pc:docMk/>
            <pc:sldMk cId="1016227570" sldId="263"/>
            <ac:grpSpMk id="108" creationId="{959EF071-CFE4-4B2B-80EF-98F9EE1CBCCE}"/>
          </ac:grpSpMkLst>
        </pc:grpChg>
        <pc:grpChg chg="mod">
          <ac:chgData name="Moshe Freedman" userId="60dcc7a2-9905-4a61-8dfb-1ee9c74ad375" providerId="ADAL" clId="{69C3C210-437C-4E7C-83BE-0BF374C71E5D}" dt="2020-10-27T21:47:14.389" v="770" actId="571"/>
          <ac:grpSpMkLst>
            <pc:docMk/>
            <pc:sldMk cId="1016227570" sldId="263"/>
            <ac:grpSpMk id="109" creationId="{4901539A-41F2-4EAC-AF86-43732DC6017B}"/>
          </ac:grpSpMkLst>
        </pc:grpChg>
        <pc:grpChg chg="mod">
          <ac:chgData name="Moshe Freedman" userId="60dcc7a2-9905-4a61-8dfb-1ee9c74ad375" providerId="ADAL" clId="{69C3C210-437C-4E7C-83BE-0BF374C71E5D}" dt="2020-10-27T21:47:14.389" v="770" actId="571"/>
          <ac:grpSpMkLst>
            <pc:docMk/>
            <pc:sldMk cId="1016227570" sldId="263"/>
            <ac:grpSpMk id="110" creationId="{732AFF65-B64F-4429-ADF8-8F9570BDBD23}"/>
          </ac:grpSpMkLst>
        </pc:grpChg>
        <pc:grpChg chg="mod">
          <ac:chgData name="Moshe Freedman" userId="60dcc7a2-9905-4a61-8dfb-1ee9c74ad375" providerId="ADAL" clId="{69C3C210-437C-4E7C-83BE-0BF374C71E5D}" dt="2020-10-27T21:47:14.389" v="770" actId="571"/>
          <ac:grpSpMkLst>
            <pc:docMk/>
            <pc:sldMk cId="1016227570" sldId="263"/>
            <ac:grpSpMk id="111" creationId="{E9F34938-F607-40C0-B056-4CF93100509B}"/>
          </ac:grpSpMkLst>
        </pc:grpChg>
        <pc:grpChg chg="mod">
          <ac:chgData name="Moshe Freedman" userId="60dcc7a2-9905-4a61-8dfb-1ee9c74ad375" providerId="ADAL" clId="{69C3C210-437C-4E7C-83BE-0BF374C71E5D}" dt="2020-10-27T21:47:14.389" v="770" actId="571"/>
          <ac:grpSpMkLst>
            <pc:docMk/>
            <pc:sldMk cId="1016227570" sldId="263"/>
            <ac:grpSpMk id="112" creationId="{0FA31894-165B-4992-B839-9158F8C228CF}"/>
          </ac:grpSpMkLst>
        </pc:grpChg>
        <pc:grpChg chg="mod">
          <ac:chgData name="Moshe Freedman" userId="60dcc7a2-9905-4a61-8dfb-1ee9c74ad375" providerId="ADAL" clId="{69C3C210-437C-4E7C-83BE-0BF374C71E5D}" dt="2020-10-27T21:47:14.389" v="770" actId="571"/>
          <ac:grpSpMkLst>
            <pc:docMk/>
            <pc:sldMk cId="1016227570" sldId="263"/>
            <ac:grpSpMk id="113" creationId="{0D1C8070-A83F-4F26-9494-92B55D421467}"/>
          </ac:grpSpMkLst>
        </pc:grpChg>
        <pc:grpChg chg="mod">
          <ac:chgData name="Moshe Freedman" userId="60dcc7a2-9905-4a61-8dfb-1ee9c74ad375" providerId="ADAL" clId="{69C3C210-437C-4E7C-83BE-0BF374C71E5D}" dt="2020-10-27T21:47:14.389" v="770" actId="571"/>
          <ac:grpSpMkLst>
            <pc:docMk/>
            <pc:sldMk cId="1016227570" sldId="263"/>
            <ac:grpSpMk id="114" creationId="{57E88615-805E-4732-B584-42E638A9B909}"/>
          </ac:grpSpMkLst>
        </pc:grpChg>
        <pc:grpChg chg="mod">
          <ac:chgData name="Moshe Freedman" userId="60dcc7a2-9905-4a61-8dfb-1ee9c74ad375" providerId="ADAL" clId="{69C3C210-437C-4E7C-83BE-0BF374C71E5D}" dt="2020-10-27T21:47:14.389" v="770" actId="571"/>
          <ac:grpSpMkLst>
            <pc:docMk/>
            <pc:sldMk cId="1016227570" sldId="263"/>
            <ac:grpSpMk id="115" creationId="{015DE9E8-F15B-4E80-AE5B-97BA77F9E068}"/>
          </ac:grpSpMkLst>
        </pc:grpChg>
        <pc:grpChg chg="add mod">
          <ac:chgData name="Moshe Freedman" userId="60dcc7a2-9905-4a61-8dfb-1ee9c74ad375" providerId="ADAL" clId="{69C3C210-437C-4E7C-83BE-0BF374C71E5D}" dt="2020-10-27T21:47:16.056" v="771" actId="571"/>
          <ac:grpSpMkLst>
            <pc:docMk/>
            <pc:sldMk cId="1016227570" sldId="263"/>
            <ac:grpSpMk id="132" creationId="{064BE1B2-FD98-4701-B7DB-4D74BEFCA89C}"/>
          </ac:grpSpMkLst>
        </pc:grpChg>
        <pc:grpChg chg="mod">
          <ac:chgData name="Moshe Freedman" userId="60dcc7a2-9905-4a61-8dfb-1ee9c74ad375" providerId="ADAL" clId="{69C3C210-437C-4E7C-83BE-0BF374C71E5D}" dt="2020-10-27T21:47:16.056" v="771" actId="571"/>
          <ac:grpSpMkLst>
            <pc:docMk/>
            <pc:sldMk cId="1016227570" sldId="263"/>
            <ac:grpSpMk id="133" creationId="{6A84AB22-EFB9-4541-8096-0EFA33B341A1}"/>
          </ac:grpSpMkLst>
        </pc:grpChg>
        <pc:grpChg chg="mod">
          <ac:chgData name="Moshe Freedman" userId="60dcc7a2-9905-4a61-8dfb-1ee9c74ad375" providerId="ADAL" clId="{69C3C210-437C-4E7C-83BE-0BF374C71E5D}" dt="2020-10-27T21:47:16.056" v="771" actId="571"/>
          <ac:grpSpMkLst>
            <pc:docMk/>
            <pc:sldMk cId="1016227570" sldId="263"/>
            <ac:grpSpMk id="140" creationId="{582AA0BB-6D56-4DD0-B0B1-8998689B5182}"/>
          </ac:grpSpMkLst>
        </pc:grpChg>
        <pc:grpChg chg="mod">
          <ac:chgData name="Moshe Freedman" userId="60dcc7a2-9905-4a61-8dfb-1ee9c74ad375" providerId="ADAL" clId="{69C3C210-437C-4E7C-83BE-0BF374C71E5D}" dt="2020-10-27T21:47:16.056" v="771" actId="571"/>
          <ac:grpSpMkLst>
            <pc:docMk/>
            <pc:sldMk cId="1016227570" sldId="263"/>
            <ac:grpSpMk id="141" creationId="{960935C3-B8FC-4E6D-AAF7-5E02C1FF9F32}"/>
          </ac:grpSpMkLst>
        </pc:grpChg>
        <pc:grpChg chg="mod">
          <ac:chgData name="Moshe Freedman" userId="60dcc7a2-9905-4a61-8dfb-1ee9c74ad375" providerId="ADAL" clId="{69C3C210-437C-4E7C-83BE-0BF374C71E5D}" dt="2020-10-27T21:47:16.056" v="771" actId="571"/>
          <ac:grpSpMkLst>
            <pc:docMk/>
            <pc:sldMk cId="1016227570" sldId="263"/>
            <ac:grpSpMk id="142" creationId="{00544369-2E87-4B81-BA51-04F5C3165C02}"/>
          </ac:grpSpMkLst>
        </pc:grpChg>
        <pc:grpChg chg="mod">
          <ac:chgData name="Moshe Freedman" userId="60dcc7a2-9905-4a61-8dfb-1ee9c74ad375" providerId="ADAL" clId="{69C3C210-437C-4E7C-83BE-0BF374C71E5D}" dt="2020-10-27T21:47:16.056" v="771" actId="571"/>
          <ac:grpSpMkLst>
            <pc:docMk/>
            <pc:sldMk cId="1016227570" sldId="263"/>
            <ac:grpSpMk id="143" creationId="{CFCFA41E-7D39-489E-A807-6446F8DA446D}"/>
          </ac:grpSpMkLst>
        </pc:grpChg>
        <pc:grpChg chg="mod">
          <ac:chgData name="Moshe Freedman" userId="60dcc7a2-9905-4a61-8dfb-1ee9c74ad375" providerId="ADAL" clId="{69C3C210-437C-4E7C-83BE-0BF374C71E5D}" dt="2020-10-27T21:47:16.056" v="771" actId="571"/>
          <ac:grpSpMkLst>
            <pc:docMk/>
            <pc:sldMk cId="1016227570" sldId="263"/>
            <ac:grpSpMk id="144" creationId="{77038D7E-6FE5-46B7-BE33-66AE88B1BBC9}"/>
          </ac:grpSpMkLst>
        </pc:grpChg>
        <pc:grpChg chg="mod">
          <ac:chgData name="Moshe Freedman" userId="60dcc7a2-9905-4a61-8dfb-1ee9c74ad375" providerId="ADAL" clId="{69C3C210-437C-4E7C-83BE-0BF374C71E5D}" dt="2020-10-27T21:47:16.056" v="771" actId="571"/>
          <ac:grpSpMkLst>
            <pc:docMk/>
            <pc:sldMk cId="1016227570" sldId="263"/>
            <ac:grpSpMk id="145" creationId="{6809382D-863E-4CB3-B713-F20AB8F27F59}"/>
          </ac:grpSpMkLst>
        </pc:grpChg>
        <pc:grpChg chg="mod">
          <ac:chgData name="Moshe Freedman" userId="60dcc7a2-9905-4a61-8dfb-1ee9c74ad375" providerId="ADAL" clId="{69C3C210-437C-4E7C-83BE-0BF374C71E5D}" dt="2020-10-27T21:47:16.056" v="771" actId="571"/>
          <ac:grpSpMkLst>
            <pc:docMk/>
            <pc:sldMk cId="1016227570" sldId="263"/>
            <ac:grpSpMk id="146" creationId="{CF995FD5-5E47-42EC-AC6D-D6FA11033A9C}"/>
          </ac:grpSpMkLst>
        </pc:grpChg>
        <pc:grpChg chg="mod">
          <ac:chgData name="Moshe Freedman" userId="60dcc7a2-9905-4a61-8dfb-1ee9c74ad375" providerId="ADAL" clId="{69C3C210-437C-4E7C-83BE-0BF374C71E5D}" dt="2020-10-27T21:47:16.056" v="771" actId="571"/>
          <ac:grpSpMkLst>
            <pc:docMk/>
            <pc:sldMk cId="1016227570" sldId="263"/>
            <ac:grpSpMk id="147" creationId="{824CA038-CFC7-4FA6-923F-CB2278CCF8C3}"/>
          </ac:grpSpMkLst>
        </pc:grpChg>
        <pc:grpChg chg="add mod">
          <ac:chgData name="Moshe Freedman" userId="60dcc7a2-9905-4a61-8dfb-1ee9c74ad375" providerId="ADAL" clId="{69C3C210-437C-4E7C-83BE-0BF374C71E5D}" dt="2020-10-27T21:47:17.787" v="772" actId="571"/>
          <ac:grpSpMkLst>
            <pc:docMk/>
            <pc:sldMk cId="1016227570" sldId="263"/>
            <ac:grpSpMk id="164" creationId="{AEBF8DF6-FCD2-4408-8485-FD1D883DAC65}"/>
          </ac:grpSpMkLst>
        </pc:grpChg>
        <pc:grpChg chg="mod">
          <ac:chgData name="Moshe Freedman" userId="60dcc7a2-9905-4a61-8dfb-1ee9c74ad375" providerId="ADAL" clId="{69C3C210-437C-4E7C-83BE-0BF374C71E5D}" dt="2020-10-27T21:47:17.787" v="772" actId="571"/>
          <ac:grpSpMkLst>
            <pc:docMk/>
            <pc:sldMk cId="1016227570" sldId="263"/>
            <ac:grpSpMk id="165" creationId="{426622C3-B61E-4D8D-8973-06A3429FB18F}"/>
          </ac:grpSpMkLst>
        </pc:grpChg>
        <pc:grpChg chg="mod">
          <ac:chgData name="Moshe Freedman" userId="60dcc7a2-9905-4a61-8dfb-1ee9c74ad375" providerId="ADAL" clId="{69C3C210-437C-4E7C-83BE-0BF374C71E5D}" dt="2020-10-27T21:47:17.787" v="772" actId="571"/>
          <ac:grpSpMkLst>
            <pc:docMk/>
            <pc:sldMk cId="1016227570" sldId="263"/>
            <ac:grpSpMk id="172" creationId="{C63F8411-DEAD-4DAF-9FD3-A93DB32D88F5}"/>
          </ac:grpSpMkLst>
        </pc:grpChg>
        <pc:grpChg chg="mod">
          <ac:chgData name="Moshe Freedman" userId="60dcc7a2-9905-4a61-8dfb-1ee9c74ad375" providerId="ADAL" clId="{69C3C210-437C-4E7C-83BE-0BF374C71E5D}" dt="2020-10-27T21:47:17.787" v="772" actId="571"/>
          <ac:grpSpMkLst>
            <pc:docMk/>
            <pc:sldMk cId="1016227570" sldId="263"/>
            <ac:grpSpMk id="173" creationId="{26761EA6-508F-4E65-AB17-2D9DF11D4248}"/>
          </ac:grpSpMkLst>
        </pc:grpChg>
        <pc:grpChg chg="mod">
          <ac:chgData name="Moshe Freedman" userId="60dcc7a2-9905-4a61-8dfb-1ee9c74ad375" providerId="ADAL" clId="{69C3C210-437C-4E7C-83BE-0BF374C71E5D}" dt="2020-10-27T21:47:17.787" v="772" actId="571"/>
          <ac:grpSpMkLst>
            <pc:docMk/>
            <pc:sldMk cId="1016227570" sldId="263"/>
            <ac:grpSpMk id="174" creationId="{76EEF090-314C-4BC5-B11E-77813E6B5EFF}"/>
          </ac:grpSpMkLst>
        </pc:grpChg>
        <pc:grpChg chg="mod">
          <ac:chgData name="Moshe Freedman" userId="60dcc7a2-9905-4a61-8dfb-1ee9c74ad375" providerId="ADAL" clId="{69C3C210-437C-4E7C-83BE-0BF374C71E5D}" dt="2020-10-27T21:47:17.787" v="772" actId="571"/>
          <ac:grpSpMkLst>
            <pc:docMk/>
            <pc:sldMk cId="1016227570" sldId="263"/>
            <ac:grpSpMk id="175" creationId="{27D54267-F186-4E6A-90B4-BD67AA94D22B}"/>
          </ac:grpSpMkLst>
        </pc:grpChg>
        <pc:grpChg chg="mod">
          <ac:chgData name="Moshe Freedman" userId="60dcc7a2-9905-4a61-8dfb-1ee9c74ad375" providerId="ADAL" clId="{69C3C210-437C-4E7C-83BE-0BF374C71E5D}" dt="2020-10-27T21:47:17.787" v="772" actId="571"/>
          <ac:grpSpMkLst>
            <pc:docMk/>
            <pc:sldMk cId="1016227570" sldId="263"/>
            <ac:grpSpMk id="176" creationId="{B22ED8D0-40E0-4A08-AFAD-0DFA6079B5A6}"/>
          </ac:grpSpMkLst>
        </pc:grpChg>
        <pc:grpChg chg="mod">
          <ac:chgData name="Moshe Freedman" userId="60dcc7a2-9905-4a61-8dfb-1ee9c74ad375" providerId="ADAL" clId="{69C3C210-437C-4E7C-83BE-0BF374C71E5D}" dt="2020-10-27T21:47:17.787" v="772" actId="571"/>
          <ac:grpSpMkLst>
            <pc:docMk/>
            <pc:sldMk cId="1016227570" sldId="263"/>
            <ac:grpSpMk id="177" creationId="{8BCD2CA0-A57F-470C-9CE4-8AEEA083B4FB}"/>
          </ac:grpSpMkLst>
        </pc:grpChg>
        <pc:grpChg chg="mod">
          <ac:chgData name="Moshe Freedman" userId="60dcc7a2-9905-4a61-8dfb-1ee9c74ad375" providerId="ADAL" clId="{69C3C210-437C-4E7C-83BE-0BF374C71E5D}" dt="2020-10-27T21:47:17.787" v="772" actId="571"/>
          <ac:grpSpMkLst>
            <pc:docMk/>
            <pc:sldMk cId="1016227570" sldId="263"/>
            <ac:grpSpMk id="178" creationId="{70E33A95-1E94-494B-ADED-52008201CD57}"/>
          </ac:grpSpMkLst>
        </pc:grpChg>
        <pc:grpChg chg="mod">
          <ac:chgData name="Moshe Freedman" userId="60dcc7a2-9905-4a61-8dfb-1ee9c74ad375" providerId="ADAL" clId="{69C3C210-437C-4E7C-83BE-0BF374C71E5D}" dt="2020-10-27T21:47:17.787" v="772" actId="571"/>
          <ac:grpSpMkLst>
            <pc:docMk/>
            <pc:sldMk cId="1016227570" sldId="263"/>
            <ac:grpSpMk id="179" creationId="{B468747C-8A42-4DA6-A15C-6218849F2C1D}"/>
          </ac:grpSpMkLst>
        </pc:grpChg>
        <pc:grpChg chg="add mod">
          <ac:chgData name="Moshe Freedman" userId="60dcc7a2-9905-4a61-8dfb-1ee9c74ad375" providerId="ADAL" clId="{69C3C210-437C-4E7C-83BE-0BF374C71E5D}" dt="2020-10-27T21:47:18.797" v="773" actId="571"/>
          <ac:grpSpMkLst>
            <pc:docMk/>
            <pc:sldMk cId="1016227570" sldId="263"/>
            <ac:grpSpMk id="196" creationId="{7462A2F6-B0ED-4C78-992F-0311483339C0}"/>
          </ac:grpSpMkLst>
        </pc:grpChg>
        <pc:grpChg chg="mod">
          <ac:chgData name="Moshe Freedman" userId="60dcc7a2-9905-4a61-8dfb-1ee9c74ad375" providerId="ADAL" clId="{69C3C210-437C-4E7C-83BE-0BF374C71E5D}" dt="2020-10-27T21:47:18.797" v="773" actId="571"/>
          <ac:grpSpMkLst>
            <pc:docMk/>
            <pc:sldMk cId="1016227570" sldId="263"/>
            <ac:grpSpMk id="197" creationId="{1AE2F2C4-48BD-46A5-8E0F-9412ABB6C2AA}"/>
          </ac:grpSpMkLst>
        </pc:grpChg>
        <pc:grpChg chg="mod">
          <ac:chgData name="Moshe Freedman" userId="60dcc7a2-9905-4a61-8dfb-1ee9c74ad375" providerId="ADAL" clId="{69C3C210-437C-4E7C-83BE-0BF374C71E5D}" dt="2020-10-27T21:47:18.797" v="773" actId="571"/>
          <ac:grpSpMkLst>
            <pc:docMk/>
            <pc:sldMk cId="1016227570" sldId="263"/>
            <ac:grpSpMk id="204" creationId="{149C05BF-FF9C-4C54-A824-D6A64D5527DD}"/>
          </ac:grpSpMkLst>
        </pc:grpChg>
        <pc:grpChg chg="mod">
          <ac:chgData name="Moshe Freedman" userId="60dcc7a2-9905-4a61-8dfb-1ee9c74ad375" providerId="ADAL" clId="{69C3C210-437C-4E7C-83BE-0BF374C71E5D}" dt="2020-10-27T21:47:18.797" v="773" actId="571"/>
          <ac:grpSpMkLst>
            <pc:docMk/>
            <pc:sldMk cId="1016227570" sldId="263"/>
            <ac:grpSpMk id="205" creationId="{660C0554-369A-4515-929A-DA78F0514EEB}"/>
          </ac:grpSpMkLst>
        </pc:grpChg>
        <pc:grpChg chg="mod">
          <ac:chgData name="Moshe Freedman" userId="60dcc7a2-9905-4a61-8dfb-1ee9c74ad375" providerId="ADAL" clId="{69C3C210-437C-4E7C-83BE-0BF374C71E5D}" dt="2020-10-27T21:47:18.797" v="773" actId="571"/>
          <ac:grpSpMkLst>
            <pc:docMk/>
            <pc:sldMk cId="1016227570" sldId="263"/>
            <ac:grpSpMk id="206" creationId="{2672CD1A-B2EE-4120-B2DD-53CF797D0394}"/>
          </ac:grpSpMkLst>
        </pc:grpChg>
        <pc:grpChg chg="mod">
          <ac:chgData name="Moshe Freedman" userId="60dcc7a2-9905-4a61-8dfb-1ee9c74ad375" providerId="ADAL" clId="{69C3C210-437C-4E7C-83BE-0BF374C71E5D}" dt="2020-10-27T21:47:18.797" v="773" actId="571"/>
          <ac:grpSpMkLst>
            <pc:docMk/>
            <pc:sldMk cId="1016227570" sldId="263"/>
            <ac:grpSpMk id="207" creationId="{6FFEA690-8541-4A09-8172-70BC648A31CE}"/>
          </ac:grpSpMkLst>
        </pc:grpChg>
        <pc:grpChg chg="mod">
          <ac:chgData name="Moshe Freedman" userId="60dcc7a2-9905-4a61-8dfb-1ee9c74ad375" providerId="ADAL" clId="{69C3C210-437C-4E7C-83BE-0BF374C71E5D}" dt="2020-10-27T21:47:18.797" v="773" actId="571"/>
          <ac:grpSpMkLst>
            <pc:docMk/>
            <pc:sldMk cId="1016227570" sldId="263"/>
            <ac:grpSpMk id="208" creationId="{F51BE771-CAA7-4AE4-9408-D8C00CD77499}"/>
          </ac:grpSpMkLst>
        </pc:grpChg>
        <pc:grpChg chg="mod">
          <ac:chgData name="Moshe Freedman" userId="60dcc7a2-9905-4a61-8dfb-1ee9c74ad375" providerId="ADAL" clId="{69C3C210-437C-4E7C-83BE-0BF374C71E5D}" dt="2020-10-27T21:47:18.797" v="773" actId="571"/>
          <ac:grpSpMkLst>
            <pc:docMk/>
            <pc:sldMk cId="1016227570" sldId="263"/>
            <ac:grpSpMk id="209" creationId="{5B87DCCF-1CB9-47D1-9E9B-7FE756A911E7}"/>
          </ac:grpSpMkLst>
        </pc:grpChg>
        <pc:grpChg chg="mod">
          <ac:chgData name="Moshe Freedman" userId="60dcc7a2-9905-4a61-8dfb-1ee9c74ad375" providerId="ADAL" clId="{69C3C210-437C-4E7C-83BE-0BF374C71E5D}" dt="2020-10-27T21:47:18.797" v="773" actId="571"/>
          <ac:grpSpMkLst>
            <pc:docMk/>
            <pc:sldMk cId="1016227570" sldId="263"/>
            <ac:grpSpMk id="210" creationId="{2BF00D01-14A0-4252-B71C-29E10C7B322C}"/>
          </ac:grpSpMkLst>
        </pc:grpChg>
        <pc:grpChg chg="mod">
          <ac:chgData name="Moshe Freedman" userId="60dcc7a2-9905-4a61-8dfb-1ee9c74ad375" providerId="ADAL" clId="{69C3C210-437C-4E7C-83BE-0BF374C71E5D}" dt="2020-10-27T21:47:18.797" v="773" actId="571"/>
          <ac:grpSpMkLst>
            <pc:docMk/>
            <pc:sldMk cId="1016227570" sldId="263"/>
            <ac:grpSpMk id="211" creationId="{8AFFDF06-7F27-49E6-B6DC-6EFFE572F9F3}"/>
          </ac:grpSpMkLst>
        </pc:grpChg>
        <pc:grpChg chg="add mod">
          <ac:chgData name="Moshe Freedman" userId="60dcc7a2-9905-4a61-8dfb-1ee9c74ad375" providerId="ADAL" clId="{69C3C210-437C-4E7C-83BE-0BF374C71E5D}" dt="2020-10-27T21:47:20.335" v="774" actId="571"/>
          <ac:grpSpMkLst>
            <pc:docMk/>
            <pc:sldMk cId="1016227570" sldId="263"/>
            <ac:grpSpMk id="228" creationId="{581BCE08-76CD-4B88-920D-C6CA98D8A8D1}"/>
          </ac:grpSpMkLst>
        </pc:grpChg>
        <pc:grpChg chg="mod">
          <ac:chgData name="Moshe Freedman" userId="60dcc7a2-9905-4a61-8dfb-1ee9c74ad375" providerId="ADAL" clId="{69C3C210-437C-4E7C-83BE-0BF374C71E5D}" dt="2020-10-27T21:47:20.335" v="774" actId="571"/>
          <ac:grpSpMkLst>
            <pc:docMk/>
            <pc:sldMk cId="1016227570" sldId="263"/>
            <ac:grpSpMk id="229" creationId="{3FE86805-12C4-477B-B03A-0045A1931345}"/>
          </ac:grpSpMkLst>
        </pc:grpChg>
        <pc:grpChg chg="mod">
          <ac:chgData name="Moshe Freedman" userId="60dcc7a2-9905-4a61-8dfb-1ee9c74ad375" providerId="ADAL" clId="{69C3C210-437C-4E7C-83BE-0BF374C71E5D}" dt="2020-10-27T21:47:20.335" v="774" actId="571"/>
          <ac:grpSpMkLst>
            <pc:docMk/>
            <pc:sldMk cId="1016227570" sldId="263"/>
            <ac:grpSpMk id="236" creationId="{8E70A027-DAA3-4761-950B-FFA519E129F7}"/>
          </ac:grpSpMkLst>
        </pc:grpChg>
        <pc:grpChg chg="mod">
          <ac:chgData name="Moshe Freedman" userId="60dcc7a2-9905-4a61-8dfb-1ee9c74ad375" providerId="ADAL" clId="{69C3C210-437C-4E7C-83BE-0BF374C71E5D}" dt="2020-10-27T21:47:20.335" v="774" actId="571"/>
          <ac:grpSpMkLst>
            <pc:docMk/>
            <pc:sldMk cId="1016227570" sldId="263"/>
            <ac:grpSpMk id="237" creationId="{DE33657F-86BA-458F-AED1-56AA9B0EF4E5}"/>
          </ac:grpSpMkLst>
        </pc:grpChg>
        <pc:grpChg chg="mod">
          <ac:chgData name="Moshe Freedman" userId="60dcc7a2-9905-4a61-8dfb-1ee9c74ad375" providerId="ADAL" clId="{69C3C210-437C-4E7C-83BE-0BF374C71E5D}" dt="2020-10-27T21:47:20.335" v="774" actId="571"/>
          <ac:grpSpMkLst>
            <pc:docMk/>
            <pc:sldMk cId="1016227570" sldId="263"/>
            <ac:grpSpMk id="238" creationId="{BE51FE79-BBD9-4875-90A8-AC7B61873DAA}"/>
          </ac:grpSpMkLst>
        </pc:grpChg>
        <pc:grpChg chg="mod">
          <ac:chgData name="Moshe Freedman" userId="60dcc7a2-9905-4a61-8dfb-1ee9c74ad375" providerId="ADAL" clId="{69C3C210-437C-4E7C-83BE-0BF374C71E5D}" dt="2020-10-27T21:47:20.335" v="774" actId="571"/>
          <ac:grpSpMkLst>
            <pc:docMk/>
            <pc:sldMk cId="1016227570" sldId="263"/>
            <ac:grpSpMk id="239" creationId="{5DC55F12-85D0-4938-BB45-0D0A3E796C25}"/>
          </ac:grpSpMkLst>
        </pc:grpChg>
        <pc:grpChg chg="mod">
          <ac:chgData name="Moshe Freedman" userId="60dcc7a2-9905-4a61-8dfb-1ee9c74ad375" providerId="ADAL" clId="{69C3C210-437C-4E7C-83BE-0BF374C71E5D}" dt="2020-10-27T21:47:20.335" v="774" actId="571"/>
          <ac:grpSpMkLst>
            <pc:docMk/>
            <pc:sldMk cId="1016227570" sldId="263"/>
            <ac:grpSpMk id="240" creationId="{A26F5E3E-3728-400E-8921-52D9F63BD4AC}"/>
          </ac:grpSpMkLst>
        </pc:grpChg>
        <pc:grpChg chg="mod">
          <ac:chgData name="Moshe Freedman" userId="60dcc7a2-9905-4a61-8dfb-1ee9c74ad375" providerId="ADAL" clId="{69C3C210-437C-4E7C-83BE-0BF374C71E5D}" dt="2020-10-27T21:47:20.335" v="774" actId="571"/>
          <ac:grpSpMkLst>
            <pc:docMk/>
            <pc:sldMk cId="1016227570" sldId="263"/>
            <ac:grpSpMk id="241" creationId="{6C7E48B6-313B-4CFC-9CFA-C2E80BA7206F}"/>
          </ac:grpSpMkLst>
        </pc:grpChg>
        <pc:grpChg chg="mod">
          <ac:chgData name="Moshe Freedman" userId="60dcc7a2-9905-4a61-8dfb-1ee9c74ad375" providerId="ADAL" clId="{69C3C210-437C-4E7C-83BE-0BF374C71E5D}" dt="2020-10-27T21:47:20.335" v="774" actId="571"/>
          <ac:grpSpMkLst>
            <pc:docMk/>
            <pc:sldMk cId="1016227570" sldId="263"/>
            <ac:grpSpMk id="242" creationId="{09A3BC56-64BE-4178-9091-5BD1FB5CFD52}"/>
          </ac:grpSpMkLst>
        </pc:grpChg>
        <pc:grpChg chg="mod">
          <ac:chgData name="Moshe Freedman" userId="60dcc7a2-9905-4a61-8dfb-1ee9c74ad375" providerId="ADAL" clId="{69C3C210-437C-4E7C-83BE-0BF374C71E5D}" dt="2020-10-27T21:47:20.335" v="774" actId="571"/>
          <ac:grpSpMkLst>
            <pc:docMk/>
            <pc:sldMk cId="1016227570" sldId="263"/>
            <ac:grpSpMk id="243" creationId="{08B1D8B7-9F2F-41C7-8001-AB9D505EE1A0}"/>
          </ac:grpSpMkLst>
        </pc:grpChg>
        <pc:grpChg chg="add mod">
          <ac:chgData name="Moshe Freedman" userId="60dcc7a2-9905-4a61-8dfb-1ee9c74ad375" providerId="ADAL" clId="{69C3C210-437C-4E7C-83BE-0BF374C71E5D}" dt="2020-10-27T21:47:21.505" v="775" actId="571"/>
          <ac:grpSpMkLst>
            <pc:docMk/>
            <pc:sldMk cId="1016227570" sldId="263"/>
            <ac:grpSpMk id="260" creationId="{6567619D-E778-44F2-8EFA-23FD7A8EF308}"/>
          </ac:grpSpMkLst>
        </pc:grpChg>
        <pc:grpChg chg="mod">
          <ac:chgData name="Moshe Freedman" userId="60dcc7a2-9905-4a61-8dfb-1ee9c74ad375" providerId="ADAL" clId="{69C3C210-437C-4E7C-83BE-0BF374C71E5D}" dt="2020-10-27T21:47:21.505" v="775" actId="571"/>
          <ac:grpSpMkLst>
            <pc:docMk/>
            <pc:sldMk cId="1016227570" sldId="263"/>
            <ac:grpSpMk id="261" creationId="{840B067B-644B-4A3F-9DC6-946116A8B8E2}"/>
          </ac:grpSpMkLst>
        </pc:grpChg>
        <pc:grpChg chg="mod">
          <ac:chgData name="Moshe Freedman" userId="60dcc7a2-9905-4a61-8dfb-1ee9c74ad375" providerId="ADAL" clId="{69C3C210-437C-4E7C-83BE-0BF374C71E5D}" dt="2020-10-27T21:47:21.505" v="775" actId="571"/>
          <ac:grpSpMkLst>
            <pc:docMk/>
            <pc:sldMk cId="1016227570" sldId="263"/>
            <ac:grpSpMk id="268" creationId="{0308E005-EDE2-43D3-A242-8590126287EA}"/>
          </ac:grpSpMkLst>
        </pc:grpChg>
        <pc:grpChg chg="mod">
          <ac:chgData name="Moshe Freedman" userId="60dcc7a2-9905-4a61-8dfb-1ee9c74ad375" providerId="ADAL" clId="{69C3C210-437C-4E7C-83BE-0BF374C71E5D}" dt="2020-10-27T21:47:21.505" v="775" actId="571"/>
          <ac:grpSpMkLst>
            <pc:docMk/>
            <pc:sldMk cId="1016227570" sldId="263"/>
            <ac:grpSpMk id="269" creationId="{14CD02FB-E8FE-48D0-9B33-82F78A84C19E}"/>
          </ac:grpSpMkLst>
        </pc:grpChg>
        <pc:grpChg chg="mod">
          <ac:chgData name="Moshe Freedman" userId="60dcc7a2-9905-4a61-8dfb-1ee9c74ad375" providerId="ADAL" clId="{69C3C210-437C-4E7C-83BE-0BF374C71E5D}" dt="2020-10-27T21:47:21.505" v="775" actId="571"/>
          <ac:grpSpMkLst>
            <pc:docMk/>
            <pc:sldMk cId="1016227570" sldId="263"/>
            <ac:grpSpMk id="270" creationId="{0E24DA1D-2643-4C61-861E-70BEC441E927}"/>
          </ac:grpSpMkLst>
        </pc:grpChg>
        <pc:grpChg chg="mod">
          <ac:chgData name="Moshe Freedman" userId="60dcc7a2-9905-4a61-8dfb-1ee9c74ad375" providerId="ADAL" clId="{69C3C210-437C-4E7C-83BE-0BF374C71E5D}" dt="2020-10-27T21:47:21.505" v="775" actId="571"/>
          <ac:grpSpMkLst>
            <pc:docMk/>
            <pc:sldMk cId="1016227570" sldId="263"/>
            <ac:grpSpMk id="271" creationId="{55DFEFDA-525C-4DB0-B591-D7064E86E057}"/>
          </ac:grpSpMkLst>
        </pc:grpChg>
        <pc:grpChg chg="mod">
          <ac:chgData name="Moshe Freedman" userId="60dcc7a2-9905-4a61-8dfb-1ee9c74ad375" providerId="ADAL" clId="{69C3C210-437C-4E7C-83BE-0BF374C71E5D}" dt="2020-10-27T21:47:21.505" v="775" actId="571"/>
          <ac:grpSpMkLst>
            <pc:docMk/>
            <pc:sldMk cId="1016227570" sldId="263"/>
            <ac:grpSpMk id="272" creationId="{DAA73DB6-A6CD-4A36-A36F-2A328BA7CCE6}"/>
          </ac:grpSpMkLst>
        </pc:grpChg>
        <pc:grpChg chg="mod">
          <ac:chgData name="Moshe Freedman" userId="60dcc7a2-9905-4a61-8dfb-1ee9c74ad375" providerId="ADAL" clId="{69C3C210-437C-4E7C-83BE-0BF374C71E5D}" dt="2020-10-27T21:47:21.505" v="775" actId="571"/>
          <ac:grpSpMkLst>
            <pc:docMk/>
            <pc:sldMk cId="1016227570" sldId="263"/>
            <ac:grpSpMk id="273" creationId="{151F106C-51D8-4356-A6BF-C3414CBF5628}"/>
          </ac:grpSpMkLst>
        </pc:grpChg>
        <pc:grpChg chg="mod">
          <ac:chgData name="Moshe Freedman" userId="60dcc7a2-9905-4a61-8dfb-1ee9c74ad375" providerId="ADAL" clId="{69C3C210-437C-4E7C-83BE-0BF374C71E5D}" dt="2020-10-27T21:47:21.505" v="775" actId="571"/>
          <ac:grpSpMkLst>
            <pc:docMk/>
            <pc:sldMk cId="1016227570" sldId="263"/>
            <ac:grpSpMk id="274" creationId="{5555037F-AEFA-44F9-ACC3-D9B6A9C76984}"/>
          </ac:grpSpMkLst>
        </pc:grpChg>
        <pc:grpChg chg="mod">
          <ac:chgData name="Moshe Freedman" userId="60dcc7a2-9905-4a61-8dfb-1ee9c74ad375" providerId="ADAL" clId="{69C3C210-437C-4E7C-83BE-0BF374C71E5D}" dt="2020-10-27T21:47:21.505" v="775" actId="571"/>
          <ac:grpSpMkLst>
            <pc:docMk/>
            <pc:sldMk cId="1016227570" sldId="263"/>
            <ac:grpSpMk id="275" creationId="{BEDCF289-27BB-4264-BE2D-B7413ECD4BC2}"/>
          </ac:grpSpMkLst>
        </pc:grpChg>
        <pc:grpChg chg="add mod">
          <ac:chgData name="Moshe Freedman" userId="60dcc7a2-9905-4a61-8dfb-1ee9c74ad375" providerId="ADAL" clId="{69C3C210-437C-4E7C-83BE-0BF374C71E5D}" dt="2020-10-27T21:47:22.653" v="776" actId="571"/>
          <ac:grpSpMkLst>
            <pc:docMk/>
            <pc:sldMk cId="1016227570" sldId="263"/>
            <ac:grpSpMk id="292" creationId="{3E4A2E25-6CF5-4310-8CBA-D35DADC864EE}"/>
          </ac:grpSpMkLst>
        </pc:grpChg>
        <pc:grpChg chg="mod">
          <ac:chgData name="Moshe Freedman" userId="60dcc7a2-9905-4a61-8dfb-1ee9c74ad375" providerId="ADAL" clId="{69C3C210-437C-4E7C-83BE-0BF374C71E5D}" dt="2020-10-27T21:47:22.653" v="776" actId="571"/>
          <ac:grpSpMkLst>
            <pc:docMk/>
            <pc:sldMk cId="1016227570" sldId="263"/>
            <ac:grpSpMk id="293" creationId="{3AEC2D8F-226C-4C12-9A5C-6ADAEAB46FFD}"/>
          </ac:grpSpMkLst>
        </pc:grpChg>
        <pc:grpChg chg="mod">
          <ac:chgData name="Moshe Freedman" userId="60dcc7a2-9905-4a61-8dfb-1ee9c74ad375" providerId="ADAL" clId="{69C3C210-437C-4E7C-83BE-0BF374C71E5D}" dt="2020-10-27T21:47:22.653" v="776" actId="571"/>
          <ac:grpSpMkLst>
            <pc:docMk/>
            <pc:sldMk cId="1016227570" sldId="263"/>
            <ac:grpSpMk id="300" creationId="{A536BC34-7687-4416-BE0A-E6827C61092D}"/>
          </ac:grpSpMkLst>
        </pc:grpChg>
        <pc:grpChg chg="mod">
          <ac:chgData name="Moshe Freedman" userId="60dcc7a2-9905-4a61-8dfb-1ee9c74ad375" providerId="ADAL" clId="{69C3C210-437C-4E7C-83BE-0BF374C71E5D}" dt="2020-10-27T21:47:22.653" v="776" actId="571"/>
          <ac:grpSpMkLst>
            <pc:docMk/>
            <pc:sldMk cId="1016227570" sldId="263"/>
            <ac:grpSpMk id="301" creationId="{98B0FEBF-19A9-4DB6-8F0A-AF25859FBB8C}"/>
          </ac:grpSpMkLst>
        </pc:grpChg>
        <pc:grpChg chg="mod">
          <ac:chgData name="Moshe Freedman" userId="60dcc7a2-9905-4a61-8dfb-1ee9c74ad375" providerId="ADAL" clId="{69C3C210-437C-4E7C-83BE-0BF374C71E5D}" dt="2020-10-27T21:47:22.653" v="776" actId="571"/>
          <ac:grpSpMkLst>
            <pc:docMk/>
            <pc:sldMk cId="1016227570" sldId="263"/>
            <ac:grpSpMk id="302" creationId="{D91C84AF-56D3-48F2-939C-DC7028457D39}"/>
          </ac:grpSpMkLst>
        </pc:grpChg>
        <pc:grpChg chg="mod">
          <ac:chgData name="Moshe Freedman" userId="60dcc7a2-9905-4a61-8dfb-1ee9c74ad375" providerId="ADAL" clId="{69C3C210-437C-4E7C-83BE-0BF374C71E5D}" dt="2020-10-27T21:47:22.653" v="776" actId="571"/>
          <ac:grpSpMkLst>
            <pc:docMk/>
            <pc:sldMk cId="1016227570" sldId="263"/>
            <ac:grpSpMk id="303" creationId="{7C2466ED-0EF1-4B33-A47B-863CF2EA7C25}"/>
          </ac:grpSpMkLst>
        </pc:grpChg>
        <pc:grpChg chg="mod">
          <ac:chgData name="Moshe Freedman" userId="60dcc7a2-9905-4a61-8dfb-1ee9c74ad375" providerId="ADAL" clId="{69C3C210-437C-4E7C-83BE-0BF374C71E5D}" dt="2020-10-27T21:47:22.653" v="776" actId="571"/>
          <ac:grpSpMkLst>
            <pc:docMk/>
            <pc:sldMk cId="1016227570" sldId="263"/>
            <ac:grpSpMk id="304" creationId="{DBBB6466-E859-4FA1-ABEE-7DB29E57A7D7}"/>
          </ac:grpSpMkLst>
        </pc:grpChg>
        <pc:grpChg chg="mod">
          <ac:chgData name="Moshe Freedman" userId="60dcc7a2-9905-4a61-8dfb-1ee9c74ad375" providerId="ADAL" clId="{69C3C210-437C-4E7C-83BE-0BF374C71E5D}" dt="2020-10-27T21:47:22.653" v="776" actId="571"/>
          <ac:grpSpMkLst>
            <pc:docMk/>
            <pc:sldMk cId="1016227570" sldId="263"/>
            <ac:grpSpMk id="305" creationId="{433F810A-A983-4761-8170-6688D18B4487}"/>
          </ac:grpSpMkLst>
        </pc:grpChg>
        <pc:grpChg chg="mod">
          <ac:chgData name="Moshe Freedman" userId="60dcc7a2-9905-4a61-8dfb-1ee9c74ad375" providerId="ADAL" clId="{69C3C210-437C-4E7C-83BE-0BF374C71E5D}" dt="2020-10-27T21:47:22.653" v="776" actId="571"/>
          <ac:grpSpMkLst>
            <pc:docMk/>
            <pc:sldMk cId="1016227570" sldId="263"/>
            <ac:grpSpMk id="306" creationId="{0DC755E9-7737-4824-BFCF-FD54AB1E3FFC}"/>
          </ac:grpSpMkLst>
        </pc:grpChg>
        <pc:grpChg chg="mod">
          <ac:chgData name="Moshe Freedman" userId="60dcc7a2-9905-4a61-8dfb-1ee9c74ad375" providerId="ADAL" clId="{69C3C210-437C-4E7C-83BE-0BF374C71E5D}" dt="2020-10-27T21:47:22.653" v="776" actId="571"/>
          <ac:grpSpMkLst>
            <pc:docMk/>
            <pc:sldMk cId="1016227570" sldId="263"/>
            <ac:grpSpMk id="307" creationId="{4AB035B9-0D87-4AB6-9F36-A9040C88AD13}"/>
          </ac:grpSpMkLst>
        </pc:grpChg>
        <pc:grpChg chg="add mod">
          <ac:chgData name="Moshe Freedman" userId="60dcc7a2-9905-4a61-8dfb-1ee9c74ad375" providerId="ADAL" clId="{69C3C210-437C-4E7C-83BE-0BF374C71E5D}" dt="2020-10-27T21:47:23.570" v="777" actId="571"/>
          <ac:grpSpMkLst>
            <pc:docMk/>
            <pc:sldMk cId="1016227570" sldId="263"/>
            <ac:grpSpMk id="324" creationId="{1E3B0D4A-4364-42FD-90FB-FD2E1B6A698A}"/>
          </ac:grpSpMkLst>
        </pc:grpChg>
        <pc:grpChg chg="mod">
          <ac:chgData name="Moshe Freedman" userId="60dcc7a2-9905-4a61-8dfb-1ee9c74ad375" providerId="ADAL" clId="{69C3C210-437C-4E7C-83BE-0BF374C71E5D}" dt="2020-10-27T21:47:23.570" v="777" actId="571"/>
          <ac:grpSpMkLst>
            <pc:docMk/>
            <pc:sldMk cId="1016227570" sldId="263"/>
            <ac:grpSpMk id="325" creationId="{6A221F11-3E6C-4F3A-A66B-164918EA69CE}"/>
          </ac:grpSpMkLst>
        </pc:grpChg>
        <pc:grpChg chg="mod">
          <ac:chgData name="Moshe Freedman" userId="60dcc7a2-9905-4a61-8dfb-1ee9c74ad375" providerId="ADAL" clId="{69C3C210-437C-4E7C-83BE-0BF374C71E5D}" dt="2020-10-27T21:47:23.570" v="777" actId="571"/>
          <ac:grpSpMkLst>
            <pc:docMk/>
            <pc:sldMk cId="1016227570" sldId="263"/>
            <ac:grpSpMk id="332" creationId="{E55B19C8-F748-42C4-BBA4-A538DBC936F3}"/>
          </ac:grpSpMkLst>
        </pc:grpChg>
        <pc:grpChg chg="mod">
          <ac:chgData name="Moshe Freedman" userId="60dcc7a2-9905-4a61-8dfb-1ee9c74ad375" providerId="ADAL" clId="{69C3C210-437C-4E7C-83BE-0BF374C71E5D}" dt="2020-10-27T21:47:23.570" v="777" actId="571"/>
          <ac:grpSpMkLst>
            <pc:docMk/>
            <pc:sldMk cId="1016227570" sldId="263"/>
            <ac:grpSpMk id="333" creationId="{8392E099-0FE3-4DCC-8116-00FF05D458B6}"/>
          </ac:grpSpMkLst>
        </pc:grpChg>
        <pc:grpChg chg="mod">
          <ac:chgData name="Moshe Freedman" userId="60dcc7a2-9905-4a61-8dfb-1ee9c74ad375" providerId="ADAL" clId="{69C3C210-437C-4E7C-83BE-0BF374C71E5D}" dt="2020-10-27T21:47:23.570" v="777" actId="571"/>
          <ac:grpSpMkLst>
            <pc:docMk/>
            <pc:sldMk cId="1016227570" sldId="263"/>
            <ac:grpSpMk id="334" creationId="{79C24496-BB2A-4F36-8FC0-56531306E8C0}"/>
          </ac:grpSpMkLst>
        </pc:grpChg>
        <pc:grpChg chg="mod">
          <ac:chgData name="Moshe Freedman" userId="60dcc7a2-9905-4a61-8dfb-1ee9c74ad375" providerId="ADAL" clId="{69C3C210-437C-4E7C-83BE-0BF374C71E5D}" dt="2020-10-27T21:47:23.570" v="777" actId="571"/>
          <ac:grpSpMkLst>
            <pc:docMk/>
            <pc:sldMk cId="1016227570" sldId="263"/>
            <ac:grpSpMk id="335" creationId="{097A65AC-3FA1-4304-A64B-93690A9E4C2B}"/>
          </ac:grpSpMkLst>
        </pc:grpChg>
        <pc:grpChg chg="mod">
          <ac:chgData name="Moshe Freedman" userId="60dcc7a2-9905-4a61-8dfb-1ee9c74ad375" providerId="ADAL" clId="{69C3C210-437C-4E7C-83BE-0BF374C71E5D}" dt="2020-10-27T21:47:23.570" v="777" actId="571"/>
          <ac:grpSpMkLst>
            <pc:docMk/>
            <pc:sldMk cId="1016227570" sldId="263"/>
            <ac:grpSpMk id="336" creationId="{999808C9-9885-43AB-A951-1A1158845C76}"/>
          </ac:grpSpMkLst>
        </pc:grpChg>
        <pc:grpChg chg="mod">
          <ac:chgData name="Moshe Freedman" userId="60dcc7a2-9905-4a61-8dfb-1ee9c74ad375" providerId="ADAL" clId="{69C3C210-437C-4E7C-83BE-0BF374C71E5D}" dt="2020-10-27T21:47:23.570" v="777" actId="571"/>
          <ac:grpSpMkLst>
            <pc:docMk/>
            <pc:sldMk cId="1016227570" sldId="263"/>
            <ac:grpSpMk id="337" creationId="{8EE84593-858A-472E-A072-F6982A9AEB98}"/>
          </ac:grpSpMkLst>
        </pc:grpChg>
        <pc:grpChg chg="mod">
          <ac:chgData name="Moshe Freedman" userId="60dcc7a2-9905-4a61-8dfb-1ee9c74ad375" providerId="ADAL" clId="{69C3C210-437C-4E7C-83BE-0BF374C71E5D}" dt="2020-10-27T21:47:23.570" v="777" actId="571"/>
          <ac:grpSpMkLst>
            <pc:docMk/>
            <pc:sldMk cId="1016227570" sldId="263"/>
            <ac:grpSpMk id="338" creationId="{D246C5FD-6D18-4AAF-B32D-26BED6EA4140}"/>
          </ac:grpSpMkLst>
        </pc:grpChg>
        <pc:grpChg chg="mod">
          <ac:chgData name="Moshe Freedman" userId="60dcc7a2-9905-4a61-8dfb-1ee9c74ad375" providerId="ADAL" clId="{69C3C210-437C-4E7C-83BE-0BF374C71E5D}" dt="2020-10-27T21:47:23.570" v="777" actId="571"/>
          <ac:grpSpMkLst>
            <pc:docMk/>
            <pc:sldMk cId="1016227570" sldId="263"/>
            <ac:grpSpMk id="339" creationId="{E9B6EC10-4F65-49A3-AF78-D80C7F50AB88}"/>
          </ac:grpSpMkLst>
        </pc:grpChg>
        <pc:grpChg chg="add mod">
          <ac:chgData name="Moshe Freedman" userId="60dcc7a2-9905-4a61-8dfb-1ee9c74ad375" providerId="ADAL" clId="{69C3C210-437C-4E7C-83BE-0BF374C71E5D}" dt="2020-10-27T21:47:25.174" v="778" actId="571"/>
          <ac:grpSpMkLst>
            <pc:docMk/>
            <pc:sldMk cId="1016227570" sldId="263"/>
            <ac:grpSpMk id="356" creationId="{CC416F66-A963-4B7C-8AE5-8083E3EA7562}"/>
          </ac:grpSpMkLst>
        </pc:grpChg>
        <pc:grpChg chg="mod">
          <ac:chgData name="Moshe Freedman" userId="60dcc7a2-9905-4a61-8dfb-1ee9c74ad375" providerId="ADAL" clId="{69C3C210-437C-4E7C-83BE-0BF374C71E5D}" dt="2020-10-27T21:47:25.174" v="778" actId="571"/>
          <ac:grpSpMkLst>
            <pc:docMk/>
            <pc:sldMk cId="1016227570" sldId="263"/>
            <ac:grpSpMk id="357" creationId="{70410B48-FCA3-4B36-AEFC-4BF6F967CC20}"/>
          </ac:grpSpMkLst>
        </pc:grpChg>
        <pc:grpChg chg="mod">
          <ac:chgData name="Moshe Freedman" userId="60dcc7a2-9905-4a61-8dfb-1ee9c74ad375" providerId="ADAL" clId="{69C3C210-437C-4E7C-83BE-0BF374C71E5D}" dt="2020-10-27T21:47:25.174" v="778" actId="571"/>
          <ac:grpSpMkLst>
            <pc:docMk/>
            <pc:sldMk cId="1016227570" sldId="263"/>
            <ac:grpSpMk id="364" creationId="{2300B2B5-6A46-4925-8886-E5973702F6F7}"/>
          </ac:grpSpMkLst>
        </pc:grpChg>
        <pc:grpChg chg="mod">
          <ac:chgData name="Moshe Freedman" userId="60dcc7a2-9905-4a61-8dfb-1ee9c74ad375" providerId="ADAL" clId="{69C3C210-437C-4E7C-83BE-0BF374C71E5D}" dt="2020-10-27T21:47:25.174" v="778" actId="571"/>
          <ac:grpSpMkLst>
            <pc:docMk/>
            <pc:sldMk cId="1016227570" sldId="263"/>
            <ac:grpSpMk id="365" creationId="{375AD1E6-3D61-490A-9AB2-227162947CC1}"/>
          </ac:grpSpMkLst>
        </pc:grpChg>
        <pc:grpChg chg="mod">
          <ac:chgData name="Moshe Freedman" userId="60dcc7a2-9905-4a61-8dfb-1ee9c74ad375" providerId="ADAL" clId="{69C3C210-437C-4E7C-83BE-0BF374C71E5D}" dt="2020-10-27T21:47:25.174" v="778" actId="571"/>
          <ac:grpSpMkLst>
            <pc:docMk/>
            <pc:sldMk cId="1016227570" sldId="263"/>
            <ac:grpSpMk id="366" creationId="{FB486AE2-85C0-400F-9AA0-9B9F4EE1BFC7}"/>
          </ac:grpSpMkLst>
        </pc:grpChg>
        <pc:grpChg chg="mod">
          <ac:chgData name="Moshe Freedman" userId="60dcc7a2-9905-4a61-8dfb-1ee9c74ad375" providerId="ADAL" clId="{69C3C210-437C-4E7C-83BE-0BF374C71E5D}" dt="2020-10-27T21:47:25.174" v="778" actId="571"/>
          <ac:grpSpMkLst>
            <pc:docMk/>
            <pc:sldMk cId="1016227570" sldId="263"/>
            <ac:grpSpMk id="367" creationId="{71AAD342-91D9-444D-A234-C6A9AD8A0BB0}"/>
          </ac:grpSpMkLst>
        </pc:grpChg>
        <pc:grpChg chg="mod">
          <ac:chgData name="Moshe Freedman" userId="60dcc7a2-9905-4a61-8dfb-1ee9c74ad375" providerId="ADAL" clId="{69C3C210-437C-4E7C-83BE-0BF374C71E5D}" dt="2020-10-27T21:47:25.174" v="778" actId="571"/>
          <ac:grpSpMkLst>
            <pc:docMk/>
            <pc:sldMk cId="1016227570" sldId="263"/>
            <ac:grpSpMk id="368" creationId="{40C76FD1-91DA-45DB-90A3-C8B58F83484F}"/>
          </ac:grpSpMkLst>
        </pc:grpChg>
        <pc:grpChg chg="mod">
          <ac:chgData name="Moshe Freedman" userId="60dcc7a2-9905-4a61-8dfb-1ee9c74ad375" providerId="ADAL" clId="{69C3C210-437C-4E7C-83BE-0BF374C71E5D}" dt="2020-10-27T21:47:25.174" v="778" actId="571"/>
          <ac:grpSpMkLst>
            <pc:docMk/>
            <pc:sldMk cId="1016227570" sldId="263"/>
            <ac:grpSpMk id="369" creationId="{41D853F8-2419-4C51-A234-F7BB8A3F01A5}"/>
          </ac:grpSpMkLst>
        </pc:grpChg>
        <pc:grpChg chg="mod">
          <ac:chgData name="Moshe Freedman" userId="60dcc7a2-9905-4a61-8dfb-1ee9c74ad375" providerId="ADAL" clId="{69C3C210-437C-4E7C-83BE-0BF374C71E5D}" dt="2020-10-27T21:47:25.174" v="778" actId="571"/>
          <ac:grpSpMkLst>
            <pc:docMk/>
            <pc:sldMk cId="1016227570" sldId="263"/>
            <ac:grpSpMk id="370" creationId="{867541A4-C65B-430A-8B44-5DDF108F027F}"/>
          </ac:grpSpMkLst>
        </pc:grpChg>
        <pc:grpChg chg="mod">
          <ac:chgData name="Moshe Freedman" userId="60dcc7a2-9905-4a61-8dfb-1ee9c74ad375" providerId="ADAL" clId="{69C3C210-437C-4E7C-83BE-0BF374C71E5D}" dt="2020-10-27T21:47:25.174" v="778" actId="571"/>
          <ac:grpSpMkLst>
            <pc:docMk/>
            <pc:sldMk cId="1016227570" sldId="263"/>
            <ac:grpSpMk id="371" creationId="{64B477A7-D666-4C50-9271-1CFB9B0F3CFA}"/>
          </ac:grpSpMkLst>
        </pc:grpChg>
        <pc:grpChg chg="add mod">
          <ac:chgData name="Moshe Freedman" userId="60dcc7a2-9905-4a61-8dfb-1ee9c74ad375" providerId="ADAL" clId="{69C3C210-437C-4E7C-83BE-0BF374C71E5D}" dt="2020-10-27T21:47:27.641" v="779" actId="571"/>
          <ac:grpSpMkLst>
            <pc:docMk/>
            <pc:sldMk cId="1016227570" sldId="263"/>
            <ac:grpSpMk id="388" creationId="{24CB14F8-E9EB-47E5-B4C1-328A14B6DC7B}"/>
          </ac:grpSpMkLst>
        </pc:grpChg>
        <pc:grpChg chg="mod">
          <ac:chgData name="Moshe Freedman" userId="60dcc7a2-9905-4a61-8dfb-1ee9c74ad375" providerId="ADAL" clId="{69C3C210-437C-4E7C-83BE-0BF374C71E5D}" dt="2020-10-27T21:47:27.641" v="779" actId="571"/>
          <ac:grpSpMkLst>
            <pc:docMk/>
            <pc:sldMk cId="1016227570" sldId="263"/>
            <ac:grpSpMk id="389" creationId="{D2DAAFBB-67FA-4734-8E43-B1EC2C6F1ABC}"/>
          </ac:grpSpMkLst>
        </pc:grpChg>
        <pc:grpChg chg="mod">
          <ac:chgData name="Moshe Freedman" userId="60dcc7a2-9905-4a61-8dfb-1ee9c74ad375" providerId="ADAL" clId="{69C3C210-437C-4E7C-83BE-0BF374C71E5D}" dt="2020-10-27T21:47:27.641" v="779" actId="571"/>
          <ac:grpSpMkLst>
            <pc:docMk/>
            <pc:sldMk cId="1016227570" sldId="263"/>
            <ac:grpSpMk id="396" creationId="{8D160B62-0907-45D9-B18F-91B4C96D1AD9}"/>
          </ac:grpSpMkLst>
        </pc:grpChg>
        <pc:grpChg chg="mod">
          <ac:chgData name="Moshe Freedman" userId="60dcc7a2-9905-4a61-8dfb-1ee9c74ad375" providerId="ADAL" clId="{69C3C210-437C-4E7C-83BE-0BF374C71E5D}" dt="2020-10-27T21:47:27.641" v="779" actId="571"/>
          <ac:grpSpMkLst>
            <pc:docMk/>
            <pc:sldMk cId="1016227570" sldId="263"/>
            <ac:grpSpMk id="397" creationId="{07278EC6-AA2D-47D0-AD44-E6E9484F0EE8}"/>
          </ac:grpSpMkLst>
        </pc:grpChg>
        <pc:grpChg chg="mod">
          <ac:chgData name="Moshe Freedman" userId="60dcc7a2-9905-4a61-8dfb-1ee9c74ad375" providerId="ADAL" clId="{69C3C210-437C-4E7C-83BE-0BF374C71E5D}" dt="2020-10-27T21:47:27.641" v="779" actId="571"/>
          <ac:grpSpMkLst>
            <pc:docMk/>
            <pc:sldMk cId="1016227570" sldId="263"/>
            <ac:grpSpMk id="398" creationId="{73377329-D23D-4681-AA0D-4432EC711010}"/>
          </ac:grpSpMkLst>
        </pc:grpChg>
        <pc:grpChg chg="mod">
          <ac:chgData name="Moshe Freedman" userId="60dcc7a2-9905-4a61-8dfb-1ee9c74ad375" providerId="ADAL" clId="{69C3C210-437C-4E7C-83BE-0BF374C71E5D}" dt="2020-10-27T21:47:27.641" v="779" actId="571"/>
          <ac:grpSpMkLst>
            <pc:docMk/>
            <pc:sldMk cId="1016227570" sldId="263"/>
            <ac:grpSpMk id="399" creationId="{CD1CC60F-8879-4528-815F-9BD8483E20D0}"/>
          </ac:grpSpMkLst>
        </pc:grpChg>
        <pc:grpChg chg="mod">
          <ac:chgData name="Moshe Freedman" userId="60dcc7a2-9905-4a61-8dfb-1ee9c74ad375" providerId="ADAL" clId="{69C3C210-437C-4E7C-83BE-0BF374C71E5D}" dt="2020-10-27T21:47:27.641" v="779" actId="571"/>
          <ac:grpSpMkLst>
            <pc:docMk/>
            <pc:sldMk cId="1016227570" sldId="263"/>
            <ac:grpSpMk id="400" creationId="{FD02AF59-8FEA-4F0F-B6A6-9D36617871E8}"/>
          </ac:grpSpMkLst>
        </pc:grpChg>
        <pc:grpChg chg="mod">
          <ac:chgData name="Moshe Freedman" userId="60dcc7a2-9905-4a61-8dfb-1ee9c74ad375" providerId="ADAL" clId="{69C3C210-437C-4E7C-83BE-0BF374C71E5D}" dt="2020-10-27T21:47:27.641" v="779" actId="571"/>
          <ac:grpSpMkLst>
            <pc:docMk/>
            <pc:sldMk cId="1016227570" sldId="263"/>
            <ac:grpSpMk id="401" creationId="{C05EAC24-2BD9-4371-94ED-71160481344A}"/>
          </ac:grpSpMkLst>
        </pc:grpChg>
        <pc:grpChg chg="mod">
          <ac:chgData name="Moshe Freedman" userId="60dcc7a2-9905-4a61-8dfb-1ee9c74ad375" providerId="ADAL" clId="{69C3C210-437C-4E7C-83BE-0BF374C71E5D}" dt="2020-10-27T21:47:27.641" v="779" actId="571"/>
          <ac:grpSpMkLst>
            <pc:docMk/>
            <pc:sldMk cId="1016227570" sldId="263"/>
            <ac:grpSpMk id="402" creationId="{AE6BBEEB-EE45-4350-9E1B-6AFB0E3A2B96}"/>
          </ac:grpSpMkLst>
        </pc:grpChg>
        <pc:grpChg chg="mod">
          <ac:chgData name="Moshe Freedman" userId="60dcc7a2-9905-4a61-8dfb-1ee9c74ad375" providerId="ADAL" clId="{69C3C210-437C-4E7C-83BE-0BF374C71E5D}" dt="2020-10-27T21:47:27.641" v="779" actId="571"/>
          <ac:grpSpMkLst>
            <pc:docMk/>
            <pc:sldMk cId="1016227570" sldId="263"/>
            <ac:grpSpMk id="403" creationId="{A89FFD0D-04DE-46D9-B3B4-6F91C46F20C6}"/>
          </ac:grpSpMkLst>
        </pc:grpChg>
        <pc:grpChg chg="add mod">
          <ac:chgData name="Moshe Freedman" userId="60dcc7a2-9905-4a61-8dfb-1ee9c74ad375" providerId="ADAL" clId="{69C3C210-437C-4E7C-83BE-0BF374C71E5D}" dt="2020-10-27T21:47:31.710" v="781" actId="1076"/>
          <ac:grpSpMkLst>
            <pc:docMk/>
            <pc:sldMk cId="1016227570" sldId="263"/>
            <ac:grpSpMk id="420" creationId="{CF0559CF-ACAF-4EAF-ABB5-4EB47B4B5455}"/>
          </ac:grpSpMkLst>
        </pc:grpChg>
        <pc:grpChg chg="mod">
          <ac:chgData name="Moshe Freedman" userId="60dcc7a2-9905-4a61-8dfb-1ee9c74ad375" providerId="ADAL" clId="{69C3C210-437C-4E7C-83BE-0BF374C71E5D}" dt="2020-10-27T21:47:29.806" v="780" actId="571"/>
          <ac:grpSpMkLst>
            <pc:docMk/>
            <pc:sldMk cId="1016227570" sldId="263"/>
            <ac:grpSpMk id="421" creationId="{2C948E35-337A-4ECF-B01D-CC4E4FB7F494}"/>
          </ac:grpSpMkLst>
        </pc:grpChg>
        <pc:grpChg chg="mod">
          <ac:chgData name="Moshe Freedman" userId="60dcc7a2-9905-4a61-8dfb-1ee9c74ad375" providerId="ADAL" clId="{69C3C210-437C-4E7C-83BE-0BF374C71E5D}" dt="2020-10-27T21:47:29.806" v="780" actId="571"/>
          <ac:grpSpMkLst>
            <pc:docMk/>
            <pc:sldMk cId="1016227570" sldId="263"/>
            <ac:grpSpMk id="428" creationId="{882A3646-AE02-4823-B584-A8E924C71428}"/>
          </ac:grpSpMkLst>
        </pc:grpChg>
        <pc:grpChg chg="mod">
          <ac:chgData name="Moshe Freedman" userId="60dcc7a2-9905-4a61-8dfb-1ee9c74ad375" providerId="ADAL" clId="{69C3C210-437C-4E7C-83BE-0BF374C71E5D}" dt="2020-10-27T21:47:29.806" v="780" actId="571"/>
          <ac:grpSpMkLst>
            <pc:docMk/>
            <pc:sldMk cId="1016227570" sldId="263"/>
            <ac:grpSpMk id="429" creationId="{FBBBDC77-1D99-4688-BB8C-57F74669DA05}"/>
          </ac:grpSpMkLst>
        </pc:grpChg>
        <pc:grpChg chg="mod">
          <ac:chgData name="Moshe Freedman" userId="60dcc7a2-9905-4a61-8dfb-1ee9c74ad375" providerId="ADAL" clId="{69C3C210-437C-4E7C-83BE-0BF374C71E5D}" dt="2020-10-27T21:47:29.806" v="780" actId="571"/>
          <ac:grpSpMkLst>
            <pc:docMk/>
            <pc:sldMk cId="1016227570" sldId="263"/>
            <ac:grpSpMk id="430" creationId="{03C83E56-8ACB-4E2A-AADC-6E1E8D98FC94}"/>
          </ac:grpSpMkLst>
        </pc:grpChg>
        <pc:grpChg chg="mod">
          <ac:chgData name="Moshe Freedman" userId="60dcc7a2-9905-4a61-8dfb-1ee9c74ad375" providerId="ADAL" clId="{69C3C210-437C-4E7C-83BE-0BF374C71E5D}" dt="2020-10-27T21:47:29.806" v="780" actId="571"/>
          <ac:grpSpMkLst>
            <pc:docMk/>
            <pc:sldMk cId="1016227570" sldId="263"/>
            <ac:grpSpMk id="431" creationId="{7382FE15-146E-4FCF-8062-09FF281E3C59}"/>
          </ac:grpSpMkLst>
        </pc:grpChg>
        <pc:grpChg chg="mod">
          <ac:chgData name="Moshe Freedman" userId="60dcc7a2-9905-4a61-8dfb-1ee9c74ad375" providerId="ADAL" clId="{69C3C210-437C-4E7C-83BE-0BF374C71E5D}" dt="2020-10-27T21:47:29.806" v="780" actId="571"/>
          <ac:grpSpMkLst>
            <pc:docMk/>
            <pc:sldMk cId="1016227570" sldId="263"/>
            <ac:grpSpMk id="432" creationId="{0734319B-2975-4E15-B333-DF718C89BDF8}"/>
          </ac:grpSpMkLst>
        </pc:grpChg>
        <pc:grpChg chg="mod">
          <ac:chgData name="Moshe Freedman" userId="60dcc7a2-9905-4a61-8dfb-1ee9c74ad375" providerId="ADAL" clId="{69C3C210-437C-4E7C-83BE-0BF374C71E5D}" dt="2020-10-27T21:47:29.806" v="780" actId="571"/>
          <ac:grpSpMkLst>
            <pc:docMk/>
            <pc:sldMk cId="1016227570" sldId="263"/>
            <ac:grpSpMk id="433" creationId="{318007B1-846F-41A5-B9D4-3B444106AA2D}"/>
          </ac:grpSpMkLst>
        </pc:grpChg>
        <pc:grpChg chg="mod">
          <ac:chgData name="Moshe Freedman" userId="60dcc7a2-9905-4a61-8dfb-1ee9c74ad375" providerId="ADAL" clId="{69C3C210-437C-4E7C-83BE-0BF374C71E5D}" dt="2020-10-27T21:47:29.806" v="780" actId="571"/>
          <ac:grpSpMkLst>
            <pc:docMk/>
            <pc:sldMk cId="1016227570" sldId="263"/>
            <ac:grpSpMk id="434" creationId="{82F09965-CD77-4E10-B226-3C19CB7B8703}"/>
          </ac:grpSpMkLst>
        </pc:grpChg>
        <pc:grpChg chg="mod">
          <ac:chgData name="Moshe Freedman" userId="60dcc7a2-9905-4a61-8dfb-1ee9c74ad375" providerId="ADAL" clId="{69C3C210-437C-4E7C-83BE-0BF374C71E5D}" dt="2020-10-27T21:47:29.806" v="780" actId="571"/>
          <ac:grpSpMkLst>
            <pc:docMk/>
            <pc:sldMk cId="1016227570" sldId="263"/>
            <ac:grpSpMk id="435" creationId="{C463B3BD-9C1C-4101-A252-C2EF4C1E9F3B}"/>
          </ac:grpSpMkLst>
        </pc:grpChg>
        <pc:grpChg chg="add mod">
          <ac:chgData name="Moshe Freedman" userId="60dcc7a2-9905-4a61-8dfb-1ee9c74ad375" providerId="ADAL" clId="{69C3C210-437C-4E7C-83BE-0BF374C71E5D}" dt="2020-10-27T21:47:34.258" v="782" actId="571"/>
          <ac:grpSpMkLst>
            <pc:docMk/>
            <pc:sldMk cId="1016227570" sldId="263"/>
            <ac:grpSpMk id="452" creationId="{08464ACF-A3C5-448A-9A8C-8E300534DE79}"/>
          </ac:grpSpMkLst>
        </pc:grpChg>
        <pc:grpChg chg="mod">
          <ac:chgData name="Moshe Freedman" userId="60dcc7a2-9905-4a61-8dfb-1ee9c74ad375" providerId="ADAL" clId="{69C3C210-437C-4E7C-83BE-0BF374C71E5D}" dt="2020-10-27T21:47:34.258" v="782" actId="571"/>
          <ac:grpSpMkLst>
            <pc:docMk/>
            <pc:sldMk cId="1016227570" sldId="263"/>
            <ac:grpSpMk id="453" creationId="{D02B28DC-ACEA-4D39-AEDF-26BFC8ED6D0E}"/>
          </ac:grpSpMkLst>
        </pc:grpChg>
        <pc:grpChg chg="mod">
          <ac:chgData name="Moshe Freedman" userId="60dcc7a2-9905-4a61-8dfb-1ee9c74ad375" providerId="ADAL" clId="{69C3C210-437C-4E7C-83BE-0BF374C71E5D}" dt="2020-10-27T21:47:34.258" v="782" actId="571"/>
          <ac:grpSpMkLst>
            <pc:docMk/>
            <pc:sldMk cId="1016227570" sldId="263"/>
            <ac:grpSpMk id="460" creationId="{650F26C3-12F7-4703-BA25-BE8D35C2E98C}"/>
          </ac:grpSpMkLst>
        </pc:grpChg>
        <pc:grpChg chg="mod">
          <ac:chgData name="Moshe Freedman" userId="60dcc7a2-9905-4a61-8dfb-1ee9c74ad375" providerId="ADAL" clId="{69C3C210-437C-4E7C-83BE-0BF374C71E5D}" dt="2020-10-27T21:47:34.258" v="782" actId="571"/>
          <ac:grpSpMkLst>
            <pc:docMk/>
            <pc:sldMk cId="1016227570" sldId="263"/>
            <ac:grpSpMk id="461" creationId="{2A6F0528-61F5-4BB5-BCC5-4AEE6D3D7188}"/>
          </ac:grpSpMkLst>
        </pc:grpChg>
        <pc:grpChg chg="mod">
          <ac:chgData name="Moshe Freedman" userId="60dcc7a2-9905-4a61-8dfb-1ee9c74ad375" providerId="ADAL" clId="{69C3C210-437C-4E7C-83BE-0BF374C71E5D}" dt="2020-10-27T21:47:34.258" v="782" actId="571"/>
          <ac:grpSpMkLst>
            <pc:docMk/>
            <pc:sldMk cId="1016227570" sldId="263"/>
            <ac:grpSpMk id="462" creationId="{47FA64A0-2B8D-4C59-AC2B-7D66D7AE8EAF}"/>
          </ac:grpSpMkLst>
        </pc:grpChg>
        <pc:grpChg chg="mod">
          <ac:chgData name="Moshe Freedman" userId="60dcc7a2-9905-4a61-8dfb-1ee9c74ad375" providerId="ADAL" clId="{69C3C210-437C-4E7C-83BE-0BF374C71E5D}" dt="2020-10-27T21:47:34.258" v="782" actId="571"/>
          <ac:grpSpMkLst>
            <pc:docMk/>
            <pc:sldMk cId="1016227570" sldId="263"/>
            <ac:grpSpMk id="463" creationId="{2A562765-9D99-425F-9D2A-AF6D431D8C27}"/>
          </ac:grpSpMkLst>
        </pc:grpChg>
        <pc:grpChg chg="mod">
          <ac:chgData name="Moshe Freedman" userId="60dcc7a2-9905-4a61-8dfb-1ee9c74ad375" providerId="ADAL" clId="{69C3C210-437C-4E7C-83BE-0BF374C71E5D}" dt="2020-10-27T21:47:34.258" v="782" actId="571"/>
          <ac:grpSpMkLst>
            <pc:docMk/>
            <pc:sldMk cId="1016227570" sldId="263"/>
            <ac:grpSpMk id="464" creationId="{1D6F80D5-36D0-4E3E-AB13-2DA16E78CD0A}"/>
          </ac:grpSpMkLst>
        </pc:grpChg>
        <pc:grpChg chg="mod">
          <ac:chgData name="Moshe Freedman" userId="60dcc7a2-9905-4a61-8dfb-1ee9c74ad375" providerId="ADAL" clId="{69C3C210-437C-4E7C-83BE-0BF374C71E5D}" dt="2020-10-27T21:47:34.258" v="782" actId="571"/>
          <ac:grpSpMkLst>
            <pc:docMk/>
            <pc:sldMk cId="1016227570" sldId="263"/>
            <ac:grpSpMk id="465" creationId="{9A871315-F9B5-4CDF-97C1-BF016D13C203}"/>
          </ac:grpSpMkLst>
        </pc:grpChg>
        <pc:grpChg chg="mod">
          <ac:chgData name="Moshe Freedman" userId="60dcc7a2-9905-4a61-8dfb-1ee9c74ad375" providerId="ADAL" clId="{69C3C210-437C-4E7C-83BE-0BF374C71E5D}" dt="2020-10-27T21:47:34.258" v="782" actId="571"/>
          <ac:grpSpMkLst>
            <pc:docMk/>
            <pc:sldMk cId="1016227570" sldId="263"/>
            <ac:grpSpMk id="466" creationId="{ADAA97C9-0B55-4E19-BF4B-1A576380C6BF}"/>
          </ac:grpSpMkLst>
        </pc:grpChg>
        <pc:grpChg chg="mod">
          <ac:chgData name="Moshe Freedman" userId="60dcc7a2-9905-4a61-8dfb-1ee9c74ad375" providerId="ADAL" clId="{69C3C210-437C-4E7C-83BE-0BF374C71E5D}" dt="2020-10-27T21:47:34.258" v="782" actId="571"/>
          <ac:grpSpMkLst>
            <pc:docMk/>
            <pc:sldMk cId="1016227570" sldId="263"/>
            <ac:grpSpMk id="467" creationId="{B2B67F47-60E7-4CD6-9907-CDAC65262AEA}"/>
          </ac:grpSpMkLst>
        </pc:grpChg>
        <pc:grpChg chg="add mod">
          <ac:chgData name="Moshe Freedman" userId="60dcc7a2-9905-4a61-8dfb-1ee9c74ad375" providerId="ADAL" clId="{69C3C210-437C-4E7C-83BE-0BF374C71E5D}" dt="2020-10-27T21:47:36.438" v="783" actId="571"/>
          <ac:grpSpMkLst>
            <pc:docMk/>
            <pc:sldMk cId="1016227570" sldId="263"/>
            <ac:grpSpMk id="484" creationId="{342A905B-5A5C-4357-9644-407BD641D651}"/>
          </ac:grpSpMkLst>
        </pc:grpChg>
        <pc:grpChg chg="mod">
          <ac:chgData name="Moshe Freedman" userId="60dcc7a2-9905-4a61-8dfb-1ee9c74ad375" providerId="ADAL" clId="{69C3C210-437C-4E7C-83BE-0BF374C71E5D}" dt="2020-10-27T21:47:36.438" v="783" actId="571"/>
          <ac:grpSpMkLst>
            <pc:docMk/>
            <pc:sldMk cId="1016227570" sldId="263"/>
            <ac:grpSpMk id="485" creationId="{752B8CEA-CE41-4489-8DDC-DC3F4371003C}"/>
          </ac:grpSpMkLst>
        </pc:grpChg>
        <pc:grpChg chg="mod">
          <ac:chgData name="Moshe Freedman" userId="60dcc7a2-9905-4a61-8dfb-1ee9c74ad375" providerId="ADAL" clId="{69C3C210-437C-4E7C-83BE-0BF374C71E5D}" dt="2020-10-27T21:47:36.438" v="783" actId="571"/>
          <ac:grpSpMkLst>
            <pc:docMk/>
            <pc:sldMk cId="1016227570" sldId="263"/>
            <ac:grpSpMk id="492" creationId="{51F07D69-3279-4C7A-978E-2DDFFE6BDA56}"/>
          </ac:grpSpMkLst>
        </pc:grpChg>
        <pc:grpChg chg="mod">
          <ac:chgData name="Moshe Freedman" userId="60dcc7a2-9905-4a61-8dfb-1ee9c74ad375" providerId="ADAL" clId="{69C3C210-437C-4E7C-83BE-0BF374C71E5D}" dt="2020-10-27T21:47:36.438" v="783" actId="571"/>
          <ac:grpSpMkLst>
            <pc:docMk/>
            <pc:sldMk cId="1016227570" sldId="263"/>
            <ac:grpSpMk id="493" creationId="{3FCE9C52-CCA3-43BC-8838-66160444A6EE}"/>
          </ac:grpSpMkLst>
        </pc:grpChg>
        <pc:grpChg chg="mod">
          <ac:chgData name="Moshe Freedman" userId="60dcc7a2-9905-4a61-8dfb-1ee9c74ad375" providerId="ADAL" clId="{69C3C210-437C-4E7C-83BE-0BF374C71E5D}" dt="2020-10-27T21:47:36.438" v="783" actId="571"/>
          <ac:grpSpMkLst>
            <pc:docMk/>
            <pc:sldMk cId="1016227570" sldId="263"/>
            <ac:grpSpMk id="494" creationId="{7F13D022-CFCE-4BFA-87A2-D1681A2605D2}"/>
          </ac:grpSpMkLst>
        </pc:grpChg>
        <pc:grpChg chg="mod">
          <ac:chgData name="Moshe Freedman" userId="60dcc7a2-9905-4a61-8dfb-1ee9c74ad375" providerId="ADAL" clId="{69C3C210-437C-4E7C-83BE-0BF374C71E5D}" dt="2020-10-27T21:47:36.438" v="783" actId="571"/>
          <ac:grpSpMkLst>
            <pc:docMk/>
            <pc:sldMk cId="1016227570" sldId="263"/>
            <ac:grpSpMk id="495" creationId="{E9A02910-C9D1-43AA-9725-41AEEE9AFE90}"/>
          </ac:grpSpMkLst>
        </pc:grpChg>
        <pc:grpChg chg="mod">
          <ac:chgData name="Moshe Freedman" userId="60dcc7a2-9905-4a61-8dfb-1ee9c74ad375" providerId="ADAL" clId="{69C3C210-437C-4E7C-83BE-0BF374C71E5D}" dt="2020-10-27T21:47:36.438" v="783" actId="571"/>
          <ac:grpSpMkLst>
            <pc:docMk/>
            <pc:sldMk cId="1016227570" sldId="263"/>
            <ac:grpSpMk id="496" creationId="{312BD33B-0E26-4D45-9CFD-DB9AA16656F5}"/>
          </ac:grpSpMkLst>
        </pc:grpChg>
        <pc:grpChg chg="mod">
          <ac:chgData name="Moshe Freedman" userId="60dcc7a2-9905-4a61-8dfb-1ee9c74ad375" providerId="ADAL" clId="{69C3C210-437C-4E7C-83BE-0BF374C71E5D}" dt="2020-10-27T21:47:36.438" v="783" actId="571"/>
          <ac:grpSpMkLst>
            <pc:docMk/>
            <pc:sldMk cId="1016227570" sldId="263"/>
            <ac:grpSpMk id="497" creationId="{245714C0-4405-4252-8814-CEF3950F99A3}"/>
          </ac:grpSpMkLst>
        </pc:grpChg>
        <pc:grpChg chg="mod">
          <ac:chgData name="Moshe Freedman" userId="60dcc7a2-9905-4a61-8dfb-1ee9c74ad375" providerId="ADAL" clId="{69C3C210-437C-4E7C-83BE-0BF374C71E5D}" dt="2020-10-27T21:47:36.438" v="783" actId="571"/>
          <ac:grpSpMkLst>
            <pc:docMk/>
            <pc:sldMk cId="1016227570" sldId="263"/>
            <ac:grpSpMk id="498" creationId="{374C1E1A-27F7-4B90-949F-2AA98754F485}"/>
          </ac:grpSpMkLst>
        </pc:grpChg>
        <pc:grpChg chg="mod">
          <ac:chgData name="Moshe Freedman" userId="60dcc7a2-9905-4a61-8dfb-1ee9c74ad375" providerId="ADAL" clId="{69C3C210-437C-4E7C-83BE-0BF374C71E5D}" dt="2020-10-27T21:47:36.438" v="783" actId="571"/>
          <ac:grpSpMkLst>
            <pc:docMk/>
            <pc:sldMk cId="1016227570" sldId="263"/>
            <ac:grpSpMk id="499" creationId="{B062968E-A2CD-4083-AE17-538F57F546A7}"/>
          </ac:grpSpMkLst>
        </pc:grpChg>
        <pc:grpChg chg="add mod">
          <ac:chgData name="Moshe Freedman" userId="60dcc7a2-9905-4a61-8dfb-1ee9c74ad375" providerId="ADAL" clId="{69C3C210-437C-4E7C-83BE-0BF374C71E5D}" dt="2020-10-27T21:47:49.180" v="785" actId="1076"/>
          <ac:grpSpMkLst>
            <pc:docMk/>
            <pc:sldMk cId="1016227570" sldId="263"/>
            <ac:grpSpMk id="516" creationId="{C99C5D54-15B0-4EDE-AD04-558E55DF9A0F}"/>
          </ac:grpSpMkLst>
        </pc:grpChg>
        <pc:grpChg chg="mod">
          <ac:chgData name="Moshe Freedman" userId="60dcc7a2-9905-4a61-8dfb-1ee9c74ad375" providerId="ADAL" clId="{69C3C210-437C-4E7C-83BE-0BF374C71E5D}" dt="2020-10-27T21:47:47.517" v="784" actId="571"/>
          <ac:grpSpMkLst>
            <pc:docMk/>
            <pc:sldMk cId="1016227570" sldId="263"/>
            <ac:grpSpMk id="517" creationId="{46E0E385-CBB6-43CB-8598-8DF44BC5E357}"/>
          </ac:grpSpMkLst>
        </pc:grpChg>
        <pc:grpChg chg="mod">
          <ac:chgData name="Moshe Freedman" userId="60dcc7a2-9905-4a61-8dfb-1ee9c74ad375" providerId="ADAL" clId="{69C3C210-437C-4E7C-83BE-0BF374C71E5D}" dt="2020-10-27T21:47:47.517" v="784" actId="571"/>
          <ac:grpSpMkLst>
            <pc:docMk/>
            <pc:sldMk cId="1016227570" sldId="263"/>
            <ac:grpSpMk id="524" creationId="{69B9A4FF-0519-4D37-A413-BA2E41F77494}"/>
          </ac:grpSpMkLst>
        </pc:grpChg>
        <pc:grpChg chg="mod">
          <ac:chgData name="Moshe Freedman" userId="60dcc7a2-9905-4a61-8dfb-1ee9c74ad375" providerId="ADAL" clId="{69C3C210-437C-4E7C-83BE-0BF374C71E5D}" dt="2020-10-27T21:47:47.517" v="784" actId="571"/>
          <ac:grpSpMkLst>
            <pc:docMk/>
            <pc:sldMk cId="1016227570" sldId="263"/>
            <ac:grpSpMk id="525" creationId="{8500DB58-3A41-4480-AE92-BE4EA1A86C55}"/>
          </ac:grpSpMkLst>
        </pc:grpChg>
        <pc:grpChg chg="mod">
          <ac:chgData name="Moshe Freedman" userId="60dcc7a2-9905-4a61-8dfb-1ee9c74ad375" providerId="ADAL" clId="{69C3C210-437C-4E7C-83BE-0BF374C71E5D}" dt="2020-10-27T21:47:47.517" v="784" actId="571"/>
          <ac:grpSpMkLst>
            <pc:docMk/>
            <pc:sldMk cId="1016227570" sldId="263"/>
            <ac:grpSpMk id="526" creationId="{5E4D0590-903E-4CCA-97B5-82A838253149}"/>
          </ac:grpSpMkLst>
        </pc:grpChg>
        <pc:grpChg chg="mod">
          <ac:chgData name="Moshe Freedman" userId="60dcc7a2-9905-4a61-8dfb-1ee9c74ad375" providerId="ADAL" clId="{69C3C210-437C-4E7C-83BE-0BF374C71E5D}" dt="2020-10-27T21:47:47.517" v="784" actId="571"/>
          <ac:grpSpMkLst>
            <pc:docMk/>
            <pc:sldMk cId="1016227570" sldId="263"/>
            <ac:grpSpMk id="527" creationId="{5EB9245D-E70F-4B10-85C9-0CEE35B963CC}"/>
          </ac:grpSpMkLst>
        </pc:grpChg>
        <pc:grpChg chg="mod">
          <ac:chgData name="Moshe Freedman" userId="60dcc7a2-9905-4a61-8dfb-1ee9c74ad375" providerId="ADAL" clId="{69C3C210-437C-4E7C-83BE-0BF374C71E5D}" dt="2020-10-27T21:47:47.517" v="784" actId="571"/>
          <ac:grpSpMkLst>
            <pc:docMk/>
            <pc:sldMk cId="1016227570" sldId="263"/>
            <ac:grpSpMk id="528" creationId="{BA777F4D-3980-4687-AE3A-2BD43CDBCBF5}"/>
          </ac:grpSpMkLst>
        </pc:grpChg>
        <pc:grpChg chg="mod">
          <ac:chgData name="Moshe Freedman" userId="60dcc7a2-9905-4a61-8dfb-1ee9c74ad375" providerId="ADAL" clId="{69C3C210-437C-4E7C-83BE-0BF374C71E5D}" dt="2020-10-27T21:47:47.517" v="784" actId="571"/>
          <ac:grpSpMkLst>
            <pc:docMk/>
            <pc:sldMk cId="1016227570" sldId="263"/>
            <ac:grpSpMk id="529" creationId="{66C70125-8E62-4175-8802-98A70F3A36C1}"/>
          </ac:grpSpMkLst>
        </pc:grpChg>
        <pc:grpChg chg="mod">
          <ac:chgData name="Moshe Freedman" userId="60dcc7a2-9905-4a61-8dfb-1ee9c74ad375" providerId="ADAL" clId="{69C3C210-437C-4E7C-83BE-0BF374C71E5D}" dt="2020-10-27T21:47:47.517" v="784" actId="571"/>
          <ac:grpSpMkLst>
            <pc:docMk/>
            <pc:sldMk cId="1016227570" sldId="263"/>
            <ac:grpSpMk id="530" creationId="{9125C7C6-7A85-408F-9935-CB63F899CD5C}"/>
          </ac:grpSpMkLst>
        </pc:grpChg>
        <pc:grpChg chg="mod">
          <ac:chgData name="Moshe Freedman" userId="60dcc7a2-9905-4a61-8dfb-1ee9c74ad375" providerId="ADAL" clId="{69C3C210-437C-4E7C-83BE-0BF374C71E5D}" dt="2020-10-27T21:47:47.517" v="784" actId="571"/>
          <ac:grpSpMkLst>
            <pc:docMk/>
            <pc:sldMk cId="1016227570" sldId="263"/>
            <ac:grpSpMk id="531" creationId="{FC90079B-C17C-48F1-8E73-9E3BBA60518B}"/>
          </ac:grpSpMkLst>
        </pc:grpChg>
        <pc:grpChg chg="add mod">
          <ac:chgData name="Moshe Freedman" userId="60dcc7a2-9905-4a61-8dfb-1ee9c74ad375" providerId="ADAL" clId="{69C3C210-437C-4E7C-83BE-0BF374C71E5D}" dt="2020-10-27T21:47:49.180" v="785" actId="1076"/>
          <ac:grpSpMkLst>
            <pc:docMk/>
            <pc:sldMk cId="1016227570" sldId="263"/>
            <ac:grpSpMk id="548" creationId="{B5E9C7AD-83DC-4D6C-9742-A7BD6FD4261D}"/>
          </ac:grpSpMkLst>
        </pc:grpChg>
        <pc:grpChg chg="mod">
          <ac:chgData name="Moshe Freedman" userId="60dcc7a2-9905-4a61-8dfb-1ee9c74ad375" providerId="ADAL" clId="{69C3C210-437C-4E7C-83BE-0BF374C71E5D}" dt="2020-10-27T21:47:47.517" v="784" actId="571"/>
          <ac:grpSpMkLst>
            <pc:docMk/>
            <pc:sldMk cId="1016227570" sldId="263"/>
            <ac:grpSpMk id="549" creationId="{EC47F8C0-6CF1-4EF6-9977-AAD9A8AFD781}"/>
          </ac:grpSpMkLst>
        </pc:grpChg>
        <pc:grpChg chg="mod">
          <ac:chgData name="Moshe Freedman" userId="60dcc7a2-9905-4a61-8dfb-1ee9c74ad375" providerId="ADAL" clId="{69C3C210-437C-4E7C-83BE-0BF374C71E5D}" dt="2020-10-27T21:47:47.517" v="784" actId="571"/>
          <ac:grpSpMkLst>
            <pc:docMk/>
            <pc:sldMk cId="1016227570" sldId="263"/>
            <ac:grpSpMk id="556" creationId="{2CD852E7-3CFD-4279-BFCA-0FDF3AD9F9EB}"/>
          </ac:grpSpMkLst>
        </pc:grpChg>
        <pc:grpChg chg="mod">
          <ac:chgData name="Moshe Freedman" userId="60dcc7a2-9905-4a61-8dfb-1ee9c74ad375" providerId="ADAL" clId="{69C3C210-437C-4E7C-83BE-0BF374C71E5D}" dt="2020-10-27T21:47:47.517" v="784" actId="571"/>
          <ac:grpSpMkLst>
            <pc:docMk/>
            <pc:sldMk cId="1016227570" sldId="263"/>
            <ac:grpSpMk id="557" creationId="{66EAB8E3-23E2-4313-88E3-D01C47629372}"/>
          </ac:grpSpMkLst>
        </pc:grpChg>
        <pc:grpChg chg="mod">
          <ac:chgData name="Moshe Freedman" userId="60dcc7a2-9905-4a61-8dfb-1ee9c74ad375" providerId="ADAL" clId="{69C3C210-437C-4E7C-83BE-0BF374C71E5D}" dt="2020-10-27T21:47:47.517" v="784" actId="571"/>
          <ac:grpSpMkLst>
            <pc:docMk/>
            <pc:sldMk cId="1016227570" sldId="263"/>
            <ac:grpSpMk id="558" creationId="{B21CB01A-3B12-414E-8A03-067C4468F7E3}"/>
          </ac:grpSpMkLst>
        </pc:grpChg>
        <pc:grpChg chg="mod">
          <ac:chgData name="Moshe Freedman" userId="60dcc7a2-9905-4a61-8dfb-1ee9c74ad375" providerId="ADAL" clId="{69C3C210-437C-4E7C-83BE-0BF374C71E5D}" dt="2020-10-27T21:47:47.517" v="784" actId="571"/>
          <ac:grpSpMkLst>
            <pc:docMk/>
            <pc:sldMk cId="1016227570" sldId="263"/>
            <ac:grpSpMk id="559" creationId="{E9C2A283-6FCE-4C89-9C85-2FD0E0CC3AEF}"/>
          </ac:grpSpMkLst>
        </pc:grpChg>
        <pc:grpChg chg="mod">
          <ac:chgData name="Moshe Freedman" userId="60dcc7a2-9905-4a61-8dfb-1ee9c74ad375" providerId="ADAL" clId="{69C3C210-437C-4E7C-83BE-0BF374C71E5D}" dt="2020-10-27T21:47:47.517" v="784" actId="571"/>
          <ac:grpSpMkLst>
            <pc:docMk/>
            <pc:sldMk cId="1016227570" sldId="263"/>
            <ac:grpSpMk id="560" creationId="{53B2A921-F989-413D-B829-E53821FD7A27}"/>
          </ac:grpSpMkLst>
        </pc:grpChg>
        <pc:grpChg chg="mod">
          <ac:chgData name="Moshe Freedman" userId="60dcc7a2-9905-4a61-8dfb-1ee9c74ad375" providerId="ADAL" clId="{69C3C210-437C-4E7C-83BE-0BF374C71E5D}" dt="2020-10-27T21:47:47.517" v="784" actId="571"/>
          <ac:grpSpMkLst>
            <pc:docMk/>
            <pc:sldMk cId="1016227570" sldId="263"/>
            <ac:grpSpMk id="561" creationId="{816C39A7-D4D3-44E2-8DC2-C449C04D2123}"/>
          </ac:grpSpMkLst>
        </pc:grpChg>
        <pc:grpChg chg="mod">
          <ac:chgData name="Moshe Freedman" userId="60dcc7a2-9905-4a61-8dfb-1ee9c74ad375" providerId="ADAL" clId="{69C3C210-437C-4E7C-83BE-0BF374C71E5D}" dt="2020-10-27T21:47:47.517" v="784" actId="571"/>
          <ac:grpSpMkLst>
            <pc:docMk/>
            <pc:sldMk cId="1016227570" sldId="263"/>
            <ac:grpSpMk id="562" creationId="{9F8F7773-50B0-485C-8E5A-A56720201634}"/>
          </ac:grpSpMkLst>
        </pc:grpChg>
        <pc:grpChg chg="mod">
          <ac:chgData name="Moshe Freedman" userId="60dcc7a2-9905-4a61-8dfb-1ee9c74ad375" providerId="ADAL" clId="{69C3C210-437C-4E7C-83BE-0BF374C71E5D}" dt="2020-10-27T21:47:47.517" v="784" actId="571"/>
          <ac:grpSpMkLst>
            <pc:docMk/>
            <pc:sldMk cId="1016227570" sldId="263"/>
            <ac:grpSpMk id="563" creationId="{DA19CF22-8447-4DC4-B418-AEB750E33CD4}"/>
          </ac:grpSpMkLst>
        </pc:grpChg>
        <pc:grpChg chg="add mod">
          <ac:chgData name="Moshe Freedman" userId="60dcc7a2-9905-4a61-8dfb-1ee9c74ad375" providerId="ADAL" clId="{69C3C210-437C-4E7C-83BE-0BF374C71E5D}" dt="2020-10-27T21:47:53.540" v="786" actId="571"/>
          <ac:grpSpMkLst>
            <pc:docMk/>
            <pc:sldMk cId="1016227570" sldId="263"/>
            <ac:grpSpMk id="580" creationId="{59326313-FA14-4838-BCD4-6F733668D195}"/>
          </ac:grpSpMkLst>
        </pc:grpChg>
        <pc:grpChg chg="mod">
          <ac:chgData name="Moshe Freedman" userId="60dcc7a2-9905-4a61-8dfb-1ee9c74ad375" providerId="ADAL" clId="{69C3C210-437C-4E7C-83BE-0BF374C71E5D}" dt="2020-10-27T21:47:53.540" v="786" actId="571"/>
          <ac:grpSpMkLst>
            <pc:docMk/>
            <pc:sldMk cId="1016227570" sldId="263"/>
            <ac:grpSpMk id="581" creationId="{B29688FD-BA46-4591-B9C4-F668447675F4}"/>
          </ac:grpSpMkLst>
        </pc:grpChg>
        <pc:grpChg chg="mod">
          <ac:chgData name="Moshe Freedman" userId="60dcc7a2-9905-4a61-8dfb-1ee9c74ad375" providerId="ADAL" clId="{69C3C210-437C-4E7C-83BE-0BF374C71E5D}" dt="2020-10-27T21:47:53.540" v="786" actId="571"/>
          <ac:grpSpMkLst>
            <pc:docMk/>
            <pc:sldMk cId="1016227570" sldId="263"/>
            <ac:grpSpMk id="588" creationId="{7AF2577C-1E00-4CAC-90C0-25E3BA6CB5DE}"/>
          </ac:grpSpMkLst>
        </pc:grpChg>
        <pc:grpChg chg="mod">
          <ac:chgData name="Moshe Freedman" userId="60dcc7a2-9905-4a61-8dfb-1ee9c74ad375" providerId="ADAL" clId="{69C3C210-437C-4E7C-83BE-0BF374C71E5D}" dt="2020-10-27T21:47:53.540" v="786" actId="571"/>
          <ac:grpSpMkLst>
            <pc:docMk/>
            <pc:sldMk cId="1016227570" sldId="263"/>
            <ac:grpSpMk id="589" creationId="{E5AD5CA8-02F7-4268-965F-998E35965D31}"/>
          </ac:grpSpMkLst>
        </pc:grpChg>
        <pc:grpChg chg="mod">
          <ac:chgData name="Moshe Freedman" userId="60dcc7a2-9905-4a61-8dfb-1ee9c74ad375" providerId="ADAL" clId="{69C3C210-437C-4E7C-83BE-0BF374C71E5D}" dt="2020-10-27T21:47:53.540" v="786" actId="571"/>
          <ac:grpSpMkLst>
            <pc:docMk/>
            <pc:sldMk cId="1016227570" sldId="263"/>
            <ac:grpSpMk id="590" creationId="{5691744A-0984-42F0-B667-F24599C616BB}"/>
          </ac:grpSpMkLst>
        </pc:grpChg>
        <pc:grpChg chg="mod">
          <ac:chgData name="Moshe Freedman" userId="60dcc7a2-9905-4a61-8dfb-1ee9c74ad375" providerId="ADAL" clId="{69C3C210-437C-4E7C-83BE-0BF374C71E5D}" dt="2020-10-27T21:47:53.540" v="786" actId="571"/>
          <ac:grpSpMkLst>
            <pc:docMk/>
            <pc:sldMk cId="1016227570" sldId="263"/>
            <ac:grpSpMk id="591" creationId="{9B58B809-A5B2-4E9E-BDBB-19559464F36A}"/>
          </ac:grpSpMkLst>
        </pc:grpChg>
        <pc:grpChg chg="mod">
          <ac:chgData name="Moshe Freedman" userId="60dcc7a2-9905-4a61-8dfb-1ee9c74ad375" providerId="ADAL" clId="{69C3C210-437C-4E7C-83BE-0BF374C71E5D}" dt="2020-10-27T21:47:53.540" v="786" actId="571"/>
          <ac:grpSpMkLst>
            <pc:docMk/>
            <pc:sldMk cId="1016227570" sldId="263"/>
            <ac:grpSpMk id="592" creationId="{5FC8BEED-5C34-4986-A55E-46133F73FE4F}"/>
          </ac:grpSpMkLst>
        </pc:grpChg>
        <pc:grpChg chg="mod">
          <ac:chgData name="Moshe Freedman" userId="60dcc7a2-9905-4a61-8dfb-1ee9c74ad375" providerId="ADAL" clId="{69C3C210-437C-4E7C-83BE-0BF374C71E5D}" dt="2020-10-27T21:47:53.540" v="786" actId="571"/>
          <ac:grpSpMkLst>
            <pc:docMk/>
            <pc:sldMk cId="1016227570" sldId="263"/>
            <ac:grpSpMk id="593" creationId="{E3A851C5-73C4-49C1-8AC1-82D71CAD5BA1}"/>
          </ac:grpSpMkLst>
        </pc:grpChg>
        <pc:grpChg chg="mod">
          <ac:chgData name="Moshe Freedman" userId="60dcc7a2-9905-4a61-8dfb-1ee9c74ad375" providerId="ADAL" clId="{69C3C210-437C-4E7C-83BE-0BF374C71E5D}" dt="2020-10-27T21:47:53.540" v="786" actId="571"/>
          <ac:grpSpMkLst>
            <pc:docMk/>
            <pc:sldMk cId="1016227570" sldId="263"/>
            <ac:grpSpMk id="594" creationId="{1BB09A70-9F37-4FF9-AE30-528EBA80255B}"/>
          </ac:grpSpMkLst>
        </pc:grpChg>
        <pc:grpChg chg="mod">
          <ac:chgData name="Moshe Freedman" userId="60dcc7a2-9905-4a61-8dfb-1ee9c74ad375" providerId="ADAL" clId="{69C3C210-437C-4E7C-83BE-0BF374C71E5D}" dt="2020-10-27T21:47:53.540" v="786" actId="571"/>
          <ac:grpSpMkLst>
            <pc:docMk/>
            <pc:sldMk cId="1016227570" sldId="263"/>
            <ac:grpSpMk id="595" creationId="{D2F5D6F9-28D9-4947-BEAA-CD37753115C6}"/>
          </ac:grpSpMkLst>
        </pc:grpChg>
        <pc:cxnChg chg="mod">
          <ac:chgData name="Moshe Freedman" userId="60dcc7a2-9905-4a61-8dfb-1ee9c74ad375" providerId="ADAL" clId="{69C3C210-437C-4E7C-83BE-0BF374C71E5D}" dt="2020-10-27T21:46:59.874" v="764"/>
          <ac:cxnSpMkLst>
            <pc:docMk/>
            <pc:sldMk cId="1016227570" sldId="263"/>
            <ac:cxnSpMk id="9" creationId="{4389B157-4768-479C-8F0D-0C27380EDB55}"/>
          </ac:cxnSpMkLst>
        </pc:cxnChg>
        <pc:cxnChg chg="mod">
          <ac:chgData name="Moshe Freedman" userId="60dcc7a2-9905-4a61-8dfb-1ee9c74ad375" providerId="ADAL" clId="{69C3C210-437C-4E7C-83BE-0BF374C71E5D}" dt="2020-10-27T21:46:59.874" v="764"/>
          <ac:cxnSpMkLst>
            <pc:docMk/>
            <pc:sldMk cId="1016227570" sldId="263"/>
            <ac:cxnSpMk id="10" creationId="{B38DE308-7D9B-4123-B7F9-47FBF0FF0AEC}"/>
          </ac:cxnSpMkLst>
        </pc:cxnChg>
        <pc:cxnChg chg="mod">
          <ac:chgData name="Moshe Freedman" userId="60dcc7a2-9905-4a61-8dfb-1ee9c74ad375" providerId="ADAL" clId="{69C3C210-437C-4E7C-83BE-0BF374C71E5D}" dt="2020-10-27T21:46:59.874" v="764"/>
          <ac:cxnSpMkLst>
            <pc:docMk/>
            <pc:sldMk cId="1016227570" sldId="263"/>
            <ac:cxnSpMk id="21" creationId="{DB359C22-458A-4A7F-A6B4-21F9EC5A7C0D}"/>
          </ac:cxnSpMkLst>
        </pc:cxnChg>
        <pc:cxnChg chg="mod">
          <ac:chgData name="Moshe Freedman" userId="60dcc7a2-9905-4a61-8dfb-1ee9c74ad375" providerId="ADAL" clId="{69C3C210-437C-4E7C-83BE-0BF374C71E5D}" dt="2020-10-27T21:46:59.874" v="764"/>
          <ac:cxnSpMkLst>
            <pc:docMk/>
            <pc:sldMk cId="1016227570" sldId="263"/>
            <ac:cxnSpMk id="23" creationId="{3A9216C0-653D-4A0A-A6D6-1DCBA406C451}"/>
          </ac:cxnSpMkLst>
        </pc:cxnChg>
        <pc:cxnChg chg="mod">
          <ac:chgData name="Moshe Freedman" userId="60dcc7a2-9905-4a61-8dfb-1ee9c74ad375" providerId="ADAL" clId="{69C3C210-437C-4E7C-83BE-0BF374C71E5D}" dt="2020-10-27T21:46:59.874" v="764"/>
          <ac:cxnSpMkLst>
            <pc:docMk/>
            <pc:sldMk cId="1016227570" sldId="263"/>
            <ac:cxnSpMk id="25" creationId="{BFBB5E69-8130-4A36-9C77-8AF174204317}"/>
          </ac:cxnSpMkLst>
        </pc:cxnChg>
        <pc:cxnChg chg="mod">
          <ac:chgData name="Moshe Freedman" userId="60dcc7a2-9905-4a61-8dfb-1ee9c74ad375" providerId="ADAL" clId="{69C3C210-437C-4E7C-83BE-0BF374C71E5D}" dt="2020-10-27T21:46:59.874" v="764"/>
          <ac:cxnSpMkLst>
            <pc:docMk/>
            <pc:sldMk cId="1016227570" sldId="263"/>
            <ac:cxnSpMk id="27" creationId="{308A2FE1-BCEC-4C2A-9C80-87370D306547}"/>
          </ac:cxnSpMkLst>
        </pc:cxnChg>
        <pc:cxnChg chg="mod">
          <ac:chgData name="Moshe Freedman" userId="60dcc7a2-9905-4a61-8dfb-1ee9c74ad375" providerId="ADAL" clId="{69C3C210-437C-4E7C-83BE-0BF374C71E5D}" dt="2020-10-27T21:46:59.874" v="764"/>
          <ac:cxnSpMkLst>
            <pc:docMk/>
            <pc:sldMk cId="1016227570" sldId="263"/>
            <ac:cxnSpMk id="29" creationId="{C6575F15-93CB-46DF-A99A-82EF876EABFC}"/>
          </ac:cxnSpMkLst>
        </pc:cxnChg>
        <pc:cxnChg chg="mod">
          <ac:chgData name="Moshe Freedman" userId="60dcc7a2-9905-4a61-8dfb-1ee9c74ad375" providerId="ADAL" clId="{69C3C210-437C-4E7C-83BE-0BF374C71E5D}" dt="2020-10-27T21:46:59.874" v="764"/>
          <ac:cxnSpMkLst>
            <pc:docMk/>
            <pc:sldMk cId="1016227570" sldId="263"/>
            <ac:cxnSpMk id="31" creationId="{9B911443-8081-48BC-9F15-5DFB9490BC6A}"/>
          </ac:cxnSpMkLst>
        </pc:cxnChg>
        <pc:cxnChg chg="mod">
          <ac:chgData name="Moshe Freedman" userId="60dcc7a2-9905-4a61-8dfb-1ee9c74ad375" providerId="ADAL" clId="{69C3C210-437C-4E7C-83BE-0BF374C71E5D}" dt="2020-10-27T21:46:59.874" v="764"/>
          <ac:cxnSpMkLst>
            <pc:docMk/>
            <pc:sldMk cId="1016227570" sldId="263"/>
            <ac:cxnSpMk id="33" creationId="{C763A554-24CD-4A7F-8B03-89ABF264F72E}"/>
          </ac:cxnSpMkLst>
        </pc:cxnChg>
        <pc:cxnChg chg="mod">
          <ac:chgData name="Moshe Freedman" userId="60dcc7a2-9905-4a61-8dfb-1ee9c74ad375" providerId="ADAL" clId="{69C3C210-437C-4E7C-83BE-0BF374C71E5D}" dt="2020-10-27T21:46:59.874" v="764"/>
          <ac:cxnSpMkLst>
            <pc:docMk/>
            <pc:sldMk cId="1016227570" sldId="263"/>
            <ac:cxnSpMk id="35" creationId="{78DC00DC-14F1-4B5D-A3B9-71B63314C2A2}"/>
          </ac:cxnSpMkLst>
        </pc:cxnChg>
        <pc:cxnChg chg="mod">
          <ac:chgData name="Moshe Freedman" userId="60dcc7a2-9905-4a61-8dfb-1ee9c74ad375" providerId="ADAL" clId="{69C3C210-437C-4E7C-83BE-0BF374C71E5D}" dt="2020-10-27T21:47:11.955" v="768" actId="571"/>
          <ac:cxnSpMkLst>
            <pc:docMk/>
            <pc:sldMk cId="1016227570" sldId="263"/>
            <ac:cxnSpMk id="41" creationId="{82E3CBF2-D1A5-4C21-93FC-F96A6C1740F6}"/>
          </ac:cxnSpMkLst>
        </pc:cxnChg>
        <pc:cxnChg chg="mod">
          <ac:chgData name="Moshe Freedman" userId="60dcc7a2-9905-4a61-8dfb-1ee9c74ad375" providerId="ADAL" clId="{69C3C210-437C-4E7C-83BE-0BF374C71E5D}" dt="2020-10-27T21:47:11.955" v="768" actId="571"/>
          <ac:cxnSpMkLst>
            <pc:docMk/>
            <pc:sldMk cId="1016227570" sldId="263"/>
            <ac:cxnSpMk id="42" creationId="{9359708F-1D9D-400C-91B1-993FF108792F}"/>
          </ac:cxnSpMkLst>
        </pc:cxnChg>
        <pc:cxnChg chg="mod">
          <ac:chgData name="Moshe Freedman" userId="60dcc7a2-9905-4a61-8dfb-1ee9c74ad375" providerId="ADAL" clId="{69C3C210-437C-4E7C-83BE-0BF374C71E5D}" dt="2020-10-27T21:47:11.955" v="768" actId="571"/>
          <ac:cxnSpMkLst>
            <pc:docMk/>
            <pc:sldMk cId="1016227570" sldId="263"/>
            <ac:cxnSpMk id="53" creationId="{ADF2F6F4-1C90-48FC-AF61-CE4158C720D0}"/>
          </ac:cxnSpMkLst>
        </pc:cxnChg>
        <pc:cxnChg chg="mod">
          <ac:chgData name="Moshe Freedman" userId="60dcc7a2-9905-4a61-8dfb-1ee9c74ad375" providerId="ADAL" clId="{69C3C210-437C-4E7C-83BE-0BF374C71E5D}" dt="2020-10-27T21:47:11.955" v="768" actId="571"/>
          <ac:cxnSpMkLst>
            <pc:docMk/>
            <pc:sldMk cId="1016227570" sldId="263"/>
            <ac:cxnSpMk id="55" creationId="{65977EBF-1C76-4073-90A1-526574B87D29}"/>
          </ac:cxnSpMkLst>
        </pc:cxnChg>
        <pc:cxnChg chg="mod">
          <ac:chgData name="Moshe Freedman" userId="60dcc7a2-9905-4a61-8dfb-1ee9c74ad375" providerId="ADAL" clId="{69C3C210-437C-4E7C-83BE-0BF374C71E5D}" dt="2020-10-27T21:47:11.955" v="768" actId="571"/>
          <ac:cxnSpMkLst>
            <pc:docMk/>
            <pc:sldMk cId="1016227570" sldId="263"/>
            <ac:cxnSpMk id="57" creationId="{571843B7-785E-47C1-87B8-D1F7265BDB0E}"/>
          </ac:cxnSpMkLst>
        </pc:cxnChg>
        <pc:cxnChg chg="mod">
          <ac:chgData name="Moshe Freedman" userId="60dcc7a2-9905-4a61-8dfb-1ee9c74ad375" providerId="ADAL" clId="{69C3C210-437C-4E7C-83BE-0BF374C71E5D}" dt="2020-10-27T21:47:11.955" v="768" actId="571"/>
          <ac:cxnSpMkLst>
            <pc:docMk/>
            <pc:sldMk cId="1016227570" sldId="263"/>
            <ac:cxnSpMk id="59" creationId="{D190D122-ADEC-4C10-88EA-0CB3366D2AF6}"/>
          </ac:cxnSpMkLst>
        </pc:cxnChg>
        <pc:cxnChg chg="mod">
          <ac:chgData name="Moshe Freedman" userId="60dcc7a2-9905-4a61-8dfb-1ee9c74ad375" providerId="ADAL" clId="{69C3C210-437C-4E7C-83BE-0BF374C71E5D}" dt="2020-10-27T21:47:11.955" v="768" actId="571"/>
          <ac:cxnSpMkLst>
            <pc:docMk/>
            <pc:sldMk cId="1016227570" sldId="263"/>
            <ac:cxnSpMk id="61" creationId="{70E72D24-00B3-4E25-881A-7947A3E51391}"/>
          </ac:cxnSpMkLst>
        </pc:cxnChg>
        <pc:cxnChg chg="mod">
          <ac:chgData name="Moshe Freedman" userId="60dcc7a2-9905-4a61-8dfb-1ee9c74ad375" providerId="ADAL" clId="{69C3C210-437C-4E7C-83BE-0BF374C71E5D}" dt="2020-10-27T21:47:11.955" v="768" actId="571"/>
          <ac:cxnSpMkLst>
            <pc:docMk/>
            <pc:sldMk cId="1016227570" sldId="263"/>
            <ac:cxnSpMk id="63" creationId="{E6E6ECD4-90D6-4ACA-B949-DA0B35A3766F}"/>
          </ac:cxnSpMkLst>
        </pc:cxnChg>
        <pc:cxnChg chg="mod">
          <ac:chgData name="Moshe Freedman" userId="60dcc7a2-9905-4a61-8dfb-1ee9c74ad375" providerId="ADAL" clId="{69C3C210-437C-4E7C-83BE-0BF374C71E5D}" dt="2020-10-27T21:47:11.955" v="768" actId="571"/>
          <ac:cxnSpMkLst>
            <pc:docMk/>
            <pc:sldMk cId="1016227570" sldId="263"/>
            <ac:cxnSpMk id="65" creationId="{F1084F11-7DC6-4977-BEB0-050788CB8804}"/>
          </ac:cxnSpMkLst>
        </pc:cxnChg>
        <pc:cxnChg chg="mod">
          <ac:chgData name="Moshe Freedman" userId="60dcc7a2-9905-4a61-8dfb-1ee9c74ad375" providerId="ADAL" clId="{69C3C210-437C-4E7C-83BE-0BF374C71E5D}" dt="2020-10-27T21:47:11.955" v="768" actId="571"/>
          <ac:cxnSpMkLst>
            <pc:docMk/>
            <pc:sldMk cId="1016227570" sldId="263"/>
            <ac:cxnSpMk id="67" creationId="{E71EDA32-75EF-4301-8725-BBAA498E1C1E}"/>
          </ac:cxnSpMkLst>
        </pc:cxnChg>
        <pc:cxnChg chg="mod">
          <ac:chgData name="Moshe Freedman" userId="60dcc7a2-9905-4a61-8dfb-1ee9c74ad375" providerId="ADAL" clId="{69C3C210-437C-4E7C-83BE-0BF374C71E5D}" dt="2020-10-27T21:47:13.365" v="769" actId="571"/>
          <ac:cxnSpMkLst>
            <pc:docMk/>
            <pc:sldMk cId="1016227570" sldId="263"/>
            <ac:cxnSpMk id="73" creationId="{C0D48D0A-F129-4FA6-8C58-49EC114F988E}"/>
          </ac:cxnSpMkLst>
        </pc:cxnChg>
        <pc:cxnChg chg="mod">
          <ac:chgData name="Moshe Freedman" userId="60dcc7a2-9905-4a61-8dfb-1ee9c74ad375" providerId="ADAL" clId="{69C3C210-437C-4E7C-83BE-0BF374C71E5D}" dt="2020-10-27T21:47:13.365" v="769" actId="571"/>
          <ac:cxnSpMkLst>
            <pc:docMk/>
            <pc:sldMk cId="1016227570" sldId="263"/>
            <ac:cxnSpMk id="74" creationId="{290B0BDC-6962-4144-A88D-C187B09729D8}"/>
          </ac:cxnSpMkLst>
        </pc:cxnChg>
        <pc:cxnChg chg="mod">
          <ac:chgData name="Moshe Freedman" userId="60dcc7a2-9905-4a61-8dfb-1ee9c74ad375" providerId="ADAL" clId="{69C3C210-437C-4E7C-83BE-0BF374C71E5D}" dt="2020-10-27T21:47:13.365" v="769" actId="571"/>
          <ac:cxnSpMkLst>
            <pc:docMk/>
            <pc:sldMk cId="1016227570" sldId="263"/>
            <ac:cxnSpMk id="85" creationId="{984F0C93-7B7C-43A5-A6F2-383F08666614}"/>
          </ac:cxnSpMkLst>
        </pc:cxnChg>
        <pc:cxnChg chg="mod">
          <ac:chgData name="Moshe Freedman" userId="60dcc7a2-9905-4a61-8dfb-1ee9c74ad375" providerId="ADAL" clId="{69C3C210-437C-4E7C-83BE-0BF374C71E5D}" dt="2020-10-27T21:47:13.365" v="769" actId="571"/>
          <ac:cxnSpMkLst>
            <pc:docMk/>
            <pc:sldMk cId="1016227570" sldId="263"/>
            <ac:cxnSpMk id="87" creationId="{15803FFB-CFB5-4B86-BEF0-19DB81B7E19F}"/>
          </ac:cxnSpMkLst>
        </pc:cxnChg>
        <pc:cxnChg chg="mod">
          <ac:chgData name="Moshe Freedman" userId="60dcc7a2-9905-4a61-8dfb-1ee9c74ad375" providerId="ADAL" clId="{69C3C210-437C-4E7C-83BE-0BF374C71E5D}" dt="2020-10-27T21:47:13.365" v="769" actId="571"/>
          <ac:cxnSpMkLst>
            <pc:docMk/>
            <pc:sldMk cId="1016227570" sldId="263"/>
            <ac:cxnSpMk id="89" creationId="{5EFEBCD4-F3ED-49FE-8FF5-6D38441AB0EC}"/>
          </ac:cxnSpMkLst>
        </pc:cxnChg>
        <pc:cxnChg chg="mod">
          <ac:chgData name="Moshe Freedman" userId="60dcc7a2-9905-4a61-8dfb-1ee9c74ad375" providerId="ADAL" clId="{69C3C210-437C-4E7C-83BE-0BF374C71E5D}" dt="2020-10-27T21:47:13.365" v="769" actId="571"/>
          <ac:cxnSpMkLst>
            <pc:docMk/>
            <pc:sldMk cId="1016227570" sldId="263"/>
            <ac:cxnSpMk id="91" creationId="{D26EF856-DF4B-4C21-AA2E-66A2DE019DD4}"/>
          </ac:cxnSpMkLst>
        </pc:cxnChg>
        <pc:cxnChg chg="mod">
          <ac:chgData name="Moshe Freedman" userId="60dcc7a2-9905-4a61-8dfb-1ee9c74ad375" providerId="ADAL" clId="{69C3C210-437C-4E7C-83BE-0BF374C71E5D}" dt="2020-10-27T21:47:13.365" v="769" actId="571"/>
          <ac:cxnSpMkLst>
            <pc:docMk/>
            <pc:sldMk cId="1016227570" sldId="263"/>
            <ac:cxnSpMk id="93" creationId="{C8E6F291-A77C-4E0E-9379-B4B6C57ADCC4}"/>
          </ac:cxnSpMkLst>
        </pc:cxnChg>
        <pc:cxnChg chg="mod">
          <ac:chgData name="Moshe Freedman" userId="60dcc7a2-9905-4a61-8dfb-1ee9c74ad375" providerId="ADAL" clId="{69C3C210-437C-4E7C-83BE-0BF374C71E5D}" dt="2020-10-27T21:47:13.365" v="769" actId="571"/>
          <ac:cxnSpMkLst>
            <pc:docMk/>
            <pc:sldMk cId="1016227570" sldId="263"/>
            <ac:cxnSpMk id="95" creationId="{41FEDEE1-7094-43EB-B2E0-9707BB19CBFD}"/>
          </ac:cxnSpMkLst>
        </pc:cxnChg>
        <pc:cxnChg chg="mod">
          <ac:chgData name="Moshe Freedman" userId="60dcc7a2-9905-4a61-8dfb-1ee9c74ad375" providerId="ADAL" clId="{69C3C210-437C-4E7C-83BE-0BF374C71E5D}" dt="2020-10-27T21:47:13.365" v="769" actId="571"/>
          <ac:cxnSpMkLst>
            <pc:docMk/>
            <pc:sldMk cId="1016227570" sldId="263"/>
            <ac:cxnSpMk id="97" creationId="{E3C92B8F-13C8-4E77-9FC7-688950C0BBA1}"/>
          </ac:cxnSpMkLst>
        </pc:cxnChg>
        <pc:cxnChg chg="mod">
          <ac:chgData name="Moshe Freedman" userId="60dcc7a2-9905-4a61-8dfb-1ee9c74ad375" providerId="ADAL" clId="{69C3C210-437C-4E7C-83BE-0BF374C71E5D}" dt="2020-10-27T21:47:13.365" v="769" actId="571"/>
          <ac:cxnSpMkLst>
            <pc:docMk/>
            <pc:sldMk cId="1016227570" sldId="263"/>
            <ac:cxnSpMk id="99" creationId="{E715D83E-F130-49B7-8D8F-1A83D4CE12E2}"/>
          </ac:cxnSpMkLst>
        </pc:cxnChg>
        <pc:cxnChg chg="mod">
          <ac:chgData name="Moshe Freedman" userId="60dcc7a2-9905-4a61-8dfb-1ee9c74ad375" providerId="ADAL" clId="{69C3C210-437C-4E7C-83BE-0BF374C71E5D}" dt="2020-10-27T21:47:14.389" v="770" actId="571"/>
          <ac:cxnSpMkLst>
            <pc:docMk/>
            <pc:sldMk cId="1016227570" sldId="263"/>
            <ac:cxnSpMk id="105" creationId="{8AA9A115-EDC8-4DB7-9100-D8F9ED904EC8}"/>
          </ac:cxnSpMkLst>
        </pc:cxnChg>
        <pc:cxnChg chg="mod">
          <ac:chgData name="Moshe Freedman" userId="60dcc7a2-9905-4a61-8dfb-1ee9c74ad375" providerId="ADAL" clId="{69C3C210-437C-4E7C-83BE-0BF374C71E5D}" dt="2020-10-27T21:47:14.389" v="770" actId="571"/>
          <ac:cxnSpMkLst>
            <pc:docMk/>
            <pc:sldMk cId="1016227570" sldId="263"/>
            <ac:cxnSpMk id="106" creationId="{588E6116-E885-494D-B5B1-1DBC3E752C9B}"/>
          </ac:cxnSpMkLst>
        </pc:cxnChg>
        <pc:cxnChg chg="mod">
          <ac:chgData name="Moshe Freedman" userId="60dcc7a2-9905-4a61-8dfb-1ee9c74ad375" providerId="ADAL" clId="{69C3C210-437C-4E7C-83BE-0BF374C71E5D}" dt="2020-10-27T21:47:14.389" v="770" actId="571"/>
          <ac:cxnSpMkLst>
            <pc:docMk/>
            <pc:sldMk cId="1016227570" sldId="263"/>
            <ac:cxnSpMk id="117" creationId="{F7D9539F-0C9C-453D-B36B-AE30CB4B7720}"/>
          </ac:cxnSpMkLst>
        </pc:cxnChg>
        <pc:cxnChg chg="mod">
          <ac:chgData name="Moshe Freedman" userId="60dcc7a2-9905-4a61-8dfb-1ee9c74ad375" providerId="ADAL" clId="{69C3C210-437C-4E7C-83BE-0BF374C71E5D}" dt="2020-10-27T21:47:14.389" v="770" actId="571"/>
          <ac:cxnSpMkLst>
            <pc:docMk/>
            <pc:sldMk cId="1016227570" sldId="263"/>
            <ac:cxnSpMk id="119" creationId="{8BD8430A-BCA6-4D8E-A996-562EA5FA33BA}"/>
          </ac:cxnSpMkLst>
        </pc:cxnChg>
        <pc:cxnChg chg="mod">
          <ac:chgData name="Moshe Freedman" userId="60dcc7a2-9905-4a61-8dfb-1ee9c74ad375" providerId="ADAL" clId="{69C3C210-437C-4E7C-83BE-0BF374C71E5D}" dt="2020-10-27T21:47:14.389" v="770" actId="571"/>
          <ac:cxnSpMkLst>
            <pc:docMk/>
            <pc:sldMk cId="1016227570" sldId="263"/>
            <ac:cxnSpMk id="121" creationId="{8416A5EC-7551-467A-95B7-508EC887DA2A}"/>
          </ac:cxnSpMkLst>
        </pc:cxnChg>
        <pc:cxnChg chg="mod">
          <ac:chgData name="Moshe Freedman" userId="60dcc7a2-9905-4a61-8dfb-1ee9c74ad375" providerId="ADAL" clId="{69C3C210-437C-4E7C-83BE-0BF374C71E5D}" dt="2020-10-27T21:47:14.389" v="770" actId="571"/>
          <ac:cxnSpMkLst>
            <pc:docMk/>
            <pc:sldMk cId="1016227570" sldId="263"/>
            <ac:cxnSpMk id="123" creationId="{CC8B2F1A-81E4-45A8-8631-89E80912FA1C}"/>
          </ac:cxnSpMkLst>
        </pc:cxnChg>
        <pc:cxnChg chg="mod">
          <ac:chgData name="Moshe Freedman" userId="60dcc7a2-9905-4a61-8dfb-1ee9c74ad375" providerId="ADAL" clId="{69C3C210-437C-4E7C-83BE-0BF374C71E5D}" dt="2020-10-27T21:47:14.389" v="770" actId="571"/>
          <ac:cxnSpMkLst>
            <pc:docMk/>
            <pc:sldMk cId="1016227570" sldId="263"/>
            <ac:cxnSpMk id="125" creationId="{3D55B1CA-F876-47F5-A970-3F79C077A5CC}"/>
          </ac:cxnSpMkLst>
        </pc:cxnChg>
        <pc:cxnChg chg="mod">
          <ac:chgData name="Moshe Freedman" userId="60dcc7a2-9905-4a61-8dfb-1ee9c74ad375" providerId="ADAL" clId="{69C3C210-437C-4E7C-83BE-0BF374C71E5D}" dt="2020-10-27T21:47:14.389" v="770" actId="571"/>
          <ac:cxnSpMkLst>
            <pc:docMk/>
            <pc:sldMk cId="1016227570" sldId="263"/>
            <ac:cxnSpMk id="127" creationId="{7376C421-8224-4EC2-96D8-EC3B81FC1106}"/>
          </ac:cxnSpMkLst>
        </pc:cxnChg>
        <pc:cxnChg chg="mod">
          <ac:chgData name="Moshe Freedman" userId="60dcc7a2-9905-4a61-8dfb-1ee9c74ad375" providerId="ADAL" clId="{69C3C210-437C-4E7C-83BE-0BF374C71E5D}" dt="2020-10-27T21:47:14.389" v="770" actId="571"/>
          <ac:cxnSpMkLst>
            <pc:docMk/>
            <pc:sldMk cId="1016227570" sldId="263"/>
            <ac:cxnSpMk id="129" creationId="{C4AE781B-2A5B-42A8-B5F8-90F347D53A41}"/>
          </ac:cxnSpMkLst>
        </pc:cxnChg>
        <pc:cxnChg chg="mod">
          <ac:chgData name="Moshe Freedman" userId="60dcc7a2-9905-4a61-8dfb-1ee9c74ad375" providerId="ADAL" clId="{69C3C210-437C-4E7C-83BE-0BF374C71E5D}" dt="2020-10-27T21:47:14.389" v="770" actId="571"/>
          <ac:cxnSpMkLst>
            <pc:docMk/>
            <pc:sldMk cId="1016227570" sldId="263"/>
            <ac:cxnSpMk id="131" creationId="{B41AB5A6-1EA5-4ABD-9DCD-B31DC22E3403}"/>
          </ac:cxnSpMkLst>
        </pc:cxnChg>
        <pc:cxnChg chg="mod">
          <ac:chgData name="Moshe Freedman" userId="60dcc7a2-9905-4a61-8dfb-1ee9c74ad375" providerId="ADAL" clId="{69C3C210-437C-4E7C-83BE-0BF374C71E5D}" dt="2020-10-27T21:47:16.056" v="771" actId="571"/>
          <ac:cxnSpMkLst>
            <pc:docMk/>
            <pc:sldMk cId="1016227570" sldId="263"/>
            <ac:cxnSpMk id="137" creationId="{8E988741-AFA7-4856-A770-FD34B3E1B780}"/>
          </ac:cxnSpMkLst>
        </pc:cxnChg>
        <pc:cxnChg chg="mod">
          <ac:chgData name="Moshe Freedman" userId="60dcc7a2-9905-4a61-8dfb-1ee9c74ad375" providerId="ADAL" clId="{69C3C210-437C-4E7C-83BE-0BF374C71E5D}" dt="2020-10-27T21:47:16.056" v="771" actId="571"/>
          <ac:cxnSpMkLst>
            <pc:docMk/>
            <pc:sldMk cId="1016227570" sldId="263"/>
            <ac:cxnSpMk id="138" creationId="{13732C86-F6E2-48A3-9BCA-FD58C068FEBA}"/>
          </ac:cxnSpMkLst>
        </pc:cxnChg>
        <pc:cxnChg chg="mod">
          <ac:chgData name="Moshe Freedman" userId="60dcc7a2-9905-4a61-8dfb-1ee9c74ad375" providerId="ADAL" clId="{69C3C210-437C-4E7C-83BE-0BF374C71E5D}" dt="2020-10-27T21:47:16.056" v="771" actId="571"/>
          <ac:cxnSpMkLst>
            <pc:docMk/>
            <pc:sldMk cId="1016227570" sldId="263"/>
            <ac:cxnSpMk id="149" creationId="{5513179D-2C95-437F-B794-9A5EB0CC3BBC}"/>
          </ac:cxnSpMkLst>
        </pc:cxnChg>
        <pc:cxnChg chg="mod">
          <ac:chgData name="Moshe Freedman" userId="60dcc7a2-9905-4a61-8dfb-1ee9c74ad375" providerId="ADAL" clId="{69C3C210-437C-4E7C-83BE-0BF374C71E5D}" dt="2020-10-27T21:47:16.056" v="771" actId="571"/>
          <ac:cxnSpMkLst>
            <pc:docMk/>
            <pc:sldMk cId="1016227570" sldId="263"/>
            <ac:cxnSpMk id="151" creationId="{2130725B-69CB-47C8-8899-4028046BFF8D}"/>
          </ac:cxnSpMkLst>
        </pc:cxnChg>
        <pc:cxnChg chg="mod">
          <ac:chgData name="Moshe Freedman" userId="60dcc7a2-9905-4a61-8dfb-1ee9c74ad375" providerId="ADAL" clId="{69C3C210-437C-4E7C-83BE-0BF374C71E5D}" dt="2020-10-27T21:47:16.056" v="771" actId="571"/>
          <ac:cxnSpMkLst>
            <pc:docMk/>
            <pc:sldMk cId="1016227570" sldId="263"/>
            <ac:cxnSpMk id="153" creationId="{74A43A32-8B24-4D8F-9D74-999DD6ACB4DD}"/>
          </ac:cxnSpMkLst>
        </pc:cxnChg>
        <pc:cxnChg chg="mod">
          <ac:chgData name="Moshe Freedman" userId="60dcc7a2-9905-4a61-8dfb-1ee9c74ad375" providerId="ADAL" clId="{69C3C210-437C-4E7C-83BE-0BF374C71E5D}" dt="2020-10-27T21:47:16.056" v="771" actId="571"/>
          <ac:cxnSpMkLst>
            <pc:docMk/>
            <pc:sldMk cId="1016227570" sldId="263"/>
            <ac:cxnSpMk id="155" creationId="{FDF8C937-8A0E-408E-91B0-8B6772366A71}"/>
          </ac:cxnSpMkLst>
        </pc:cxnChg>
        <pc:cxnChg chg="mod">
          <ac:chgData name="Moshe Freedman" userId="60dcc7a2-9905-4a61-8dfb-1ee9c74ad375" providerId="ADAL" clId="{69C3C210-437C-4E7C-83BE-0BF374C71E5D}" dt="2020-10-27T21:47:16.056" v="771" actId="571"/>
          <ac:cxnSpMkLst>
            <pc:docMk/>
            <pc:sldMk cId="1016227570" sldId="263"/>
            <ac:cxnSpMk id="157" creationId="{7EE035C0-2651-400F-BC32-DE50FE647CBB}"/>
          </ac:cxnSpMkLst>
        </pc:cxnChg>
        <pc:cxnChg chg="mod">
          <ac:chgData name="Moshe Freedman" userId="60dcc7a2-9905-4a61-8dfb-1ee9c74ad375" providerId="ADAL" clId="{69C3C210-437C-4E7C-83BE-0BF374C71E5D}" dt="2020-10-27T21:47:16.056" v="771" actId="571"/>
          <ac:cxnSpMkLst>
            <pc:docMk/>
            <pc:sldMk cId="1016227570" sldId="263"/>
            <ac:cxnSpMk id="159" creationId="{4A7A54EB-06DD-4404-B88B-37BEC0141EFB}"/>
          </ac:cxnSpMkLst>
        </pc:cxnChg>
        <pc:cxnChg chg="mod">
          <ac:chgData name="Moshe Freedman" userId="60dcc7a2-9905-4a61-8dfb-1ee9c74ad375" providerId="ADAL" clId="{69C3C210-437C-4E7C-83BE-0BF374C71E5D}" dt="2020-10-27T21:47:16.056" v="771" actId="571"/>
          <ac:cxnSpMkLst>
            <pc:docMk/>
            <pc:sldMk cId="1016227570" sldId="263"/>
            <ac:cxnSpMk id="161" creationId="{5F9F441E-0090-419F-97B8-28D0E699EEE1}"/>
          </ac:cxnSpMkLst>
        </pc:cxnChg>
        <pc:cxnChg chg="mod">
          <ac:chgData name="Moshe Freedman" userId="60dcc7a2-9905-4a61-8dfb-1ee9c74ad375" providerId="ADAL" clId="{69C3C210-437C-4E7C-83BE-0BF374C71E5D}" dt="2020-10-27T21:47:16.056" v="771" actId="571"/>
          <ac:cxnSpMkLst>
            <pc:docMk/>
            <pc:sldMk cId="1016227570" sldId="263"/>
            <ac:cxnSpMk id="163" creationId="{775BA2CD-D425-46B8-9AA2-8828C08FB8BE}"/>
          </ac:cxnSpMkLst>
        </pc:cxnChg>
        <pc:cxnChg chg="mod">
          <ac:chgData name="Moshe Freedman" userId="60dcc7a2-9905-4a61-8dfb-1ee9c74ad375" providerId="ADAL" clId="{69C3C210-437C-4E7C-83BE-0BF374C71E5D}" dt="2020-10-27T21:47:17.787" v="772" actId="571"/>
          <ac:cxnSpMkLst>
            <pc:docMk/>
            <pc:sldMk cId="1016227570" sldId="263"/>
            <ac:cxnSpMk id="169" creationId="{B9DBEC2B-D723-466A-8528-675514F1945F}"/>
          </ac:cxnSpMkLst>
        </pc:cxnChg>
        <pc:cxnChg chg="mod">
          <ac:chgData name="Moshe Freedman" userId="60dcc7a2-9905-4a61-8dfb-1ee9c74ad375" providerId="ADAL" clId="{69C3C210-437C-4E7C-83BE-0BF374C71E5D}" dt="2020-10-27T21:47:17.787" v="772" actId="571"/>
          <ac:cxnSpMkLst>
            <pc:docMk/>
            <pc:sldMk cId="1016227570" sldId="263"/>
            <ac:cxnSpMk id="170" creationId="{56C9E408-8E55-4114-B39A-4E2BCCBB2BA7}"/>
          </ac:cxnSpMkLst>
        </pc:cxnChg>
        <pc:cxnChg chg="mod">
          <ac:chgData name="Moshe Freedman" userId="60dcc7a2-9905-4a61-8dfb-1ee9c74ad375" providerId="ADAL" clId="{69C3C210-437C-4E7C-83BE-0BF374C71E5D}" dt="2020-10-27T21:47:17.787" v="772" actId="571"/>
          <ac:cxnSpMkLst>
            <pc:docMk/>
            <pc:sldMk cId="1016227570" sldId="263"/>
            <ac:cxnSpMk id="181" creationId="{9F118935-08CC-44BB-B3CB-EB044DF98C28}"/>
          </ac:cxnSpMkLst>
        </pc:cxnChg>
        <pc:cxnChg chg="mod">
          <ac:chgData name="Moshe Freedman" userId="60dcc7a2-9905-4a61-8dfb-1ee9c74ad375" providerId="ADAL" clId="{69C3C210-437C-4E7C-83BE-0BF374C71E5D}" dt="2020-10-27T21:47:17.787" v="772" actId="571"/>
          <ac:cxnSpMkLst>
            <pc:docMk/>
            <pc:sldMk cId="1016227570" sldId="263"/>
            <ac:cxnSpMk id="183" creationId="{2A0873F8-F5E5-4504-A1B4-6872D0897096}"/>
          </ac:cxnSpMkLst>
        </pc:cxnChg>
        <pc:cxnChg chg="mod">
          <ac:chgData name="Moshe Freedman" userId="60dcc7a2-9905-4a61-8dfb-1ee9c74ad375" providerId="ADAL" clId="{69C3C210-437C-4E7C-83BE-0BF374C71E5D}" dt="2020-10-27T21:47:17.787" v="772" actId="571"/>
          <ac:cxnSpMkLst>
            <pc:docMk/>
            <pc:sldMk cId="1016227570" sldId="263"/>
            <ac:cxnSpMk id="185" creationId="{8012FC6D-3F77-44F2-A992-44693518A47B}"/>
          </ac:cxnSpMkLst>
        </pc:cxnChg>
        <pc:cxnChg chg="mod">
          <ac:chgData name="Moshe Freedman" userId="60dcc7a2-9905-4a61-8dfb-1ee9c74ad375" providerId="ADAL" clId="{69C3C210-437C-4E7C-83BE-0BF374C71E5D}" dt="2020-10-27T21:47:17.787" v="772" actId="571"/>
          <ac:cxnSpMkLst>
            <pc:docMk/>
            <pc:sldMk cId="1016227570" sldId="263"/>
            <ac:cxnSpMk id="187" creationId="{6B74DA29-E63C-4F9D-B888-F59EC9539566}"/>
          </ac:cxnSpMkLst>
        </pc:cxnChg>
        <pc:cxnChg chg="mod">
          <ac:chgData name="Moshe Freedman" userId="60dcc7a2-9905-4a61-8dfb-1ee9c74ad375" providerId="ADAL" clId="{69C3C210-437C-4E7C-83BE-0BF374C71E5D}" dt="2020-10-27T21:47:17.787" v="772" actId="571"/>
          <ac:cxnSpMkLst>
            <pc:docMk/>
            <pc:sldMk cId="1016227570" sldId="263"/>
            <ac:cxnSpMk id="189" creationId="{62F13F55-0114-4161-BBDC-E7216BE12DEE}"/>
          </ac:cxnSpMkLst>
        </pc:cxnChg>
        <pc:cxnChg chg="mod">
          <ac:chgData name="Moshe Freedman" userId="60dcc7a2-9905-4a61-8dfb-1ee9c74ad375" providerId="ADAL" clId="{69C3C210-437C-4E7C-83BE-0BF374C71E5D}" dt="2020-10-27T21:47:17.787" v="772" actId="571"/>
          <ac:cxnSpMkLst>
            <pc:docMk/>
            <pc:sldMk cId="1016227570" sldId="263"/>
            <ac:cxnSpMk id="191" creationId="{DAA6FEE6-A5D4-4459-9F66-07E80C72A12C}"/>
          </ac:cxnSpMkLst>
        </pc:cxnChg>
        <pc:cxnChg chg="mod">
          <ac:chgData name="Moshe Freedman" userId="60dcc7a2-9905-4a61-8dfb-1ee9c74ad375" providerId="ADAL" clId="{69C3C210-437C-4E7C-83BE-0BF374C71E5D}" dt="2020-10-27T21:47:17.787" v="772" actId="571"/>
          <ac:cxnSpMkLst>
            <pc:docMk/>
            <pc:sldMk cId="1016227570" sldId="263"/>
            <ac:cxnSpMk id="193" creationId="{1F4EC15E-BC30-44BE-A457-1FD6CE8377F3}"/>
          </ac:cxnSpMkLst>
        </pc:cxnChg>
        <pc:cxnChg chg="mod">
          <ac:chgData name="Moshe Freedman" userId="60dcc7a2-9905-4a61-8dfb-1ee9c74ad375" providerId="ADAL" clId="{69C3C210-437C-4E7C-83BE-0BF374C71E5D}" dt="2020-10-27T21:47:17.787" v="772" actId="571"/>
          <ac:cxnSpMkLst>
            <pc:docMk/>
            <pc:sldMk cId="1016227570" sldId="263"/>
            <ac:cxnSpMk id="195" creationId="{36F987CB-6FE7-4774-9A4B-F78816094905}"/>
          </ac:cxnSpMkLst>
        </pc:cxnChg>
        <pc:cxnChg chg="mod">
          <ac:chgData name="Moshe Freedman" userId="60dcc7a2-9905-4a61-8dfb-1ee9c74ad375" providerId="ADAL" clId="{69C3C210-437C-4E7C-83BE-0BF374C71E5D}" dt="2020-10-27T21:47:18.797" v="773" actId="571"/>
          <ac:cxnSpMkLst>
            <pc:docMk/>
            <pc:sldMk cId="1016227570" sldId="263"/>
            <ac:cxnSpMk id="201" creationId="{DD20930D-EF7A-470C-AE83-A881E5DB0175}"/>
          </ac:cxnSpMkLst>
        </pc:cxnChg>
        <pc:cxnChg chg="mod">
          <ac:chgData name="Moshe Freedman" userId="60dcc7a2-9905-4a61-8dfb-1ee9c74ad375" providerId="ADAL" clId="{69C3C210-437C-4E7C-83BE-0BF374C71E5D}" dt="2020-10-27T21:47:18.797" v="773" actId="571"/>
          <ac:cxnSpMkLst>
            <pc:docMk/>
            <pc:sldMk cId="1016227570" sldId="263"/>
            <ac:cxnSpMk id="202" creationId="{3BCF6B19-0DB8-4F2B-8F7E-600E20DA81B1}"/>
          </ac:cxnSpMkLst>
        </pc:cxnChg>
        <pc:cxnChg chg="mod">
          <ac:chgData name="Moshe Freedman" userId="60dcc7a2-9905-4a61-8dfb-1ee9c74ad375" providerId="ADAL" clId="{69C3C210-437C-4E7C-83BE-0BF374C71E5D}" dt="2020-10-27T21:47:18.797" v="773" actId="571"/>
          <ac:cxnSpMkLst>
            <pc:docMk/>
            <pc:sldMk cId="1016227570" sldId="263"/>
            <ac:cxnSpMk id="213" creationId="{0B3C1310-55D6-480A-BB26-24AA52E6F554}"/>
          </ac:cxnSpMkLst>
        </pc:cxnChg>
        <pc:cxnChg chg="mod">
          <ac:chgData name="Moshe Freedman" userId="60dcc7a2-9905-4a61-8dfb-1ee9c74ad375" providerId="ADAL" clId="{69C3C210-437C-4E7C-83BE-0BF374C71E5D}" dt="2020-10-27T21:47:18.797" v="773" actId="571"/>
          <ac:cxnSpMkLst>
            <pc:docMk/>
            <pc:sldMk cId="1016227570" sldId="263"/>
            <ac:cxnSpMk id="215" creationId="{36D7196D-31C5-4E96-A861-545E05FF8152}"/>
          </ac:cxnSpMkLst>
        </pc:cxnChg>
        <pc:cxnChg chg="mod">
          <ac:chgData name="Moshe Freedman" userId="60dcc7a2-9905-4a61-8dfb-1ee9c74ad375" providerId="ADAL" clId="{69C3C210-437C-4E7C-83BE-0BF374C71E5D}" dt="2020-10-27T21:47:18.797" v="773" actId="571"/>
          <ac:cxnSpMkLst>
            <pc:docMk/>
            <pc:sldMk cId="1016227570" sldId="263"/>
            <ac:cxnSpMk id="217" creationId="{B71FEE5D-DD9A-43DE-95A1-13F82641FC17}"/>
          </ac:cxnSpMkLst>
        </pc:cxnChg>
        <pc:cxnChg chg="mod">
          <ac:chgData name="Moshe Freedman" userId="60dcc7a2-9905-4a61-8dfb-1ee9c74ad375" providerId="ADAL" clId="{69C3C210-437C-4E7C-83BE-0BF374C71E5D}" dt="2020-10-27T21:47:18.797" v="773" actId="571"/>
          <ac:cxnSpMkLst>
            <pc:docMk/>
            <pc:sldMk cId="1016227570" sldId="263"/>
            <ac:cxnSpMk id="219" creationId="{A08B6C4C-5CBF-4733-9022-60D8334AC457}"/>
          </ac:cxnSpMkLst>
        </pc:cxnChg>
        <pc:cxnChg chg="mod">
          <ac:chgData name="Moshe Freedman" userId="60dcc7a2-9905-4a61-8dfb-1ee9c74ad375" providerId="ADAL" clId="{69C3C210-437C-4E7C-83BE-0BF374C71E5D}" dt="2020-10-27T21:47:18.797" v="773" actId="571"/>
          <ac:cxnSpMkLst>
            <pc:docMk/>
            <pc:sldMk cId="1016227570" sldId="263"/>
            <ac:cxnSpMk id="221" creationId="{DEB8BD29-FE7D-454F-B8F0-46C18B21B412}"/>
          </ac:cxnSpMkLst>
        </pc:cxnChg>
        <pc:cxnChg chg="mod">
          <ac:chgData name="Moshe Freedman" userId="60dcc7a2-9905-4a61-8dfb-1ee9c74ad375" providerId="ADAL" clId="{69C3C210-437C-4E7C-83BE-0BF374C71E5D}" dt="2020-10-27T21:47:18.797" v="773" actId="571"/>
          <ac:cxnSpMkLst>
            <pc:docMk/>
            <pc:sldMk cId="1016227570" sldId="263"/>
            <ac:cxnSpMk id="223" creationId="{4850B5F8-08C2-4FB0-B6C6-5218198CAE17}"/>
          </ac:cxnSpMkLst>
        </pc:cxnChg>
        <pc:cxnChg chg="mod">
          <ac:chgData name="Moshe Freedman" userId="60dcc7a2-9905-4a61-8dfb-1ee9c74ad375" providerId="ADAL" clId="{69C3C210-437C-4E7C-83BE-0BF374C71E5D}" dt="2020-10-27T21:47:18.797" v="773" actId="571"/>
          <ac:cxnSpMkLst>
            <pc:docMk/>
            <pc:sldMk cId="1016227570" sldId="263"/>
            <ac:cxnSpMk id="225" creationId="{78D17E92-3DCD-4250-ABC2-8DB01444AB5B}"/>
          </ac:cxnSpMkLst>
        </pc:cxnChg>
        <pc:cxnChg chg="mod">
          <ac:chgData name="Moshe Freedman" userId="60dcc7a2-9905-4a61-8dfb-1ee9c74ad375" providerId="ADAL" clId="{69C3C210-437C-4E7C-83BE-0BF374C71E5D}" dt="2020-10-27T21:47:18.797" v="773" actId="571"/>
          <ac:cxnSpMkLst>
            <pc:docMk/>
            <pc:sldMk cId="1016227570" sldId="263"/>
            <ac:cxnSpMk id="227" creationId="{FE43DE16-B722-4B07-9EA4-BE410F728001}"/>
          </ac:cxnSpMkLst>
        </pc:cxnChg>
        <pc:cxnChg chg="mod">
          <ac:chgData name="Moshe Freedman" userId="60dcc7a2-9905-4a61-8dfb-1ee9c74ad375" providerId="ADAL" clId="{69C3C210-437C-4E7C-83BE-0BF374C71E5D}" dt="2020-10-27T21:47:20.335" v="774" actId="571"/>
          <ac:cxnSpMkLst>
            <pc:docMk/>
            <pc:sldMk cId="1016227570" sldId="263"/>
            <ac:cxnSpMk id="233" creationId="{44A464F8-C3D6-41D7-8D79-368F1C33CAFE}"/>
          </ac:cxnSpMkLst>
        </pc:cxnChg>
        <pc:cxnChg chg="mod">
          <ac:chgData name="Moshe Freedman" userId="60dcc7a2-9905-4a61-8dfb-1ee9c74ad375" providerId="ADAL" clId="{69C3C210-437C-4E7C-83BE-0BF374C71E5D}" dt="2020-10-27T21:47:20.335" v="774" actId="571"/>
          <ac:cxnSpMkLst>
            <pc:docMk/>
            <pc:sldMk cId="1016227570" sldId="263"/>
            <ac:cxnSpMk id="234" creationId="{B41C9E2A-C1F0-4F5E-BE7D-06E47A4048CC}"/>
          </ac:cxnSpMkLst>
        </pc:cxnChg>
        <pc:cxnChg chg="mod">
          <ac:chgData name="Moshe Freedman" userId="60dcc7a2-9905-4a61-8dfb-1ee9c74ad375" providerId="ADAL" clId="{69C3C210-437C-4E7C-83BE-0BF374C71E5D}" dt="2020-10-27T21:47:20.335" v="774" actId="571"/>
          <ac:cxnSpMkLst>
            <pc:docMk/>
            <pc:sldMk cId="1016227570" sldId="263"/>
            <ac:cxnSpMk id="245" creationId="{2708BA0D-C369-41BE-9BA6-D64BE34A47EC}"/>
          </ac:cxnSpMkLst>
        </pc:cxnChg>
        <pc:cxnChg chg="mod">
          <ac:chgData name="Moshe Freedman" userId="60dcc7a2-9905-4a61-8dfb-1ee9c74ad375" providerId="ADAL" clId="{69C3C210-437C-4E7C-83BE-0BF374C71E5D}" dt="2020-10-27T21:47:20.335" v="774" actId="571"/>
          <ac:cxnSpMkLst>
            <pc:docMk/>
            <pc:sldMk cId="1016227570" sldId="263"/>
            <ac:cxnSpMk id="247" creationId="{6501F54F-BE1A-45FC-A07E-C8270A1DE69C}"/>
          </ac:cxnSpMkLst>
        </pc:cxnChg>
        <pc:cxnChg chg="mod">
          <ac:chgData name="Moshe Freedman" userId="60dcc7a2-9905-4a61-8dfb-1ee9c74ad375" providerId="ADAL" clId="{69C3C210-437C-4E7C-83BE-0BF374C71E5D}" dt="2020-10-27T21:47:20.335" v="774" actId="571"/>
          <ac:cxnSpMkLst>
            <pc:docMk/>
            <pc:sldMk cId="1016227570" sldId="263"/>
            <ac:cxnSpMk id="249" creationId="{762BD022-D084-48DA-B13D-70399A46C8BD}"/>
          </ac:cxnSpMkLst>
        </pc:cxnChg>
        <pc:cxnChg chg="mod">
          <ac:chgData name="Moshe Freedman" userId="60dcc7a2-9905-4a61-8dfb-1ee9c74ad375" providerId="ADAL" clId="{69C3C210-437C-4E7C-83BE-0BF374C71E5D}" dt="2020-10-27T21:47:20.335" v="774" actId="571"/>
          <ac:cxnSpMkLst>
            <pc:docMk/>
            <pc:sldMk cId="1016227570" sldId="263"/>
            <ac:cxnSpMk id="251" creationId="{D4D7BFBD-D695-44CD-8769-DEFE83C1787D}"/>
          </ac:cxnSpMkLst>
        </pc:cxnChg>
        <pc:cxnChg chg="mod">
          <ac:chgData name="Moshe Freedman" userId="60dcc7a2-9905-4a61-8dfb-1ee9c74ad375" providerId="ADAL" clId="{69C3C210-437C-4E7C-83BE-0BF374C71E5D}" dt="2020-10-27T21:47:20.335" v="774" actId="571"/>
          <ac:cxnSpMkLst>
            <pc:docMk/>
            <pc:sldMk cId="1016227570" sldId="263"/>
            <ac:cxnSpMk id="253" creationId="{D5E78B1C-3A17-47DE-B631-38F385220FB1}"/>
          </ac:cxnSpMkLst>
        </pc:cxnChg>
        <pc:cxnChg chg="mod">
          <ac:chgData name="Moshe Freedman" userId="60dcc7a2-9905-4a61-8dfb-1ee9c74ad375" providerId="ADAL" clId="{69C3C210-437C-4E7C-83BE-0BF374C71E5D}" dt="2020-10-27T21:47:20.335" v="774" actId="571"/>
          <ac:cxnSpMkLst>
            <pc:docMk/>
            <pc:sldMk cId="1016227570" sldId="263"/>
            <ac:cxnSpMk id="255" creationId="{6284049F-F332-4573-A544-B3AAC977B872}"/>
          </ac:cxnSpMkLst>
        </pc:cxnChg>
        <pc:cxnChg chg="mod">
          <ac:chgData name="Moshe Freedman" userId="60dcc7a2-9905-4a61-8dfb-1ee9c74ad375" providerId="ADAL" clId="{69C3C210-437C-4E7C-83BE-0BF374C71E5D}" dt="2020-10-27T21:47:20.335" v="774" actId="571"/>
          <ac:cxnSpMkLst>
            <pc:docMk/>
            <pc:sldMk cId="1016227570" sldId="263"/>
            <ac:cxnSpMk id="257" creationId="{272B777D-C894-4DA4-B949-5C2CF4CA27CE}"/>
          </ac:cxnSpMkLst>
        </pc:cxnChg>
        <pc:cxnChg chg="mod">
          <ac:chgData name="Moshe Freedman" userId="60dcc7a2-9905-4a61-8dfb-1ee9c74ad375" providerId="ADAL" clId="{69C3C210-437C-4E7C-83BE-0BF374C71E5D}" dt="2020-10-27T21:47:20.335" v="774" actId="571"/>
          <ac:cxnSpMkLst>
            <pc:docMk/>
            <pc:sldMk cId="1016227570" sldId="263"/>
            <ac:cxnSpMk id="259" creationId="{FBBCF30C-348C-4CE2-89E4-B522B7A88CB3}"/>
          </ac:cxnSpMkLst>
        </pc:cxnChg>
        <pc:cxnChg chg="mod">
          <ac:chgData name="Moshe Freedman" userId="60dcc7a2-9905-4a61-8dfb-1ee9c74ad375" providerId="ADAL" clId="{69C3C210-437C-4E7C-83BE-0BF374C71E5D}" dt="2020-10-27T21:47:21.505" v="775" actId="571"/>
          <ac:cxnSpMkLst>
            <pc:docMk/>
            <pc:sldMk cId="1016227570" sldId="263"/>
            <ac:cxnSpMk id="265" creationId="{2867BB32-28DD-4AAA-AF29-EBE1019E679B}"/>
          </ac:cxnSpMkLst>
        </pc:cxnChg>
        <pc:cxnChg chg="mod">
          <ac:chgData name="Moshe Freedman" userId="60dcc7a2-9905-4a61-8dfb-1ee9c74ad375" providerId="ADAL" clId="{69C3C210-437C-4E7C-83BE-0BF374C71E5D}" dt="2020-10-27T21:47:21.505" v="775" actId="571"/>
          <ac:cxnSpMkLst>
            <pc:docMk/>
            <pc:sldMk cId="1016227570" sldId="263"/>
            <ac:cxnSpMk id="266" creationId="{B0E5466A-5227-41C5-B810-BEC9EE7C1045}"/>
          </ac:cxnSpMkLst>
        </pc:cxnChg>
        <pc:cxnChg chg="mod">
          <ac:chgData name="Moshe Freedman" userId="60dcc7a2-9905-4a61-8dfb-1ee9c74ad375" providerId="ADAL" clId="{69C3C210-437C-4E7C-83BE-0BF374C71E5D}" dt="2020-10-27T21:47:21.505" v="775" actId="571"/>
          <ac:cxnSpMkLst>
            <pc:docMk/>
            <pc:sldMk cId="1016227570" sldId="263"/>
            <ac:cxnSpMk id="277" creationId="{F7FF2BB9-475A-4FEB-82BA-66799CB1BC4D}"/>
          </ac:cxnSpMkLst>
        </pc:cxnChg>
        <pc:cxnChg chg="mod">
          <ac:chgData name="Moshe Freedman" userId="60dcc7a2-9905-4a61-8dfb-1ee9c74ad375" providerId="ADAL" clId="{69C3C210-437C-4E7C-83BE-0BF374C71E5D}" dt="2020-10-27T21:47:21.505" v="775" actId="571"/>
          <ac:cxnSpMkLst>
            <pc:docMk/>
            <pc:sldMk cId="1016227570" sldId="263"/>
            <ac:cxnSpMk id="279" creationId="{C22492D8-8570-43F2-86FF-DEAF958AA0A7}"/>
          </ac:cxnSpMkLst>
        </pc:cxnChg>
        <pc:cxnChg chg="mod">
          <ac:chgData name="Moshe Freedman" userId="60dcc7a2-9905-4a61-8dfb-1ee9c74ad375" providerId="ADAL" clId="{69C3C210-437C-4E7C-83BE-0BF374C71E5D}" dt="2020-10-27T21:47:21.505" v="775" actId="571"/>
          <ac:cxnSpMkLst>
            <pc:docMk/>
            <pc:sldMk cId="1016227570" sldId="263"/>
            <ac:cxnSpMk id="281" creationId="{7BB27AFE-CC59-4011-B13E-4EC2238E5BCD}"/>
          </ac:cxnSpMkLst>
        </pc:cxnChg>
        <pc:cxnChg chg="mod">
          <ac:chgData name="Moshe Freedman" userId="60dcc7a2-9905-4a61-8dfb-1ee9c74ad375" providerId="ADAL" clId="{69C3C210-437C-4E7C-83BE-0BF374C71E5D}" dt="2020-10-27T21:47:21.505" v="775" actId="571"/>
          <ac:cxnSpMkLst>
            <pc:docMk/>
            <pc:sldMk cId="1016227570" sldId="263"/>
            <ac:cxnSpMk id="283" creationId="{25A43C78-E2A7-4A07-B8CD-22160F81677C}"/>
          </ac:cxnSpMkLst>
        </pc:cxnChg>
        <pc:cxnChg chg="mod">
          <ac:chgData name="Moshe Freedman" userId="60dcc7a2-9905-4a61-8dfb-1ee9c74ad375" providerId="ADAL" clId="{69C3C210-437C-4E7C-83BE-0BF374C71E5D}" dt="2020-10-27T21:47:21.505" v="775" actId="571"/>
          <ac:cxnSpMkLst>
            <pc:docMk/>
            <pc:sldMk cId="1016227570" sldId="263"/>
            <ac:cxnSpMk id="285" creationId="{CDC5F2A2-983D-4CE0-8573-53144E1A23CA}"/>
          </ac:cxnSpMkLst>
        </pc:cxnChg>
        <pc:cxnChg chg="mod">
          <ac:chgData name="Moshe Freedman" userId="60dcc7a2-9905-4a61-8dfb-1ee9c74ad375" providerId="ADAL" clId="{69C3C210-437C-4E7C-83BE-0BF374C71E5D}" dt="2020-10-27T21:47:21.505" v="775" actId="571"/>
          <ac:cxnSpMkLst>
            <pc:docMk/>
            <pc:sldMk cId="1016227570" sldId="263"/>
            <ac:cxnSpMk id="287" creationId="{5ED0D2DD-F33C-4B45-844D-7F7B739085DE}"/>
          </ac:cxnSpMkLst>
        </pc:cxnChg>
        <pc:cxnChg chg="mod">
          <ac:chgData name="Moshe Freedman" userId="60dcc7a2-9905-4a61-8dfb-1ee9c74ad375" providerId="ADAL" clId="{69C3C210-437C-4E7C-83BE-0BF374C71E5D}" dt="2020-10-27T21:47:21.505" v="775" actId="571"/>
          <ac:cxnSpMkLst>
            <pc:docMk/>
            <pc:sldMk cId="1016227570" sldId="263"/>
            <ac:cxnSpMk id="289" creationId="{ED74429F-8BE9-490F-A121-5D031C1EA237}"/>
          </ac:cxnSpMkLst>
        </pc:cxnChg>
        <pc:cxnChg chg="mod">
          <ac:chgData name="Moshe Freedman" userId="60dcc7a2-9905-4a61-8dfb-1ee9c74ad375" providerId="ADAL" clId="{69C3C210-437C-4E7C-83BE-0BF374C71E5D}" dt="2020-10-27T21:47:21.505" v="775" actId="571"/>
          <ac:cxnSpMkLst>
            <pc:docMk/>
            <pc:sldMk cId="1016227570" sldId="263"/>
            <ac:cxnSpMk id="291" creationId="{619A5534-1E6F-4F7A-97AF-8EBC9059F5C0}"/>
          </ac:cxnSpMkLst>
        </pc:cxnChg>
        <pc:cxnChg chg="mod">
          <ac:chgData name="Moshe Freedman" userId="60dcc7a2-9905-4a61-8dfb-1ee9c74ad375" providerId="ADAL" clId="{69C3C210-437C-4E7C-83BE-0BF374C71E5D}" dt="2020-10-27T21:47:22.653" v="776" actId="571"/>
          <ac:cxnSpMkLst>
            <pc:docMk/>
            <pc:sldMk cId="1016227570" sldId="263"/>
            <ac:cxnSpMk id="297" creationId="{AEFD7334-968A-4F19-BBB6-7D31C4E3778F}"/>
          </ac:cxnSpMkLst>
        </pc:cxnChg>
        <pc:cxnChg chg="mod">
          <ac:chgData name="Moshe Freedman" userId="60dcc7a2-9905-4a61-8dfb-1ee9c74ad375" providerId="ADAL" clId="{69C3C210-437C-4E7C-83BE-0BF374C71E5D}" dt="2020-10-27T21:47:22.653" v="776" actId="571"/>
          <ac:cxnSpMkLst>
            <pc:docMk/>
            <pc:sldMk cId="1016227570" sldId="263"/>
            <ac:cxnSpMk id="298" creationId="{F1305750-62B7-46E6-ADCC-AB69B2765B1F}"/>
          </ac:cxnSpMkLst>
        </pc:cxnChg>
        <pc:cxnChg chg="mod">
          <ac:chgData name="Moshe Freedman" userId="60dcc7a2-9905-4a61-8dfb-1ee9c74ad375" providerId="ADAL" clId="{69C3C210-437C-4E7C-83BE-0BF374C71E5D}" dt="2020-10-27T21:47:22.653" v="776" actId="571"/>
          <ac:cxnSpMkLst>
            <pc:docMk/>
            <pc:sldMk cId="1016227570" sldId="263"/>
            <ac:cxnSpMk id="309" creationId="{9FF0534B-E0C9-4B36-8766-1015BEBEFB73}"/>
          </ac:cxnSpMkLst>
        </pc:cxnChg>
        <pc:cxnChg chg="mod">
          <ac:chgData name="Moshe Freedman" userId="60dcc7a2-9905-4a61-8dfb-1ee9c74ad375" providerId="ADAL" clId="{69C3C210-437C-4E7C-83BE-0BF374C71E5D}" dt="2020-10-27T21:47:22.653" v="776" actId="571"/>
          <ac:cxnSpMkLst>
            <pc:docMk/>
            <pc:sldMk cId="1016227570" sldId="263"/>
            <ac:cxnSpMk id="311" creationId="{41255947-EE59-4E91-A298-45A5B9F8FFAF}"/>
          </ac:cxnSpMkLst>
        </pc:cxnChg>
        <pc:cxnChg chg="mod">
          <ac:chgData name="Moshe Freedman" userId="60dcc7a2-9905-4a61-8dfb-1ee9c74ad375" providerId="ADAL" clId="{69C3C210-437C-4E7C-83BE-0BF374C71E5D}" dt="2020-10-27T21:47:22.653" v="776" actId="571"/>
          <ac:cxnSpMkLst>
            <pc:docMk/>
            <pc:sldMk cId="1016227570" sldId="263"/>
            <ac:cxnSpMk id="313" creationId="{E7C46816-4DA1-431F-B447-057365F701DB}"/>
          </ac:cxnSpMkLst>
        </pc:cxnChg>
        <pc:cxnChg chg="mod">
          <ac:chgData name="Moshe Freedman" userId="60dcc7a2-9905-4a61-8dfb-1ee9c74ad375" providerId="ADAL" clId="{69C3C210-437C-4E7C-83BE-0BF374C71E5D}" dt="2020-10-27T21:47:22.653" v="776" actId="571"/>
          <ac:cxnSpMkLst>
            <pc:docMk/>
            <pc:sldMk cId="1016227570" sldId="263"/>
            <ac:cxnSpMk id="315" creationId="{7CA73DC8-5373-4F31-A6DB-4AEB4A0B3E8A}"/>
          </ac:cxnSpMkLst>
        </pc:cxnChg>
        <pc:cxnChg chg="mod">
          <ac:chgData name="Moshe Freedman" userId="60dcc7a2-9905-4a61-8dfb-1ee9c74ad375" providerId="ADAL" clId="{69C3C210-437C-4E7C-83BE-0BF374C71E5D}" dt="2020-10-27T21:47:22.653" v="776" actId="571"/>
          <ac:cxnSpMkLst>
            <pc:docMk/>
            <pc:sldMk cId="1016227570" sldId="263"/>
            <ac:cxnSpMk id="317" creationId="{7ADA4576-AFA3-41B7-9141-DCFB79E67D60}"/>
          </ac:cxnSpMkLst>
        </pc:cxnChg>
        <pc:cxnChg chg="mod">
          <ac:chgData name="Moshe Freedman" userId="60dcc7a2-9905-4a61-8dfb-1ee9c74ad375" providerId="ADAL" clId="{69C3C210-437C-4E7C-83BE-0BF374C71E5D}" dt="2020-10-27T21:47:22.653" v="776" actId="571"/>
          <ac:cxnSpMkLst>
            <pc:docMk/>
            <pc:sldMk cId="1016227570" sldId="263"/>
            <ac:cxnSpMk id="319" creationId="{A48042F5-07D2-4C5B-AC96-921AB94EFA89}"/>
          </ac:cxnSpMkLst>
        </pc:cxnChg>
        <pc:cxnChg chg="mod">
          <ac:chgData name="Moshe Freedman" userId="60dcc7a2-9905-4a61-8dfb-1ee9c74ad375" providerId="ADAL" clId="{69C3C210-437C-4E7C-83BE-0BF374C71E5D}" dt="2020-10-27T21:47:22.653" v="776" actId="571"/>
          <ac:cxnSpMkLst>
            <pc:docMk/>
            <pc:sldMk cId="1016227570" sldId="263"/>
            <ac:cxnSpMk id="321" creationId="{7099705D-D6AB-4E08-A53C-F3152236DD92}"/>
          </ac:cxnSpMkLst>
        </pc:cxnChg>
        <pc:cxnChg chg="mod">
          <ac:chgData name="Moshe Freedman" userId="60dcc7a2-9905-4a61-8dfb-1ee9c74ad375" providerId="ADAL" clId="{69C3C210-437C-4E7C-83BE-0BF374C71E5D}" dt="2020-10-27T21:47:22.653" v="776" actId="571"/>
          <ac:cxnSpMkLst>
            <pc:docMk/>
            <pc:sldMk cId="1016227570" sldId="263"/>
            <ac:cxnSpMk id="323" creationId="{0DC637F8-B958-4AA7-A542-8AF53DE97059}"/>
          </ac:cxnSpMkLst>
        </pc:cxnChg>
        <pc:cxnChg chg="mod">
          <ac:chgData name="Moshe Freedman" userId="60dcc7a2-9905-4a61-8dfb-1ee9c74ad375" providerId="ADAL" clId="{69C3C210-437C-4E7C-83BE-0BF374C71E5D}" dt="2020-10-27T21:47:23.570" v="777" actId="571"/>
          <ac:cxnSpMkLst>
            <pc:docMk/>
            <pc:sldMk cId="1016227570" sldId="263"/>
            <ac:cxnSpMk id="329" creationId="{76C2B1F3-B37D-4477-AB4F-547D9DACB0A6}"/>
          </ac:cxnSpMkLst>
        </pc:cxnChg>
        <pc:cxnChg chg="mod">
          <ac:chgData name="Moshe Freedman" userId="60dcc7a2-9905-4a61-8dfb-1ee9c74ad375" providerId="ADAL" clId="{69C3C210-437C-4E7C-83BE-0BF374C71E5D}" dt="2020-10-27T21:47:23.570" v="777" actId="571"/>
          <ac:cxnSpMkLst>
            <pc:docMk/>
            <pc:sldMk cId="1016227570" sldId="263"/>
            <ac:cxnSpMk id="330" creationId="{463BFF8D-ADF6-4DAF-BF24-8F7B5C72139E}"/>
          </ac:cxnSpMkLst>
        </pc:cxnChg>
        <pc:cxnChg chg="mod">
          <ac:chgData name="Moshe Freedman" userId="60dcc7a2-9905-4a61-8dfb-1ee9c74ad375" providerId="ADAL" clId="{69C3C210-437C-4E7C-83BE-0BF374C71E5D}" dt="2020-10-27T21:47:23.570" v="777" actId="571"/>
          <ac:cxnSpMkLst>
            <pc:docMk/>
            <pc:sldMk cId="1016227570" sldId="263"/>
            <ac:cxnSpMk id="341" creationId="{6D46FED2-4910-41B3-A948-162813500390}"/>
          </ac:cxnSpMkLst>
        </pc:cxnChg>
        <pc:cxnChg chg="mod">
          <ac:chgData name="Moshe Freedman" userId="60dcc7a2-9905-4a61-8dfb-1ee9c74ad375" providerId="ADAL" clId="{69C3C210-437C-4E7C-83BE-0BF374C71E5D}" dt="2020-10-27T21:47:23.570" v="777" actId="571"/>
          <ac:cxnSpMkLst>
            <pc:docMk/>
            <pc:sldMk cId="1016227570" sldId="263"/>
            <ac:cxnSpMk id="343" creationId="{CE7A08D8-4458-4903-A6A7-807FD6C02AC7}"/>
          </ac:cxnSpMkLst>
        </pc:cxnChg>
        <pc:cxnChg chg="mod">
          <ac:chgData name="Moshe Freedman" userId="60dcc7a2-9905-4a61-8dfb-1ee9c74ad375" providerId="ADAL" clId="{69C3C210-437C-4E7C-83BE-0BF374C71E5D}" dt="2020-10-27T21:47:23.570" v="777" actId="571"/>
          <ac:cxnSpMkLst>
            <pc:docMk/>
            <pc:sldMk cId="1016227570" sldId="263"/>
            <ac:cxnSpMk id="345" creationId="{1ACC2BA7-4DB1-41C7-8A32-1683C10CAAE9}"/>
          </ac:cxnSpMkLst>
        </pc:cxnChg>
        <pc:cxnChg chg="mod">
          <ac:chgData name="Moshe Freedman" userId="60dcc7a2-9905-4a61-8dfb-1ee9c74ad375" providerId="ADAL" clId="{69C3C210-437C-4E7C-83BE-0BF374C71E5D}" dt="2020-10-27T21:47:23.570" v="777" actId="571"/>
          <ac:cxnSpMkLst>
            <pc:docMk/>
            <pc:sldMk cId="1016227570" sldId="263"/>
            <ac:cxnSpMk id="347" creationId="{2DCFE344-D60F-475D-9C19-1C5BD89107FD}"/>
          </ac:cxnSpMkLst>
        </pc:cxnChg>
        <pc:cxnChg chg="mod">
          <ac:chgData name="Moshe Freedman" userId="60dcc7a2-9905-4a61-8dfb-1ee9c74ad375" providerId="ADAL" clId="{69C3C210-437C-4E7C-83BE-0BF374C71E5D}" dt="2020-10-27T21:47:23.570" v="777" actId="571"/>
          <ac:cxnSpMkLst>
            <pc:docMk/>
            <pc:sldMk cId="1016227570" sldId="263"/>
            <ac:cxnSpMk id="349" creationId="{D90D8EAD-B5B1-447A-8B61-58084F4A15BB}"/>
          </ac:cxnSpMkLst>
        </pc:cxnChg>
        <pc:cxnChg chg="mod">
          <ac:chgData name="Moshe Freedman" userId="60dcc7a2-9905-4a61-8dfb-1ee9c74ad375" providerId="ADAL" clId="{69C3C210-437C-4E7C-83BE-0BF374C71E5D}" dt="2020-10-27T21:47:23.570" v="777" actId="571"/>
          <ac:cxnSpMkLst>
            <pc:docMk/>
            <pc:sldMk cId="1016227570" sldId="263"/>
            <ac:cxnSpMk id="351" creationId="{5605DA3A-7FA3-4651-8E5B-C886EE4A52D2}"/>
          </ac:cxnSpMkLst>
        </pc:cxnChg>
        <pc:cxnChg chg="mod">
          <ac:chgData name="Moshe Freedman" userId="60dcc7a2-9905-4a61-8dfb-1ee9c74ad375" providerId="ADAL" clId="{69C3C210-437C-4E7C-83BE-0BF374C71E5D}" dt="2020-10-27T21:47:23.570" v="777" actId="571"/>
          <ac:cxnSpMkLst>
            <pc:docMk/>
            <pc:sldMk cId="1016227570" sldId="263"/>
            <ac:cxnSpMk id="353" creationId="{EECE622D-B7F0-4710-8518-7D5135C4829B}"/>
          </ac:cxnSpMkLst>
        </pc:cxnChg>
        <pc:cxnChg chg="mod">
          <ac:chgData name="Moshe Freedman" userId="60dcc7a2-9905-4a61-8dfb-1ee9c74ad375" providerId="ADAL" clId="{69C3C210-437C-4E7C-83BE-0BF374C71E5D}" dt="2020-10-27T21:47:23.570" v="777" actId="571"/>
          <ac:cxnSpMkLst>
            <pc:docMk/>
            <pc:sldMk cId="1016227570" sldId="263"/>
            <ac:cxnSpMk id="355" creationId="{3AC09DD4-9B94-4F7C-B4D9-35AA548FC947}"/>
          </ac:cxnSpMkLst>
        </pc:cxnChg>
        <pc:cxnChg chg="mod">
          <ac:chgData name="Moshe Freedman" userId="60dcc7a2-9905-4a61-8dfb-1ee9c74ad375" providerId="ADAL" clId="{69C3C210-437C-4E7C-83BE-0BF374C71E5D}" dt="2020-10-27T21:47:25.174" v="778" actId="571"/>
          <ac:cxnSpMkLst>
            <pc:docMk/>
            <pc:sldMk cId="1016227570" sldId="263"/>
            <ac:cxnSpMk id="361" creationId="{16328416-BEDF-451C-BF05-236C0EE44B90}"/>
          </ac:cxnSpMkLst>
        </pc:cxnChg>
        <pc:cxnChg chg="mod">
          <ac:chgData name="Moshe Freedman" userId="60dcc7a2-9905-4a61-8dfb-1ee9c74ad375" providerId="ADAL" clId="{69C3C210-437C-4E7C-83BE-0BF374C71E5D}" dt="2020-10-27T21:47:25.174" v="778" actId="571"/>
          <ac:cxnSpMkLst>
            <pc:docMk/>
            <pc:sldMk cId="1016227570" sldId="263"/>
            <ac:cxnSpMk id="362" creationId="{43D014C8-5D36-48B0-933F-C71B91EB8F06}"/>
          </ac:cxnSpMkLst>
        </pc:cxnChg>
        <pc:cxnChg chg="mod">
          <ac:chgData name="Moshe Freedman" userId="60dcc7a2-9905-4a61-8dfb-1ee9c74ad375" providerId="ADAL" clId="{69C3C210-437C-4E7C-83BE-0BF374C71E5D}" dt="2020-10-27T21:47:25.174" v="778" actId="571"/>
          <ac:cxnSpMkLst>
            <pc:docMk/>
            <pc:sldMk cId="1016227570" sldId="263"/>
            <ac:cxnSpMk id="373" creationId="{0B987C4D-2946-471C-9B49-B5D2ED89FFE4}"/>
          </ac:cxnSpMkLst>
        </pc:cxnChg>
        <pc:cxnChg chg="mod">
          <ac:chgData name="Moshe Freedman" userId="60dcc7a2-9905-4a61-8dfb-1ee9c74ad375" providerId="ADAL" clId="{69C3C210-437C-4E7C-83BE-0BF374C71E5D}" dt="2020-10-27T21:47:25.174" v="778" actId="571"/>
          <ac:cxnSpMkLst>
            <pc:docMk/>
            <pc:sldMk cId="1016227570" sldId="263"/>
            <ac:cxnSpMk id="375" creationId="{84F47FC1-751B-47A0-B8B3-FF4B7CDE86A6}"/>
          </ac:cxnSpMkLst>
        </pc:cxnChg>
        <pc:cxnChg chg="mod">
          <ac:chgData name="Moshe Freedman" userId="60dcc7a2-9905-4a61-8dfb-1ee9c74ad375" providerId="ADAL" clId="{69C3C210-437C-4E7C-83BE-0BF374C71E5D}" dt="2020-10-27T21:47:25.174" v="778" actId="571"/>
          <ac:cxnSpMkLst>
            <pc:docMk/>
            <pc:sldMk cId="1016227570" sldId="263"/>
            <ac:cxnSpMk id="377" creationId="{487B9540-522F-488C-BC58-57C79DB440C4}"/>
          </ac:cxnSpMkLst>
        </pc:cxnChg>
        <pc:cxnChg chg="mod">
          <ac:chgData name="Moshe Freedman" userId="60dcc7a2-9905-4a61-8dfb-1ee9c74ad375" providerId="ADAL" clId="{69C3C210-437C-4E7C-83BE-0BF374C71E5D}" dt="2020-10-27T21:47:25.174" v="778" actId="571"/>
          <ac:cxnSpMkLst>
            <pc:docMk/>
            <pc:sldMk cId="1016227570" sldId="263"/>
            <ac:cxnSpMk id="379" creationId="{0E92BFFE-0AFB-4D90-A3B2-7BB192FFB309}"/>
          </ac:cxnSpMkLst>
        </pc:cxnChg>
        <pc:cxnChg chg="mod">
          <ac:chgData name="Moshe Freedman" userId="60dcc7a2-9905-4a61-8dfb-1ee9c74ad375" providerId="ADAL" clId="{69C3C210-437C-4E7C-83BE-0BF374C71E5D}" dt="2020-10-27T21:47:25.174" v="778" actId="571"/>
          <ac:cxnSpMkLst>
            <pc:docMk/>
            <pc:sldMk cId="1016227570" sldId="263"/>
            <ac:cxnSpMk id="381" creationId="{840D2400-AEEA-4593-93F8-E44F84B1402F}"/>
          </ac:cxnSpMkLst>
        </pc:cxnChg>
        <pc:cxnChg chg="mod">
          <ac:chgData name="Moshe Freedman" userId="60dcc7a2-9905-4a61-8dfb-1ee9c74ad375" providerId="ADAL" clId="{69C3C210-437C-4E7C-83BE-0BF374C71E5D}" dt="2020-10-27T21:47:25.174" v="778" actId="571"/>
          <ac:cxnSpMkLst>
            <pc:docMk/>
            <pc:sldMk cId="1016227570" sldId="263"/>
            <ac:cxnSpMk id="383" creationId="{6D7D7412-EFBD-4736-8246-927620D4477C}"/>
          </ac:cxnSpMkLst>
        </pc:cxnChg>
        <pc:cxnChg chg="mod">
          <ac:chgData name="Moshe Freedman" userId="60dcc7a2-9905-4a61-8dfb-1ee9c74ad375" providerId="ADAL" clId="{69C3C210-437C-4E7C-83BE-0BF374C71E5D}" dt="2020-10-27T21:47:25.174" v="778" actId="571"/>
          <ac:cxnSpMkLst>
            <pc:docMk/>
            <pc:sldMk cId="1016227570" sldId="263"/>
            <ac:cxnSpMk id="385" creationId="{133DBCB9-2AE9-4F39-B97B-F2414620682C}"/>
          </ac:cxnSpMkLst>
        </pc:cxnChg>
        <pc:cxnChg chg="mod">
          <ac:chgData name="Moshe Freedman" userId="60dcc7a2-9905-4a61-8dfb-1ee9c74ad375" providerId="ADAL" clId="{69C3C210-437C-4E7C-83BE-0BF374C71E5D}" dt="2020-10-27T21:47:25.174" v="778" actId="571"/>
          <ac:cxnSpMkLst>
            <pc:docMk/>
            <pc:sldMk cId="1016227570" sldId="263"/>
            <ac:cxnSpMk id="387" creationId="{CFCC8122-1E63-443B-B4B6-09EB4AFD1001}"/>
          </ac:cxnSpMkLst>
        </pc:cxnChg>
        <pc:cxnChg chg="mod">
          <ac:chgData name="Moshe Freedman" userId="60dcc7a2-9905-4a61-8dfb-1ee9c74ad375" providerId="ADAL" clId="{69C3C210-437C-4E7C-83BE-0BF374C71E5D}" dt="2020-10-27T21:47:27.641" v="779" actId="571"/>
          <ac:cxnSpMkLst>
            <pc:docMk/>
            <pc:sldMk cId="1016227570" sldId="263"/>
            <ac:cxnSpMk id="393" creationId="{D6093269-FBEA-4611-A23B-DDA0EFC07837}"/>
          </ac:cxnSpMkLst>
        </pc:cxnChg>
        <pc:cxnChg chg="mod">
          <ac:chgData name="Moshe Freedman" userId="60dcc7a2-9905-4a61-8dfb-1ee9c74ad375" providerId="ADAL" clId="{69C3C210-437C-4E7C-83BE-0BF374C71E5D}" dt="2020-10-27T21:47:27.641" v="779" actId="571"/>
          <ac:cxnSpMkLst>
            <pc:docMk/>
            <pc:sldMk cId="1016227570" sldId="263"/>
            <ac:cxnSpMk id="394" creationId="{43A01DB0-98A2-475F-A732-247F32E9628D}"/>
          </ac:cxnSpMkLst>
        </pc:cxnChg>
        <pc:cxnChg chg="mod">
          <ac:chgData name="Moshe Freedman" userId="60dcc7a2-9905-4a61-8dfb-1ee9c74ad375" providerId="ADAL" clId="{69C3C210-437C-4E7C-83BE-0BF374C71E5D}" dt="2020-10-27T21:47:27.641" v="779" actId="571"/>
          <ac:cxnSpMkLst>
            <pc:docMk/>
            <pc:sldMk cId="1016227570" sldId="263"/>
            <ac:cxnSpMk id="405" creationId="{FC975593-9082-4DA9-9823-A8F25399DAF0}"/>
          </ac:cxnSpMkLst>
        </pc:cxnChg>
        <pc:cxnChg chg="mod">
          <ac:chgData name="Moshe Freedman" userId="60dcc7a2-9905-4a61-8dfb-1ee9c74ad375" providerId="ADAL" clId="{69C3C210-437C-4E7C-83BE-0BF374C71E5D}" dt="2020-10-27T21:47:27.641" v="779" actId="571"/>
          <ac:cxnSpMkLst>
            <pc:docMk/>
            <pc:sldMk cId="1016227570" sldId="263"/>
            <ac:cxnSpMk id="407" creationId="{C6A04A2D-38C7-4451-9089-7DA76236BD9D}"/>
          </ac:cxnSpMkLst>
        </pc:cxnChg>
        <pc:cxnChg chg="mod">
          <ac:chgData name="Moshe Freedman" userId="60dcc7a2-9905-4a61-8dfb-1ee9c74ad375" providerId="ADAL" clId="{69C3C210-437C-4E7C-83BE-0BF374C71E5D}" dt="2020-10-27T21:47:27.641" v="779" actId="571"/>
          <ac:cxnSpMkLst>
            <pc:docMk/>
            <pc:sldMk cId="1016227570" sldId="263"/>
            <ac:cxnSpMk id="409" creationId="{E750124A-A6C5-4F56-A732-5E0E063D18DD}"/>
          </ac:cxnSpMkLst>
        </pc:cxnChg>
        <pc:cxnChg chg="mod">
          <ac:chgData name="Moshe Freedman" userId="60dcc7a2-9905-4a61-8dfb-1ee9c74ad375" providerId="ADAL" clId="{69C3C210-437C-4E7C-83BE-0BF374C71E5D}" dt="2020-10-27T21:47:27.641" v="779" actId="571"/>
          <ac:cxnSpMkLst>
            <pc:docMk/>
            <pc:sldMk cId="1016227570" sldId="263"/>
            <ac:cxnSpMk id="411" creationId="{9A708C4E-9085-4FF2-9F61-6B755ADD0C5D}"/>
          </ac:cxnSpMkLst>
        </pc:cxnChg>
        <pc:cxnChg chg="mod">
          <ac:chgData name="Moshe Freedman" userId="60dcc7a2-9905-4a61-8dfb-1ee9c74ad375" providerId="ADAL" clId="{69C3C210-437C-4E7C-83BE-0BF374C71E5D}" dt="2020-10-27T21:47:27.641" v="779" actId="571"/>
          <ac:cxnSpMkLst>
            <pc:docMk/>
            <pc:sldMk cId="1016227570" sldId="263"/>
            <ac:cxnSpMk id="413" creationId="{D405BC0C-22BB-491E-9589-6C4A3EBCBD70}"/>
          </ac:cxnSpMkLst>
        </pc:cxnChg>
        <pc:cxnChg chg="mod">
          <ac:chgData name="Moshe Freedman" userId="60dcc7a2-9905-4a61-8dfb-1ee9c74ad375" providerId="ADAL" clId="{69C3C210-437C-4E7C-83BE-0BF374C71E5D}" dt="2020-10-27T21:47:27.641" v="779" actId="571"/>
          <ac:cxnSpMkLst>
            <pc:docMk/>
            <pc:sldMk cId="1016227570" sldId="263"/>
            <ac:cxnSpMk id="415" creationId="{6548FD09-2D67-43F1-91F8-FA10F4539F0D}"/>
          </ac:cxnSpMkLst>
        </pc:cxnChg>
        <pc:cxnChg chg="mod">
          <ac:chgData name="Moshe Freedman" userId="60dcc7a2-9905-4a61-8dfb-1ee9c74ad375" providerId="ADAL" clId="{69C3C210-437C-4E7C-83BE-0BF374C71E5D}" dt="2020-10-27T21:47:27.641" v="779" actId="571"/>
          <ac:cxnSpMkLst>
            <pc:docMk/>
            <pc:sldMk cId="1016227570" sldId="263"/>
            <ac:cxnSpMk id="417" creationId="{BE4DD1F8-4651-4408-BF42-F2DAD73F6DF2}"/>
          </ac:cxnSpMkLst>
        </pc:cxnChg>
        <pc:cxnChg chg="mod">
          <ac:chgData name="Moshe Freedman" userId="60dcc7a2-9905-4a61-8dfb-1ee9c74ad375" providerId="ADAL" clId="{69C3C210-437C-4E7C-83BE-0BF374C71E5D}" dt="2020-10-27T21:47:27.641" v="779" actId="571"/>
          <ac:cxnSpMkLst>
            <pc:docMk/>
            <pc:sldMk cId="1016227570" sldId="263"/>
            <ac:cxnSpMk id="419" creationId="{3EA35AB1-A41A-46E1-86AD-3753AB7364ED}"/>
          </ac:cxnSpMkLst>
        </pc:cxnChg>
        <pc:cxnChg chg="mod">
          <ac:chgData name="Moshe Freedman" userId="60dcc7a2-9905-4a61-8dfb-1ee9c74ad375" providerId="ADAL" clId="{69C3C210-437C-4E7C-83BE-0BF374C71E5D}" dt="2020-10-27T21:47:29.806" v="780" actId="571"/>
          <ac:cxnSpMkLst>
            <pc:docMk/>
            <pc:sldMk cId="1016227570" sldId="263"/>
            <ac:cxnSpMk id="425" creationId="{9BE611B6-FBB3-493B-842A-B2A02C40B3F2}"/>
          </ac:cxnSpMkLst>
        </pc:cxnChg>
        <pc:cxnChg chg="mod">
          <ac:chgData name="Moshe Freedman" userId="60dcc7a2-9905-4a61-8dfb-1ee9c74ad375" providerId="ADAL" clId="{69C3C210-437C-4E7C-83BE-0BF374C71E5D}" dt="2020-10-27T21:47:29.806" v="780" actId="571"/>
          <ac:cxnSpMkLst>
            <pc:docMk/>
            <pc:sldMk cId="1016227570" sldId="263"/>
            <ac:cxnSpMk id="426" creationId="{50899191-074A-4A8D-BC31-FDD86CAD8283}"/>
          </ac:cxnSpMkLst>
        </pc:cxnChg>
        <pc:cxnChg chg="mod">
          <ac:chgData name="Moshe Freedman" userId="60dcc7a2-9905-4a61-8dfb-1ee9c74ad375" providerId="ADAL" clId="{69C3C210-437C-4E7C-83BE-0BF374C71E5D}" dt="2020-10-27T21:47:29.806" v="780" actId="571"/>
          <ac:cxnSpMkLst>
            <pc:docMk/>
            <pc:sldMk cId="1016227570" sldId="263"/>
            <ac:cxnSpMk id="437" creationId="{03DBCCB5-D098-46B0-A0BA-3358FA52216B}"/>
          </ac:cxnSpMkLst>
        </pc:cxnChg>
        <pc:cxnChg chg="mod">
          <ac:chgData name="Moshe Freedman" userId="60dcc7a2-9905-4a61-8dfb-1ee9c74ad375" providerId="ADAL" clId="{69C3C210-437C-4E7C-83BE-0BF374C71E5D}" dt="2020-10-27T21:47:29.806" v="780" actId="571"/>
          <ac:cxnSpMkLst>
            <pc:docMk/>
            <pc:sldMk cId="1016227570" sldId="263"/>
            <ac:cxnSpMk id="439" creationId="{F885F5A0-0D46-480E-ABC6-BCB0F4D98B5A}"/>
          </ac:cxnSpMkLst>
        </pc:cxnChg>
        <pc:cxnChg chg="mod">
          <ac:chgData name="Moshe Freedman" userId="60dcc7a2-9905-4a61-8dfb-1ee9c74ad375" providerId="ADAL" clId="{69C3C210-437C-4E7C-83BE-0BF374C71E5D}" dt="2020-10-27T21:47:29.806" v="780" actId="571"/>
          <ac:cxnSpMkLst>
            <pc:docMk/>
            <pc:sldMk cId="1016227570" sldId="263"/>
            <ac:cxnSpMk id="441" creationId="{CBEE1378-8CE2-4174-B738-AFAE87D8F020}"/>
          </ac:cxnSpMkLst>
        </pc:cxnChg>
        <pc:cxnChg chg="mod">
          <ac:chgData name="Moshe Freedman" userId="60dcc7a2-9905-4a61-8dfb-1ee9c74ad375" providerId="ADAL" clId="{69C3C210-437C-4E7C-83BE-0BF374C71E5D}" dt="2020-10-27T21:47:29.806" v="780" actId="571"/>
          <ac:cxnSpMkLst>
            <pc:docMk/>
            <pc:sldMk cId="1016227570" sldId="263"/>
            <ac:cxnSpMk id="443" creationId="{8E5AC7C7-6D30-4246-8208-A6C0C3B94E1D}"/>
          </ac:cxnSpMkLst>
        </pc:cxnChg>
        <pc:cxnChg chg="mod">
          <ac:chgData name="Moshe Freedman" userId="60dcc7a2-9905-4a61-8dfb-1ee9c74ad375" providerId="ADAL" clId="{69C3C210-437C-4E7C-83BE-0BF374C71E5D}" dt="2020-10-27T21:47:29.806" v="780" actId="571"/>
          <ac:cxnSpMkLst>
            <pc:docMk/>
            <pc:sldMk cId="1016227570" sldId="263"/>
            <ac:cxnSpMk id="445" creationId="{45A60250-08E5-431E-ABC1-B736D1B64C2E}"/>
          </ac:cxnSpMkLst>
        </pc:cxnChg>
        <pc:cxnChg chg="mod">
          <ac:chgData name="Moshe Freedman" userId="60dcc7a2-9905-4a61-8dfb-1ee9c74ad375" providerId="ADAL" clId="{69C3C210-437C-4E7C-83BE-0BF374C71E5D}" dt="2020-10-27T21:47:29.806" v="780" actId="571"/>
          <ac:cxnSpMkLst>
            <pc:docMk/>
            <pc:sldMk cId="1016227570" sldId="263"/>
            <ac:cxnSpMk id="447" creationId="{AFB5C6F5-6100-482E-B818-BC8FD3A9C078}"/>
          </ac:cxnSpMkLst>
        </pc:cxnChg>
        <pc:cxnChg chg="mod">
          <ac:chgData name="Moshe Freedman" userId="60dcc7a2-9905-4a61-8dfb-1ee9c74ad375" providerId="ADAL" clId="{69C3C210-437C-4E7C-83BE-0BF374C71E5D}" dt="2020-10-27T21:47:29.806" v="780" actId="571"/>
          <ac:cxnSpMkLst>
            <pc:docMk/>
            <pc:sldMk cId="1016227570" sldId="263"/>
            <ac:cxnSpMk id="449" creationId="{09E7EBFA-AC9A-453F-83F9-C076CDFEEBE2}"/>
          </ac:cxnSpMkLst>
        </pc:cxnChg>
        <pc:cxnChg chg="mod">
          <ac:chgData name="Moshe Freedman" userId="60dcc7a2-9905-4a61-8dfb-1ee9c74ad375" providerId="ADAL" clId="{69C3C210-437C-4E7C-83BE-0BF374C71E5D}" dt="2020-10-27T21:47:29.806" v="780" actId="571"/>
          <ac:cxnSpMkLst>
            <pc:docMk/>
            <pc:sldMk cId="1016227570" sldId="263"/>
            <ac:cxnSpMk id="451" creationId="{74DB0751-B445-4D56-81A3-483AD0192347}"/>
          </ac:cxnSpMkLst>
        </pc:cxnChg>
        <pc:cxnChg chg="mod">
          <ac:chgData name="Moshe Freedman" userId="60dcc7a2-9905-4a61-8dfb-1ee9c74ad375" providerId="ADAL" clId="{69C3C210-437C-4E7C-83BE-0BF374C71E5D}" dt="2020-10-27T21:47:34.258" v="782" actId="571"/>
          <ac:cxnSpMkLst>
            <pc:docMk/>
            <pc:sldMk cId="1016227570" sldId="263"/>
            <ac:cxnSpMk id="457" creationId="{299A60C6-350C-4B8F-95C9-2C3AFD052D5C}"/>
          </ac:cxnSpMkLst>
        </pc:cxnChg>
        <pc:cxnChg chg="mod">
          <ac:chgData name="Moshe Freedman" userId="60dcc7a2-9905-4a61-8dfb-1ee9c74ad375" providerId="ADAL" clId="{69C3C210-437C-4E7C-83BE-0BF374C71E5D}" dt="2020-10-27T21:47:34.258" v="782" actId="571"/>
          <ac:cxnSpMkLst>
            <pc:docMk/>
            <pc:sldMk cId="1016227570" sldId="263"/>
            <ac:cxnSpMk id="458" creationId="{3D707993-2AB3-412D-90A8-D0846F9B7441}"/>
          </ac:cxnSpMkLst>
        </pc:cxnChg>
        <pc:cxnChg chg="mod">
          <ac:chgData name="Moshe Freedman" userId="60dcc7a2-9905-4a61-8dfb-1ee9c74ad375" providerId="ADAL" clId="{69C3C210-437C-4E7C-83BE-0BF374C71E5D}" dt="2020-10-27T21:47:34.258" v="782" actId="571"/>
          <ac:cxnSpMkLst>
            <pc:docMk/>
            <pc:sldMk cId="1016227570" sldId="263"/>
            <ac:cxnSpMk id="469" creationId="{4D69E374-A83D-466F-8F03-4F54C0B54758}"/>
          </ac:cxnSpMkLst>
        </pc:cxnChg>
        <pc:cxnChg chg="mod">
          <ac:chgData name="Moshe Freedman" userId="60dcc7a2-9905-4a61-8dfb-1ee9c74ad375" providerId="ADAL" clId="{69C3C210-437C-4E7C-83BE-0BF374C71E5D}" dt="2020-10-27T21:47:34.258" v="782" actId="571"/>
          <ac:cxnSpMkLst>
            <pc:docMk/>
            <pc:sldMk cId="1016227570" sldId="263"/>
            <ac:cxnSpMk id="471" creationId="{64F6A70B-AB3A-420B-8A25-71134065CCA8}"/>
          </ac:cxnSpMkLst>
        </pc:cxnChg>
        <pc:cxnChg chg="mod">
          <ac:chgData name="Moshe Freedman" userId="60dcc7a2-9905-4a61-8dfb-1ee9c74ad375" providerId="ADAL" clId="{69C3C210-437C-4E7C-83BE-0BF374C71E5D}" dt="2020-10-27T21:47:34.258" v="782" actId="571"/>
          <ac:cxnSpMkLst>
            <pc:docMk/>
            <pc:sldMk cId="1016227570" sldId="263"/>
            <ac:cxnSpMk id="473" creationId="{1C112AE2-5249-4DE5-B109-1021B8B2E2E2}"/>
          </ac:cxnSpMkLst>
        </pc:cxnChg>
        <pc:cxnChg chg="mod">
          <ac:chgData name="Moshe Freedman" userId="60dcc7a2-9905-4a61-8dfb-1ee9c74ad375" providerId="ADAL" clId="{69C3C210-437C-4E7C-83BE-0BF374C71E5D}" dt="2020-10-27T21:47:34.258" v="782" actId="571"/>
          <ac:cxnSpMkLst>
            <pc:docMk/>
            <pc:sldMk cId="1016227570" sldId="263"/>
            <ac:cxnSpMk id="475" creationId="{C82289F3-3A7D-4E5D-99CF-00FEAB5888E2}"/>
          </ac:cxnSpMkLst>
        </pc:cxnChg>
        <pc:cxnChg chg="mod">
          <ac:chgData name="Moshe Freedman" userId="60dcc7a2-9905-4a61-8dfb-1ee9c74ad375" providerId="ADAL" clId="{69C3C210-437C-4E7C-83BE-0BF374C71E5D}" dt="2020-10-27T21:47:34.258" v="782" actId="571"/>
          <ac:cxnSpMkLst>
            <pc:docMk/>
            <pc:sldMk cId="1016227570" sldId="263"/>
            <ac:cxnSpMk id="477" creationId="{1B319575-361A-4A78-A538-B9105ADD92AE}"/>
          </ac:cxnSpMkLst>
        </pc:cxnChg>
        <pc:cxnChg chg="mod">
          <ac:chgData name="Moshe Freedman" userId="60dcc7a2-9905-4a61-8dfb-1ee9c74ad375" providerId="ADAL" clId="{69C3C210-437C-4E7C-83BE-0BF374C71E5D}" dt="2020-10-27T21:47:34.258" v="782" actId="571"/>
          <ac:cxnSpMkLst>
            <pc:docMk/>
            <pc:sldMk cId="1016227570" sldId="263"/>
            <ac:cxnSpMk id="479" creationId="{FEEB15F6-C32B-4A46-9F90-25EDE06A54F4}"/>
          </ac:cxnSpMkLst>
        </pc:cxnChg>
        <pc:cxnChg chg="mod">
          <ac:chgData name="Moshe Freedman" userId="60dcc7a2-9905-4a61-8dfb-1ee9c74ad375" providerId="ADAL" clId="{69C3C210-437C-4E7C-83BE-0BF374C71E5D}" dt="2020-10-27T21:47:34.258" v="782" actId="571"/>
          <ac:cxnSpMkLst>
            <pc:docMk/>
            <pc:sldMk cId="1016227570" sldId="263"/>
            <ac:cxnSpMk id="481" creationId="{D5F60BB3-57BD-4385-B118-FC10C77BB8D2}"/>
          </ac:cxnSpMkLst>
        </pc:cxnChg>
        <pc:cxnChg chg="mod">
          <ac:chgData name="Moshe Freedman" userId="60dcc7a2-9905-4a61-8dfb-1ee9c74ad375" providerId="ADAL" clId="{69C3C210-437C-4E7C-83BE-0BF374C71E5D}" dt="2020-10-27T21:47:34.258" v="782" actId="571"/>
          <ac:cxnSpMkLst>
            <pc:docMk/>
            <pc:sldMk cId="1016227570" sldId="263"/>
            <ac:cxnSpMk id="483" creationId="{FFF531EE-BF10-43E1-8590-7268FCAF10B9}"/>
          </ac:cxnSpMkLst>
        </pc:cxnChg>
        <pc:cxnChg chg="mod">
          <ac:chgData name="Moshe Freedman" userId="60dcc7a2-9905-4a61-8dfb-1ee9c74ad375" providerId="ADAL" clId="{69C3C210-437C-4E7C-83BE-0BF374C71E5D}" dt="2020-10-27T21:47:36.438" v="783" actId="571"/>
          <ac:cxnSpMkLst>
            <pc:docMk/>
            <pc:sldMk cId="1016227570" sldId="263"/>
            <ac:cxnSpMk id="489" creationId="{B8B423EE-51D1-4B89-9887-1651279A2BA6}"/>
          </ac:cxnSpMkLst>
        </pc:cxnChg>
        <pc:cxnChg chg="mod">
          <ac:chgData name="Moshe Freedman" userId="60dcc7a2-9905-4a61-8dfb-1ee9c74ad375" providerId="ADAL" clId="{69C3C210-437C-4E7C-83BE-0BF374C71E5D}" dt="2020-10-27T21:47:36.438" v="783" actId="571"/>
          <ac:cxnSpMkLst>
            <pc:docMk/>
            <pc:sldMk cId="1016227570" sldId="263"/>
            <ac:cxnSpMk id="490" creationId="{258D9E25-99F5-4C5B-AC46-3A56ED7DD2F9}"/>
          </ac:cxnSpMkLst>
        </pc:cxnChg>
        <pc:cxnChg chg="mod">
          <ac:chgData name="Moshe Freedman" userId="60dcc7a2-9905-4a61-8dfb-1ee9c74ad375" providerId="ADAL" clId="{69C3C210-437C-4E7C-83BE-0BF374C71E5D}" dt="2020-10-27T21:47:36.438" v="783" actId="571"/>
          <ac:cxnSpMkLst>
            <pc:docMk/>
            <pc:sldMk cId="1016227570" sldId="263"/>
            <ac:cxnSpMk id="501" creationId="{930567C5-AFAC-4D57-B5A7-B229893018AF}"/>
          </ac:cxnSpMkLst>
        </pc:cxnChg>
        <pc:cxnChg chg="mod">
          <ac:chgData name="Moshe Freedman" userId="60dcc7a2-9905-4a61-8dfb-1ee9c74ad375" providerId="ADAL" clId="{69C3C210-437C-4E7C-83BE-0BF374C71E5D}" dt="2020-10-27T21:47:36.438" v="783" actId="571"/>
          <ac:cxnSpMkLst>
            <pc:docMk/>
            <pc:sldMk cId="1016227570" sldId="263"/>
            <ac:cxnSpMk id="503" creationId="{0041E12B-53B1-4A7B-AAC2-6E9D560376D8}"/>
          </ac:cxnSpMkLst>
        </pc:cxnChg>
        <pc:cxnChg chg="mod">
          <ac:chgData name="Moshe Freedman" userId="60dcc7a2-9905-4a61-8dfb-1ee9c74ad375" providerId="ADAL" clId="{69C3C210-437C-4E7C-83BE-0BF374C71E5D}" dt="2020-10-27T21:47:36.438" v="783" actId="571"/>
          <ac:cxnSpMkLst>
            <pc:docMk/>
            <pc:sldMk cId="1016227570" sldId="263"/>
            <ac:cxnSpMk id="505" creationId="{0D61219D-671A-4EB2-BA22-1BCB5BF7B653}"/>
          </ac:cxnSpMkLst>
        </pc:cxnChg>
        <pc:cxnChg chg="mod">
          <ac:chgData name="Moshe Freedman" userId="60dcc7a2-9905-4a61-8dfb-1ee9c74ad375" providerId="ADAL" clId="{69C3C210-437C-4E7C-83BE-0BF374C71E5D}" dt="2020-10-27T21:47:36.438" v="783" actId="571"/>
          <ac:cxnSpMkLst>
            <pc:docMk/>
            <pc:sldMk cId="1016227570" sldId="263"/>
            <ac:cxnSpMk id="507" creationId="{AFA7E2C6-CD9C-4795-A0A6-43F3817C20FB}"/>
          </ac:cxnSpMkLst>
        </pc:cxnChg>
        <pc:cxnChg chg="mod">
          <ac:chgData name="Moshe Freedman" userId="60dcc7a2-9905-4a61-8dfb-1ee9c74ad375" providerId="ADAL" clId="{69C3C210-437C-4E7C-83BE-0BF374C71E5D}" dt="2020-10-27T21:47:36.438" v="783" actId="571"/>
          <ac:cxnSpMkLst>
            <pc:docMk/>
            <pc:sldMk cId="1016227570" sldId="263"/>
            <ac:cxnSpMk id="509" creationId="{3023CB92-638C-41CC-BCFF-78BF4AC24FC6}"/>
          </ac:cxnSpMkLst>
        </pc:cxnChg>
        <pc:cxnChg chg="mod">
          <ac:chgData name="Moshe Freedman" userId="60dcc7a2-9905-4a61-8dfb-1ee9c74ad375" providerId="ADAL" clId="{69C3C210-437C-4E7C-83BE-0BF374C71E5D}" dt="2020-10-27T21:47:36.438" v="783" actId="571"/>
          <ac:cxnSpMkLst>
            <pc:docMk/>
            <pc:sldMk cId="1016227570" sldId="263"/>
            <ac:cxnSpMk id="511" creationId="{4BC6EE01-D595-4A06-AE0B-54C68182C0EC}"/>
          </ac:cxnSpMkLst>
        </pc:cxnChg>
        <pc:cxnChg chg="mod">
          <ac:chgData name="Moshe Freedman" userId="60dcc7a2-9905-4a61-8dfb-1ee9c74ad375" providerId="ADAL" clId="{69C3C210-437C-4E7C-83BE-0BF374C71E5D}" dt="2020-10-27T21:47:36.438" v="783" actId="571"/>
          <ac:cxnSpMkLst>
            <pc:docMk/>
            <pc:sldMk cId="1016227570" sldId="263"/>
            <ac:cxnSpMk id="513" creationId="{67CF204E-DCC9-4DF7-BE24-C4F1C54DF94B}"/>
          </ac:cxnSpMkLst>
        </pc:cxnChg>
        <pc:cxnChg chg="mod">
          <ac:chgData name="Moshe Freedman" userId="60dcc7a2-9905-4a61-8dfb-1ee9c74ad375" providerId="ADAL" clId="{69C3C210-437C-4E7C-83BE-0BF374C71E5D}" dt="2020-10-27T21:47:36.438" v="783" actId="571"/>
          <ac:cxnSpMkLst>
            <pc:docMk/>
            <pc:sldMk cId="1016227570" sldId="263"/>
            <ac:cxnSpMk id="515" creationId="{3D035F0F-7CFA-45D4-935D-497F93B079FE}"/>
          </ac:cxnSpMkLst>
        </pc:cxnChg>
        <pc:cxnChg chg="mod">
          <ac:chgData name="Moshe Freedman" userId="60dcc7a2-9905-4a61-8dfb-1ee9c74ad375" providerId="ADAL" clId="{69C3C210-437C-4E7C-83BE-0BF374C71E5D}" dt="2020-10-27T21:47:47.517" v="784" actId="571"/>
          <ac:cxnSpMkLst>
            <pc:docMk/>
            <pc:sldMk cId="1016227570" sldId="263"/>
            <ac:cxnSpMk id="521" creationId="{258F914A-E8D6-42E8-B363-6C8B0862C04F}"/>
          </ac:cxnSpMkLst>
        </pc:cxnChg>
        <pc:cxnChg chg="mod">
          <ac:chgData name="Moshe Freedman" userId="60dcc7a2-9905-4a61-8dfb-1ee9c74ad375" providerId="ADAL" clId="{69C3C210-437C-4E7C-83BE-0BF374C71E5D}" dt="2020-10-27T21:47:47.517" v="784" actId="571"/>
          <ac:cxnSpMkLst>
            <pc:docMk/>
            <pc:sldMk cId="1016227570" sldId="263"/>
            <ac:cxnSpMk id="522" creationId="{5D41D2B3-536F-4F52-A211-7745C31C307D}"/>
          </ac:cxnSpMkLst>
        </pc:cxnChg>
        <pc:cxnChg chg="mod">
          <ac:chgData name="Moshe Freedman" userId="60dcc7a2-9905-4a61-8dfb-1ee9c74ad375" providerId="ADAL" clId="{69C3C210-437C-4E7C-83BE-0BF374C71E5D}" dt="2020-10-27T21:47:47.517" v="784" actId="571"/>
          <ac:cxnSpMkLst>
            <pc:docMk/>
            <pc:sldMk cId="1016227570" sldId="263"/>
            <ac:cxnSpMk id="533" creationId="{564A85B1-E785-41FB-B71F-C139B0FC69FB}"/>
          </ac:cxnSpMkLst>
        </pc:cxnChg>
        <pc:cxnChg chg="mod">
          <ac:chgData name="Moshe Freedman" userId="60dcc7a2-9905-4a61-8dfb-1ee9c74ad375" providerId="ADAL" clId="{69C3C210-437C-4E7C-83BE-0BF374C71E5D}" dt="2020-10-27T21:47:47.517" v="784" actId="571"/>
          <ac:cxnSpMkLst>
            <pc:docMk/>
            <pc:sldMk cId="1016227570" sldId="263"/>
            <ac:cxnSpMk id="535" creationId="{09B35C85-C412-4838-BA05-71E84F290969}"/>
          </ac:cxnSpMkLst>
        </pc:cxnChg>
        <pc:cxnChg chg="mod">
          <ac:chgData name="Moshe Freedman" userId="60dcc7a2-9905-4a61-8dfb-1ee9c74ad375" providerId="ADAL" clId="{69C3C210-437C-4E7C-83BE-0BF374C71E5D}" dt="2020-10-27T21:47:47.517" v="784" actId="571"/>
          <ac:cxnSpMkLst>
            <pc:docMk/>
            <pc:sldMk cId="1016227570" sldId="263"/>
            <ac:cxnSpMk id="537" creationId="{FEB7E4E2-BD0D-4FC6-9030-9988CF1E10D2}"/>
          </ac:cxnSpMkLst>
        </pc:cxnChg>
        <pc:cxnChg chg="mod">
          <ac:chgData name="Moshe Freedman" userId="60dcc7a2-9905-4a61-8dfb-1ee9c74ad375" providerId="ADAL" clId="{69C3C210-437C-4E7C-83BE-0BF374C71E5D}" dt="2020-10-27T21:47:47.517" v="784" actId="571"/>
          <ac:cxnSpMkLst>
            <pc:docMk/>
            <pc:sldMk cId="1016227570" sldId="263"/>
            <ac:cxnSpMk id="539" creationId="{1366BE1A-528E-4975-87ED-3379AEC8269C}"/>
          </ac:cxnSpMkLst>
        </pc:cxnChg>
        <pc:cxnChg chg="mod">
          <ac:chgData name="Moshe Freedman" userId="60dcc7a2-9905-4a61-8dfb-1ee9c74ad375" providerId="ADAL" clId="{69C3C210-437C-4E7C-83BE-0BF374C71E5D}" dt="2020-10-27T21:47:47.517" v="784" actId="571"/>
          <ac:cxnSpMkLst>
            <pc:docMk/>
            <pc:sldMk cId="1016227570" sldId="263"/>
            <ac:cxnSpMk id="541" creationId="{FA8028B2-0634-458D-AE1D-802D5F77B685}"/>
          </ac:cxnSpMkLst>
        </pc:cxnChg>
        <pc:cxnChg chg="mod">
          <ac:chgData name="Moshe Freedman" userId="60dcc7a2-9905-4a61-8dfb-1ee9c74ad375" providerId="ADAL" clId="{69C3C210-437C-4E7C-83BE-0BF374C71E5D}" dt="2020-10-27T21:47:47.517" v="784" actId="571"/>
          <ac:cxnSpMkLst>
            <pc:docMk/>
            <pc:sldMk cId="1016227570" sldId="263"/>
            <ac:cxnSpMk id="543" creationId="{165EFE97-0718-48B9-9D6B-B497278DE41E}"/>
          </ac:cxnSpMkLst>
        </pc:cxnChg>
        <pc:cxnChg chg="mod">
          <ac:chgData name="Moshe Freedman" userId="60dcc7a2-9905-4a61-8dfb-1ee9c74ad375" providerId="ADAL" clId="{69C3C210-437C-4E7C-83BE-0BF374C71E5D}" dt="2020-10-27T21:47:47.517" v="784" actId="571"/>
          <ac:cxnSpMkLst>
            <pc:docMk/>
            <pc:sldMk cId="1016227570" sldId="263"/>
            <ac:cxnSpMk id="545" creationId="{A96C900D-828F-4801-A4C6-858DEAEEDE3F}"/>
          </ac:cxnSpMkLst>
        </pc:cxnChg>
        <pc:cxnChg chg="mod">
          <ac:chgData name="Moshe Freedman" userId="60dcc7a2-9905-4a61-8dfb-1ee9c74ad375" providerId="ADAL" clId="{69C3C210-437C-4E7C-83BE-0BF374C71E5D}" dt="2020-10-27T21:47:47.517" v="784" actId="571"/>
          <ac:cxnSpMkLst>
            <pc:docMk/>
            <pc:sldMk cId="1016227570" sldId="263"/>
            <ac:cxnSpMk id="547" creationId="{0B3DF2CD-06CE-43FA-9841-7E01DD19DDC9}"/>
          </ac:cxnSpMkLst>
        </pc:cxnChg>
        <pc:cxnChg chg="mod">
          <ac:chgData name="Moshe Freedman" userId="60dcc7a2-9905-4a61-8dfb-1ee9c74ad375" providerId="ADAL" clId="{69C3C210-437C-4E7C-83BE-0BF374C71E5D}" dt="2020-10-27T21:47:47.517" v="784" actId="571"/>
          <ac:cxnSpMkLst>
            <pc:docMk/>
            <pc:sldMk cId="1016227570" sldId="263"/>
            <ac:cxnSpMk id="553" creationId="{B291964B-932D-4E1C-901A-4B2589C6B99B}"/>
          </ac:cxnSpMkLst>
        </pc:cxnChg>
        <pc:cxnChg chg="mod">
          <ac:chgData name="Moshe Freedman" userId="60dcc7a2-9905-4a61-8dfb-1ee9c74ad375" providerId="ADAL" clId="{69C3C210-437C-4E7C-83BE-0BF374C71E5D}" dt="2020-10-27T21:47:47.517" v="784" actId="571"/>
          <ac:cxnSpMkLst>
            <pc:docMk/>
            <pc:sldMk cId="1016227570" sldId="263"/>
            <ac:cxnSpMk id="554" creationId="{56FD0776-32DA-49AB-AFBC-EC328F7B62C9}"/>
          </ac:cxnSpMkLst>
        </pc:cxnChg>
        <pc:cxnChg chg="mod">
          <ac:chgData name="Moshe Freedman" userId="60dcc7a2-9905-4a61-8dfb-1ee9c74ad375" providerId="ADAL" clId="{69C3C210-437C-4E7C-83BE-0BF374C71E5D}" dt="2020-10-27T21:47:47.517" v="784" actId="571"/>
          <ac:cxnSpMkLst>
            <pc:docMk/>
            <pc:sldMk cId="1016227570" sldId="263"/>
            <ac:cxnSpMk id="565" creationId="{CDBD3B89-F891-4C19-BDA9-65C9B49CCB6E}"/>
          </ac:cxnSpMkLst>
        </pc:cxnChg>
        <pc:cxnChg chg="mod">
          <ac:chgData name="Moshe Freedman" userId="60dcc7a2-9905-4a61-8dfb-1ee9c74ad375" providerId="ADAL" clId="{69C3C210-437C-4E7C-83BE-0BF374C71E5D}" dt="2020-10-27T21:47:47.517" v="784" actId="571"/>
          <ac:cxnSpMkLst>
            <pc:docMk/>
            <pc:sldMk cId="1016227570" sldId="263"/>
            <ac:cxnSpMk id="567" creationId="{A10DB2B6-7828-4D18-BFCC-31A5E9EA1865}"/>
          </ac:cxnSpMkLst>
        </pc:cxnChg>
        <pc:cxnChg chg="mod">
          <ac:chgData name="Moshe Freedman" userId="60dcc7a2-9905-4a61-8dfb-1ee9c74ad375" providerId="ADAL" clId="{69C3C210-437C-4E7C-83BE-0BF374C71E5D}" dt="2020-10-27T21:47:47.517" v="784" actId="571"/>
          <ac:cxnSpMkLst>
            <pc:docMk/>
            <pc:sldMk cId="1016227570" sldId="263"/>
            <ac:cxnSpMk id="569" creationId="{0B545B46-4677-4B30-A8B6-E1EB32773FC0}"/>
          </ac:cxnSpMkLst>
        </pc:cxnChg>
        <pc:cxnChg chg="mod">
          <ac:chgData name="Moshe Freedman" userId="60dcc7a2-9905-4a61-8dfb-1ee9c74ad375" providerId="ADAL" clId="{69C3C210-437C-4E7C-83BE-0BF374C71E5D}" dt="2020-10-27T21:47:47.517" v="784" actId="571"/>
          <ac:cxnSpMkLst>
            <pc:docMk/>
            <pc:sldMk cId="1016227570" sldId="263"/>
            <ac:cxnSpMk id="571" creationId="{086D646A-78F8-4BE0-9B5B-83102D7F1ED1}"/>
          </ac:cxnSpMkLst>
        </pc:cxnChg>
        <pc:cxnChg chg="mod">
          <ac:chgData name="Moshe Freedman" userId="60dcc7a2-9905-4a61-8dfb-1ee9c74ad375" providerId="ADAL" clId="{69C3C210-437C-4E7C-83BE-0BF374C71E5D}" dt="2020-10-27T21:47:47.517" v="784" actId="571"/>
          <ac:cxnSpMkLst>
            <pc:docMk/>
            <pc:sldMk cId="1016227570" sldId="263"/>
            <ac:cxnSpMk id="573" creationId="{817DAACC-F82F-4E77-9E16-6B04BCCADD0E}"/>
          </ac:cxnSpMkLst>
        </pc:cxnChg>
        <pc:cxnChg chg="mod">
          <ac:chgData name="Moshe Freedman" userId="60dcc7a2-9905-4a61-8dfb-1ee9c74ad375" providerId="ADAL" clId="{69C3C210-437C-4E7C-83BE-0BF374C71E5D}" dt="2020-10-27T21:47:47.517" v="784" actId="571"/>
          <ac:cxnSpMkLst>
            <pc:docMk/>
            <pc:sldMk cId="1016227570" sldId="263"/>
            <ac:cxnSpMk id="575" creationId="{9B6CDAF9-3789-45CD-93EE-8F2A3B629ACC}"/>
          </ac:cxnSpMkLst>
        </pc:cxnChg>
        <pc:cxnChg chg="mod">
          <ac:chgData name="Moshe Freedman" userId="60dcc7a2-9905-4a61-8dfb-1ee9c74ad375" providerId="ADAL" clId="{69C3C210-437C-4E7C-83BE-0BF374C71E5D}" dt="2020-10-27T21:47:47.517" v="784" actId="571"/>
          <ac:cxnSpMkLst>
            <pc:docMk/>
            <pc:sldMk cId="1016227570" sldId="263"/>
            <ac:cxnSpMk id="577" creationId="{59A84A72-464B-4BF3-B0B3-BD2A1B27C10A}"/>
          </ac:cxnSpMkLst>
        </pc:cxnChg>
        <pc:cxnChg chg="mod">
          <ac:chgData name="Moshe Freedman" userId="60dcc7a2-9905-4a61-8dfb-1ee9c74ad375" providerId="ADAL" clId="{69C3C210-437C-4E7C-83BE-0BF374C71E5D}" dt="2020-10-27T21:47:47.517" v="784" actId="571"/>
          <ac:cxnSpMkLst>
            <pc:docMk/>
            <pc:sldMk cId="1016227570" sldId="263"/>
            <ac:cxnSpMk id="579" creationId="{40FC6074-83A9-4201-A9F1-1A286ABDAE4B}"/>
          </ac:cxnSpMkLst>
        </pc:cxnChg>
        <pc:cxnChg chg="mod">
          <ac:chgData name="Moshe Freedman" userId="60dcc7a2-9905-4a61-8dfb-1ee9c74ad375" providerId="ADAL" clId="{69C3C210-437C-4E7C-83BE-0BF374C71E5D}" dt="2020-10-27T21:47:53.540" v="786" actId="571"/>
          <ac:cxnSpMkLst>
            <pc:docMk/>
            <pc:sldMk cId="1016227570" sldId="263"/>
            <ac:cxnSpMk id="585" creationId="{5D2F181F-395A-4BCF-9988-047CB819762D}"/>
          </ac:cxnSpMkLst>
        </pc:cxnChg>
        <pc:cxnChg chg="mod">
          <ac:chgData name="Moshe Freedman" userId="60dcc7a2-9905-4a61-8dfb-1ee9c74ad375" providerId="ADAL" clId="{69C3C210-437C-4E7C-83BE-0BF374C71E5D}" dt="2020-10-27T21:47:53.540" v="786" actId="571"/>
          <ac:cxnSpMkLst>
            <pc:docMk/>
            <pc:sldMk cId="1016227570" sldId="263"/>
            <ac:cxnSpMk id="586" creationId="{B77AE30B-693A-47E9-8522-63201AADD576}"/>
          </ac:cxnSpMkLst>
        </pc:cxnChg>
        <pc:cxnChg chg="mod">
          <ac:chgData name="Moshe Freedman" userId="60dcc7a2-9905-4a61-8dfb-1ee9c74ad375" providerId="ADAL" clId="{69C3C210-437C-4E7C-83BE-0BF374C71E5D}" dt="2020-10-27T21:47:53.540" v="786" actId="571"/>
          <ac:cxnSpMkLst>
            <pc:docMk/>
            <pc:sldMk cId="1016227570" sldId="263"/>
            <ac:cxnSpMk id="597" creationId="{570F7AB4-BB61-4972-A0CB-29E62C677024}"/>
          </ac:cxnSpMkLst>
        </pc:cxnChg>
        <pc:cxnChg chg="mod">
          <ac:chgData name="Moshe Freedman" userId="60dcc7a2-9905-4a61-8dfb-1ee9c74ad375" providerId="ADAL" clId="{69C3C210-437C-4E7C-83BE-0BF374C71E5D}" dt="2020-10-27T21:47:53.540" v="786" actId="571"/>
          <ac:cxnSpMkLst>
            <pc:docMk/>
            <pc:sldMk cId="1016227570" sldId="263"/>
            <ac:cxnSpMk id="599" creationId="{9819F5FF-7095-4746-8144-3734F042BF21}"/>
          </ac:cxnSpMkLst>
        </pc:cxnChg>
        <pc:cxnChg chg="mod">
          <ac:chgData name="Moshe Freedman" userId="60dcc7a2-9905-4a61-8dfb-1ee9c74ad375" providerId="ADAL" clId="{69C3C210-437C-4E7C-83BE-0BF374C71E5D}" dt="2020-10-27T21:47:53.540" v="786" actId="571"/>
          <ac:cxnSpMkLst>
            <pc:docMk/>
            <pc:sldMk cId="1016227570" sldId="263"/>
            <ac:cxnSpMk id="601" creationId="{F5640B79-51C8-4D7F-B780-1674FE62BBBC}"/>
          </ac:cxnSpMkLst>
        </pc:cxnChg>
        <pc:cxnChg chg="mod">
          <ac:chgData name="Moshe Freedman" userId="60dcc7a2-9905-4a61-8dfb-1ee9c74ad375" providerId="ADAL" clId="{69C3C210-437C-4E7C-83BE-0BF374C71E5D}" dt="2020-10-27T21:47:53.540" v="786" actId="571"/>
          <ac:cxnSpMkLst>
            <pc:docMk/>
            <pc:sldMk cId="1016227570" sldId="263"/>
            <ac:cxnSpMk id="603" creationId="{D8AD5151-F295-4CBD-8E3B-E040FC0010E5}"/>
          </ac:cxnSpMkLst>
        </pc:cxnChg>
        <pc:cxnChg chg="mod">
          <ac:chgData name="Moshe Freedman" userId="60dcc7a2-9905-4a61-8dfb-1ee9c74ad375" providerId="ADAL" clId="{69C3C210-437C-4E7C-83BE-0BF374C71E5D}" dt="2020-10-27T21:47:53.540" v="786" actId="571"/>
          <ac:cxnSpMkLst>
            <pc:docMk/>
            <pc:sldMk cId="1016227570" sldId="263"/>
            <ac:cxnSpMk id="605" creationId="{91A5933A-B052-41DA-8893-8867DBF3A573}"/>
          </ac:cxnSpMkLst>
        </pc:cxnChg>
        <pc:cxnChg chg="mod">
          <ac:chgData name="Moshe Freedman" userId="60dcc7a2-9905-4a61-8dfb-1ee9c74ad375" providerId="ADAL" clId="{69C3C210-437C-4E7C-83BE-0BF374C71E5D}" dt="2020-10-27T21:47:53.540" v="786" actId="571"/>
          <ac:cxnSpMkLst>
            <pc:docMk/>
            <pc:sldMk cId="1016227570" sldId="263"/>
            <ac:cxnSpMk id="607" creationId="{A4B59BE0-C749-40AD-8B35-BBE68863B6A8}"/>
          </ac:cxnSpMkLst>
        </pc:cxnChg>
        <pc:cxnChg chg="mod">
          <ac:chgData name="Moshe Freedman" userId="60dcc7a2-9905-4a61-8dfb-1ee9c74ad375" providerId="ADAL" clId="{69C3C210-437C-4E7C-83BE-0BF374C71E5D}" dt="2020-10-27T21:47:53.540" v="786" actId="571"/>
          <ac:cxnSpMkLst>
            <pc:docMk/>
            <pc:sldMk cId="1016227570" sldId="263"/>
            <ac:cxnSpMk id="609" creationId="{F6A212B4-E544-4848-9D7F-5B3F959EBAD7}"/>
          </ac:cxnSpMkLst>
        </pc:cxnChg>
        <pc:cxnChg chg="mod">
          <ac:chgData name="Moshe Freedman" userId="60dcc7a2-9905-4a61-8dfb-1ee9c74ad375" providerId="ADAL" clId="{69C3C210-437C-4E7C-83BE-0BF374C71E5D}" dt="2020-10-27T21:47:53.540" v="786" actId="571"/>
          <ac:cxnSpMkLst>
            <pc:docMk/>
            <pc:sldMk cId="1016227570" sldId="263"/>
            <ac:cxnSpMk id="611" creationId="{3F8461D0-3AC0-4B82-887F-1F3935BB535D}"/>
          </ac:cxnSpMkLst>
        </pc:cxnChg>
      </pc:sldChg>
      <pc:sldChg chg="addSp delSp modSp add del mod">
        <pc:chgData name="Moshe Freedman" userId="60dcc7a2-9905-4a61-8dfb-1ee9c74ad375" providerId="ADAL" clId="{69C3C210-437C-4E7C-83BE-0BF374C71E5D}" dt="2020-10-27T22:08:51.160" v="913" actId="2696"/>
        <pc:sldMkLst>
          <pc:docMk/>
          <pc:sldMk cId="972387341" sldId="264"/>
        </pc:sldMkLst>
        <pc:spChg chg="add del">
          <ac:chgData name="Moshe Freedman" userId="60dcc7a2-9905-4a61-8dfb-1ee9c74ad375" providerId="ADAL" clId="{69C3C210-437C-4E7C-83BE-0BF374C71E5D}" dt="2020-10-27T21:58:45.196" v="848" actId="478"/>
          <ac:spMkLst>
            <pc:docMk/>
            <pc:sldMk cId="972387341" sldId="264"/>
            <ac:spMk id="2" creationId="{5CCF597E-9481-4CF9-90E2-AE7868230959}"/>
          </ac:spMkLst>
        </pc:spChg>
        <pc:spChg chg="del">
          <ac:chgData name="Moshe Freedman" userId="60dcc7a2-9905-4a61-8dfb-1ee9c74ad375" providerId="ADAL" clId="{69C3C210-437C-4E7C-83BE-0BF374C71E5D}" dt="2020-10-27T22:07:00.850" v="876" actId="478"/>
          <ac:spMkLst>
            <pc:docMk/>
            <pc:sldMk cId="972387341" sldId="264"/>
            <ac:spMk id="3" creationId="{B77E3E21-6615-4B85-A6FC-DCBA855B1249}"/>
          </ac:spMkLst>
        </pc:spChg>
        <pc:spChg chg="add del ord">
          <ac:chgData name="Moshe Freedman" userId="60dcc7a2-9905-4a61-8dfb-1ee9c74ad375" providerId="ADAL" clId="{69C3C210-437C-4E7C-83BE-0BF374C71E5D}" dt="2020-10-27T21:59:33.348" v="852" actId="11529"/>
          <ac:spMkLst>
            <pc:docMk/>
            <pc:sldMk cId="972387341" sldId="264"/>
            <ac:spMk id="6" creationId="{57815126-5738-4A22-8259-C0FD44D94B29}"/>
          </ac:spMkLst>
        </pc:spChg>
        <pc:spChg chg="add del mod">
          <ac:chgData name="Moshe Freedman" userId="60dcc7a2-9905-4a61-8dfb-1ee9c74ad375" providerId="ADAL" clId="{69C3C210-437C-4E7C-83BE-0BF374C71E5D}" dt="2020-10-27T22:07:02.673" v="877" actId="478"/>
          <ac:spMkLst>
            <pc:docMk/>
            <pc:sldMk cId="972387341" sldId="264"/>
            <ac:spMk id="9" creationId="{116718B4-5DAF-426F-A453-2E916834F030}"/>
          </ac:spMkLst>
        </pc:spChg>
        <pc:spChg chg="mod">
          <ac:chgData name="Moshe Freedman" userId="60dcc7a2-9905-4a61-8dfb-1ee9c74ad375" providerId="ADAL" clId="{69C3C210-437C-4E7C-83BE-0BF374C71E5D}" dt="2020-10-27T21:59:56.783" v="858" actId="571"/>
          <ac:spMkLst>
            <pc:docMk/>
            <pc:sldMk cId="972387341" sldId="264"/>
            <ac:spMk id="112" creationId="{FE1E683C-E0D5-4CEC-BF27-5F7D1D971B15}"/>
          </ac:spMkLst>
        </pc:spChg>
        <pc:spChg chg="mod">
          <ac:chgData name="Moshe Freedman" userId="60dcc7a2-9905-4a61-8dfb-1ee9c74ad375" providerId="ADAL" clId="{69C3C210-437C-4E7C-83BE-0BF374C71E5D}" dt="2020-10-27T21:59:56.783" v="858" actId="571"/>
          <ac:spMkLst>
            <pc:docMk/>
            <pc:sldMk cId="972387341" sldId="264"/>
            <ac:spMk id="113" creationId="{91470B56-60FD-4B3D-ACFE-949D0A63F2E4}"/>
          </ac:spMkLst>
        </pc:spChg>
        <pc:spChg chg="mod">
          <ac:chgData name="Moshe Freedman" userId="60dcc7a2-9905-4a61-8dfb-1ee9c74ad375" providerId="ADAL" clId="{69C3C210-437C-4E7C-83BE-0BF374C71E5D}" dt="2020-10-27T21:59:56.783" v="858" actId="571"/>
          <ac:spMkLst>
            <pc:docMk/>
            <pc:sldMk cId="972387341" sldId="264"/>
            <ac:spMk id="114" creationId="{D0EAB7E2-22DD-4CC6-BE20-DB9F43009176}"/>
          </ac:spMkLst>
        </pc:spChg>
        <pc:spChg chg="del">
          <ac:chgData name="Moshe Freedman" userId="60dcc7a2-9905-4a61-8dfb-1ee9c74ad375" providerId="ADAL" clId="{69C3C210-437C-4E7C-83BE-0BF374C71E5D}" dt="2020-10-27T21:52:53.167" v="831" actId="478"/>
          <ac:spMkLst>
            <pc:docMk/>
            <pc:sldMk cId="972387341" sldId="264"/>
            <ac:spMk id="120" creationId="{B6500DE2-5BF4-48AB-8E98-9C72949A2263}"/>
          </ac:spMkLst>
        </pc:spChg>
        <pc:spChg chg="del">
          <ac:chgData name="Moshe Freedman" userId="60dcc7a2-9905-4a61-8dfb-1ee9c74ad375" providerId="ADAL" clId="{69C3C210-437C-4E7C-83BE-0BF374C71E5D}" dt="2020-10-27T21:53:11.283" v="835" actId="478"/>
          <ac:spMkLst>
            <pc:docMk/>
            <pc:sldMk cId="972387341" sldId="264"/>
            <ac:spMk id="121" creationId="{A66AFCE3-8E3B-421A-B8E8-369BEEB45A1C}"/>
          </ac:spMkLst>
        </pc:spChg>
        <pc:spChg chg="del">
          <ac:chgData name="Moshe Freedman" userId="60dcc7a2-9905-4a61-8dfb-1ee9c74ad375" providerId="ADAL" clId="{69C3C210-437C-4E7C-83BE-0BF374C71E5D}" dt="2020-10-27T21:53:09.464" v="834" actId="478"/>
          <ac:spMkLst>
            <pc:docMk/>
            <pc:sldMk cId="972387341" sldId="264"/>
            <ac:spMk id="122" creationId="{DC10A7DA-B727-4482-AAB3-99A1B8833E7F}"/>
          </ac:spMkLst>
        </pc:spChg>
        <pc:spChg chg="mod">
          <ac:chgData name="Moshe Freedman" userId="60dcc7a2-9905-4a61-8dfb-1ee9c74ad375" providerId="ADAL" clId="{69C3C210-437C-4E7C-83BE-0BF374C71E5D}" dt="2020-10-27T21:59:56.783" v="858" actId="571"/>
          <ac:spMkLst>
            <pc:docMk/>
            <pc:sldMk cId="972387341" sldId="264"/>
            <ac:spMk id="125" creationId="{203E663A-B839-43A7-B218-32FBF2414724}"/>
          </ac:spMkLst>
        </pc:spChg>
        <pc:spChg chg="mod">
          <ac:chgData name="Moshe Freedman" userId="60dcc7a2-9905-4a61-8dfb-1ee9c74ad375" providerId="ADAL" clId="{69C3C210-437C-4E7C-83BE-0BF374C71E5D}" dt="2020-10-27T21:59:56.783" v="858" actId="571"/>
          <ac:spMkLst>
            <pc:docMk/>
            <pc:sldMk cId="972387341" sldId="264"/>
            <ac:spMk id="134" creationId="{7822A004-685C-4C95-8208-1DB0DCF100C9}"/>
          </ac:spMkLst>
        </pc:spChg>
        <pc:spChg chg="mod">
          <ac:chgData name="Moshe Freedman" userId="60dcc7a2-9905-4a61-8dfb-1ee9c74ad375" providerId="ADAL" clId="{69C3C210-437C-4E7C-83BE-0BF374C71E5D}" dt="2020-10-27T21:59:56.783" v="858" actId="571"/>
          <ac:spMkLst>
            <pc:docMk/>
            <pc:sldMk cId="972387341" sldId="264"/>
            <ac:spMk id="136" creationId="{6C11F86A-C9F7-4DA6-B309-4D3BB7F5D06E}"/>
          </ac:spMkLst>
        </pc:spChg>
        <pc:spChg chg="mod">
          <ac:chgData name="Moshe Freedman" userId="60dcc7a2-9905-4a61-8dfb-1ee9c74ad375" providerId="ADAL" clId="{69C3C210-437C-4E7C-83BE-0BF374C71E5D}" dt="2020-10-27T21:59:56.783" v="858" actId="571"/>
          <ac:spMkLst>
            <pc:docMk/>
            <pc:sldMk cId="972387341" sldId="264"/>
            <ac:spMk id="138" creationId="{4446CAD7-BDC1-44CE-8238-A3921A1BABAD}"/>
          </ac:spMkLst>
        </pc:spChg>
        <pc:spChg chg="mod">
          <ac:chgData name="Moshe Freedman" userId="60dcc7a2-9905-4a61-8dfb-1ee9c74ad375" providerId="ADAL" clId="{69C3C210-437C-4E7C-83BE-0BF374C71E5D}" dt="2020-10-27T21:59:56.783" v="858" actId="571"/>
          <ac:spMkLst>
            <pc:docMk/>
            <pc:sldMk cId="972387341" sldId="264"/>
            <ac:spMk id="140" creationId="{11BB3286-88BF-4E8E-83A4-12775DEAD716}"/>
          </ac:spMkLst>
        </pc:spChg>
        <pc:spChg chg="mod">
          <ac:chgData name="Moshe Freedman" userId="60dcc7a2-9905-4a61-8dfb-1ee9c74ad375" providerId="ADAL" clId="{69C3C210-437C-4E7C-83BE-0BF374C71E5D}" dt="2020-10-27T21:59:56.783" v="858" actId="571"/>
          <ac:spMkLst>
            <pc:docMk/>
            <pc:sldMk cId="972387341" sldId="264"/>
            <ac:spMk id="142" creationId="{A54A7A46-ACD1-42D0-9954-73C03FB305EE}"/>
          </ac:spMkLst>
        </pc:spChg>
        <pc:spChg chg="mod">
          <ac:chgData name="Moshe Freedman" userId="60dcc7a2-9905-4a61-8dfb-1ee9c74ad375" providerId="ADAL" clId="{69C3C210-437C-4E7C-83BE-0BF374C71E5D}" dt="2020-10-27T21:59:56.783" v="858" actId="571"/>
          <ac:spMkLst>
            <pc:docMk/>
            <pc:sldMk cId="972387341" sldId="264"/>
            <ac:spMk id="144" creationId="{49919BFB-A7AE-4998-99B4-3143D3AB564B}"/>
          </ac:spMkLst>
        </pc:spChg>
        <pc:spChg chg="mod">
          <ac:chgData name="Moshe Freedman" userId="60dcc7a2-9905-4a61-8dfb-1ee9c74ad375" providerId="ADAL" clId="{69C3C210-437C-4E7C-83BE-0BF374C71E5D}" dt="2020-10-27T21:59:56.783" v="858" actId="571"/>
          <ac:spMkLst>
            <pc:docMk/>
            <pc:sldMk cId="972387341" sldId="264"/>
            <ac:spMk id="146" creationId="{44A46A55-A037-4E48-BC82-62E2DEC1F610}"/>
          </ac:spMkLst>
        </pc:spChg>
        <pc:spChg chg="mod">
          <ac:chgData name="Moshe Freedman" userId="60dcc7a2-9905-4a61-8dfb-1ee9c74ad375" providerId="ADAL" clId="{69C3C210-437C-4E7C-83BE-0BF374C71E5D}" dt="2020-10-27T21:59:56.783" v="858" actId="571"/>
          <ac:spMkLst>
            <pc:docMk/>
            <pc:sldMk cId="972387341" sldId="264"/>
            <ac:spMk id="148" creationId="{A823BEC1-43F1-4259-8B38-018DD1F529B9}"/>
          </ac:spMkLst>
        </pc:spChg>
        <pc:spChg chg="mod">
          <ac:chgData name="Moshe Freedman" userId="60dcc7a2-9905-4a61-8dfb-1ee9c74ad375" providerId="ADAL" clId="{69C3C210-437C-4E7C-83BE-0BF374C71E5D}" dt="2020-10-27T22:00:01.830" v="859" actId="571"/>
          <ac:spMkLst>
            <pc:docMk/>
            <pc:sldMk cId="972387341" sldId="264"/>
            <ac:spMk id="152" creationId="{6335340C-865F-43AD-80B1-CE09E755C5B9}"/>
          </ac:spMkLst>
        </pc:spChg>
        <pc:spChg chg="mod">
          <ac:chgData name="Moshe Freedman" userId="60dcc7a2-9905-4a61-8dfb-1ee9c74ad375" providerId="ADAL" clId="{69C3C210-437C-4E7C-83BE-0BF374C71E5D}" dt="2020-10-27T22:00:01.830" v="859" actId="571"/>
          <ac:spMkLst>
            <pc:docMk/>
            <pc:sldMk cId="972387341" sldId="264"/>
            <ac:spMk id="153" creationId="{2C05FF78-EE55-48C0-A241-D363D818FE3D}"/>
          </ac:spMkLst>
        </pc:spChg>
        <pc:spChg chg="mod">
          <ac:chgData name="Moshe Freedman" userId="60dcc7a2-9905-4a61-8dfb-1ee9c74ad375" providerId="ADAL" clId="{69C3C210-437C-4E7C-83BE-0BF374C71E5D}" dt="2020-10-27T22:00:01.830" v="859" actId="571"/>
          <ac:spMkLst>
            <pc:docMk/>
            <pc:sldMk cId="972387341" sldId="264"/>
            <ac:spMk id="154" creationId="{FDBEAC11-97B0-465C-8614-1612CDBD29E3}"/>
          </ac:spMkLst>
        </pc:spChg>
        <pc:spChg chg="mod">
          <ac:chgData name="Moshe Freedman" userId="60dcc7a2-9905-4a61-8dfb-1ee9c74ad375" providerId="ADAL" clId="{69C3C210-437C-4E7C-83BE-0BF374C71E5D}" dt="2020-10-27T22:00:01.830" v="859" actId="571"/>
          <ac:spMkLst>
            <pc:docMk/>
            <pc:sldMk cId="972387341" sldId="264"/>
            <ac:spMk id="157" creationId="{80886933-5D64-4EA7-AA7C-7513EBB0B7D9}"/>
          </ac:spMkLst>
        </pc:spChg>
        <pc:spChg chg="mod">
          <ac:chgData name="Moshe Freedman" userId="60dcc7a2-9905-4a61-8dfb-1ee9c74ad375" providerId="ADAL" clId="{69C3C210-437C-4E7C-83BE-0BF374C71E5D}" dt="2020-10-27T22:00:01.830" v="859" actId="571"/>
          <ac:spMkLst>
            <pc:docMk/>
            <pc:sldMk cId="972387341" sldId="264"/>
            <ac:spMk id="166" creationId="{ABA5111C-1832-4FE7-9618-A97111B62548}"/>
          </ac:spMkLst>
        </pc:spChg>
        <pc:spChg chg="mod">
          <ac:chgData name="Moshe Freedman" userId="60dcc7a2-9905-4a61-8dfb-1ee9c74ad375" providerId="ADAL" clId="{69C3C210-437C-4E7C-83BE-0BF374C71E5D}" dt="2020-10-27T22:00:01.830" v="859" actId="571"/>
          <ac:spMkLst>
            <pc:docMk/>
            <pc:sldMk cId="972387341" sldId="264"/>
            <ac:spMk id="168" creationId="{61428F07-C47C-4DDA-9582-607701B93411}"/>
          </ac:spMkLst>
        </pc:spChg>
        <pc:spChg chg="mod">
          <ac:chgData name="Moshe Freedman" userId="60dcc7a2-9905-4a61-8dfb-1ee9c74ad375" providerId="ADAL" clId="{69C3C210-437C-4E7C-83BE-0BF374C71E5D}" dt="2020-10-27T22:00:01.830" v="859" actId="571"/>
          <ac:spMkLst>
            <pc:docMk/>
            <pc:sldMk cId="972387341" sldId="264"/>
            <ac:spMk id="170" creationId="{BB2B24AD-7889-4DC7-9BDE-F7F11A19DC0B}"/>
          </ac:spMkLst>
        </pc:spChg>
        <pc:spChg chg="mod">
          <ac:chgData name="Moshe Freedman" userId="60dcc7a2-9905-4a61-8dfb-1ee9c74ad375" providerId="ADAL" clId="{69C3C210-437C-4E7C-83BE-0BF374C71E5D}" dt="2020-10-27T22:00:01.830" v="859" actId="571"/>
          <ac:spMkLst>
            <pc:docMk/>
            <pc:sldMk cId="972387341" sldId="264"/>
            <ac:spMk id="172" creationId="{74713CEE-2C80-4F8F-8434-19D92F8AAF8D}"/>
          </ac:spMkLst>
        </pc:spChg>
        <pc:spChg chg="mod">
          <ac:chgData name="Moshe Freedman" userId="60dcc7a2-9905-4a61-8dfb-1ee9c74ad375" providerId="ADAL" clId="{69C3C210-437C-4E7C-83BE-0BF374C71E5D}" dt="2020-10-27T22:00:01.830" v="859" actId="571"/>
          <ac:spMkLst>
            <pc:docMk/>
            <pc:sldMk cId="972387341" sldId="264"/>
            <ac:spMk id="174" creationId="{0221962D-1F26-4BD5-A867-E866F0BFD7B2}"/>
          </ac:spMkLst>
        </pc:spChg>
        <pc:spChg chg="mod">
          <ac:chgData name="Moshe Freedman" userId="60dcc7a2-9905-4a61-8dfb-1ee9c74ad375" providerId="ADAL" clId="{69C3C210-437C-4E7C-83BE-0BF374C71E5D}" dt="2020-10-27T22:00:01.830" v="859" actId="571"/>
          <ac:spMkLst>
            <pc:docMk/>
            <pc:sldMk cId="972387341" sldId="264"/>
            <ac:spMk id="176" creationId="{4B8CE13D-A1C5-4272-8798-41A2096C96B9}"/>
          </ac:spMkLst>
        </pc:spChg>
        <pc:spChg chg="mod">
          <ac:chgData name="Moshe Freedman" userId="60dcc7a2-9905-4a61-8dfb-1ee9c74ad375" providerId="ADAL" clId="{69C3C210-437C-4E7C-83BE-0BF374C71E5D}" dt="2020-10-27T22:00:01.830" v="859" actId="571"/>
          <ac:spMkLst>
            <pc:docMk/>
            <pc:sldMk cId="972387341" sldId="264"/>
            <ac:spMk id="178" creationId="{035D66FF-5D61-484D-90ED-F44EE134FDB8}"/>
          </ac:spMkLst>
        </pc:spChg>
        <pc:spChg chg="mod">
          <ac:chgData name="Moshe Freedman" userId="60dcc7a2-9905-4a61-8dfb-1ee9c74ad375" providerId="ADAL" clId="{69C3C210-437C-4E7C-83BE-0BF374C71E5D}" dt="2020-10-27T22:00:01.830" v="859" actId="571"/>
          <ac:spMkLst>
            <pc:docMk/>
            <pc:sldMk cId="972387341" sldId="264"/>
            <ac:spMk id="180" creationId="{33A716CE-9A54-4E4E-B2B1-A58F4C32BDCC}"/>
          </ac:spMkLst>
        </pc:spChg>
        <pc:spChg chg="mod">
          <ac:chgData name="Moshe Freedman" userId="60dcc7a2-9905-4a61-8dfb-1ee9c74ad375" providerId="ADAL" clId="{69C3C210-437C-4E7C-83BE-0BF374C71E5D}" dt="2020-10-27T22:00:06.469" v="860" actId="571"/>
          <ac:spMkLst>
            <pc:docMk/>
            <pc:sldMk cId="972387341" sldId="264"/>
            <ac:spMk id="184" creationId="{410F20C4-A0A2-46C3-AC4E-C2FEB9BF861A}"/>
          </ac:spMkLst>
        </pc:spChg>
        <pc:spChg chg="mod">
          <ac:chgData name="Moshe Freedman" userId="60dcc7a2-9905-4a61-8dfb-1ee9c74ad375" providerId="ADAL" clId="{69C3C210-437C-4E7C-83BE-0BF374C71E5D}" dt="2020-10-27T22:00:06.469" v="860" actId="571"/>
          <ac:spMkLst>
            <pc:docMk/>
            <pc:sldMk cId="972387341" sldId="264"/>
            <ac:spMk id="185" creationId="{7D81E652-B191-4622-816A-CB645AB1DBAB}"/>
          </ac:spMkLst>
        </pc:spChg>
        <pc:spChg chg="mod">
          <ac:chgData name="Moshe Freedman" userId="60dcc7a2-9905-4a61-8dfb-1ee9c74ad375" providerId="ADAL" clId="{69C3C210-437C-4E7C-83BE-0BF374C71E5D}" dt="2020-10-27T22:00:06.469" v="860" actId="571"/>
          <ac:spMkLst>
            <pc:docMk/>
            <pc:sldMk cId="972387341" sldId="264"/>
            <ac:spMk id="186" creationId="{4DBFC563-6E6D-40D0-A8C8-9F7FFE12DB73}"/>
          </ac:spMkLst>
        </pc:spChg>
        <pc:spChg chg="mod">
          <ac:chgData name="Moshe Freedman" userId="60dcc7a2-9905-4a61-8dfb-1ee9c74ad375" providerId="ADAL" clId="{69C3C210-437C-4E7C-83BE-0BF374C71E5D}" dt="2020-10-27T22:00:06.469" v="860" actId="571"/>
          <ac:spMkLst>
            <pc:docMk/>
            <pc:sldMk cId="972387341" sldId="264"/>
            <ac:spMk id="189" creationId="{67057002-2208-4714-89AA-FB4498EE9F0A}"/>
          </ac:spMkLst>
        </pc:spChg>
        <pc:spChg chg="mod">
          <ac:chgData name="Moshe Freedman" userId="60dcc7a2-9905-4a61-8dfb-1ee9c74ad375" providerId="ADAL" clId="{69C3C210-437C-4E7C-83BE-0BF374C71E5D}" dt="2020-10-27T22:00:06.469" v="860" actId="571"/>
          <ac:spMkLst>
            <pc:docMk/>
            <pc:sldMk cId="972387341" sldId="264"/>
            <ac:spMk id="198" creationId="{49040BBC-00AF-4B9C-8DDE-DDA8041FAA91}"/>
          </ac:spMkLst>
        </pc:spChg>
        <pc:spChg chg="mod">
          <ac:chgData name="Moshe Freedman" userId="60dcc7a2-9905-4a61-8dfb-1ee9c74ad375" providerId="ADAL" clId="{69C3C210-437C-4E7C-83BE-0BF374C71E5D}" dt="2020-10-27T22:00:06.469" v="860" actId="571"/>
          <ac:spMkLst>
            <pc:docMk/>
            <pc:sldMk cId="972387341" sldId="264"/>
            <ac:spMk id="200" creationId="{C7828DBD-EFF3-491E-A2AE-AF5F2488453B}"/>
          </ac:spMkLst>
        </pc:spChg>
        <pc:spChg chg="mod">
          <ac:chgData name="Moshe Freedman" userId="60dcc7a2-9905-4a61-8dfb-1ee9c74ad375" providerId="ADAL" clId="{69C3C210-437C-4E7C-83BE-0BF374C71E5D}" dt="2020-10-27T22:00:06.469" v="860" actId="571"/>
          <ac:spMkLst>
            <pc:docMk/>
            <pc:sldMk cId="972387341" sldId="264"/>
            <ac:spMk id="202" creationId="{0F0330F5-9C80-4E16-9704-9C5267F00D4F}"/>
          </ac:spMkLst>
        </pc:spChg>
        <pc:spChg chg="mod">
          <ac:chgData name="Moshe Freedman" userId="60dcc7a2-9905-4a61-8dfb-1ee9c74ad375" providerId="ADAL" clId="{69C3C210-437C-4E7C-83BE-0BF374C71E5D}" dt="2020-10-27T22:00:06.469" v="860" actId="571"/>
          <ac:spMkLst>
            <pc:docMk/>
            <pc:sldMk cId="972387341" sldId="264"/>
            <ac:spMk id="204" creationId="{646A0CD4-1083-4A77-965E-CAF7821FEF30}"/>
          </ac:spMkLst>
        </pc:spChg>
        <pc:spChg chg="mod">
          <ac:chgData name="Moshe Freedman" userId="60dcc7a2-9905-4a61-8dfb-1ee9c74ad375" providerId="ADAL" clId="{69C3C210-437C-4E7C-83BE-0BF374C71E5D}" dt="2020-10-27T22:00:06.469" v="860" actId="571"/>
          <ac:spMkLst>
            <pc:docMk/>
            <pc:sldMk cId="972387341" sldId="264"/>
            <ac:spMk id="206" creationId="{F3BB2E78-012C-4E6E-9AE3-CBBF88C113F2}"/>
          </ac:spMkLst>
        </pc:spChg>
        <pc:spChg chg="mod">
          <ac:chgData name="Moshe Freedman" userId="60dcc7a2-9905-4a61-8dfb-1ee9c74ad375" providerId="ADAL" clId="{69C3C210-437C-4E7C-83BE-0BF374C71E5D}" dt="2020-10-27T22:00:06.469" v="860" actId="571"/>
          <ac:spMkLst>
            <pc:docMk/>
            <pc:sldMk cId="972387341" sldId="264"/>
            <ac:spMk id="208" creationId="{413784EB-70CF-41F6-8D1A-59E137FEFE0B}"/>
          </ac:spMkLst>
        </pc:spChg>
        <pc:spChg chg="mod">
          <ac:chgData name="Moshe Freedman" userId="60dcc7a2-9905-4a61-8dfb-1ee9c74ad375" providerId="ADAL" clId="{69C3C210-437C-4E7C-83BE-0BF374C71E5D}" dt="2020-10-27T22:00:06.469" v="860" actId="571"/>
          <ac:spMkLst>
            <pc:docMk/>
            <pc:sldMk cId="972387341" sldId="264"/>
            <ac:spMk id="210" creationId="{94E2704F-B24F-4E16-BFB0-27A4696D271E}"/>
          </ac:spMkLst>
        </pc:spChg>
        <pc:spChg chg="mod">
          <ac:chgData name="Moshe Freedman" userId="60dcc7a2-9905-4a61-8dfb-1ee9c74ad375" providerId="ADAL" clId="{69C3C210-437C-4E7C-83BE-0BF374C71E5D}" dt="2020-10-27T22:00:06.469" v="860" actId="571"/>
          <ac:spMkLst>
            <pc:docMk/>
            <pc:sldMk cId="972387341" sldId="264"/>
            <ac:spMk id="212" creationId="{58B594D0-7E32-4B7E-AB58-6D72C68CE774}"/>
          </ac:spMkLst>
        </pc:spChg>
        <pc:spChg chg="mod">
          <ac:chgData name="Moshe Freedman" userId="60dcc7a2-9905-4a61-8dfb-1ee9c74ad375" providerId="ADAL" clId="{69C3C210-437C-4E7C-83BE-0BF374C71E5D}" dt="2020-10-27T22:00:07.802" v="861" actId="571"/>
          <ac:spMkLst>
            <pc:docMk/>
            <pc:sldMk cId="972387341" sldId="264"/>
            <ac:spMk id="216" creationId="{77BCD308-9DDD-4928-A423-7C7C5A56FB5F}"/>
          </ac:spMkLst>
        </pc:spChg>
        <pc:spChg chg="mod">
          <ac:chgData name="Moshe Freedman" userId="60dcc7a2-9905-4a61-8dfb-1ee9c74ad375" providerId="ADAL" clId="{69C3C210-437C-4E7C-83BE-0BF374C71E5D}" dt="2020-10-27T22:00:07.802" v="861" actId="571"/>
          <ac:spMkLst>
            <pc:docMk/>
            <pc:sldMk cId="972387341" sldId="264"/>
            <ac:spMk id="217" creationId="{8898F707-48B4-4D22-A855-62AC2C4F0690}"/>
          </ac:spMkLst>
        </pc:spChg>
        <pc:spChg chg="mod">
          <ac:chgData name="Moshe Freedman" userId="60dcc7a2-9905-4a61-8dfb-1ee9c74ad375" providerId="ADAL" clId="{69C3C210-437C-4E7C-83BE-0BF374C71E5D}" dt="2020-10-27T22:00:07.802" v="861" actId="571"/>
          <ac:spMkLst>
            <pc:docMk/>
            <pc:sldMk cId="972387341" sldId="264"/>
            <ac:spMk id="218" creationId="{A3C4A2E3-69E4-4A07-814E-00D7681680A4}"/>
          </ac:spMkLst>
        </pc:spChg>
        <pc:spChg chg="mod">
          <ac:chgData name="Moshe Freedman" userId="60dcc7a2-9905-4a61-8dfb-1ee9c74ad375" providerId="ADAL" clId="{69C3C210-437C-4E7C-83BE-0BF374C71E5D}" dt="2020-10-27T22:00:07.802" v="861" actId="571"/>
          <ac:spMkLst>
            <pc:docMk/>
            <pc:sldMk cId="972387341" sldId="264"/>
            <ac:spMk id="221" creationId="{DA0154A8-9586-41A1-B0E9-C84A2EAD2ECE}"/>
          </ac:spMkLst>
        </pc:spChg>
        <pc:spChg chg="mod">
          <ac:chgData name="Moshe Freedman" userId="60dcc7a2-9905-4a61-8dfb-1ee9c74ad375" providerId="ADAL" clId="{69C3C210-437C-4E7C-83BE-0BF374C71E5D}" dt="2020-10-27T22:00:07.802" v="861" actId="571"/>
          <ac:spMkLst>
            <pc:docMk/>
            <pc:sldMk cId="972387341" sldId="264"/>
            <ac:spMk id="230" creationId="{B3F585FE-4486-499D-8F9B-842DEA23C1BD}"/>
          </ac:spMkLst>
        </pc:spChg>
        <pc:spChg chg="mod">
          <ac:chgData name="Moshe Freedman" userId="60dcc7a2-9905-4a61-8dfb-1ee9c74ad375" providerId="ADAL" clId="{69C3C210-437C-4E7C-83BE-0BF374C71E5D}" dt="2020-10-27T22:00:07.802" v="861" actId="571"/>
          <ac:spMkLst>
            <pc:docMk/>
            <pc:sldMk cId="972387341" sldId="264"/>
            <ac:spMk id="232" creationId="{2CE835DE-0167-485A-B3D7-918E70DEB07A}"/>
          </ac:spMkLst>
        </pc:spChg>
        <pc:spChg chg="mod">
          <ac:chgData name="Moshe Freedman" userId="60dcc7a2-9905-4a61-8dfb-1ee9c74ad375" providerId="ADAL" clId="{69C3C210-437C-4E7C-83BE-0BF374C71E5D}" dt="2020-10-27T22:00:07.802" v="861" actId="571"/>
          <ac:spMkLst>
            <pc:docMk/>
            <pc:sldMk cId="972387341" sldId="264"/>
            <ac:spMk id="234" creationId="{14AFD50D-FBA1-4304-876A-4AF6F65B58D3}"/>
          </ac:spMkLst>
        </pc:spChg>
        <pc:spChg chg="mod">
          <ac:chgData name="Moshe Freedman" userId="60dcc7a2-9905-4a61-8dfb-1ee9c74ad375" providerId="ADAL" clId="{69C3C210-437C-4E7C-83BE-0BF374C71E5D}" dt="2020-10-27T22:00:07.802" v="861" actId="571"/>
          <ac:spMkLst>
            <pc:docMk/>
            <pc:sldMk cId="972387341" sldId="264"/>
            <ac:spMk id="236" creationId="{8F8873FD-DBC1-4AB1-B89A-842699EBCD17}"/>
          </ac:spMkLst>
        </pc:spChg>
        <pc:spChg chg="mod">
          <ac:chgData name="Moshe Freedman" userId="60dcc7a2-9905-4a61-8dfb-1ee9c74ad375" providerId="ADAL" clId="{69C3C210-437C-4E7C-83BE-0BF374C71E5D}" dt="2020-10-27T22:00:07.802" v="861" actId="571"/>
          <ac:spMkLst>
            <pc:docMk/>
            <pc:sldMk cId="972387341" sldId="264"/>
            <ac:spMk id="238" creationId="{29F3383B-E8DE-4305-8EA1-6504F5E64912}"/>
          </ac:spMkLst>
        </pc:spChg>
        <pc:spChg chg="mod">
          <ac:chgData name="Moshe Freedman" userId="60dcc7a2-9905-4a61-8dfb-1ee9c74ad375" providerId="ADAL" clId="{69C3C210-437C-4E7C-83BE-0BF374C71E5D}" dt="2020-10-27T22:00:07.802" v="861" actId="571"/>
          <ac:spMkLst>
            <pc:docMk/>
            <pc:sldMk cId="972387341" sldId="264"/>
            <ac:spMk id="240" creationId="{50AF1318-492A-4B2F-AEFE-4AE32489696A}"/>
          </ac:spMkLst>
        </pc:spChg>
        <pc:spChg chg="mod">
          <ac:chgData name="Moshe Freedman" userId="60dcc7a2-9905-4a61-8dfb-1ee9c74ad375" providerId="ADAL" clId="{69C3C210-437C-4E7C-83BE-0BF374C71E5D}" dt="2020-10-27T22:00:07.802" v="861" actId="571"/>
          <ac:spMkLst>
            <pc:docMk/>
            <pc:sldMk cId="972387341" sldId="264"/>
            <ac:spMk id="242" creationId="{BC964D58-44D7-4A76-AC51-7830C3F70382}"/>
          </ac:spMkLst>
        </pc:spChg>
        <pc:spChg chg="mod">
          <ac:chgData name="Moshe Freedman" userId="60dcc7a2-9905-4a61-8dfb-1ee9c74ad375" providerId="ADAL" clId="{69C3C210-437C-4E7C-83BE-0BF374C71E5D}" dt="2020-10-27T22:00:07.802" v="861" actId="571"/>
          <ac:spMkLst>
            <pc:docMk/>
            <pc:sldMk cId="972387341" sldId="264"/>
            <ac:spMk id="244" creationId="{FAB3D80F-B64A-41F0-A1A6-251DC93DC4D3}"/>
          </ac:spMkLst>
        </pc:spChg>
        <pc:spChg chg="mod">
          <ac:chgData name="Moshe Freedman" userId="60dcc7a2-9905-4a61-8dfb-1ee9c74ad375" providerId="ADAL" clId="{69C3C210-437C-4E7C-83BE-0BF374C71E5D}" dt="2020-10-27T22:00:10.411" v="862" actId="571"/>
          <ac:spMkLst>
            <pc:docMk/>
            <pc:sldMk cId="972387341" sldId="264"/>
            <ac:spMk id="248" creationId="{A7565239-C848-45CE-9324-CF00C96500E2}"/>
          </ac:spMkLst>
        </pc:spChg>
        <pc:spChg chg="mod">
          <ac:chgData name="Moshe Freedman" userId="60dcc7a2-9905-4a61-8dfb-1ee9c74ad375" providerId="ADAL" clId="{69C3C210-437C-4E7C-83BE-0BF374C71E5D}" dt="2020-10-27T22:00:10.411" v="862" actId="571"/>
          <ac:spMkLst>
            <pc:docMk/>
            <pc:sldMk cId="972387341" sldId="264"/>
            <ac:spMk id="249" creationId="{9C364AB1-D93C-4990-91BA-9D7D215E25D3}"/>
          </ac:spMkLst>
        </pc:spChg>
        <pc:spChg chg="mod">
          <ac:chgData name="Moshe Freedman" userId="60dcc7a2-9905-4a61-8dfb-1ee9c74ad375" providerId="ADAL" clId="{69C3C210-437C-4E7C-83BE-0BF374C71E5D}" dt="2020-10-27T22:00:10.411" v="862" actId="571"/>
          <ac:spMkLst>
            <pc:docMk/>
            <pc:sldMk cId="972387341" sldId="264"/>
            <ac:spMk id="250" creationId="{11856FEB-AAF6-432C-A392-7B4DAEC79060}"/>
          </ac:spMkLst>
        </pc:spChg>
        <pc:spChg chg="mod">
          <ac:chgData name="Moshe Freedman" userId="60dcc7a2-9905-4a61-8dfb-1ee9c74ad375" providerId="ADAL" clId="{69C3C210-437C-4E7C-83BE-0BF374C71E5D}" dt="2020-10-27T22:00:10.411" v="862" actId="571"/>
          <ac:spMkLst>
            <pc:docMk/>
            <pc:sldMk cId="972387341" sldId="264"/>
            <ac:spMk id="253" creationId="{EB991739-1721-43EC-9180-67D59D7E638B}"/>
          </ac:spMkLst>
        </pc:spChg>
        <pc:spChg chg="mod">
          <ac:chgData name="Moshe Freedman" userId="60dcc7a2-9905-4a61-8dfb-1ee9c74ad375" providerId="ADAL" clId="{69C3C210-437C-4E7C-83BE-0BF374C71E5D}" dt="2020-10-27T22:00:10.411" v="862" actId="571"/>
          <ac:spMkLst>
            <pc:docMk/>
            <pc:sldMk cId="972387341" sldId="264"/>
            <ac:spMk id="262" creationId="{E9A9158C-3E81-487C-B763-91541AE9BA1E}"/>
          </ac:spMkLst>
        </pc:spChg>
        <pc:spChg chg="mod">
          <ac:chgData name="Moshe Freedman" userId="60dcc7a2-9905-4a61-8dfb-1ee9c74ad375" providerId="ADAL" clId="{69C3C210-437C-4E7C-83BE-0BF374C71E5D}" dt="2020-10-27T22:00:10.411" v="862" actId="571"/>
          <ac:spMkLst>
            <pc:docMk/>
            <pc:sldMk cId="972387341" sldId="264"/>
            <ac:spMk id="264" creationId="{308055E7-9A08-4610-8B52-CBA34E0D57A3}"/>
          </ac:spMkLst>
        </pc:spChg>
        <pc:spChg chg="mod">
          <ac:chgData name="Moshe Freedman" userId="60dcc7a2-9905-4a61-8dfb-1ee9c74ad375" providerId="ADAL" clId="{69C3C210-437C-4E7C-83BE-0BF374C71E5D}" dt="2020-10-27T22:00:10.411" v="862" actId="571"/>
          <ac:spMkLst>
            <pc:docMk/>
            <pc:sldMk cId="972387341" sldId="264"/>
            <ac:spMk id="266" creationId="{023EF305-D9D9-4A4C-9659-1F76B91082E4}"/>
          </ac:spMkLst>
        </pc:spChg>
        <pc:spChg chg="mod">
          <ac:chgData name="Moshe Freedman" userId="60dcc7a2-9905-4a61-8dfb-1ee9c74ad375" providerId="ADAL" clId="{69C3C210-437C-4E7C-83BE-0BF374C71E5D}" dt="2020-10-27T22:00:10.411" v="862" actId="571"/>
          <ac:spMkLst>
            <pc:docMk/>
            <pc:sldMk cId="972387341" sldId="264"/>
            <ac:spMk id="268" creationId="{85576319-E377-49DD-88A4-C630B6D58650}"/>
          </ac:spMkLst>
        </pc:spChg>
        <pc:spChg chg="mod">
          <ac:chgData name="Moshe Freedman" userId="60dcc7a2-9905-4a61-8dfb-1ee9c74ad375" providerId="ADAL" clId="{69C3C210-437C-4E7C-83BE-0BF374C71E5D}" dt="2020-10-27T22:00:10.411" v="862" actId="571"/>
          <ac:spMkLst>
            <pc:docMk/>
            <pc:sldMk cId="972387341" sldId="264"/>
            <ac:spMk id="270" creationId="{EED0157E-3EE9-4B91-A82D-790F0D9BC457}"/>
          </ac:spMkLst>
        </pc:spChg>
        <pc:spChg chg="mod">
          <ac:chgData name="Moshe Freedman" userId="60dcc7a2-9905-4a61-8dfb-1ee9c74ad375" providerId="ADAL" clId="{69C3C210-437C-4E7C-83BE-0BF374C71E5D}" dt="2020-10-27T22:00:10.411" v="862" actId="571"/>
          <ac:spMkLst>
            <pc:docMk/>
            <pc:sldMk cId="972387341" sldId="264"/>
            <ac:spMk id="272" creationId="{77E4AE4A-C64D-4B17-8029-3337B2BD5E17}"/>
          </ac:spMkLst>
        </pc:spChg>
        <pc:spChg chg="mod">
          <ac:chgData name="Moshe Freedman" userId="60dcc7a2-9905-4a61-8dfb-1ee9c74ad375" providerId="ADAL" clId="{69C3C210-437C-4E7C-83BE-0BF374C71E5D}" dt="2020-10-27T22:00:10.411" v="862" actId="571"/>
          <ac:spMkLst>
            <pc:docMk/>
            <pc:sldMk cId="972387341" sldId="264"/>
            <ac:spMk id="274" creationId="{987CCEF7-B649-4F02-988F-876FE3F91A7B}"/>
          </ac:spMkLst>
        </pc:spChg>
        <pc:spChg chg="mod">
          <ac:chgData name="Moshe Freedman" userId="60dcc7a2-9905-4a61-8dfb-1ee9c74ad375" providerId="ADAL" clId="{69C3C210-437C-4E7C-83BE-0BF374C71E5D}" dt="2020-10-27T22:00:10.411" v="862" actId="571"/>
          <ac:spMkLst>
            <pc:docMk/>
            <pc:sldMk cId="972387341" sldId="264"/>
            <ac:spMk id="276" creationId="{DCACA7F1-A471-46EB-BCDB-A0D520728259}"/>
          </ac:spMkLst>
        </pc:spChg>
        <pc:spChg chg="mod">
          <ac:chgData name="Moshe Freedman" userId="60dcc7a2-9905-4a61-8dfb-1ee9c74ad375" providerId="ADAL" clId="{69C3C210-437C-4E7C-83BE-0BF374C71E5D}" dt="2020-10-27T22:00:13.188" v="863" actId="571"/>
          <ac:spMkLst>
            <pc:docMk/>
            <pc:sldMk cId="972387341" sldId="264"/>
            <ac:spMk id="280" creationId="{96FDC644-99D4-4B5D-9BBC-2CDEC3058EDA}"/>
          </ac:spMkLst>
        </pc:spChg>
        <pc:spChg chg="mod">
          <ac:chgData name="Moshe Freedman" userId="60dcc7a2-9905-4a61-8dfb-1ee9c74ad375" providerId="ADAL" clId="{69C3C210-437C-4E7C-83BE-0BF374C71E5D}" dt="2020-10-27T22:00:13.188" v="863" actId="571"/>
          <ac:spMkLst>
            <pc:docMk/>
            <pc:sldMk cId="972387341" sldId="264"/>
            <ac:spMk id="281" creationId="{E6469B37-1D06-4F1C-BE42-D52D6BD86E09}"/>
          </ac:spMkLst>
        </pc:spChg>
        <pc:spChg chg="mod">
          <ac:chgData name="Moshe Freedman" userId="60dcc7a2-9905-4a61-8dfb-1ee9c74ad375" providerId="ADAL" clId="{69C3C210-437C-4E7C-83BE-0BF374C71E5D}" dt="2020-10-27T22:00:13.188" v="863" actId="571"/>
          <ac:spMkLst>
            <pc:docMk/>
            <pc:sldMk cId="972387341" sldId="264"/>
            <ac:spMk id="282" creationId="{5DC69CC8-D501-4154-B4B2-015529BFF08E}"/>
          </ac:spMkLst>
        </pc:spChg>
        <pc:spChg chg="mod">
          <ac:chgData name="Moshe Freedman" userId="60dcc7a2-9905-4a61-8dfb-1ee9c74ad375" providerId="ADAL" clId="{69C3C210-437C-4E7C-83BE-0BF374C71E5D}" dt="2020-10-27T22:00:13.188" v="863" actId="571"/>
          <ac:spMkLst>
            <pc:docMk/>
            <pc:sldMk cId="972387341" sldId="264"/>
            <ac:spMk id="285" creationId="{2DA4F1A7-922D-4A6C-A157-8EC76C6903F9}"/>
          </ac:spMkLst>
        </pc:spChg>
        <pc:spChg chg="mod">
          <ac:chgData name="Moshe Freedman" userId="60dcc7a2-9905-4a61-8dfb-1ee9c74ad375" providerId="ADAL" clId="{69C3C210-437C-4E7C-83BE-0BF374C71E5D}" dt="2020-10-27T22:00:13.188" v="863" actId="571"/>
          <ac:spMkLst>
            <pc:docMk/>
            <pc:sldMk cId="972387341" sldId="264"/>
            <ac:spMk id="294" creationId="{2B25F14A-02E4-4123-AC4A-60ADCA15D6DC}"/>
          </ac:spMkLst>
        </pc:spChg>
        <pc:spChg chg="mod">
          <ac:chgData name="Moshe Freedman" userId="60dcc7a2-9905-4a61-8dfb-1ee9c74ad375" providerId="ADAL" clId="{69C3C210-437C-4E7C-83BE-0BF374C71E5D}" dt="2020-10-27T22:00:13.188" v="863" actId="571"/>
          <ac:spMkLst>
            <pc:docMk/>
            <pc:sldMk cId="972387341" sldId="264"/>
            <ac:spMk id="296" creationId="{D904A683-0143-43BC-B3FB-F3462A243E5C}"/>
          </ac:spMkLst>
        </pc:spChg>
        <pc:spChg chg="mod">
          <ac:chgData name="Moshe Freedman" userId="60dcc7a2-9905-4a61-8dfb-1ee9c74ad375" providerId="ADAL" clId="{69C3C210-437C-4E7C-83BE-0BF374C71E5D}" dt="2020-10-27T22:00:13.188" v="863" actId="571"/>
          <ac:spMkLst>
            <pc:docMk/>
            <pc:sldMk cId="972387341" sldId="264"/>
            <ac:spMk id="298" creationId="{90D66F56-39B0-4BB4-8475-19A793B5D7F2}"/>
          </ac:spMkLst>
        </pc:spChg>
        <pc:spChg chg="mod">
          <ac:chgData name="Moshe Freedman" userId="60dcc7a2-9905-4a61-8dfb-1ee9c74ad375" providerId="ADAL" clId="{69C3C210-437C-4E7C-83BE-0BF374C71E5D}" dt="2020-10-27T22:00:13.188" v="863" actId="571"/>
          <ac:spMkLst>
            <pc:docMk/>
            <pc:sldMk cId="972387341" sldId="264"/>
            <ac:spMk id="300" creationId="{382DB1C3-8FE0-466C-8396-E84EE9CD0E7B}"/>
          </ac:spMkLst>
        </pc:spChg>
        <pc:spChg chg="mod">
          <ac:chgData name="Moshe Freedman" userId="60dcc7a2-9905-4a61-8dfb-1ee9c74ad375" providerId="ADAL" clId="{69C3C210-437C-4E7C-83BE-0BF374C71E5D}" dt="2020-10-27T22:00:13.188" v="863" actId="571"/>
          <ac:spMkLst>
            <pc:docMk/>
            <pc:sldMk cId="972387341" sldId="264"/>
            <ac:spMk id="302" creationId="{04BD4FB8-CAE9-47F5-86C9-8FC811232CE9}"/>
          </ac:spMkLst>
        </pc:spChg>
        <pc:spChg chg="mod">
          <ac:chgData name="Moshe Freedman" userId="60dcc7a2-9905-4a61-8dfb-1ee9c74ad375" providerId="ADAL" clId="{69C3C210-437C-4E7C-83BE-0BF374C71E5D}" dt="2020-10-27T22:00:13.188" v="863" actId="571"/>
          <ac:spMkLst>
            <pc:docMk/>
            <pc:sldMk cId="972387341" sldId="264"/>
            <ac:spMk id="304" creationId="{06554981-558C-439A-B8A8-7ACAD0B7B092}"/>
          </ac:spMkLst>
        </pc:spChg>
        <pc:spChg chg="mod">
          <ac:chgData name="Moshe Freedman" userId="60dcc7a2-9905-4a61-8dfb-1ee9c74ad375" providerId="ADAL" clId="{69C3C210-437C-4E7C-83BE-0BF374C71E5D}" dt="2020-10-27T22:00:13.188" v="863" actId="571"/>
          <ac:spMkLst>
            <pc:docMk/>
            <pc:sldMk cId="972387341" sldId="264"/>
            <ac:spMk id="306" creationId="{5A0E4D1F-C9ED-4850-A9B7-0E923A01E99A}"/>
          </ac:spMkLst>
        </pc:spChg>
        <pc:spChg chg="mod">
          <ac:chgData name="Moshe Freedman" userId="60dcc7a2-9905-4a61-8dfb-1ee9c74ad375" providerId="ADAL" clId="{69C3C210-437C-4E7C-83BE-0BF374C71E5D}" dt="2020-10-27T22:00:13.188" v="863" actId="571"/>
          <ac:spMkLst>
            <pc:docMk/>
            <pc:sldMk cId="972387341" sldId="264"/>
            <ac:spMk id="308" creationId="{81269971-C3DF-49A3-9FA4-DF3220526303}"/>
          </ac:spMkLst>
        </pc:spChg>
        <pc:spChg chg="mod">
          <ac:chgData name="Moshe Freedman" userId="60dcc7a2-9905-4a61-8dfb-1ee9c74ad375" providerId="ADAL" clId="{69C3C210-437C-4E7C-83BE-0BF374C71E5D}" dt="2020-10-27T22:00:14.704" v="864" actId="571"/>
          <ac:spMkLst>
            <pc:docMk/>
            <pc:sldMk cId="972387341" sldId="264"/>
            <ac:spMk id="312" creationId="{E15F79A6-C5E8-435E-BCDF-F4BBB6BF8C5C}"/>
          </ac:spMkLst>
        </pc:spChg>
        <pc:spChg chg="mod">
          <ac:chgData name="Moshe Freedman" userId="60dcc7a2-9905-4a61-8dfb-1ee9c74ad375" providerId="ADAL" clId="{69C3C210-437C-4E7C-83BE-0BF374C71E5D}" dt="2020-10-27T22:00:14.704" v="864" actId="571"/>
          <ac:spMkLst>
            <pc:docMk/>
            <pc:sldMk cId="972387341" sldId="264"/>
            <ac:spMk id="313" creationId="{9491C284-0533-4FB4-BFAB-98049EEFA5A8}"/>
          </ac:spMkLst>
        </pc:spChg>
        <pc:spChg chg="mod">
          <ac:chgData name="Moshe Freedman" userId="60dcc7a2-9905-4a61-8dfb-1ee9c74ad375" providerId="ADAL" clId="{69C3C210-437C-4E7C-83BE-0BF374C71E5D}" dt="2020-10-27T22:00:14.704" v="864" actId="571"/>
          <ac:spMkLst>
            <pc:docMk/>
            <pc:sldMk cId="972387341" sldId="264"/>
            <ac:spMk id="314" creationId="{50E9D148-9FDE-4D96-9F37-11DBED16502B}"/>
          </ac:spMkLst>
        </pc:spChg>
        <pc:spChg chg="mod">
          <ac:chgData name="Moshe Freedman" userId="60dcc7a2-9905-4a61-8dfb-1ee9c74ad375" providerId="ADAL" clId="{69C3C210-437C-4E7C-83BE-0BF374C71E5D}" dt="2020-10-27T22:00:14.704" v="864" actId="571"/>
          <ac:spMkLst>
            <pc:docMk/>
            <pc:sldMk cId="972387341" sldId="264"/>
            <ac:spMk id="317" creationId="{E8E3850A-C819-4DCE-B970-3BDF6D47ED8C}"/>
          </ac:spMkLst>
        </pc:spChg>
        <pc:spChg chg="mod">
          <ac:chgData name="Moshe Freedman" userId="60dcc7a2-9905-4a61-8dfb-1ee9c74ad375" providerId="ADAL" clId="{69C3C210-437C-4E7C-83BE-0BF374C71E5D}" dt="2020-10-27T22:00:14.704" v="864" actId="571"/>
          <ac:spMkLst>
            <pc:docMk/>
            <pc:sldMk cId="972387341" sldId="264"/>
            <ac:spMk id="326" creationId="{ED3A8394-1313-4293-9F04-161B8D47AEC5}"/>
          </ac:spMkLst>
        </pc:spChg>
        <pc:spChg chg="mod">
          <ac:chgData name="Moshe Freedman" userId="60dcc7a2-9905-4a61-8dfb-1ee9c74ad375" providerId="ADAL" clId="{69C3C210-437C-4E7C-83BE-0BF374C71E5D}" dt="2020-10-27T22:00:14.704" v="864" actId="571"/>
          <ac:spMkLst>
            <pc:docMk/>
            <pc:sldMk cId="972387341" sldId="264"/>
            <ac:spMk id="328" creationId="{F2E5B891-CD0A-4ED8-85E3-83294E5FAEE4}"/>
          </ac:spMkLst>
        </pc:spChg>
        <pc:spChg chg="mod">
          <ac:chgData name="Moshe Freedman" userId="60dcc7a2-9905-4a61-8dfb-1ee9c74ad375" providerId="ADAL" clId="{69C3C210-437C-4E7C-83BE-0BF374C71E5D}" dt="2020-10-27T22:00:14.704" v="864" actId="571"/>
          <ac:spMkLst>
            <pc:docMk/>
            <pc:sldMk cId="972387341" sldId="264"/>
            <ac:spMk id="330" creationId="{5437C375-1651-425C-8DA1-5C37C0C17D7C}"/>
          </ac:spMkLst>
        </pc:spChg>
        <pc:spChg chg="mod">
          <ac:chgData name="Moshe Freedman" userId="60dcc7a2-9905-4a61-8dfb-1ee9c74ad375" providerId="ADAL" clId="{69C3C210-437C-4E7C-83BE-0BF374C71E5D}" dt="2020-10-27T22:00:14.704" v="864" actId="571"/>
          <ac:spMkLst>
            <pc:docMk/>
            <pc:sldMk cId="972387341" sldId="264"/>
            <ac:spMk id="332" creationId="{6CA12990-C828-459F-A7CE-30C3C9A96726}"/>
          </ac:spMkLst>
        </pc:spChg>
        <pc:spChg chg="mod">
          <ac:chgData name="Moshe Freedman" userId="60dcc7a2-9905-4a61-8dfb-1ee9c74ad375" providerId="ADAL" clId="{69C3C210-437C-4E7C-83BE-0BF374C71E5D}" dt="2020-10-27T22:00:14.704" v="864" actId="571"/>
          <ac:spMkLst>
            <pc:docMk/>
            <pc:sldMk cId="972387341" sldId="264"/>
            <ac:spMk id="334" creationId="{36B8379D-E542-4AF0-9E28-851BCA23EDBC}"/>
          </ac:spMkLst>
        </pc:spChg>
        <pc:spChg chg="mod">
          <ac:chgData name="Moshe Freedman" userId="60dcc7a2-9905-4a61-8dfb-1ee9c74ad375" providerId="ADAL" clId="{69C3C210-437C-4E7C-83BE-0BF374C71E5D}" dt="2020-10-27T22:00:14.704" v="864" actId="571"/>
          <ac:spMkLst>
            <pc:docMk/>
            <pc:sldMk cId="972387341" sldId="264"/>
            <ac:spMk id="336" creationId="{0C0B70A5-231B-4F39-8000-495523913766}"/>
          </ac:spMkLst>
        </pc:spChg>
        <pc:spChg chg="mod">
          <ac:chgData name="Moshe Freedman" userId="60dcc7a2-9905-4a61-8dfb-1ee9c74ad375" providerId="ADAL" clId="{69C3C210-437C-4E7C-83BE-0BF374C71E5D}" dt="2020-10-27T22:00:14.704" v="864" actId="571"/>
          <ac:spMkLst>
            <pc:docMk/>
            <pc:sldMk cId="972387341" sldId="264"/>
            <ac:spMk id="338" creationId="{E11D8FFB-141D-44BD-B197-CE3FF0056B6C}"/>
          </ac:spMkLst>
        </pc:spChg>
        <pc:spChg chg="mod">
          <ac:chgData name="Moshe Freedman" userId="60dcc7a2-9905-4a61-8dfb-1ee9c74ad375" providerId="ADAL" clId="{69C3C210-437C-4E7C-83BE-0BF374C71E5D}" dt="2020-10-27T22:00:14.704" v="864" actId="571"/>
          <ac:spMkLst>
            <pc:docMk/>
            <pc:sldMk cId="972387341" sldId="264"/>
            <ac:spMk id="340" creationId="{933EC1F9-1B79-44F9-B586-8EFCA7F6B901}"/>
          </ac:spMkLst>
        </pc:spChg>
        <pc:spChg chg="mod">
          <ac:chgData name="Moshe Freedman" userId="60dcc7a2-9905-4a61-8dfb-1ee9c74ad375" providerId="ADAL" clId="{69C3C210-437C-4E7C-83BE-0BF374C71E5D}" dt="2020-10-27T22:00:16.232" v="865" actId="571"/>
          <ac:spMkLst>
            <pc:docMk/>
            <pc:sldMk cId="972387341" sldId="264"/>
            <ac:spMk id="344" creationId="{00F92BFB-DDB7-42C7-8F69-4996F8771C3A}"/>
          </ac:spMkLst>
        </pc:spChg>
        <pc:spChg chg="mod">
          <ac:chgData name="Moshe Freedman" userId="60dcc7a2-9905-4a61-8dfb-1ee9c74ad375" providerId="ADAL" clId="{69C3C210-437C-4E7C-83BE-0BF374C71E5D}" dt="2020-10-27T22:00:16.232" v="865" actId="571"/>
          <ac:spMkLst>
            <pc:docMk/>
            <pc:sldMk cId="972387341" sldId="264"/>
            <ac:spMk id="345" creationId="{2C1EC334-5115-4776-8490-74F23CE6FE75}"/>
          </ac:spMkLst>
        </pc:spChg>
        <pc:spChg chg="mod">
          <ac:chgData name="Moshe Freedman" userId="60dcc7a2-9905-4a61-8dfb-1ee9c74ad375" providerId="ADAL" clId="{69C3C210-437C-4E7C-83BE-0BF374C71E5D}" dt="2020-10-27T22:00:16.232" v="865" actId="571"/>
          <ac:spMkLst>
            <pc:docMk/>
            <pc:sldMk cId="972387341" sldId="264"/>
            <ac:spMk id="346" creationId="{B9111187-6F5D-41D6-B753-E9D9064235D9}"/>
          </ac:spMkLst>
        </pc:spChg>
        <pc:spChg chg="mod">
          <ac:chgData name="Moshe Freedman" userId="60dcc7a2-9905-4a61-8dfb-1ee9c74ad375" providerId="ADAL" clId="{69C3C210-437C-4E7C-83BE-0BF374C71E5D}" dt="2020-10-27T22:00:16.232" v="865" actId="571"/>
          <ac:spMkLst>
            <pc:docMk/>
            <pc:sldMk cId="972387341" sldId="264"/>
            <ac:spMk id="349" creationId="{7534F495-E7D3-476A-84FF-5D8D46F9503D}"/>
          </ac:spMkLst>
        </pc:spChg>
        <pc:spChg chg="mod">
          <ac:chgData name="Moshe Freedman" userId="60dcc7a2-9905-4a61-8dfb-1ee9c74ad375" providerId="ADAL" clId="{69C3C210-437C-4E7C-83BE-0BF374C71E5D}" dt="2020-10-27T22:00:16.232" v="865" actId="571"/>
          <ac:spMkLst>
            <pc:docMk/>
            <pc:sldMk cId="972387341" sldId="264"/>
            <ac:spMk id="358" creationId="{EA43C985-A3C7-4ACF-890E-BF3AC01369E5}"/>
          </ac:spMkLst>
        </pc:spChg>
        <pc:spChg chg="mod">
          <ac:chgData name="Moshe Freedman" userId="60dcc7a2-9905-4a61-8dfb-1ee9c74ad375" providerId="ADAL" clId="{69C3C210-437C-4E7C-83BE-0BF374C71E5D}" dt="2020-10-27T22:00:16.232" v="865" actId="571"/>
          <ac:spMkLst>
            <pc:docMk/>
            <pc:sldMk cId="972387341" sldId="264"/>
            <ac:spMk id="360" creationId="{02C7EB02-652A-41CF-8886-9967817D0D5C}"/>
          </ac:spMkLst>
        </pc:spChg>
        <pc:spChg chg="mod">
          <ac:chgData name="Moshe Freedman" userId="60dcc7a2-9905-4a61-8dfb-1ee9c74ad375" providerId="ADAL" clId="{69C3C210-437C-4E7C-83BE-0BF374C71E5D}" dt="2020-10-27T22:00:16.232" v="865" actId="571"/>
          <ac:spMkLst>
            <pc:docMk/>
            <pc:sldMk cId="972387341" sldId="264"/>
            <ac:spMk id="362" creationId="{94427205-F154-4048-8E67-820F0D199E17}"/>
          </ac:spMkLst>
        </pc:spChg>
        <pc:spChg chg="mod">
          <ac:chgData name="Moshe Freedman" userId="60dcc7a2-9905-4a61-8dfb-1ee9c74ad375" providerId="ADAL" clId="{69C3C210-437C-4E7C-83BE-0BF374C71E5D}" dt="2020-10-27T22:00:16.232" v="865" actId="571"/>
          <ac:spMkLst>
            <pc:docMk/>
            <pc:sldMk cId="972387341" sldId="264"/>
            <ac:spMk id="364" creationId="{DDAA66EF-3406-4A26-9557-88E7C157A2D1}"/>
          </ac:spMkLst>
        </pc:spChg>
        <pc:spChg chg="mod">
          <ac:chgData name="Moshe Freedman" userId="60dcc7a2-9905-4a61-8dfb-1ee9c74ad375" providerId="ADAL" clId="{69C3C210-437C-4E7C-83BE-0BF374C71E5D}" dt="2020-10-27T22:00:16.232" v="865" actId="571"/>
          <ac:spMkLst>
            <pc:docMk/>
            <pc:sldMk cId="972387341" sldId="264"/>
            <ac:spMk id="366" creationId="{69463FD5-DFE3-4796-96CF-C55E5263F6BD}"/>
          </ac:spMkLst>
        </pc:spChg>
        <pc:spChg chg="mod">
          <ac:chgData name="Moshe Freedman" userId="60dcc7a2-9905-4a61-8dfb-1ee9c74ad375" providerId="ADAL" clId="{69C3C210-437C-4E7C-83BE-0BF374C71E5D}" dt="2020-10-27T22:00:16.232" v="865" actId="571"/>
          <ac:spMkLst>
            <pc:docMk/>
            <pc:sldMk cId="972387341" sldId="264"/>
            <ac:spMk id="368" creationId="{B1D3AF6A-D8A9-4C61-AF98-603623993010}"/>
          </ac:spMkLst>
        </pc:spChg>
        <pc:spChg chg="mod">
          <ac:chgData name="Moshe Freedman" userId="60dcc7a2-9905-4a61-8dfb-1ee9c74ad375" providerId="ADAL" clId="{69C3C210-437C-4E7C-83BE-0BF374C71E5D}" dt="2020-10-27T22:00:16.232" v="865" actId="571"/>
          <ac:spMkLst>
            <pc:docMk/>
            <pc:sldMk cId="972387341" sldId="264"/>
            <ac:spMk id="370" creationId="{A5A6985E-DC6C-48C6-9AA4-E1E3B4E49A00}"/>
          </ac:spMkLst>
        </pc:spChg>
        <pc:spChg chg="mod">
          <ac:chgData name="Moshe Freedman" userId="60dcc7a2-9905-4a61-8dfb-1ee9c74ad375" providerId="ADAL" clId="{69C3C210-437C-4E7C-83BE-0BF374C71E5D}" dt="2020-10-27T22:00:16.232" v="865" actId="571"/>
          <ac:spMkLst>
            <pc:docMk/>
            <pc:sldMk cId="972387341" sldId="264"/>
            <ac:spMk id="372" creationId="{94FBCC47-759A-4B7F-BC37-26509468961F}"/>
          </ac:spMkLst>
        </pc:spChg>
        <pc:grpChg chg="add del mod">
          <ac:chgData name="Moshe Freedman" userId="60dcc7a2-9905-4a61-8dfb-1ee9c74ad375" providerId="ADAL" clId="{69C3C210-437C-4E7C-83BE-0BF374C71E5D}" dt="2020-10-27T22:07:20.282" v="882" actId="478"/>
          <ac:grpSpMkLst>
            <pc:docMk/>
            <pc:sldMk cId="972387341" sldId="264"/>
            <ac:grpSpMk id="110" creationId="{44FB4903-1B0E-4989-B2A0-0C9AC71A83E1}"/>
          </ac:grpSpMkLst>
        </pc:grpChg>
        <pc:grpChg chg="mod">
          <ac:chgData name="Moshe Freedman" userId="60dcc7a2-9905-4a61-8dfb-1ee9c74ad375" providerId="ADAL" clId="{69C3C210-437C-4E7C-83BE-0BF374C71E5D}" dt="2020-10-27T21:59:56.783" v="858" actId="571"/>
          <ac:grpSpMkLst>
            <pc:docMk/>
            <pc:sldMk cId="972387341" sldId="264"/>
            <ac:grpSpMk id="111" creationId="{23EB811E-E2D5-4CD8-B669-9887870C86FC}"/>
          </ac:grpSpMkLst>
        </pc:grpChg>
        <pc:grpChg chg="del">
          <ac:chgData name="Moshe Freedman" userId="60dcc7a2-9905-4a61-8dfb-1ee9c74ad375" providerId="ADAL" clId="{69C3C210-437C-4E7C-83BE-0BF374C71E5D}" dt="2020-10-27T21:52:51.514" v="830" actId="478"/>
          <ac:grpSpMkLst>
            <pc:docMk/>
            <pc:sldMk cId="972387341" sldId="264"/>
            <ac:grpSpMk id="117" creationId="{657FBFDF-2B25-462B-88A2-638BFB04F21E}"/>
          </ac:grpSpMkLst>
        </pc:grpChg>
        <pc:grpChg chg="del">
          <ac:chgData name="Moshe Freedman" userId="60dcc7a2-9905-4a61-8dfb-1ee9c74ad375" providerId="ADAL" clId="{69C3C210-437C-4E7C-83BE-0BF374C71E5D}" dt="2020-10-27T21:53:08.130" v="833" actId="478"/>
          <ac:grpSpMkLst>
            <pc:docMk/>
            <pc:sldMk cId="972387341" sldId="264"/>
            <ac:grpSpMk id="118" creationId="{A30D1A84-A8A0-4A3A-82BF-BBD06E92AA00}"/>
          </ac:grpSpMkLst>
        </pc:grpChg>
        <pc:grpChg chg="del mod">
          <ac:chgData name="Moshe Freedman" userId="60dcc7a2-9905-4a61-8dfb-1ee9c74ad375" providerId="ADAL" clId="{69C3C210-437C-4E7C-83BE-0BF374C71E5D}" dt="2020-10-27T22:07:32.621" v="888" actId="478"/>
          <ac:grpSpMkLst>
            <pc:docMk/>
            <pc:sldMk cId="972387341" sldId="264"/>
            <ac:grpSpMk id="119" creationId="{BDE6483D-B306-47CA-8F1A-FFAA85B0F285}"/>
          </ac:grpSpMkLst>
        </pc:grpChg>
        <pc:grpChg chg="mod">
          <ac:chgData name="Moshe Freedman" userId="60dcc7a2-9905-4a61-8dfb-1ee9c74ad375" providerId="ADAL" clId="{69C3C210-437C-4E7C-83BE-0BF374C71E5D}" dt="2020-10-27T21:59:56.783" v="858" actId="571"/>
          <ac:grpSpMkLst>
            <pc:docMk/>
            <pc:sldMk cId="972387341" sldId="264"/>
            <ac:grpSpMk id="126" creationId="{0E260A2B-167E-425B-B168-87E226E688C5}"/>
          </ac:grpSpMkLst>
        </pc:grpChg>
        <pc:grpChg chg="mod">
          <ac:chgData name="Moshe Freedman" userId="60dcc7a2-9905-4a61-8dfb-1ee9c74ad375" providerId="ADAL" clId="{69C3C210-437C-4E7C-83BE-0BF374C71E5D}" dt="2020-10-27T21:59:56.783" v="858" actId="571"/>
          <ac:grpSpMkLst>
            <pc:docMk/>
            <pc:sldMk cId="972387341" sldId="264"/>
            <ac:grpSpMk id="127" creationId="{7AA1C35A-20D9-40E4-A4E4-A31201BF6E03}"/>
          </ac:grpSpMkLst>
        </pc:grpChg>
        <pc:grpChg chg="mod">
          <ac:chgData name="Moshe Freedman" userId="60dcc7a2-9905-4a61-8dfb-1ee9c74ad375" providerId="ADAL" clId="{69C3C210-437C-4E7C-83BE-0BF374C71E5D}" dt="2020-10-27T21:59:56.783" v="858" actId="571"/>
          <ac:grpSpMkLst>
            <pc:docMk/>
            <pc:sldMk cId="972387341" sldId="264"/>
            <ac:grpSpMk id="128" creationId="{200694AC-F767-4934-B7E8-29DB05C54B19}"/>
          </ac:grpSpMkLst>
        </pc:grpChg>
        <pc:grpChg chg="mod">
          <ac:chgData name="Moshe Freedman" userId="60dcc7a2-9905-4a61-8dfb-1ee9c74ad375" providerId="ADAL" clId="{69C3C210-437C-4E7C-83BE-0BF374C71E5D}" dt="2020-10-27T21:59:56.783" v="858" actId="571"/>
          <ac:grpSpMkLst>
            <pc:docMk/>
            <pc:sldMk cId="972387341" sldId="264"/>
            <ac:grpSpMk id="129" creationId="{88A4C007-89A6-48EF-95F9-084F8175CCEA}"/>
          </ac:grpSpMkLst>
        </pc:grpChg>
        <pc:grpChg chg="mod">
          <ac:chgData name="Moshe Freedman" userId="60dcc7a2-9905-4a61-8dfb-1ee9c74ad375" providerId="ADAL" clId="{69C3C210-437C-4E7C-83BE-0BF374C71E5D}" dt="2020-10-27T21:59:56.783" v="858" actId="571"/>
          <ac:grpSpMkLst>
            <pc:docMk/>
            <pc:sldMk cId="972387341" sldId="264"/>
            <ac:grpSpMk id="130" creationId="{9BBC0733-820E-4EA1-BCD6-A7E99DB226C6}"/>
          </ac:grpSpMkLst>
        </pc:grpChg>
        <pc:grpChg chg="mod">
          <ac:chgData name="Moshe Freedman" userId="60dcc7a2-9905-4a61-8dfb-1ee9c74ad375" providerId="ADAL" clId="{69C3C210-437C-4E7C-83BE-0BF374C71E5D}" dt="2020-10-27T21:59:56.783" v="858" actId="571"/>
          <ac:grpSpMkLst>
            <pc:docMk/>
            <pc:sldMk cId="972387341" sldId="264"/>
            <ac:grpSpMk id="131" creationId="{75EC3DF5-027D-4D8E-9B97-2454AB601B28}"/>
          </ac:grpSpMkLst>
        </pc:grpChg>
        <pc:grpChg chg="mod">
          <ac:chgData name="Moshe Freedman" userId="60dcc7a2-9905-4a61-8dfb-1ee9c74ad375" providerId="ADAL" clId="{69C3C210-437C-4E7C-83BE-0BF374C71E5D}" dt="2020-10-27T21:59:56.783" v="858" actId="571"/>
          <ac:grpSpMkLst>
            <pc:docMk/>
            <pc:sldMk cId="972387341" sldId="264"/>
            <ac:grpSpMk id="132" creationId="{3DF485F8-1A72-4337-AAC1-527AA67DECC7}"/>
          </ac:grpSpMkLst>
        </pc:grpChg>
        <pc:grpChg chg="mod">
          <ac:chgData name="Moshe Freedman" userId="60dcc7a2-9905-4a61-8dfb-1ee9c74ad375" providerId="ADAL" clId="{69C3C210-437C-4E7C-83BE-0BF374C71E5D}" dt="2020-10-27T21:59:56.783" v="858" actId="571"/>
          <ac:grpSpMkLst>
            <pc:docMk/>
            <pc:sldMk cId="972387341" sldId="264"/>
            <ac:grpSpMk id="133" creationId="{0648420A-58AD-437B-900E-76BA5AD8CFD8}"/>
          </ac:grpSpMkLst>
        </pc:grpChg>
        <pc:grpChg chg="add del mod">
          <ac:chgData name="Moshe Freedman" userId="60dcc7a2-9905-4a61-8dfb-1ee9c74ad375" providerId="ADAL" clId="{69C3C210-437C-4E7C-83BE-0BF374C71E5D}" dt="2020-10-27T22:07:23.599" v="884" actId="478"/>
          <ac:grpSpMkLst>
            <pc:docMk/>
            <pc:sldMk cId="972387341" sldId="264"/>
            <ac:grpSpMk id="150" creationId="{1463EF14-7547-4A83-986A-92581C6F6F62}"/>
          </ac:grpSpMkLst>
        </pc:grpChg>
        <pc:grpChg chg="mod">
          <ac:chgData name="Moshe Freedman" userId="60dcc7a2-9905-4a61-8dfb-1ee9c74ad375" providerId="ADAL" clId="{69C3C210-437C-4E7C-83BE-0BF374C71E5D}" dt="2020-10-27T22:00:01.830" v="859" actId="571"/>
          <ac:grpSpMkLst>
            <pc:docMk/>
            <pc:sldMk cId="972387341" sldId="264"/>
            <ac:grpSpMk id="151" creationId="{F1907E08-19EC-4545-8C58-8E10DF4E3737}"/>
          </ac:grpSpMkLst>
        </pc:grpChg>
        <pc:grpChg chg="mod">
          <ac:chgData name="Moshe Freedman" userId="60dcc7a2-9905-4a61-8dfb-1ee9c74ad375" providerId="ADAL" clId="{69C3C210-437C-4E7C-83BE-0BF374C71E5D}" dt="2020-10-27T22:00:01.830" v="859" actId="571"/>
          <ac:grpSpMkLst>
            <pc:docMk/>
            <pc:sldMk cId="972387341" sldId="264"/>
            <ac:grpSpMk id="158" creationId="{5CB7253E-1020-4841-ADBA-BFB6DD06325F}"/>
          </ac:grpSpMkLst>
        </pc:grpChg>
        <pc:grpChg chg="mod">
          <ac:chgData name="Moshe Freedman" userId="60dcc7a2-9905-4a61-8dfb-1ee9c74ad375" providerId="ADAL" clId="{69C3C210-437C-4E7C-83BE-0BF374C71E5D}" dt="2020-10-27T22:00:01.830" v="859" actId="571"/>
          <ac:grpSpMkLst>
            <pc:docMk/>
            <pc:sldMk cId="972387341" sldId="264"/>
            <ac:grpSpMk id="159" creationId="{4DF217B8-1899-4743-8964-96F33C154AA6}"/>
          </ac:grpSpMkLst>
        </pc:grpChg>
        <pc:grpChg chg="mod">
          <ac:chgData name="Moshe Freedman" userId="60dcc7a2-9905-4a61-8dfb-1ee9c74ad375" providerId="ADAL" clId="{69C3C210-437C-4E7C-83BE-0BF374C71E5D}" dt="2020-10-27T22:00:01.830" v="859" actId="571"/>
          <ac:grpSpMkLst>
            <pc:docMk/>
            <pc:sldMk cId="972387341" sldId="264"/>
            <ac:grpSpMk id="160" creationId="{056C0B4A-1192-46AF-8261-85F75691CD85}"/>
          </ac:grpSpMkLst>
        </pc:grpChg>
        <pc:grpChg chg="mod">
          <ac:chgData name="Moshe Freedman" userId="60dcc7a2-9905-4a61-8dfb-1ee9c74ad375" providerId="ADAL" clId="{69C3C210-437C-4E7C-83BE-0BF374C71E5D}" dt="2020-10-27T22:00:01.830" v="859" actId="571"/>
          <ac:grpSpMkLst>
            <pc:docMk/>
            <pc:sldMk cId="972387341" sldId="264"/>
            <ac:grpSpMk id="161" creationId="{DDDC6226-7069-4E09-A394-56FAE6342474}"/>
          </ac:grpSpMkLst>
        </pc:grpChg>
        <pc:grpChg chg="mod">
          <ac:chgData name="Moshe Freedman" userId="60dcc7a2-9905-4a61-8dfb-1ee9c74ad375" providerId="ADAL" clId="{69C3C210-437C-4E7C-83BE-0BF374C71E5D}" dt="2020-10-27T22:00:01.830" v="859" actId="571"/>
          <ac:grpSpMkLst>
            <pc:docMk/>
            <pc:sldMk cId="972387341" sldId="264"/>
            <ac:grpSpMk id="162" creationId="{7B24F5D3-4704-4845-B1DF-98BE93C3D6B5}"/>
          </ac:grpSpMkLst>
        </pc:grpChg>
        <pc:grpChg chg="mod">
          <ac:chgData name="Moshe Freedman" userId="60dcc7a2-9905-4a61-8dfb-1ee9c74ad375" providerId="ADAL" clId="{69C3C210-437C-4E7C-83BE-0BF374C71E5D}" dt="2020-10-27T22:00:01.830" v="859" actId="571"/>
          <ac:grpSpMkLst>
            <pc:docMk/>
            <pc:sldMk cId="972387341" sldId="264"/>
            <ac:grpSpMk id="163" creationId="{8C91A349-5AC8-478A-A509-ED707F67D3ED}"/>
          </ac:grpSpMkLst>
        </pc:grpChg>
        <pc:grpChg chg="mod">
          <ac:chgData name="Moshe Freedman" userId="60dcc7a2-9905-4a61-8dfb-1ee9c74ad375" providerId="ADAL" clId="{69C3C210-437C-4E7C-83BE-0BF374C71E5D}" dt="2020-10-27T22:00:01.830" v="859" actId="571"/>
          <ac:grpSpMkLst>
            <pc:docMk/>
            <pc:sldMk cId="972387341" sldId="264"/>
            <ac:grpSpMk id="164" creationId="{ED9FD45F-8084-45C1-8F23-7A483B9AA912}"/>
          </ac:grpSpMkLst>
        </pc:grpChg>
        <pc:grpChg chg="mod">
          <ac:chgData name="Moshe Freedman" userId="60dcc7a2-9905-4a61-8dfb-1ee9c74ad375" providerId="ADAL" clId="{69C3C210-437C-4E7C-83BE-0BF374C71E5D}" dt="2020-10-27T22:00:01.830" v="859" actId="571"/>
          <ac:grpSpMkLst>
            <pc:docMk/>
            <pc:sldMk cId="972387341" sldId="264"/>
            <ac:grpSpMk id="165" creationId="{DF4A6519-0469-437D-AC15-3B08945A990C}"/>
          </ac:grpSpMkLst>
        </pc:grpChg>
        <pc:grpChg chg="add del mod">
          <ac:chgData name="Moshe Freedman" userId="60dcc7a2-9905-4a61-8dfb-1ee9c74ad375" providerId="ADAL" clId="{69C3C210-437C-4E7C-83BE-0BF374C71E5D}" dt="2020-10-27T22:07:34.599" v="890" actId="478"/>
          <ac:grpSpMkLst>
            <pc:docMk/>
            <pc:sldMk cId="972387341" sldId="264"/>
            <ac:grpSpMk id="182" creationId="{53262C03-168F-4794-8DFF-BDFCD7016865}"/>
          </ac:grpSpMkLst>
        </pc:grpChg>
        <pc:grpChg chg="mod">
          <ac:chgData name="Moshe Freedman" userId="60dcc7a2-9905-4a61-8dfb-1ee9c74ad375" providerId="ADAL" clId="{69C3C210-437C-4E7C-83BE-0BF374C71E5D}" dt="2020-10-27T22:00:06.469" v="860" actId="571"/>
          <ac:grpSpMkLst>
            <pc:docMk/>
            <pc:sldMk cId="972387341" sldId="264"/>
            <ac:grpSpMk id="183" creationId="{5EF0644A-1D9F-4418-82FE-9F43575286EC}"/>
          </ac:grpSpMkLst>
        </pc:grpChg>
        <pc:grpChg chg="mod">
          <ac:chgData name="Moshe Freedman" userId="60dcc7a2-9905-4a61-8dfb-1ee9c74ad375" providerId="ADAL" clId="{69C3C210-437C-4E7C-83BE-0BF374C71E5D}" dt="2020-10-27T22:00:06.469" v="860" actId="571"/>
          <ac:grpSpMkLst>
            <pc:docMk/>
            <pc:sldMk cId="972387341" sldId="264"/>
            <ac:grpSpMk id="190" creationId="{1B3CFBA3-F5A8-40C5-95FD-A9C6CF85C92D}"/>
          </ac:grpSpMkLst>
        </pc:grpChg>
        <pc:grpChg chg="mod">
          <ac:chgData name="Moshe Freedman" userId="60dcc7a2-9905-4a61-8dfb-1ee9c74ad375" providerId="ADAL" clId="{69C3C210-437C-4E7C-83BE-0BF374C71E5D}" dt="2020-10-27T22:00:06.469" v="860" actId="571"/>
          <ac:grpSpMkLst>
            <pc:docMk/>
            <pc:sldMk cId="972387341" sldId="264"/>
            <ac:grpSpMk id="191" creationId="{3FA1DE61-291D-4D52-AFBC-0AB347871225}"/>
          </ac:grpSpMkLst>
        </pc:grpChg>
        <pc:grpChg chg="mod">
          <ac:chgData name="Moshe Freedman" userId="60dcc7a2-9905-4a61-8dfb-1ee9c74ad375" providerId="ADAL" clId="{69C3C210-437C-4E7C-83BE-0BF374C71E5D}" dt="2020-10-27T22:00:06.469" v="860" actId="571"/>
          <ac:grpSpMkLst>
            <pc:docMk/>
            <pc:sldMk cId="972387341" sldId="264"/>
            <ac:grpSpMk id="192" creationId="{318B5D24-0406-4899-8A0F-CC54058E46A1}"/>
          </ac:grpSpMkLst>
        </pc:grpChg>
        <pc:grpChg chg="mod">
          <ac:chgData name="Moshe Freedman" userId="60dcc7a2-9905-4a61-8dfb-1ee9c74ad375" providerId="ADAL" clId="{69C3C210-437C-4E7C-83BE-0BF374C71E5D}" dt="2020-10-27T22:00:06.469" v="860" actId="571"/>
          <ac:grpSpMkLst>
            <pc:docMk/>
            <pc:sldMk cId="972387341" sldId="264"/>
            <ac:grpSpMk id="193" creationId="{6AB2B015-433C-4F70-9C68-E24DB3A92E04}"/>
          </ac:grpSpMkLst>
        </pc:grpChg>
        <pc:grpChg chg="mod">
          <ac:chgData name="Moshe Freedman" userId="60dcc7a2-9905-4a61-8dfb-1ee9c74ad375" providerId="ADAL" clId="{69C3C210-437C-4E7C-83BE-0BF374C71E5D}" dt="2020-10-27T22:00:06.469" v="860" actId="571"/>
          <ac:grpSpMkLst>
            <pc:docMk/>
            <pc:sldMk cId="972387341" sldId="264"/>
            <ac:grpSpMk id="194" creationId="{EBA09B70-8ED8-4AAA-AD61-8E7946E68249}"/>
          </ac:grpSpMkLst>
        </pc:grpChg>
        <pc:grpChg chg="mod">
          <ac:chgData name="Moshe Freedman" userId="60dcc7a2-9905-4a61-8dfb-1ee9c74ad375" providerId="ADAL" clId="{69C3C210-437C-4E7C-83BE-0BF374C71E5D}" dt="2020-10-27T22:00:06.469" v="860" actId="571"/>
          <ac:grpSpMkLst>
            <pc:docMk/>
            <pc:sldMk cId="972387341" sldId="264"/>
            <ac:grpSpMk id="195" creationId="{F14A2CEA-1531-48DC-B9A4-7D8AEF3E755F}"/>
          </ac:grpSpMkLst>
        </pc:grpChg>
        <pc:grpChg chg="mod">
          <ac:chgData name="Moshe Freedman" userId="60dcc7a2-9905-4a61-8dfb-1ee9c74ad375" providerId="ADAL" clId="{69C3C210-437C-4E7C-83BE-0BF374C71E5D}" dt="2020-10-27T22:00:06.469" v="860" actId="571"/>
          <ac:grpSpMkLst>
            <pc:docMk/>
            <pc:sldMk cId="972387341" sldId="264"/>
            <ac:grpSpMk id="196" creationId="{A9B885CA-12F3-40AA-897B-8B45E921CD9A}"/>
          </ac:grpSpMkLst>
        </pc:grpChg>
        <pc:grpChg chg="mod">
          <ac:chgData name="Moshe Freedman" userId="60dcc7a2-9905-4a61-8dfb-1ee9c74ad375" providerId="ADAL" clId="{69C3C210-437C-4E7C-83BE-0BF374C71E5D}" dt="2020-10-27T22:00:06.469" v="860" actId="571"/>
          <ac:grpSpMkLst>
            <pc:docMk/>
            <pc:sldMk cId="972387341" sldId="264"/>
            <ac:grpSpMk id="197" creationId="{BC6D7250-FDB5-45D7-AF63-518D9F3E6F64}"/>
          </ac:grpSpMkLst>
        </pc:grpChg>
        <pc:grpChg chg="add del mod">
          <ac:chgData name="Moshe Freedman" userId="60dcc7a2-9905-4a61-8dfb-1ee9c74ad375" providerId="ADAL" clId="{69C3C210-437C-4E7C-83BE-0BF374C71E5D}" dt="2020-10-27T22:07:34.095" v="889" actId="478"/>
          <ac:grpSpMkLst>
            <pc:docMk/>
            <pc:sldMk cId="972387341" sldId="264"/>
            <ac:grpSpMk id="214" creationId="{72325315-9107-48A5-82B8-DA8D68009DD9}"/>
          </ac:grpSpMkLst>
        </pc:grpChg>
        <pc:grpChg chg="mod">
          <ac:chgData name="Moshe Freedman" userId="60dcc7a2-9905-4a61-8dfb-1ee9c74ad375" providerId="ADAL" clId="{69C3C210-437C-4E7C-83BE-0BF374C71E5D}" dt="2020-10-27T22:00:07.802" v="861" actId="571"/>
          <ac:grpSpMkLst>
            <pc:docMk/>
            <pc:sldMk cId="972387341" sldId="264"/>
            <ac:grpSpMk id="215" creationId="{88DEA898-45C6-4E5A-BE35-DEAEBB27316C}"/>
          </ac:grpSpMkLst>
        </pc:grpChg>
        <pc:grpChg chg="mod">
          <ac:chgData name="Moshe Freedman" userId="60dcc7a2-9905-4a61-8dfb-1ee9c74ad375" providerId="ADAL" clId="{69C3C210-437C-4E7C-83BE-0BF374C71E5D}" dt="2020-10-27T22:00:07.802" v="861" actId="571"/>
          <ac:grpSpMkLst>
            <pc:docMk/>
            <pc:sldMk cId="972387341" sldId="264"/>
            <ac:grpSpMk id="222" creationId="{C669771C-0ECB-4F8E-B001-95DF3305114D}"/>
          </ac:grpSpMkLst>
        </pc:grpChg>
        <pc:grpChg chg="mod">
          <ac:chgData name="Moshe Freedman" userId="60dcc7a2-9905-4a61-8dfb-1ee9c74ad375" providerId="ADAL" clId="{69C3C210-437C-4E7C-83BE-0BF374C71E5D}" dt="2020-10-27T22:00:07.802" v="861" actId="571"/>
          <ac:grpSpMkLst>
            <pc:docMk/>
            <pc:sldMk cId="972387341" sldId="264"/>
            <ac:grpSpMk id="223" creationId="{9B436E47-3014-488B-B137-3C4B4F535732}"/>
          </ac:grpSpMkLst>
        </pc:grpChg>
        <pc:grpChg chg="mod">
          <ac:chgData name="Moshe Freedman" userId="60dcc7a2-9905-4a61-8dfb-1ee9c74ad375" providerId="ADAL" clId="{69C3C210-437C-4E7C-83BE-0BF374C71E5D}" dt="2020-10-27T22:00:07.802" v="861" actId="571"/>
          <ac:grpSpMkLst>
            <pc:docMk/>
            <pc:sldMk cId="972387341" sldId="264"/>
            <ac:grpSpMk id="224" creationId="{C9B026CC-1538-435B-9402-2EDF172897DB}"/>
          </ac:grpSpMkLst>
        </pc:grpChg>
        <pc:grpChg chg="mod">
          <ac:chgData name="Moshe Freedman" userId="60dcc7a2-9905-4a61-8dfb-1ee9c74ad375" providerId="ADAL" clId="{69C3C210-437C-4E7C-83BE-0BF374C71E5D}" dt="2020-10-27T22:00:07.802" v="861" actId="571"/>
          <ac:grpSpMkLst>
            <pc:docMk/>
            <pc:sldMk cId="972387341" sldId="264"/>
            <ac:grpSpMk id="225" creationId="{BD63206D-2F72-4048-8D23-7A87BE037BC2}"/>
          </ac:grpSpMkLst>
        </pc:grpChg>
        <pc:grpChg chg="mod">
          <ac:chgData name="Moshe Freedman" userId="60dcc7a2-9905-4a61-8dfb-1ee9c74ad375" providerId="ADAL" clId="{69C3C210-437C-4E7C-83BE-0BF374C71E5D}" dt="2020-10-27T22:00:07.802" v="861" actId="571"/>
          <ac:grpSpMkLst>
            <pc:docMk/>
            <pc:sldMk cId="972387341" sldId="264"/>
            <ac:grpSpMk id="226" creationId="{830278AB-1403-463C-9362-5A142F487F16}"/>
          </ac:grpSpMkLst>
        </pc:grpChg>
        <pc:grpChg chg="mod">
          <ac:chgData name="Moshe Freedman" userId="60dcc7a2-9905-4a61-8dfb-1ee9c74ad375" providerId="ADAL" clId="{69C3C210-437C-4E7C-83BE-0BF374C71E5D}" dt="2020-10-27T22:00:07.802" v="861" actId="571"/>
          <ac:grpSpMkLst>
            <pc:docMk/>
            <pc:sldMk cId="972387341" sldId="264"/>
            <ac:grpSpMk id="227" creationId="{ADC7E5E4-F39B-4A89-A036-92A7C7A0ECF3}"/>
          </ac:grpSpMkLst>
        </pc:grpChg>
        <pc:grpChg chg="mod">
          <ac:chgData name="Moshe Freedman" userId="60dcc7a2-9905-4a61-8dfb-1ee9c74ad375" providerId="ADAL" clId="{69C3C210-437C-4E7C-83BE-0BF374C71E5D}" dt="2020-10-27T22:00:07.802" v="861" actId="571"/>
          <ac:grpSpMkLst>
            <pc:docMk/>
            <pc:sldMk cId="972387341" sldId="264"/>
            <ac:grpSpMk id="228" creationId="{9D7914F9-0D81-4A93-838D-98DBFFCCBA80}"/>
          </ac:grpSpMkLst>
        </pc:grpChg>
        <pc:grpChg chg="mod">
          <ac:chgData name="Moshe Freedman" userId="60dcc7a2-9905-4a61-8dfb-1ee9c74ad375" providerId="ADAL" clId="{69C3C210-437C-4E7C-83BE-0BF374C71E5D}" dt="2020-10-27T22:00:07.802" v="861" actId="571"/>
          <ac:grpSpMkLst>
            <pc:docMk/>
            <pc:sldMk cId="972387341" sldId="264"/>
            <ac:grpSpMk id="229" creationId="{5B9114F2-4DC4-4D42-875B-437A28F6D844}"/>
          </ac:grpSpMkLst>
        </pc:grpChg>
        <pc:grpChg chg="add del mod">
          <ac:chgData name="Moshe Freedman" userId="60dcc7a2-9905-4a61-8dfb-1ee9c74ad375" providerId="ADAL" clId="{69C3C210-437C-4E7C-83BE-0BF374C71E5D}" dt="2020-10-27T22:07:30.514" v="886" actId="478"/>
          <ac:grpSpMkLst>
            <pc:docMk/>
            <pc:sldMk cId="972387341" sldId="264"/>
            <ac:grpSpMk id="246" creationId="{1492820E-3840-40C2-AF39-5AD2A93FE7D3}"/>
          </ac:grpSpMkLst>
        </pc:grpChg>
        <pc:grpChg chg="mod">
          <ac:chgData name="Moshe Freedman" userId="60dcc7a2-9905-4a61-8dfb-1ee9c74ad375" providerId="ADAL" clId="{69C3C210-437C-4E7C-83BE-0BF374C71E5D}" dt="2020-10-27T22:00:10.411" v="862" actId="571"/>
          <ac:grpSpMkLst>
            <pc:docMk/>
            <pc:sldMk cId="972387341" sldId="264"/>
            <ac:grpSpMk id="247" creationId="{B0ABBDEC-9FDD-4129-817B-9DF66AAA1935}"/>
          </ac:grpSpMkLst>
        </pc:grpChg>
        <pc:grpChg chg="mod">
          <ac:chgData name="Moshe Freedman" userId="60dcc7a2-9905-4a61-8dfb-1ee9c74ad375" providerId="ADAL" clId="{69C3C210-437C-4E7C-83BE-0BF374C71E5D}" dt="2020-10-27T22:00:10.411" v="862" actId="571"/>
          <ac:grpSpMkLst>
            <pc:docMk/>
            <pc:sldMk cId="972387341" sldId="264"/>
            <ac:grpSpMk id="254" creationId="{55BAA11D-C758-4E4E-95EA-0E35124F4EFE}"/>
          </ac:grpSpMkLst>
        </pc:grpChg>
        <pc:grpChg chg="mod">
          <ac:chgData name="Moshe Freedman" userId="60dcc7a2-9905-4a61-8dfb-1ee9c74ad375" providerId="ADAL" clId="{69C3C210-437C-4E7C-83BE-0BF374C71E5D}" dt="2020-10-27T22:00:10.411" v="862" actId="571"/>
          <ac:grpSpMkLst>
            <pc:docMk/>
            <pc:sldMk cId="972387341" sldId="264"/>
            <ac:grpSpMk id="255" creationId="{62486B17-2652-4765-8E6B-B78A95D514DB}"/>
          </ac:grpSpMkLst>
        </pc:grpChg>
        <pc:grpChg chg="mod">
          <ac:chgData name="Moshe Freedman" userId="60dcc7a2-9905-4a61-8dfb-1ee9c74ad375" providerId="ADAL" clId="{69C3C210-437C-4E7C-83BE-0BF374C71E5D}" dt="2020-10-27T22:00:10.411" v="862" actId="571"/>
          <ac:grpSpMkLst>
            <pc:docMk/>
            <pc:sldMk cId="972387341" sldId="264"/>
            <ac:grpSpMk id="256" creationId="{B0DDE4AA-91ED-4BA4-B879-469EA308918E}"/>
          </ac:grpSpMkLst>
        </pc:grpChg>
        <pc:grpChg chg="mod">
          <ac:chgData name="Moshe Freedman" userId="60dcc7a2-9905-4a61-8dfb-1ee9c74ad375" providerId="ADAL" clId="{69C3C210-437C-4E7C-83BE-0BF374C71E5D}" dt="2020-10-27T22:00:10.411" v="862" actId="571"/>
          <ac:grpSpMkLst>
            <pc:docMk/>
            <pc:sldMk cId="972387341" sldId="264"/>
            <ac:grpSpMk id="257" creationId="{F9EC5862-2D0A-4113-8CD9-D6E2BAB7F061}"/>
          </ac:grpSpMkLst>
        </pc:grpChg>
        <pc:grpChg chg="mod">
          <ac:chgData name="Moshe Freedman" userId="60dcc7a2-9905-4a61-8dfb-1ee9c74ad375" providerId="ADAL" clId="{69C3C210-437C-4E7C-83BE-0BF374C71E5D}" dt="2020-10-27T22:00:10.411" v="862" actId="571"/>
          <ac:grpSpMkLst>
            <pc:docMk/>
            <pc:sldMk cId="972387341" sldId="264"/>
            <ac:grpSpMk id="258" creationId="{A3F4C5B8-BA2D-4AA7-87F4-BB3AD3AD47CA}"/>
          </ac:grpSpMkLst>
        </pc:grpChg>
        <pc:grpChg chg="mod">
          <ac:chgData name="Moshe Freedman" userId="60dcc7a2-9905-4a61-8dfb-1ee9c74ad375" providerId="ADAL" clId="{69C3C210-437C-4E7C-83BE-0BF374C71E5D}" dt="2020-10-27T22:00:10.411" v="862" actId="571"/>
          <ac:grpSpMkLst>
            <pc:docMk/>
            <pc:sldMk cId="972387341" sldId="264"/>
            <ac:grpSpMk id="259" creationId="{4126603B-78EA-4E9B-95AE-7384B862FBA1}"/>
          </ac:grpSpMkLst>
        </pc:grpChg>
        <pc:grpChg chg="mod">
          <ac:chgData name="Moshe Freedman" userId="60dcc7a2-9905-4a61-8dfb-1ee9c74ad375" providerId="ADAL" clId="{69C3C210-437C-4E7C-83BE-0BF374C71E5D}" dt="2020-10-27T22:00:10.411" v="862" actId="571"/>
          <ac:grpSpMkLst>
            <pc:docMk/>
            <pc:sldMk cId="972387341" sldId="264"/>
            <ac:grpSpMk id="260" creationId="{9B14FCA2-527C-4F10-B609-4EA275035D0D}"/>
          </ac:grpSpMkLst>
        </pc:grpChg>
        <pc:grpChg chg="mod">
          <ac:chgData name="Moshe Freedman" userId="60dcc7a2-9905-4a61-8dfb-1ee9c74ad375" providerId="ADAL" clId="{69C3C210-437C-4E7C-83BE-0BF374C71E5D}" dt="2020-10-27T22:00:10.411" v="862" actId="571"/>
          <ac:grpSpMkLst>
            <pc:docMk/>
            <pc:sldMk cId="972387341" sldId="264"/>
            <ac:grpSpMk id="261" creationId="{ABE3EA15-04DE-4E0B-ABF8-C202759060EA}"/>
          </ac:grpSpMkLst>
        </pc:grpChg>
        <pc:grpChg chg="add del mod">
          <ac:chgData name="Moshe Freedman" userId="60dcc7a2-9905-4a61-8dfb-1ee9c74ad375" providerId="ADAL" clId="{69C3C210-437C-4E7C-83BE-0BF374C71E5D}" dt="2020-10-27T22:07:22.005" v="883" actId="478"/>
          <ac:grpSpMkLst>
            <pc:docMk/>
            <pc:sldMk cId="972387341" sldId="264"/>
            <ac:grpSpMk id="278" creationId="{571F0F79-58BC-4146-933F-69A940EEF990}"/>
          </ac:grpSpMkLst>
        </pc:grpChg>
        <pc:grpChg chg="mod">
          <ac:chgData name="Moshe Freedman" userId="60dcc7a2-9905-4a61-8dfb-1ee9c74ad375" providerId="ADAL" clId="{69C3C210-437C-4E7C-83BE-0BF374C71E5D}" dt="2020-10-27T22:00:13.188" v="863" actId="571"/>
          <ac:grpSpMkLst>
            <pc:docMk/>
            <pc:sldMk cId="972387341" sldId="264"/>
            <ac:grpSpMk id="279" creationId="{2470CB9D-6417-4A54-ABB0-B7E0298FC93D}"/>
          </ac:grpSpMkLst>
        </pc:grpChg>
        <pc:grpChg chg="mod">
          <ac:chgData name="Moshe Freedman" userId="60dcc7a2-9905-4a61-8dfb-1ee9c74ad375" providerId="ADAL" clId="{69C3C210-437C-4E7C-83BE-0BF374C71E5D}" dt="2020-10-27T22:00:13.188" v="863" actId="571"/>
          <ac:grpSpMkLst>
            <pc:docMk/>
            <pc:sldMk cId="972387341" sldId="264"/>
            <ac:grpSpMk id="286" creationId="{3FD3B1CC-4F37-4AE1-AF38-CC0ED404D8ED}"/>
          </ac:grpSpMkLst>
        </pc:grpChg>
        <pc:grpChg chg="mod">
          <ac:chgData name="Moshe Freedman" userId="60dcc7a2-9905-4a61-8dfb-1ee9c74ad375" providerId="ADAL" clId="{69C3C210-437C-4E7C-83BE-0BF374C71E5D}" dt="2020-10-27T22:00:13.188" v="863" actId="571"/>
          <ac:grpSpMkLst>
            <pc:docMk/>
            <pc:sldMk cId="972387341" sldId="264"/>
            <ac:grpSpMk id="287" creationId="{B2139B2A-B050-449C-8C7D-BC9540EF3781}"/>
          </ac:grpSpMkLst>
        </pc:grpChg>
        <pc:grpChg chg="mod">
          <ac:chgData name="Moshe Freedman" userId="60dcc7a2-9905-4a61-8dfb-1ee9c74ad375" providerId="ADAL" clId="{69C3C210-437C-4E7C-83BE-0BF374C71E5D}" dt="2020-10-27T22:00:13.188" v="863" actId="571"/>
          <ac:grpSpMkLst>
            <pc:docMk/>
            <pc:sldMk cId="972387341" sldId="264"/>
            <ac:grpSpMk id="288" creationId="{1737EBC7-5DF3-45BB-843E-C4FB324425AD}"/>
          </ac:grpSpMkLst>
        </pc:grpChg>
        <pc:grpChg chg="mod">
          <ac:chgData name="Moshe Freedman" userId="60dcc7a2-9905-4a61-8dfb-1ee9c74ad375" providerId="ADAL" clId="{69C3C210-437C-4E7C-83BE-0BF374C71E5D}" dt="2020-10-27T22:00:13.188" v="863" actId="571"/>
          <ac:grpSpMkLst>
            <pc:docMk/>
            <pc:sldMk cId="972387341" sldId="264"/>
            <ac:grpSpMk id="289" creationId="{9CE2C17F-532D-4C04-B32B-D41A4B7D142E}"/>
          </ac:grpSpMkLst>
        </pc:grpChg>
        <pc:grpChg chg="mod">
          <ac:chgData name="Moshe Freedman" userId="60dcc7a2-9905-4a61-8dfb-1ee9c74ad375" providerId="ADAL" clId="{69C3C210-437C-4E7C-83BE-0BF374C71E5D}" dt="2020-10-27T22:00:13.188" v="863" actId="571"/>
          <ac:grpSpMkLst>
            <pc:docMk/>
            <pc:sldMk cId="972387341" sldId="264"/>
            <ac:grpSpMk id="290" creationId="{12989154-ADD5-4255-B361-4F892C9501D2}"/>
          </ac:grpSpMkLst>
        </pc:grpChg>
        <pc:grpChg chg="mod">
          <ac:chgData name="Moshe Freedman" userId="60dcc7a2-9905-4a61-8dfb-1ee9c74ad375" providerId="ADAL" clId="{69C3C210-437C-4E7C-83BE-0BF374C71E5D}" dt="2020-10-27T22:00:13.188" v="863" actId="571"/>
          <ac:grpSpMkLst>
            <pc:docMk/>
            <pc:sldMk cId="972387341" sldId="264"/>
            <ac:grpSpMk id="291" creationId="{CAAB5A23-DC8A-4F60-B0F1-2281E7B3888B}"/>
          </ac:grpSpMkLst>
        </pc:grpChg>
        <pc:grpChg chg="mod">
          <ac:chgData name="Moshe Freedman" userId="60dcc7a2-9905-4a61-8dfb-1ee9c74ad375" providerId="ADAL" clId="{69C3C210-437C-4E7C-83BE-0BF374C71E5D}" dt="2020-10-27T22:00:13.188" v="863" actId="571"/>
          <ac:grpSpMkLst>
            <pc:docMk/>
            <pc:sldMk cId="972387341" sldId="264"/>
            <ac:grpSpMk id="292" creationId="{CB1C368D-7306-4EA1-9446-D9314DCBDF0C}"/>
          </ac:grpSpMkLst>
        </pc:grpChg>
        <pc:grpChg chg="mod">
          <ac:chgData name="Moshe Freedman" userId="60dcc7a2-9905-4a61-8dfb-1ee9c74ad375" providerId="ADAL" clId="{69C3C210-437C-4E7C-83BE-0BF374C71E5D}" dt="2020-10-27T22:00:13.188" v="863" actId="571"/>
          <ac:grpSpMkLst>
            <pc:docMk/>
            <pc:sldMk cId="972387341" sldId="264"/>
            <ac:grpSpMk id="293" creationId="{80357B2F-6D9A-47AB-92D7-E549F3D10488}"/>
          </ac:grpSpMkLst>
        </pc:grpChg>
        <pc:grpChg chg="add del mod">
          <ac:chgData name="Moshe Freedman" userId="60dcc7a2-9905-4a61-8dfb-1ee9c74ad375" providerId="ADAL" clId="{69C3C210-437C-4E7C-83BE-0BF374C71E5D}" dt="2020-10-27T22:07:36.654" v="892" actId="478"/>
          <ac:grpSpMkLst>
            <pc:docMk/>
            <pc:sldMk cId="972387341" sldId="264"/>
            <ac:grpSpMk id="310" creationId="{8E6D6442-6EFD-406B-A4F2-076DDC9301F3}"/>
          </ac:grpSpMkLst>
        </pc:grpChg>
        <pc:grpChg chg="mod">
          <ac:chgData name="Moshe Freedman" userId="60dcc7a2-9905-4a61-8dfb-1ee9c74ad375" providerId="ADAL" clId="{69C3C210-437C-4E7C-83BE-0BF374C71E5D}" dt="2020-10-27T22:00:14.704" v="864" actId="571"/>
          <ac:grpSpMkLst>
            <pc:docMk/>
            <pc:sldMk cId="972387341" sldId="264"/>
            <ac:grpSpMk id="311" creationId="{248E506D-812F-4B06-93A8-D2CE3B5C0AAE}"/>
          </ac:grpSpMkLst>
        </pc:grpChg>
        <pc:grpChg chg="mod">
          <ac:chgData name="Moshe Freedman" userId="60dcc7a2-9905-4a61-8dfb-1ee9c74ad375" providerId="ADAL" clId="{69C3C210-437C-4E7C-83BE-0BF374C71E5D}" dt="2020-10-27T22:00:14.704" v="864" actId="571"/>
          <ac:grpSpMkLst>
            <pc:docMk/>
            <pc:sldMk cId="972387341" sldId="264"/>
            <ac:grpSpMk id="318" creationId="{0F11B597-AF74-405F-8CDA-6DD665F4BFF7}"/>
          </ac:grpSpMkLst>
        </pc:grpChg>
        <pc:grpChg chg="mod">
          <ac:chgData name="Moshe Freedman" userId="60dcc7a2-9905-4a61-8dfb-1ee9c74ad375" providerId="ADAL" clId="{69C3C210-437C-4E7C-83BE-0BF374C71E5D}" dt="2020-10-27T22:00:14.704" v="864" actId="571"/>
          <ac:grpSpMkLst>
            <pc:docMk/>
            <pc:sldMk cId="972387341" sldId="264"/>
            <ac:grpSpMk id="319" creationId="{C3E79FBB-AEC5-4033-980E-47273123FA8E}"/>
          </ac:grpSpMkLst>
        </pc:grpChg>
        <pc:grpChg chg="mod">
          <ac:chgData name="Moshe Freedman" userId="60dcc7a2-9905-4a61-8dfb-1ee9c74ad375" providerId="ADAL" clId="{69C3C210-437C-4E7C-83BE-0BF374C71E5D}" dt="2020-10-27T22:00:14.704" v="864" actId="571"/>
          <ac:grpSpMkLst>
            <pc:docMk/>
            <pc:sldMk cId="972387341" sldId="264"/>
            <ac:grpSpMk id="320" creationId="{C288CC23-E755-47A5-98D0-B9EAEA9266DA}"/>
          </ac:grpSpMkLst>
        </pc:grpChg>
        <pc:grpChg chg="mod">
          <ac:chgData name="Moshe Freedman" userId="60dcc7a2-9905-4a61-8dfb-1ee9c74ad375" providerId="ADAL" clId="{69C3C210-437C-4E7C-83BE-0BF374C71E5D}" dt="2020-10-27T22:00:14.704" v="864" actId="571"/>
          <ac:grpSpMkLst>
            <pc:docMk/>
            <pc:sldMk cId="972387341" sldId="264"/>
            <ac:grpSpMk id="321" creationId="{E2927C2D-65DA-44DE-B609-9DDC4948BF24}"/>
          </ac:grpSpMkLst>
        </pc:grpChg>
        <pc:grpChg chg="mod">
          <ac:chgData name="Moshe Freedman" userId="60dcc7a2-9905-4a61-8dfb-1ee9c74ad375" providerId="ADAL" clId="{69C3C210-437C-4E7C-83BE-0BF374C71E5D}" dt="2020-10-27T22:00:14.704" v="864" actId="571"/>
          <ac:grpSpMkLst>
            <pc:docMk/>
            <pc:sldMk cId="972387341" sldId="264"/>
            <ac:grpSpMk id="322" creationId="{B378B7A3-D08A-48DE-9CE1-471306081B41}"/>
          </ac:grpSpMkLst>
        </pc:grpChg>
        <pc:grpChg chg="mod">
          <ac:chgData name="Moshe Freedman" userId="60dcc7a2-9905-4a61-8dfb-1ee9c74ad375" providerId="ADAL" clId="{69C3C210-437C-4E7C-83BE-0BF374C71E5D}" dt="2020-10-27T22:00:14.704" v="864" actId="571"/>
          <ac:grpSpMkLst>
            <pc:docMk/>
            <pc:sldMk cId="972387341" sldId="264"/>
            <ac:grpSpMk id="323" creationId="{6982822A-DB94-4C6B-8811-E2BB8386609F}"/>
          </ac:grpSpMkLst>
        </pc:grpChg>
        <pc:grpChg chg="mod">
          <ac:chgData name="Moshe Freedman" userId="60dcc7a2-9905-4a61-8dfb-1ee9c74ad375" providerId="ADAL" clId="{69C3C210-437C-4E7C-83BE-0BF374C71E5D}" dt="2020-10-27T22:00:14.704" v="864" actId="571"/>
          <ac:grpSpMkLst>
            <pc:docMk/>
            <pc:sldMk cId="972387341" sldId="264"/>
            <ac:grpSpMk id="324" creationId="{25A3DD2F-F007-472C-94A5-6C0CF5966E50}"/>
          </ac:grpSpMkLst>
        </pc:grpChg>
        <pc:grpChg chg="mod">
          <ac:chgData name="Moshe Freedman" userId="60dcc7a2-9905-4a61-8dfb-1ee9c74ad375" providerId="ADAL" clId="{69C3C210-437C-4E7C-83BE-0BF374C71E5D}" dt="2020-10-27T22:00:14.704" v="864" actId="571"/>
          <ac:grpSpMkLst>
            <pc:docMk/>
            <pc:sldMk cId="972387341" sldId="264"/>
            <ac:grpSpMk id="325" creationId="{7EE68B67-E4BF-4AEA-936D-B611CF6DE4B4}"/>
          </ac:grpSpMkLst>
        </pc:grpChg>
        <pc:grpChg chg="add del mod">
          <ac:chgData name="Moshe Freedman" userId="60dcc7a2-9905-4a61-8dfb-1ee9c74ad375" providerId="ADAL" clId="{69C3C210-437C-4E7C-83BE-0BF374C71E5D}" dt="2020-10-27T22:07:35.899" v="891" actId="478"/>
          <ac:grpSpMkLst>
            <pc:docMk/>
            <pc:sldMk cId="972387341" sldId="264"/>
            <ac:grpSpMk id="342" creationId="{E4E9EF24-0589-4F37-8F30-D167AA89BD84}"/>
          </ac:grpSpMkLst>
        </pc:grpChg>
        <pc:grpChg chg="mod">
          <ac:chgData name="Moshe Freedman" userId="60dcc7a2-9905-4a61-8dfb-1ee9c74ad375" providerId="ADAL" clId="{69C3C210-437C-4E7C-83BE-0BF374C71E5D}" dt="2020-10-27T22:00:16.232" v="865" actId="571"/>
          <ac:grpSpMkLst>
            <pc:docMk/>
            <pc:sldMk cId="972387341" sldId="264"/>
            <ac:grpSpMk id="343" creationId="{905787F1-1085-4E91-A988-1EAC008B03B0}"/>
          </ac:grpSpMkLst>
        </pc:grpChg>
        <pc:grpChg chg="mod">
          <ac:chgData name="Moshe Freedman" userId="60dcc7a2-9905-4a61-8dfb-1ee9c74ad375" providerId="ADAL" clId="{69C3C210-437C-4E7C-83BE-0BF374C71E5D}" dt="2020-10-27T22:00:16.232" v="865" actId="571"/>
          <ac:grpSpMkLst>
            <pc:docMk/>
            <pc:sldMk cId="972387341" sldId="264"/>
            <ac:grpSpMk id="350" creationId="{385834EF-FDDF-4864-9425-06A26E60CCF0}"/>
          </ac:grpSpMkLst>
        </pc:grpChg>
        <pc:grpChg chg="mod">
          <ac:chgData name="Moshe Freedman" userId="60dcc7a2-9905-4a61-8dfb-1ee9c74ad375" providerId="ADAL" clId="{69C3C210-437C-4E7C-83BE-0BF374C71E5D}" dt="2020-10-27T22:00:16.232" v="865" actId="571"/>
          <ac:grpSpMkLst>
            <pc:docMk/>
            <pc:sldMk cId="972387341" sldId="264"/>
            <ac:grpSpMk id="351" creationId="{C61577BE-71EA-43F9-BDEA-6B2C94BC7D62}"/>
          </ac:grpSpMkLst>
        </pc:grpChg>
        <pc:grpChg chg="mod">
          <ac:chgData name="Moshe Freedman" userId="60dcc7a2-9905-4a61-8dfb-1ee9c74ad375" providerId="ADAL" clId="{69C3C210-437C-4E7C-83BE-0BF374C71E5D}" dt="2020-10-27T22:00:16.232" v="865" actId="571"/>
          <ac:grpSpMkLst>
            <pc:docMk/>
            <pc:sldMk cId="972387341" sldId="264"/>
            <ac:grpSpMk id="352" creationId="{6E8FF56B-2D0B-491B-B814-732CFA12E681}"/>
          </ac:grpSpMkLst>
        </pc:grpChg>
        <pc:grpChg chg="mod">
          <ac:chgData name="Moshe Freedman" userId="60dcc7a2-9905-4a61-8dfb-1ee9c74ad375" providerId="ADAL" clId="{69C3C210-437C-4E7C-83BE-0BF374C71E5D}" dt="2020-10-27T22:00:16.232" v="865" actId="571"/>
          <ac:grpSpMkLst>
            <pc:docMk/>
            <pc:sldMk cId="972387341" sldId="264"/>
            <ac:grpSpMk id="353" creationId="{8D95F92A-73EC-412D-83F4-AADDD4B4FAC9}"/>
          </ac:grpSpMkLst>
        </pc:grpChg>
        <pc:grpChg chg="mod">
          <ac:chgData name="Moshe Freedman" userId="60dcc7a2-9905-4a61-8dfb-1ee9c74ad375" providerId="ADAL" clId="{69C3C210-437C-4E7C-83BE-0BF374C71E5D}" dt="2020-10-27T22:00:16.232" v="865" actId="571"/>
          <ac:grpSpMkLst>
            <pc:docMk/>
            <pc:sldMk cId="972387341" sldId="264"/>
            <ac:grpSpMk id="354" creationId="{5230527D-D18D-4DC8-94B1-874B60BE294C}"/>
          </ac:grpSpMkLst>
        </pc:grpChg>
        <pc:grpChg chg="mod">
          <ac:chgData name="Moshe Freedman" userId="60dcc7a2-9905-4a61-8dfb-1ee9c74ad375" providerId="ADAL" clId="{69C3C210-437C-4E7C-83BE-0BF374C71E5D}" dt="2020-10-27T22:00:16.232" v="865" actId="571"/>
          <ac:grpSpMkLst>
            <pc:docMk/>
            <pc:sldMk cId="972387341" sldId="264"/>
            <ac:grpSpMk id="355" creationId="{2A12167D-EAE1-42CD-B749-879DE9847A6B}"/>
          </ac:grpSpMkLst>
        </pc:grpChg>
        <pc:grpChg chg="mod">
          <ac:chgData name="Moshe Freedman" userId="60dcc7a2-9905-4a61-8dfb-1ee9c74ad375" providerId="ADAL" clId="{69C3C210-437C-4E7C-83BE-0BF374C71E5D}" dt="2020-10-27T22:00:16.232" v="865" actId="571"/>
          <ac:grpSpMkLst>
            <pc:docMk/>
            <pc:sldMk cId="972387341" sldId="264"/>
            <ac:grpSpMk id="356" creationId="{9C483B4E-F037-4AB0-A418-739056FC3254}"/>
          </ac:grpSpMkLst>
        </pc:grpChg>
        <pc:grpChg chg="mod">
          <ac:chgData name="Moshe Freedman" userId="60dcc7a2-9905-4a61-8dfb-1ee9c74ad375" providerId="ADAL" clId="{69C3C210-437C-4E7C-83BE-0BF374C71E5D}" dt="2020-10-27T22:00:16.232" v="865" actId="571"/>
          <ac:grpSpMkLst>
            <pc:docMk/>
            <pc:sldMk cId="972387341" sldId="264"/>
            <ac:grpSpMk id="357" creationId="{DD8F6B79-5981-4111-9F25-21AAF42C6311}"/>
          </ac:grpSpMkLst>
        </pc:grpChg>
        <pc:picChg chg="add mod">
          <ac:chgData name="Moshe Freedman" userId="60dcc7a2-9905-4a61-8dfb-1ee9c74ad375" providerId="ADAL" clId="{69C3C210-437C-4E7C-83BE-0BF374C71E5D}" dt="2020-10-27T21:59:46.321" v="856" actId="571"/>
          <ac:picMkLst>
            <pc:docMk/>
            <pc:sldMk cId="972387341" sldId="264"/>
            <ac:picMk id="108" creationId="{3B10D296-A027-4E7C-9D99-EF20C05A75D3}"/>
          </ac:picMkLst>
        </pc:picChg>
        <pc:picChg chg="add del mod">
          <ac:chgData name="Moshe Freedman" userId="60dcc7a2-9905-4a61-8dfb-1ee9c74ad375" providerId="ADAL" clId="{69C3C210-437C-4E7C-83BE-0BF374C71E5D}" dt="2020-10-27T22:04:06.988" v="869" actId="478"/>
          <ac:picMkLst>
            <pc:docMk/>
            <pc:sldMk cId="972387341" sldId="264"/>
            <ac:picMk id="5122" creationId="{CA818793-9D1E-4B82-BAE9-6B0E99DBA558}"/>
          </ac:picMkLst>
        </pc:picChg>
        <pc:picChg chg="add del">
          <ac:chgData name="Moshe Freedman" userId="60dcc7a2-9905-4a61-8dfb-1ee9c74ad375" providerId="ADAL" clId="{69C3C210-437C-4E7C-83BE-0BF374C71E5D}" dt="2020-10-27T22:04:16.023" v="871" actId="478"/>
          <ac:picMkLst>
            <pc:docMk/>
            <pc:sldMk cId="972387341" sldId="264"/>
            <ac:picMk id="5124" creationId="{DA6679B0-39E4-43F4-ACBD-5B819EB9F2D0}"/>
          </ac:picMkLst>
        </pc:picChg>
        <pc:picChg chg="add del mod">
          <ac:chgData name="Moshe Freedman" userId="60dcc7a2-9905-4a61-8dfb-1ee9c74ad375" providerId="ADAL" clId="{69C3C210-437C-4E7C-83BE-0BF374C71E5D}" dt="2020-10-27T22:06:12.258" v="875" actId="478"/>
          <ac:picMkLst>
            <pc:docMk/>
            <pc:sldMk cId="972387341" sldId="264"/>
            <ac:picMk id="5126" creationId="{0DC6B02E-6A05-4686-BF9A-501500E2B786}"/>
          </ac:picMkLst>
        </pc:picChg>
        <pc:picChg chg="add del mod">
          <ac:chgData name="Moshe Freedman" userId="60dcc7a2-9905-4a61-8dfb-1ee9c74ad375" providerId="ADAL" clId="{69C3C210-437C-4E7C-83BE-0BF374C71E5D}" dt="2020-10-27T22:08:45.910" v="912" actId="478"/>
          <ac:picMkLst>
            <pc:docMk/>
            <pc:sldMk cId="972387341" sldId="264"/>
            <ac:picMk id="5128" creationId="{81F32643-8714-48DD-8277-D0A26585663C}"/>
          </ac:picMkLst>
        </pc:picChg>
        <pc:cxnChg chg="mod">
          <ac:chgData name="Moshe Freedman" userId="60dcc7a2-9905-4a61-8dfb-1ee9c74ad375" providerId="ADAL" clId="{69C3C210-437C-4E7C-83BE-0BF374C71E5D}" dt="2020-10-27T21:52:51.514" v="830" actId="478"/>
          <ac:cxnSpMkLst>
            <pc:docMk/>
            <pc:sldMk cId="972387341" sldId="264"/>
            <ac:cxnSpMk id="7" creationId="{779BF04E-C3D8-4A96-B620-62B18489080B}"/>
          </ac:cxnSpMkLst>
        </pc:cxnChg>
        <pc:cxnChg chg="mod">
          <ac:chgData name="Moshe Freedman" userId="60dcc7a2-9905-4a61-8dfb-1ee9c74ad375" providerId="ADAL" clId="{69C3C210-437C-4E7C-83BE-0BF374C71E5D}" dt="2020-10-27T21:52:51.514" v="830" actId="478"/>
          <ac:cxnSpMkLst>
            <pc:docMk/>
            <pc:sldMk cId="972387341" sldId="264"/>
            <ac:cxnSpMk id="13" creationId="{285F7190-ECDE-4E7C-A099-C13900A740D2}"/>
          </ac:cxnSpMkLst>
        </pc:cxnChg>
        <pc:cxnChg chg="mod">
          <ac:chgData name="Moshe Freedman" userId="60dcc7a2-9905-4a61-8dfb-1ee9c74ad375" providerId="ADAL" clId="{69C3C210-437C-4E7C-83BE-0BF374C71E5D}" dt="2020-10-27T21:52:51.514" v="830" actId="478"/>
          <ac:cxnSpMkLst>
            <pc:docMk/>
            <pc:sldMk cId="972387341" sldId="264"/>
            <ac:cxnSpMk id="16" creationId="{B5CC4723-8CF2-4A13-AF0B-8D1F05DEA831}"/>
          </ac:cxnSpMkLst>
        </pc:cxnChg>
        <pc:cxnChg chg="mod">
          <ac:chgData name="Moshe Freedman" userId="60dcc7a2-9905-4a61-8dfb-1ee9c74ad375" providerId="ADAL" clId="{69C3C210-437C-4E7C-83BE-0BF374C71E5D}" dt="2020-10-27T21:52:51.514" v="830" actId="478"/>
          <ac:cxnSpMkLst>
            <pc:docMk/>
            <pc:sldMk cId="972387341" sldId="264"/>
            <ac:cxnSpMk id="19" creationId="{0361FAB7-3D61-48E8-A4B4-B75C367DA3A7}"/>
          </ac:cxnSpMkLst>
        </pc:cxnChg>
        <pc:cxnChg chg="mod">
          <ac:chgData name="Moshe Freedman" userId="60dcc7a2-9905-4a61-8dfb-1ee9c74ad375" providerId="ADAL" clId="{69C3C210-437C-4E7C-83BE-0BF374C71E5D}" dt="2020-10-27T21:52:51.514" v="830" actId="478"/>
          <ac:cxnSpMkLst>
            <pc:docMk/>
            <pc:sldMk cId="972387341" sldId="264"/>
            <ac:cxnSpMk id="22" creationId="{97183AE7-83B9-4307-8C32-093FB8012C63}"/>
          </ac:cxnSpMkLst>
        </pc:cxnChg>
        <pc:cxnChg chg="mod">
          <ac:chgData name="Moshe Freedman" userId="60dcc7a2-9905-4a61-8dfb-1ee9c74ad375" providerId="ADAL" clId="{69C3C210-437C-4E7C-83BE-0BF374C71E5D}" dt="2020-10-27T21:52:51.514" v="830" actId="478"/>
          <ac:cxnSpMkLst>
            <pc:docMk/>
            <pc:sldMk cId="972387341" sldId="264"/>
            <ac:cxnSpMk id="25" creationId="{E9CCB1F1-8F9D-403A-973B-8DFB478BE586}"/>
          </ac:cxnSpMkLst>
        </pc:cxnChg>
        <pc:cxnChg chg="mod">
          <ac:chgData name="Moshe Freedman" userId="60dcc7a2-9905-4a61-8dfb-1ee9c74ad375" providerId="ADAL" clId="{69C3C210-437C-4E7C-83BE-0BF374C71E5D}" dt="2020-10-27T21:52:51.514" v="830" actId="478"/>
          <ac:cxnSpMkLst>
            <pc:docMk/>
            <pc:sldMk cId="972387341" sldId="264"/>
            <ac:cxnSpMk id="28" creationId="{EAD08500-436A-4E9F-9BA0-6925AB5AA9FC}"/>
          </ac:cxnSpMkLst>
        </pc:cxnChg>
        <pc:cxnChg chg="mod">
          <ac:chgData name="Moshe Freedman" userId="60dcc7a2-9905-4a61-8dfb-1ee9c74ad375" providerId="ADAL" clId="{69C3C210-437C-4E7C-83BE-0BF374C71E5D}" dt="2020-10-27T21:52:51.514" v="830" actId="478"/>
          <ac:cxnSpMkLst>
            <pc:docMk/>
            <pc:sldMk cId="972387341" sldId="264"/>
            <ac:cxnSpMk id="31" creationId="{F7789815-9A59-4701-BC0A-5B0C40B50AC3}"/>
          </ac:cxnSpMkLst>
        </pc:cxnChg>
        <pc:cxnChg chg="mod">
          <ac:chgData name="Moshe Freedman" userId="60dcc7a2-9905-4a61-8dfb-1ee9c74ad375" providerId="ADAL" clId="{69C3C210-437C-4E7C-83BE-0BF374C71E5D}" dt="2020-10-27T21:53:08.130" v="833" actId="478"/>
          <ac:cxnSpMkLst>
            <pc:docMk/>
            <pc:sldMk cId="972387341" sldId="264"/>
            <ac:cxnSpMk id="52" creationId="{F2FF8905-5DB3-4926-9F06-F68C2E65DF69}"/>
          </ac:cxnSpMkLst>
        </pc:cxnChg>
        <pc:cxnChg chg="mod">
          <ac:chgData name="Moshe Freedman" userId="60dcc7a2-9905-4a61-8dfb-1ee9c74ad375" providerId="ADAL" clId="{69C3C210-437C-4E7C-83BE-0BF374C71E5D}" dt="2020-10-27T21:53:08.130" v="833" actId="478"/>
          <ac:cxnSpMkLst>
            <pc:docMk/>
            <pc:sldMk cId="972387341" sldId="264"/>
            <ac:cxnSpMk id="54" creationId="{6DC38E29-A0DE-435E-B6E0-E28EA1F33363}"/>
          </ac:cxnSpMkLst>
        </pc:cxnChg>
        <pc:cxnChg chg="mod">
          <ac:chgData name="Moshe Freedman" userId="60dcc7a2-9905-4a61-8dfb-1ee9c74ad375" providerId="ADAL" clId="{69C3C210-437C-4E7C-83BE-0BF374C71E5D}" dt="2020-10-27T21:53:08.130" v="833" actId="478"/>
          <ac:cxnSpMkLst>
            <pc:docMk/>
            <pc:sldMk cId="972387341" sldId="264"/>
            <ac:cxnSpMk id="56" creationId="{DAE05764-255A-4E95-BF8E-BBB0CBD32D9C}"/>
          </ac:cxnSpMkLst>
        </pc:cxnChg>
        <pc:cxnChg chg="mod">
          <ac:chgData name="Moshe Freedman" userId="60dcc7a2-9905-4a61-8dfb-1ee9c74ad375" providerId="ADAL" clId="{69C3C210-437C-4E7C-83BE-0BF374C71E5D}" dt="2020-10-27T21:53:08.130" v="833" actId="478"/>
          <ac:cxnSpMkLst>
            <pc:docMk/>
            <pc:sldMk cId="972387341" sldId="264"/>
            <ac:cxnSpMk id="58" creationId="{455B81CE-4583-483D-9F57-B5DAC9144ADB}"/>
          </ac:cxnSpMkLst>
        </pc:cxnChg>
        <pc:cxnChg chg="mod">
          <ac:chgData name="Moshe Freedman" userId="60dcc7a2-9905-4a61-8dfb-1ee9c74ad375" providerId="ADAL" clId="{69C3C210-437C-4E7C-83BE-0BF374C71E5D}" dt="2020-10-27T21:53:08.130" v="833" actId="478"/>
          <ac:cxnSpMkLst>
            <pc:docMk/>
            <pc:sldMk cId="972387341" sldId="264"/>
            <ac:cxnSpMk id="60" creationId="{AD6A2E10-091E-4BC3-9D2A-6E03930E9F24}"/>
          </ac:cxnSpMkLst>
        </pc:cxnChg>
        <pc:cxnChg chg="mod">
          <ac:chgData name="Moshe Freedman" userId="60dcc7a2-9905-4a61-8dfb-1ee9c74ad375" providerId="ADAL" clId="{69C3C210-437C-4E7C-83BE-0BF374C71E5D}" dt="2020-10-27T21:53:08.130" v="833" actId="478"/>
          <ac:cxnSpMkLst>
            <pc:docMk/>
            <pc:sldMk cId="972387341" sldId="264"/>
            <ac:cxnSpMk id="62" creationId="{89CCC63C-8FAC-4D91-A48E-C65E95A2B0EE}"/>
          </ac:cxnSpMkLst>
        </pc:cxnChg>
        <pc:cxnChg chg="mod">
          <ac:chgData name="Moshe Freedman" userId="60dcc7a2-9905-4a61-8dfb-1ee9c74ad375" providerId="ADAL" clId="{69C3C210-437C-4E7C-83BE-0BF374C71E5D}" dt="2020-10-27T21:53:08.130" v="833" actId="478"/>
          <ac:cxnSpMkLst>
            <pc:docMk/>
            <pc:sldMk cId="972387341" sldId="264"/>
            <ac:cxnSpMk id="64" creationId="{5C74AE1A-DE3B-4442-8C93-81A5A8D5B171}"/>
          </ac:cxnSpMkLst>
        </pc:cxnChg>
        <pc:cxnChg chg="mod">
          <ac:chgData name="Moshe Freedman" userId="60dcc7a2-9905-4a61-8dfb-1ee9c74ad375" providerId="ADAL" clId="{69C3C210-437C-4E7C-83BE-0BF374C71E5D}" dt="2020-10-27T21:53:08.130" v="833" actId="478"/>
          <ac:cxnSpMkLst>
            <pc:docMk/>
            <pc:sldMk cId="972387341" sldId="264"/>
            <ac:cxnSpMk id="66" creationId="{AC4E603E-9E61-4AF2-9A45-79B09873B5F3}"/>
          </ac:cxnSpMkLst>
        </pc:cxnChg>
        <pc:cxnChg chg="mod">
          <ac:chgData name="Moshe Freedman" userId="60dcc7a2-9905-4a61-8dfb-1ee9c74ad375" providerId="ADAL" clId="{69C3C210-437C-4E7C-83BE-0BF374C71E5D}" dt="2020-10-27T22:07:32.621" v="888" actId="478"/>
          <ac:cxnSpMkLst>
            <pc:docMk/>
            <pc:sldMk cId="972387341" sldId="264"/>
            <ac:cxnSpMk id="86" creationId="{9B942187-BD62-4C0F-9F2E-D3EE43776F7C}"/>
          </ac:cxnSpMkLst>
        </pc:cxnChg>
        <pc:cxnChg chg="mod">
          <ac:chgData name="Moshe Freedman" userId="60dcc7a2-9905-4a61-8dfb-1ee9c74ad375" providerId="ADAL" clId="{69C3C210-437C-4E7C-83BE-0BF374C71E5D}" dt="2020-10-27T22:07:32.621" v="888" actId="478"/>
          <ac:cxnSpMkLst>
            <pc:docMk/>
            <pc:sldMk cId="972387341" sldId="264"/>
            <ac:cxnSpMk id="88" creationId="{21EA7D5E-16CE-447C-BD54-528D79D8F472}"/>
          </ac:cxnSpMkLst>
        </pc:cxnChg>
        <pc:cxnChg chg="mod">
          <ac:chgData name="Moshe Freedman" userId="60dcc7a2-9905-4a61-8dfb-1ee9c74ad375" providerId="ADAL" clId="{69C3C210-437C-4E7C-83BE-0BF374C71E5D}" dt="2020-10-27T22:07:32.621" v="888" actId="478"/>
          <ac:cxnSpMkLst>
            <pc:docMk/>
            <pc:sldMk cId="972387341" sldId="264"/>
            <ac:cxnSpMk id="90" creationId="{6C70233C-5F1E-4FF4-8AB5-0FC6377CDD53}"/>
          </ac:cxnSpMkLst>
        </pc:cxnChg>
        <pc:cxnChg chg="mod">
          <ac:chgData name="Moshe Freedman" userId="60dcc7a2-9905-4a61-8dfb-1ee9c74ad375" providerId="ADAL" clId="{69C3C210-437C-4E7C-83BE-0BF374C71E5D}" dt="2020-10-27T22:07:32.621" v="888" actId="478"/>
          <ac:cxnSpMkLst>
            <pc:docMk/>
            <pc:sldMk cId="972387341" sldId="264"/>
            <ac:cxnSpMk id="92" creationId="{9B67D67E-7EF2-43A0-9A4E-F3B1B44A1CB1}"/>
          </ac:cxnSpMkLst>
        </pc:cxnChg>
        <pc:cxnChg chg="mod">
          <ac:chgData name="Moshe Freedman" userId="60dcc7a2-9905-4a61-8dfb-1ee9c74ad375" providerId="ADAL" clId="{69C3C210-437C-4E7C-83BE-0BF374C71E5D}" dt="2020-10-27T22:07:32.621" v="888" actId="478"/>
          <ac:cxnSpMkLst>
            <pc:docMk/>
            <pc:sldMk cId="972387341" sldId="264"/>
            <ac:cxnSpMk id="94" creationId="{0893DD09-ECBF-45D1-AC93-88E225BA7876}"/>
          </ac:cxnSpMkLst>
        </pc:cxnChg>
        <pc:cxnChg chg="mod">
          <ac:chgData name="Moshe Freedman" userId="60dcc7a2-9905-4a61-8dfb-1ee9c74ad375" providerId="ADAL" clId="{69C3C210-437C-4E7C-83BE-0BF374C71E5D}" dt="2020-10-27T22:07:32.621" v="888" actId="478"/>
          <ac:cxnSpMkLst>
            <pc:docMk/>
            <pc:sldMk cId="972387341" sldId="264"/>
            <ac:cxnSpMk id="96" creationId="{01AA72B4-274D-4A58-9EC1-5CCC7D8EE2E5}"/>
          </ac:cxnSpMkLst>
        </pc:cxnChg>
        <pc:cxnChg chg="mod">
          <ac:chgData name="Moshe Freedman" userId="60dcc7a2-9905-4a61-8dfb-1ee9c74ad375" providerId="ADAL" clId="{69C3C210-437C-4E7C-83BE-0BF374C71E5D}" dt="2020-10-27T22:07:32.621" v="888" actId="478"/>
          <ac:cxnSpMkLst>
            <pc:docMk/>
            <pc:sldMk cId="972387341" sldId="264"/>
            <ac:cxnSpMk id="98" creationId="{810CB9EB-BB6A-4531-B4BA-A6308EB20BBF}"/>
          </ac:cxnSpMkLst>
        </pc:cxnChg>
        <pc:cxnChg chg="mod">
          <ac:chgData name="Moshe Freedman" userId="60dcc7a2-9905-4a61-8dfb-1ee9c74ad375" providerId="ADAL" clId="{69C3C210-437C-4E7C-83BE-0BF374C71E5D}" dt="2020-10-27T22:07:32.621" v="888" actId="478"/>
          <ac:cxnSpMkLst>
            <pc:docMk/>
            <pc:sldMk cId="972387341" sldId="264"/>
            <ac:cxnSpMk id="100" creationId="{9EBFD099-4BFF-4D4E-AAAF-720CB7CFAEAF}"/>
          </ac:cxnSpMkLst>
        </pc:cxnChg>
        <pc:cxnChg chg="mod">
          <ac:chgData name="Moshe Freedman" userId="60dcc7a2-9905-4a61-8dfb-1ee9c74ad375" providerId="ADAL" clId="{69C3C210-437C-4E7C-83BE-0BF374C71E5D}" dt="2020-10-27T21:59:56.783" v="858" actId="571"/>
          <ac:cxnSpMkLst>
            <pc:docMk/>
            <pc:sldMk cId="972387341" sldId="264"/>
            <ac:cxnSpMk id="115" creationId="{37E3DCB2-6C36-4557-84C8-C66CC933DE0B}"/>
          </ac:cxnSpMkLst>
        </pc:cxnChg>
        <pc:cxnChg chg="mod">
          <ac:chgData name="Moshe Freedman" userId="60dcc7a2-9905-4a61-8dfb-1ee9c74ad375" providerId="ADAL" clId="{69C3C210-437C-4E7C-83BE-0BF374C71E5D}" dt="2020-10-27T21:59:56.783" v="858" actId="571"/>
          <ac:cxnSpMkLst>
            <pc:docMk/>
            <pc:sldMk cId="972387341" sldId="264"/>
            <ac:cxnSpMk id="123" creationId="{4E30531C-AC35-4753-BE36-B679F71E7EF1}"/>
          </ac:cxnSpMkLst>
        </pc:cxnChg>
        <pc:cxnChg chg="del">
          <ac:chgData name="Moshe Freedman" userId="60dcc7a2-9905-4a61-8dfb-1ee9c74ad375" providerId="ADAL" clId="{69C3C210-437C-4E7C-83BE-0BF374C71E5D}" dt="2020-10-27T21:52:54.662" v="832" actId="478"/>
          <ac:cxnSpMkLst>
            <pc:docMk/>
            <pc:sldMk cId="972387341" sldId="264"/>
            <ac:cxnSpMk id="124" creationId="{0A7017AE-753F-46C7-AB63-5F7CAE3DB759}"/>
          </ac:cxnSpMkLst>
        </pc:cxnChg>
        <pc:cxnChg chg="mod">
          <ac:chgData name="Moshe Freedman" userId="60dcc7a2-9905-4a61-8dfb-1ee9c74ad375" providerId="ADAL" clId="{69C3C210-437C-4E7C-83BE-0BF374C71E5D}" dt="2020-10-27T22:07:20.282" v="882" actId="478"/>
          <ac:cxnSpMkLst>
            <pc:docMk/>
            <pc:sldMk cId="972387341" sldId="264"/>
            <ac:cxnSpMk id="135" creationId="{AFB7C7EC-BDD8-49A7-804A-B7F42A810A63}"/>
          </ac:cxnSpMkLst>
        </pc:cxnChg>
        <pc:cxnChg chg="mod">
          <ac:chgData name="Moshe Freedman" userId="60dcc7a2-9905-4a61-8dfb-1ee9c74ad375" providerId="ADAL" clId="{69C3C210-437C-4E7C-83BE-0BF374C71E5D}" dt="2020-10-27T22:07:20.282" v="882" actId="478"/>
          <ac:cxnSpMkLst>
            <pc:docMk/>
            <pc:sldMk cId="972387341" sldId="264"/>
            <ac:cxnSpMk id="137" creationId="{3228D5C1-3BEB-44B3-BC8F-78E7F595472B}"/>
          </ac:cxnSpMkLst>
        </pc:cxnChg>
        <pc:cxnChg chg="mod">
          <ac:chgData name="Moshe Freedman" userId="60dcc7a2-9905-4a61-8dfb-1ee9c74ad375" providerId="ADAL" clId="{69C3C210-437C-4E7C-83BE-0BF374C71E5D}" dt="2020-10-27T22:07:20.282" v="882" actId="478"/>
          <ac:cxnSpMkLst>
            <pc:docMk/>
            <pc:sldMk cId="972387341" sldId="264"/>
            <ac:cxnSpMk id="139" creationId="{43688DC0-27D4-4ED2-9046-56D497715159}"/>
          </ac:cxnSpMkLst>
        </pc:cxnChg>
        <pc:cxnChg chg="mod">
          <ac:chgData name="Moshe Freedman" userId="60dcc7a2-9905-4a61-8dfb-1ee9c74ad375" providerId="ADAL" clId="{69C3C210-437C-4E7C-83BE-0BF374C71E5D}" dt="2020-10-27T22:07:20.282" v="882" actId="478"/>
          <ac:cxnSpMkLst>
            <pc:docMk/>
            <pc:sldMk cId="972387341" sldId="264"/>
            <ac:cxnSpMk id="141" creationId="{4E6BDDA6-3E71-482F-A9D5-F71D95CED13E}"/>
          </ac:cxnSpMkLst>
        </pc:cxnChg>
        <pc:cxnChg chg="mod">
          <ac:chgData name="Moshe Freedman" userId="60dcc7a2-9905-4a61-8dfb-1ee9c74ad375" providerId="ADAL" clId="{69C3C210-437C-4E7C-83BE-0BF374C71E5D}" dt="2020-10-27T22:07:20.282" v="882" actId="478"/>
          <ac:cxnSpMkLst>
            <pc:docMk/>
            <pc:sldMk cId="972387341" sldId="264"/>
            <ac:cxnSpMk id="143" creationId="{0C6C4CD1-FFEC-467D-88B0-7E10F79C392E}"/>
          </ac:cxnSpMkLst>
        </pc:cxnChg>
        <pc:cxnChg chg="mod">
          <ac:chgData name="Moshe Freedman" userId="60dcc7a2-9905-4a61-8dfb-1ee9c74ad375" providerId="ADAL" clId="{69C3C210-437C-4E7C-83BE-0BF374C71E5D}" dt="2020-10-27T22:07:20.282" v="882" actId="478"/>
          <ac:cxnSpMkLst>
            <pc:docMk/>
            <pc:sldMk cId="972387341" sldId="264"/>
            <ac:cxnSpMk id="145" creationId="{DFA7F0AA-61DA-4E07-818E-FC1F41E1696C}"/>
          </ac:cxnSpMkLst>
        </pc:cxnChg>
        <pc:cxnChg chg="mod">
          <ac:chgData name="Moshe Freedman" userId="60dcc7a2-9905-4a61-8dfb-1ee9c74ad375" providerId="ADAL" clId="{69C3C210-437C-4E7C-83BE-0BF374C71E5D}" dt="2020-10-27T22:07:20.282" v="882" actId="478"/>
          <ac:cxnSpMkLst>
            <pc:docMk/>
            <pc:sldMk cId="972387341" sldId="264"/>
            <ac:cxnSpMk id="147" creationId="{827BE17D-0840-46A9-9FCB-E53337FD9674}"/>
          </ac:cxnSpMkLst>
        </pc:cxnChg>
        <pc:cxnChg chg="mod">
          <ac:chgData name="Moshe Freedman" userId="60dcc7a2-9905-4a61-8dfb-1ee9c74ad375" providerId="ADAL" clId="{69C3C210-437C-4E7C-83BE-0BF374C71E5D}" dt="2020-10-27T22:07:20.282" v="882" actId="478"/>
          <ac:cxnSpMkLst>
            <pc:docMk/>
            <pc:sldMk cId="972387341" sldId="264"/>
            <ac:cxnSpMk id="149" creationId="{EE67EABB-5488-4F35-8B9B-50CDF80C49D3}"/>
          </ac:cxnSpMkLst>
        </pc:cxnChg>
        <pc:cxnChg chg="mod">
          <ac:chgData name="Moshe Freedman" userId="60dcc7a2-9905-4a61-8dfb-1ee9c74ad375" providerId="ADAL" clId="{69C3C210-437C-4E7C-83BE-0BF374C71E5D}" dt="2020-10-27T22:00:01.830" v="859" actId="571"/>
          <ac:cxnSpMkLst>
            <pc:docMk/>
            <pc:sldMk cId="972387341" sldId="264"/>
            <ac:cxnSpMk id="155" creationId="{72BE1CEE-B5F7-4C9D-A163-EB0968B8C64D}"/>
          </ac:cxnSpMkLst>
        </pc:cxnChg>
        <pc:cxnChg chg="mod">
          <ac:chgData name="Moshe Freedman" userId="60dcc7a2-9905-4a61-8dfb-1ee9c74ad375" providerId="ADAL" clId="{69C3C210-437C-4E7C-83BE-0BF374C71E5D}" dt="2020-10-27T22:00:01.830" v="859" actId="571"/>
          <ac:cxnSpMkLst>
            <pc:docMk/>
            <pc:sldMk cId="972387341" sldId="264"/>
            <ac:cxnSpMk id="156" creationId="{A26383BF-766E-4241-9B37-6D95205B6B2A}"/>
          </ac:cxnSpMkLst>
        </pc:cxnChg>
        <pc:cxnChg chg="mod">
          <ac:chgData name="Moshe Freedman" userId="60dcc7a2-9905-4a61-8dfb-1ee9c74ad375" providerId="ADAL" clId="{69C3C210-437C-4E7C-83BE-0BF374C71E5D}" dt="2020-10-27T22:07:23.599" v="884" actId="478"/>
          <ac:cxnSpMkLst>
            <pc:docMk/>
            <pc:sldMk cId="972387341" sldId="264"/>
            <ac:cxnSpMk id="167" creationId="{AA1C1FA7-8998-4196-91B0-17B835CF740E}"/>
          </ac:cxnSpMkLst>
        </pc:cxnChg>
        <pc:cxnChg chg="mod">
          <ac:chgData name="Moshe Freedman" userId="60dcc7a2-9905-4a61-8dfb-1ee9c74ad375" providerId="ADAL" clId="{69C3C210-437C-4E7C-83BE-0BF374C71E5D}" dt="2020-10-27T22:07:23.599" v="884" actId="478"/>
          <ac:cxnSpMkLst>
            <pc:docMk/>
            <pc:sldMk cId="972387341" sldId="264"/>
            <ac:cxnSpMk id="169" creationId="{315153C7-52B0-45C2-B073-9AEE204AEEC5}"/>
          </ac:cxnSpMkLst>
        </pc:cxnChg>
        <pc:cxnChg chg="mod">
          <ac:chgData name="Moshe Freedman" userId="60dcc7a2-9905-4a61-8dfb-1ee9c74ad375" providerId="ADAL" clId="{69C3C210-437C-4E7C-83BE-0BF374C71E5D}" dt="2020-10-27T22:07:23.599" v="884" actId="478"/>
          <ac:cxnSpMkLst>
            <pc:docMk/>
            <pc:sldMk cId="972387341" sldId="264"/>
            <ac:cxnSpMk id="171" creationId="{8F69D1C8-C042-4FFC-BD17-DD8705363C32}"/>
          </ac:cxnSpMkLst>
        </pc:cxnChg>
        <pc:cxnChg chg="mod">
          <ac:chgData name="Moshe Freedman" userId="60dcc7a2-9905-4a61-8dfb-1ee9c74ad375" providerId="ADAL" clId="{69C3C210-437C-4E7C-83BE-0BF374C71E5D}" dt="2020-10-27T22:07:23.599" v="884" actId="478"/>
          <ac:cxnSpMkLst>
            <pc:docMk/>
            <pc:sldMk cId="972387341" sldId="264"/>
            <ac:cxnSpMk id="173" creationId="{6AF008AD-F1E9-4D52-8582-DD94716639F1}"/>
          </ac:cxnSpMkLst>
        </pc:cxnChg>
        <pc:cxnChg chg="mod">
          <ac:chgData name="Moshe Freedman" userId="60dcc7a2-9905-4a61-8dfb-1ee9c74ad375" providerId="ADAL" clId="{69C3C210-437C-4E7C-83BE-0BF374C71E5D}" dt="2020-10-27T22:07:23.599" v="884" actId="478"/>
          <ac:cxnSpMkLst>
            <pc:docMk/>
            <pc:sldMk cId="972387341" sldId="264"/>
            <ac:cxnSpMk id="175" creationId="{9E735B23-3D31-4A21-A80C-EABFE17EE5F1}"/>
          </ac:cxnSpMkLst>
        </pc:cxnChg>
        <pc:cxnChg chg="mod">
          <ac:chgData name="Moshe Freedman" userId="60dcc7a2-9905-4a61-8dfb-1ee9c74ad375" providerId="ADAL" clId="{69C3C210-437C-4E7C-83BE-0BF374C71E5D}" dt="2020-10-27T22:07:23.599" v="884" actId="478"/>
          <ac:cxnSpMkLst>
            <pc:docMk/>
            <pc:sldMk cId="972387341" sldId="264"/>
            <ac:cxnSpMk id="177" creationId="{13904D13-8169-42CF-B146-DD9522927AF9}"/>
          </ac:cxnSpMkLst>
        </pc:cxnChg>
        <pc:cxnChg chg="mod">
          <ac:chgData name="Moshe Freedman" userId="60dcc7a2-9905-4a61-8dfb-1ee9c74ad375" providerId="ADAL" clId="{69C3C210-437C-4E7C-83BE-0BF374C71E5D}" dt="2020-10-27T22:07:23.599" v="884" actId="478"/>
          <ac:cxnSpMkLst>
            <pc:docMk/>
            <pc:sldMk cId="972387341" sldId="264"/>
            <ac:cxnSpMk id="179" creationId="{692FC571-C827-481A-A98F-C3383DDA50AA}"/>
          </ac:cxnSpMkLst>
        </pc:cxnChg>
        <pc:cxnChg chg="mod">
          <ac:chgData name="Moshe Freedman" userId="60dcc7a2-9905-4a61-8dfb-1ee9c74ad375" providerId="ADAL" clId="{69C3C210-437C-4E7C-83BE-0BF374C71E5D}" dt="2020-10-27T22:07:23.599" v="884" actId="478"/>
          <ac:cxnSpMkLst>
            <pc:docMk/>
            <pc:sldMk cId="972387341" sldId="264"/>
            <ac:cxnSpMk id="181" creationId="{821010CA-7460-4B0C-B706-1953098464AD}"/>
          </ac:cxnSpMkLst>
        </pc:cxnChg>
        <pc:cxnChg chg="mod">
          <ac:chgData name="Moshe Freedman" userId="60dcc7a2-9905-4a61-8dfb-1ee9c74ad375" providerId="ADAL" clId="{69C3C210-437C-4E7C-83BE-0BF374C71E5D}" dt="2020-10-27T22:00:06.469" v="860" actId="571"/>
          <ac:cxnSpMkLst>
            <pc:docMk/>
            <pc:sldMk cId="972387341" sldId="264"/>
            <ac:cxnSpMk id="187" creationId="{09CA8BB1-B30A-4C2E-8EEB-E378AD31C512}"/>
          </ac:cxnSpMkLst>
        </pc:cxnChg>
        <pc:cxnChg chg="mod">
          <ac:chgData name="Moshe Freedman" userId="60dcc7a2-9905-4a61-8dfb-1ee9c74ad375" providerId="ADAL" clId="{69C3C210-437C-4E7C-83BE-0BF374C71E5D}" dt="2020-10-27T22:00:06.469" v="860" actId="571"/>
          <ac:cxnSpMkLst>
            <pc:docMk/>
            <pc:sldMk cId="972387341" sldId="264"/>
            <ac:cxnSpMk id="188" creationId="{BFBB8791-9868-4841-8559-22791A9B6A13}"/>
          </ac:cxnSpMkLst>
        </pc:cxnChg>
        <pc:cxnChg chg="mod">
          <ac:chgData name="Moshe Freedman" userId="60dcc7a2-9905-4a61-8dfb-1ee9c74ad375" providerId="ADAL" clId="{69C3C210-437C-4E7C-83BE-0BF374C71E5D}" dt="2020-10-27T22:07:34.599" v="890" actId="478"/>
          <ac:cxnSpMkLst>
            <pc:docMk/>
            <pc:sldMk cId="972387341" sldId="264"/>
            <ac:cxnSpMk id="199" creationId="{BB2DAE09-61BC-40F6-968B-8214272F516A}"/>
          </ac:cxnSpMkLst>
        </pc:cxnChg>
        <pc:cxnChg chg="mod">
          <ac:chgData name="Moshe Freedman" userId="60dcc7a2-9905-4a61-8dfb-1ee9c74ad375" providerId="ADAL" clId="{69C3C210-437C-4E7C-83BE-0BF374C71E5D}" dt="2020-10-27T22:07:34.599" v="890" actId="478"/>
          <ac:cxnSpMkLst>
            <pc:docMk/>
            <pc:sldMk cId="972387341" sldId="264"/>
            <ac:cxnSpMk id="201" creationId="{588E79B1-CDD2-4EA3-BE82-478B41E11ADF}"/>
          </ac:cxnSpMkLst>
        </pc:cxnChg>
        <pc:cxnChg chg="mod">
          <ac:chgData name="Moshe Freedman" userId="60dcc7a2-9905-4a61-8dfb-1ee9c74ad375" providerId="ADAL" clId="{69C3C210-437C-4E7C-83BE-0BF374C71E5D}" dt="2020-10-27T22:07:34.599" v="890" actId="478"/>
          <ac:cxnSpMkLst>
            <pc:docMk/>
            <pc:sldMk cId="972387341" sldId="264"/>
            <ac:cxnSpMk id="203" creationId="{8B7829CB-2F7D-4FC4-9C28-69D43EEB8E1B}"/>
          </ac:cxnSpMkLst>
        </pc:cxnChg>
        <pc:cxnChg chg="mod">
          <ac:chgData name="Moshe Freedman" userId="60dcc7a2-9905-4a61-8dfb-1ee9c74ad375" providerId="ADAL" clId="{69C3C210-437C-4E7C-83BE-0BF374C71E5D}" dt="2020-10-27T22:07:34.599" v="890" actId="478"/>
          <ac:cxnSpMkLst>
            <pc:docMk/>
            <pc:sldMk cId="972387341" sldId="264"/>
            <ac:cxnSpMk id="205" creationId="{A31A42C0-857B-47DF-A32D-349CEEC77F8B}"/>
          </ac:cxnSpMkLst>
        </pc:cxnChg>
        <pc:cxnChg chg="mod">
          <ac:chgData name="Moshe Freedman" userId="60dcc7a2-9905-4a61-8dfb-1ee9c74ad375" providerId="ADAL" clId="{69C3C210-437C-4E7C-83BE-0BF374C71E5D}" dt="2020-10-27T22:07:34.599" v="890" actId="478"/>
          <ac:cxnSpMkLst>
            <pc:docMk/>
            <pc:sldMk cId="972387341" sldId="264"/>
            <ac:cxnSpMk id="207" creationId="{9CF1FA32-24EF-43C1-8338-083B48094740}"/>
          </ac:cxnSpMkLst>
        </pc:cxnChg>
        <pc:cxnChg chg="mod">
          <ac:chgData name="Moshe Freedman" userId="60dcc7a2-9905-4a61-8dfb-1ee9c74ad375" providerId="ADAL" clId="{69C3C210-437C-4E7C-83BE-0BF374C71E5D}" dt="2020-10-27T22:07:34.599" v="890" actId="478"/>
          <ac:cxnSpMkLst>
            <pc:docMk/>
            <pc:sldMk cId="972387341" sldId="264"/>
            <ac:cxnSpMk id="209" creationId="{AC65A01B-4045-4DF0-8004-D57B7E00DE62}"/>
          </ac:cxnSpMkLst>
        </pc:cxnChg>
        <pc:cxnChg chg="mod">
          <ac:chgData name="Moshe Freedman" userId="60dcc7a2-9905-4a61-8dfb-1ee9c74ad375" providerId="ADAL" clId="{69C3C210-437C-4E7C-83BE-0BF374C71E5D}" dt="2020-10-27T22:07:34.599" v="890" actId="478"/>
          <ac:cxnSpMkLst>
            <pc:docMk/>
            <pc:sldMk cId="972387341" sldId="264"/>
            <ac:cxnSpMk id="211" creationId="{33C109D0-A423-47F0-B70F-29778C4256A5}"/>
          </ac:cxnSpMkLst>
        </pc:cxnChg>
        <pc:cxnChg chg="mod">
          <ac:chgData name="Moshe Freedman" userId="60dcc7a2-9905-4a61-8dfb-1ee9c74ad375" providerId="ADAL" clId="{69C3C210-437C-4E7C-83BE-0BF374C71E5D}" dt="2020-10-27T22:07:34.599" v="890" actId="478"/>
          <ac:cxnSpMkLst>
            <pc:docMk/>
            <pc:sldMk cId="972387341" sldId="264"/>
            <ac:cxnSpMk id="213" creationId="{EE011883-94FC-41C9-8513-07EBBE5BC8E6}"/>
          </ac:cxnSpMkLst>
        </pc:cxnChg>
        <pc:cxnChg chg="mod">
          <ac:chgData name="Moshe Freedman" userId="60dcc7a2-9905-4a61-8dfb-1ee9c74ad375" providerId="ADAL" clId="{69C3C210-437C-4E7C-83BE-0BF374C71E5D}" dt="2020-10-27T22:00:07.802" v="861" actId="571"/>
          <ac:cxnSpMkLst>
            <pc:docMk/>
            <pc:sldMk cId="972387341" sldId="264"/>
            <ac:cxnSpMk id="219" creationId="{169E9187-6CD6-4951-A1B2-AA94CE4AB11A}"/>
          </ac:cxnSpMkLst>
        </pc:cxnChg>
        <pc:cxnChg chg="mod">
          <ac:chgData name="Moshe Freedman" userId="60dcc7a2-9905-4a61-8dfb-1ee9c74ad375" providerId="ADAL" clId="{69C3C210-437C-4E7C-83BE-0BF374C71E5D}" dt="2020-10-27T22:00:07.802" v="861" actId="571"/>
          <ac:cxnSpMkLst>
            <pc:docMk/>
            <pc:sldMk cId="972387341" sldId="264"/>
            <ac:cxnSpMk id="220" creationId="{F1BB2987-C3BC-40AD-BAC2-0CF176F945FF}"/>
          </ac:cxnSpMkLst>
        </pc:cxnChg>
        <pc:cxnChg chg="mod">
          <ac:chgData name="Moshe Freedman" userId="60dcc7a2-9905-4a61-8dfb-1ee9c74ad375" providerId="ADAL" clId="{69C3C210-437C-4E7C-83BE-0BF374C71E5D}" dt="2020-10-27T22:07:34.095" v="889" actId="478"/>
          <ac:cxnSpMkLst>
            <pc:docMk/>
            <pc:sldMk cId="972387341" sldId="264"/>
            <ac:cxnSpMk id="231" creationId="{01262A63-DABC-43F1-960C-C92D6BB61D94}"/>
          </ac:cxnSpMkLst>
        </pc:cxnChg>
        <pc:cxnChg chg="mod">
          <ac:chgData name="Moshe Freedman" userId="60dcc7a2-9905-4a61-8dfb-1ee9c74ad375" providerId="ADAL" clId="{69C3C210-437C-4E7C-83BE-0BF374C71E5D}" dt="2020-10-27T22:07:34.095" v="889" actId="478"/>
          <ac:cxnSpMkLst>
            <pc:docMk/>
            <pc:sldMk cId="972387341" sldId="264"/>
            <ac:cxnSpMk id="233" creationId="{C28FEA62-1478-40E2-9073-E3A27075E646}"/>
          </ac:cxnSpMkLst>
        </pc:cxnChg>
        <pc:cxnChg chg="mod">
          <ac:chgData name="Moshe Freedman" userId="60dcc7a2-9905-4a61-8dfb-1ee9c74ad375" providerId="ADAL" clId="{69C3C210-437C-4E7C-83BE-0BF374C71E5D}" dt="2020-10-27T22:07:34.095" v="889" actId="478"/>
          <ac:cxnSpMkLst>
            <pc:docMk/>
            <pc:sldMk cId="972387341" sldId="264"/>
            <ac:cxnSpMk id="235" creationId="{DDD4B565-7F76-4A2F-A586-A0527A563942}"/>
          </ac:cxnSpMkLst>
        </pc:cxnChg>
        <pc:cxnChg chg="mod">
          <ac:chgData name="Moshe Freedman" userId="60dcc7a2-9905-4a61-8dfb-1ee9c74ad375" providerId="ADAL" clId="{69C3C210-437C-4E7C-83BE-0BF374C71E5D}" dt="2020-10-27T22:07:34.095" v="889" actId="478"/>
          <ac:cxnSpMkLst>
            <pc:docMk/>
            <pc:sldMk cId="972387341" sldId="264"/>
            <ac:cxnSpMk id="237" creationId="{6449D106-94E2-4CD8-B3C6-86DEC871B45D}"/>
          </ac:cxnSpMkLst>
        </pc:cxnChg>
        <pc:cxnChg chg="mod">
          <ac:chgData name="Moshe Freedman" userId="60dcc7a2-9905-4a61-8dfb-1ee9c74ad375" providerId="ADAL" clId="{69C3C210-437C-4E7C-83BE-0BF374C71E5D}" dt="2020-10-27T22:07:34.095" v="889" actId="478"/>
          <ac:cxnSpMkLst>
            <pc:docMk/>
            <pc:sldMk cId="972387341" sldId="264"/>
            <ac:cxnSpMk id="239" creationId="{8F066AD8-D454-4B02-8D98-20ED06C43530}"/>
          </ac:cxnSpMkLst>
        </pc:cxnChg>
        <pc:cxnChg chg="mod">
          <ac:chgData name="Moshe Freedman" userId="60dcc7a2-9905-4a61-8dfb-1ee9c74ad375" providerId="ADAL" clId="{69C3C210-437C-4E7C-83BE-0BF374C71E5D}" dt="2020-10-27T22:07:34.095" v="889" actId="478"/>
          <ac:cxnSpMkLst>
            <pc:docMk/>
            <pc:sldMk cId="972387341" sldId="264"/>
            <ac:cxnSpMk id="241" creationId="{2440979E-9821-4F36-BFBD-4E64ECBEB4EA}"/>
          </ac:cxnSpMkLst>
        </pc:cxnChg>
        <pc:cxnChg chg="mod">
          <ac:chgData name="Moshe Freedman" userId="60dcc7a2-9905-4a61-8dfb-1ee9c74ad375" providerId="ADAL" clId="{69C3C210-437C-4E7C-83BE-0BF374C71E5D}" dt="2020-10-27T22:07:34.095" v="889" actId="478"/>
          <ac:cxnSpMkLst>
            <pc:docMk/>
            <pc:sldMk cId="972387341" sldId="264"/>
            <ac:cxnSpMk id="243" creationId="{65627323-552D-489B-8CBC-D490EFB8BBDC}"/>
          </ac:cxnSpMkLst>
        </pc:cxnChg>
        <pc:cxnChg chg="mod">
          <ac:chgData name="Moshe Freedman" userId="60dcc7a2-9905-4a61-8dfb-1ee9c74ad375" providerId="ADAL" clId="{69C3C210-437C-4E7C-83BE-0BF374C71E5D}" dt="2020-10-27T22:07:34.095" v="889" actId="478"/>
          <ac:cxnSpMkLst>
            <pc:docMk/>
            <pc:sldMk cId="972387341" sldId="264"/>
            <ac:cxnSpMk id="245" creationId="{F57A979E-75B6-4324-A79C-DAAE48A09AC2}"/>
          </ac:cxnSpMkLst>
        </pc:cxnChg>
        <pc:cxnChg chg="mod">
          <ac:chgData name="Moshe Freedman" userId="60dcc7a2-9905-4a61-8dfb-1ee9c74ad375" providerId="ADAL" clId="{69C3C210-437C-4E7C-83BE-0BF374C71E5D}" dt="2020-10-27T22:00:10.411" v="862" actId="571"/>
          <ac:cxnSpMkLst>
            <pc:docMk/>
            <pc:sldMk cId="972387341" sldId="264"/>
            <ac:cxnSpMk id="251" creationId="{80352793-FD7C-4D8D-9C90-67072CA2C349}"/>
          </ac:cxnSpMkLst>
        </pc:cxnChg>
        <pc:cxnChg chg="mod">
          <ac:chgData name="Moshe Freedman" userId="60dcc7a2-9905-4a61-8dfb-1ee9c74ad375" providerId="ADAL" clId="{69C3C210-437C-4E7C-83BE-0BF374C71E5D}" dt="2020-10-27T22:00:10.411" v="862" actId="571"/>
          <ac:cxnSpMkLst>
            <pc:docMk/>
            <pc:sldMk cId="972387341" sldId="264"/>
            <ac:cxnSpMk id="252" creationId="{108C31BE-D4A0-40B7-8147-CFB1F0BFC116}"/>
          </ac:cxnSpMkLst>
        </pc:cxnChg>
        <pc:cxnChg chg="mod">
          <ac:chgData name="Moshe Freedman" userId="60dcc7a2-9905-4a61-8dfb-1ee9c74ad375" providerId="ADAL" clId="{69C3C210-437C-4E7C-83BE-0BF374C71E5D}" dt="2020-10-27T22:07:30.514" v="886" actId="478"/>
          <ac:cxnSpMkLst>
            <pc:docMk/>
            <pc:sldMk cId="972387341" sldId="264"/>
            <ac:cxnSpMk id="263" creationId="{22DAB64C-0AB6-433A-90FB-150AED7A7D2B}"/>
          </ac:cxnSpMkLst>
        </pc:cxnChg>
        <pc:cxnChg chg="mod">
          <ac:chgData name="Moshe Freedman" userId="60dcc7a2-9905-4a61-8dfb-1ee9c74ad375" providerId="ADAL" clId="{69C3C210-437C-4E7C-83BE-0BF374C71E5D}" dt="2020-10-27T22:07:30.514" v="886" actId="478"/>
          <ac:cxnSpMkLst>
            <pc:docMk/>
            <pc:sldMk cId="972387341" sldId="264"/>
            <ac:cxnSpMk id="265" creationId="{727FD28F-FDB5-45BD-AF52-D7A3D3CDAA31}"/>
          </ac:cxnSpMkLst>
        </pc:cxnChg>
        <pc:cxnChg chg="mod">
          <ac:chgData name="Moshe Freedman" userId="60dcc7a2-9905-4a61-8dfb-1ee9c74ad375" providerId="ADAL" clId="{69C3C210-437C-4E7C-83BE-0BF374C71E5D}" dt="2020-10-27T22:07:30.514" v="886" actId="478"/>
          <ac:cxnSpMkLst>
            <pc:docMk/>
            <pc:sldMk cId="972387341" sldId="264"/>
            <ac:cxnSpMk id="267" creationId="{C1A5C2DF-AE6A-4108-A959-59AAD46F2B28}"/>
          </ac:cxnSpMkLst>
        </pc:cxnChg>
        <pc:cxnChg chg="mod">
          <ac:chgData name="Moshe Freedman" userId="60dcc7a2-9905-4a61-8dfb-1ee9c74ad375" providerId="ADAL" clId="{69C3C210-437C-4E7C-83BE-0BF374C71E5D}" dt="2020-10-27T22:07:30.514" v="886" actId="478"/>
          <ac:cxnSpMkLst>
            <pc:docMk/>
            <pc:sldMk cId="972387341" sldId="264"/>
            <ac:cxnSpMk id="269" creationId="{5FA62614-FFE1-4C3C-B5AC-7D3037327912}"/>
          </ac:cxnSpMkLst>
        </pc:cxnChg>
        <pc:cxnChg chg="mod">
          <ac:chgData name="Moshe Freedman" userId="60dcc7a2-9905-4a61-8dfb-1ee9c74ad375" providerId="ADAL" clId="{69C3C210-437C-4E7C-83BE-0BF374C71E5D}" dt="2020-10-27T22:07:30.514" v="886" actId="478"/>
          <ac:cxnSpMkLst>
            <pc:docMk/>
            <pc:sldMk cId="972387341" sldId="264"/>
            <ac:cxnSpMk id="271" creationId="{2220FEDB-5EC0-4FB7-A3F3-B9264F61E8AA}"/>
          </ac:cxnSpMkLst>
        </pc:cxnChg>
        <pc:cxnChg chg="mod">
          <ac:chgData name="Moshe Freedman" userId="60dcc7a2-9905-4a61-8dfb-1ee9c74ad375" providerId="ADAL" clId="{69C3C210-437C-4E7C-83BE-0BF374C71E5D}" dt="2020-10-27T22:07:30.514" v="886" actId="478"/>
          <ac:cxnSpMkLst>
            <pc:docMk/>
            <pc:sldMk cId="972387341" sldId="264"/>
            <ac:cxnSpMk id="273" creationId="{A13ACF20-995F-4B58-8C3D-A08440D31C34}"/>
          </ac:cxnSpMkLst>
        </pc:cxnChg>
        <pc:cxnChg chg="mod">
          <ac:chgData name="Moshe Freedman" userId="60dcc7a2-9905-4a61-8dfb-1ee9c74ad375" providerId="ADAL" clId="{69C3C210-437C-4E7C-83BE-0BF374C71E5D}" dt="2020-10-27T22:07:30.514" v="886" actId="478"/>
          <ac:cxnSpMkLst>
            <pc:docMk/>
            <pc:sldMk cId="972387341" sldId="264"/>
            <ac:cxnSpMk id="275" creationId="{35D9912A-CE24-4847-AB00-93D6E594AC66}"/>
          </ac:cxnSpMkLst>
        </pc:cxnChg>
        <pc:cxnChg chg="mod">
          <ac:chgData name="Moshe Freedman" userId="60dcc7a2-9905-4a61-8dfb-1ee9c74ad375" providerId="ADAL" clId="{69C3C210-437C-4E7C-83BE-0BF374C71E5D}" dt="2020-10-27T22:07:30.514" v="886" actId="478"/>
          <ac:cxnSpMkLst>
            <pc:docMk/>
            <pc:sldMk cId="972387341" sldId="264"/>
            <ac:cxnSpMk id="277" creationId="{A050CA5E-0ABD-48DC-98CC-C61266436797}"/>
          </ac:cxnSpMkLst>
        </pc:cxnChg>
        <pc:cxnChg chg="mod">
          <ac:chgData name="Moshe Freedman" userId="60dcc7a2-9905-4a61-8dfb-1ee9c74ad375" providerId="ADAL" clId="{69C3C210-437C-4E7C-83BE-0BF374C71E5D}" dt="2020-10-27T22:00:13.188" v="863" actId="571"/>
          <ac:cxnSpMkLst>
            <pc:docMk/>
            <pc:sldMk cId="972387341" sldId="264"/>
            <ac:cxnSpMk id="283" creationId="{A8332FD5-3A11-4307-AFEF-EBCEE3597269}"/>
          </ac:cxnSpMkLst>
        </pc:cxnChg>
        <pc:cxnChg chg="mod">
          <ac:chgData name="Moshe Freedman" userId="60dcc7a2-9905-4a61-8dfb-1ee9c74ad375" providerId="ADAL" clId="{69C3C210-437C-4E7C-83BE-0BF374C71E5D}" dt="2020-10-27T22:00:13.188" v="863" actId="571"/>
          <ac:cxnSpMkLst>
            <pc:docMk/>
            <pc:sldMk cId="972387341" sldId="264"/>
            <ac:cxnSpMk id="284" creationId="{95989C1B-BC9B-4EDA-8679-A53E0E2461EB}"/>
          </ac:cxnSpMkLst>
        </pc:cxnChg>
        <pc:cxnChg chg="mod">
          <ac:chgData name="Moshe Freedman" userId="60dcc7a2-9905-4a61-8dfb-1ee9c74ad375" providerId="ADAL" clId="{69C3C210-437C-4E7C-83BE-0BF374C71E5D}" dt="2020-10-27T22:07:22.005" v="883" actId="478"/>
          <ac:cxnSpMkLst>
            <pc:docMk/>
            <pc:sldMk cId="972387341" sldId="264"/>
            <ac:cxnSpMk id="295" creationId="{6BE934B6-5826-4BFD-974F-D8D3A53605C5}"/>
          </ac:cxnSpMkLst>
        </pc:cxnChg>
        <pc:cxnChg chg="mod">
          <ac:chgData name="Moshe Freedman" userId="60dcc7a2-9905-4a61-8dfb-1ee9c74ad375" providerId="ADAL" clId="{69C3C210-437C-4E7C-83BE-0BF374C71E5D}" dt="2020-10-27T22:07:22.005" v="883" actId="478"/>
          <ac:cxnSpMkLst>
            <pc:docMk/>
            <pc:sldMk cId="972387341" sldId="264"/>
            <ac:cxnSpMk id="297" creationId="{DB830BBB-7BE7-4144-AFC6-AEB0B3D57835}"/>
          </ac:cxnSpMkLst>
        </pc:cxnChg>
        <pc:cxnChg chg="mod">
          <ac:chgData name="Moshe Freedman" userId="60dcc7a2-9905-4a61-8dfb-1ee9c74ad375" providerId="ADAL" clId="{69C3C210-437C-4E7C-83BE-0BF374C71E5D}" dt="2020-10-27T22:07:22.005" v="883" actId="478"/>
          <ac:cxnSpMkLst>
            <pc:docMk/>
            <pc:sldMk cId="972387341" sldId="264"/>
            <ac:cxnSpMk id="299" creationId="{8EA11269-AF48-471A-90BA-94E9746B4856}"/>
          </ac:cxnSpMkLst>
        </pc:cxnChg>
        <pc:cxnChg chg="mod">
          <ac:chgData name="Moshe Freedman" userId="60dcc7a2-9905-4a61-8dfb-1ee9c74ad375" providerId="ADAL" clId="{69C3C210-437C-4E7C-83BE-0BF374C71E5D}" dt="2020-10-27T22:07:22.005" v="883" actId="478"/>
          <ac:cxnSpMkLst>
            <pc:docMk/>
            <pc:sldMk cId="972387341" sldId="264"/>
            <ac:cxnSpMk id="301" creationId="{EEE12685-5B0A-482A-8C33-210624FCC316}"/>
          </ac:cxnSpMkLst>
        </pc:cxnChg>
        <pc:cxnChg chg="mod">
          <ac:chgData name="Moshe Freedman" userId="60dcc7a2-9905-4a61-8dfb-1ee9c74ad375" providerId="ADAL" clId="{69C3C210-437C-4E7C-83BE-0BF374C71E5D}" dt="2020-10-27T22:07:22.005" v="883" actId="478"/>
          <ac:cxnSpMkLst>
            <pc:docMk/>
            <pc:sldMk cId="972387341" sldId="264"/>
            <ac:cxnSpMk id="303" creationId="{DEA125BA-0E4A-46D4-9519-8F381B8E7CF0}"/>
          </ac:cxnSpMkLst>
        </pc:cxnChg>
        <pc:cxnChg chg="mod">
          <ac:chgData name="Moshe Freedman" userId="60dcc7a2-9905-4a61-8dfb-1ee9c74ad375" providerId="ADAL" clId="{69C3C210-437C-4E7C-83BE-0BF374C71E5D}" dt="2020-10-27T22:07:22.005" v="883" actId="478"/>
          <ac:cxnSpMkLst>
            <pc:docMk/>
            <pc:sldMk cId="972387341" sldId="264"/>
            <ac:cxnSpMk id="305" creationId="{353BAA22-A1D0-4779-AC78-E78645D76CB5}"/>
          </ac:cxnSpMkLst>
        </pc:cxnChg>
        <pc:cxnChg chg="mod">
          <ac:chgData name="Moshe Freedman" userId="60dcc7a2-9905-4a61-8dfb-1ee9c74ad375" providerId="ADAL" clId="{69C3C210-437C-4E7C-83BE-0BF374C71E5D}" dt="2020-10-27T22:07:22.005" v="883" actId="478"/>
          <ac:cxnSpMkLst>
            <pc:docMk/>
            <pc:sldMk cId="972387341" sldId="264"/>
            <ac:cxnSpMk id="307" creationId="{343341F9-35E4-4AE6-850B-97C4503F83EE}"/>
          </ac:cxnSpMkLst>
        </pc:cxnChg>
        <pc:cxnChg chg="mod">
          <ac:chgData name="Moshe Freedman" userId="60dcc7a2-9905-4a61-8dfb-1ee9c74ad375" providerId="ADAL" clId="{69C3C210-437C-4E7C-83BE-0BF374C71E5D}" dt="2020-10-27T22:07:22.005" v="883" actId="478"/>
          <ac:cxnSpMkLst>
            <pc:docMk/>
            <pc:sldMk cId="972387341" sldId="264"/>
            <ac:cxnSpMk id="309" creationId="{A33B237A-460B-4A87-8AFC-399116DCDD30}"/>
          </ac:cxnSpMkLst>
        </pc:cxnChg>
        <pc:cxnChg chg="mod">
          <ac:chgData name="Moshe Freedman" userId="60dcc7a2-9905-4a61-8dfb-1ee9c74ad375" providerId="ADAL" clId="{69C3C210-437C-4E7C-83BE-0BF374C71E5D}" dt="2020-10-27T22:00:14.704" v="864" actId="571"/>
          <ac:cxnSpMkLst>
            <pc:docMk/>
            <pc:sldMk cId="972387341" sldId="264"/>
            <ac:cxnSpMk id="315" creationId="{E869F524-63EF-4C0E-ABEF-301550BBB7CE}"/>
          </ac:cxnSpMkLst>
        </pc:cxnChg>
        <pc:cxnChg chg="mod">
          <ac:chgData name="Moshe Freedman" userId="60dcc7a2-9905-4a61-8dfb-1ee9c74ad375" providerId="ADAL" clId="{69C3C210-437C-4E7C-83BE-0BF374C71E5D}" dt="2020-10-27T22:00:14.704" v="864" actId="571"/>
          <ac:cxnSpMkLst>
            <pc:docMk/>
            <pc:sldMk cId="972387341" sldId="264"/>
            <ac:cxnSpMk id="316" creationId="{B296D2A7-5B60-43F1-AA0B-3897C2A1A2B9}"/>
          </ac:cxnSpMkLst>
        </pc:cxnChg>
        <pc:cxnChg chg="mod">
          <ac:chgData name="Moshe Freedman" userId="60dcc7a2-9905-4a61-8dfb-1ee9c74ad375" providerId="ADAL" clId="{69C3C210-437C-4E7C-83BE-0BF374C71E5D}" dt="2020-10-27T22:07:36.654" v="892" actId="478"/>
          <ac:cxnSpMkLst>
            <pc:docMk/>
            <pc:sldMk cId="972387341" sldId="264"/>
            <ac:cxnSpMk id="327" creationId="{3164079C-D6B8-44A2-9DD8-257F2A76D133}"/>
          </ac:cxnSpMkLst>
        </pc:cxnChg>
        <pc:cxnChg chg="mod">
          <ac:chgData name="Moshe Freedman" userId="60dcc7a2-9905-4a61-8dfb-1ee9c74ad375" providerId="ADAL" clId="{69C3C210-437C-4E7C-83BE-0BF374C71E5D}" dt="2020-10-27T22:07:36.654" v="892" actId="478"/>
          <ac:cxnSpMkLst>
            <pc:docMk/>
            <pc:sldMk cId="972387341" sldId="264"/>
            <ac:cxnSpMk id="329" creationId="{1432B124-6282-4855-9BC4-30A9EF988FF2}"/>
          </ac:cxnSpMkLst>
        </pc:cxnChg>
        <pc:cxnChg chg="mod">
          <ac:chgData name="Moshe Freedman" userId="60dcc7a2-9905-4a61-8dfb-1ee9c74ad375" providerId="ADAL" clId="{69C3C210-437C-4E7C-83BE-0BF374C71E5D}" dt="2020-10-27T22:07:36.654" v="892" actId="478"/>
          <ac:cxnSpMkLst>
            <pc:docMk/>
            <pc:sldMk cId="972387341" sldId="264"/>
            <ac:cxnSpMk id="331" creationId="{4DC0BE32-8896-4F9D-97AA-9FFDB5907D71}"/>
          </ac:cxnSpMkLst>
        </pc:cxnChg>
        <pc:cxnChg chg="mod">
          <ac:chgData name="Moshe Freedman" userId="60dcc7a2-9905-4a61-8dfb-1ee9c74ad375" providerId="ADAL" clId="{69C3C210-437C-4E7C-83BE-0BF374C71E5D}" dt="2020-10-27T22:07:36.654" v="892" actId="478"/>
          <ac:cxnSpMkLst>
            <pc:docMk/>
            <pc:sldMk cId="972387341" sldId="264"/>
            <ac:cxnSpMk id="333" creationId="{9A7C2CEE-78E5-4A25-9518-19F2959508E6}"/>
          </ac:cxnSpMkLst>
        </pc:cxnChg>
        <pc:cxnChg chg="mod">
          <ac:chgData name="Moshe Freedman" userId="60dcc7a2-9905-4a61-8dfb-1ee9c74ad375" providerId="ADAL" clId="{69C3C210-437C-4E7C-83BE-0BF374C71E5D}" dt="2020-10-27T22:07:36.654" v="892" actId="478"/>
          <ac:cxnSpMkLst>
            <pc:docMk/>
            <pc:sldMk cId="972387341" sldId="264"/>
            <ac:cxnSpMk id="335" creationId="{4AFCE9B4-4E0B-4B0A-B7A4-B5A1C32BADC4}"/>
          </ac:cxnSpMkLst>
        </pc:cxnChg>
        <pc:cxnChg chg="mod">
          <ac:chgData name="Moshe Freedman" userId="60dcc7a2-9905-4a61-8dfb-1ee9c74ad375" providerId="ADAL" clId="{69C3C210-437C-4E7C-83BE-0BF374C71E5D}" dt="2020-10-27T22:07:36.654" v="892" actId="478"/>
          <ac:cxnSpMkLst>
            <pc:docMk/>
            <pc:sldMk cId="972387341" sldId="264"/>
            <ac:cxnSpMk id="337" creationId="{7565295D-A036-4567-85E7-534619AB1C60}"/>
          </ac:cxnSpMkLst>
        </pc:cxnChg>
        <pc:cxnChg chg="mod">
          <ac:chgData name="Moshe Freedman" userId="60dcc7a2-9905-4a61-8dfb-1ee9c74ad375" providerId="ADAL" clId="{69C3C210-437C-4E7C-83BE-0BF374C71E5D}" dt="2020-10-27T22:07:36.654" v="892" actId="478"/>
          <ac:cxnSpMkLst>
            <pc:docMk/>
            <pc:sldMk cId="972387341" sldId="264"/>
            <ac:cxnSpMk id="339" creationId="{2E160299-45F7-4F12-A9F8-58EB762A6808}"/>
          </ac:cxnSpMkLst>
        </pc:cxnChg>
        <pc:cxnChg chg="mod">
          <ac:chgData name="Moshe Freedman" userId="60dcc7a2-9905-4a61-8dfb-1ee9c74ad375" providerId="ADAL" clId="{69C3C210-437C-4E7C-83BE-0BF374C71E5D}" dt="2020-10-27T22:07:36.654" v="892" actId="478"/>
          <ac:cxnSpMkLst>
            <pc:docMk/>
            <pc:sldMk cId="972387341" sldId="264"/>
            <ac:cxnSpMk id="341" creationId="{61A80A7A-6552-4FB3-8AAA-50F289CC3621}"/>
          </ac:cxnSpMkLst>
        </pc:cxnChg>
        <pc:cxnChg chg="mod">
          <ac:chgData name="Moshe Freedman" userId="60dcc7a2-9905-4a61-8dfb-1ee9c74ad375" providerId="ADAL" clId="{69C3C210-437C-4E7C-83BE-0BF374C71E5D}" dt="2020-10-27T22:00:16.232" v="865" actId="571"/>
          <ac:cxnSpMkLst>
            <pc:docMk/>
            <pc:sldMk cId="972387341" sldId="264"/>
            <ac:cxnSpMk id="347" creationId="{AAEE3BEE-23B0-495A-A221-0B35868F4672}"/>
          </ac:cxnSpMkLst>
        </pc:cxnChg>
        <pc:cxnChg chg="mod">
          <ac:chgData name="Moshe Freedman" userId="60dcc7a2-9905-4a61-8dfb-1ee9c74ad375" providerId="ADAL" clId="{69C3C210-437C-4E7C-83BE-0BF374C71E5D}" dt="2020-10-27T22:00:16.232" v="865" actId="571"/>
          <ac:cxnSpMkLst>
            <pc:docMk/>
            <pc:sldMk cId="972387341" sldId="264"/>
            <ac:cxnSpMk id="348" creationId="{49CAC8DC-2EFC-4070-8998-2702C26B58A4}"/>
          </ac:cxnSpMkLst>
        </pc:cxnChg>
        <pc:cxnChg chg="mod">
          <ac:chgData name="Moshe Freedman" userId="60dcc7a2-9905-4a61-8dfb-1ee9c74ad375" providerId="ADAL" clId="{69C3C210-437C-4E7C-83BE-0BF374C71E5D}" dt="2020-10-27T22:07:35.899" v="891" actId="478"/>
          <ac:cxnSpMkLst>
            <pc:docMk/>
            <pc:sldMk cId="972387341" sldId="264"/>
            <ac:cxnSpMk id="359" creationId="{43D2A91A-A09A-4E6E-A899-049AA7ED9569}"/>
          </ac:cxnSpMkLst>
        </pc:cxnChg>
        <pc:cxnChg chg="mod">
          <ac:chgData name="Moshe Freedman" userId="60dcc7a2-9905-4a61-8dfb-1ee9c74ad375" providerId="ADAL" clId="{69C3C210-437C-4E7C-83BE-0BF374C71E5D}" dt="2020-10-27T22:07:35.899" v="891" actId="478"/>
          <ac:cxnSpMkLst>
            <pc:docMk/>
            <pc:sldMk cId="972387341" sldId="264"/>
            <ac:cxnSpMk id="361" creationId="{08EBD11C-F47C-4502-995B-8959B347EB4F}"/>
          </ac:cxnSpMkLst>
        </pc:cxnChg>
        <pc:cxnChg chg="mod">
          <ac:chgData name="Moshe Freedman" userId="60dcc7a2-9905-4a61-8dfb-1ee9c74ad375" providerId="ADAL" clId="{69C3C210-437C-4E7C-83BE-0BF374C71E5D}" dt="2020-10-27T22:07:35.899" v="891" actId="478"/>
          <ac:cxnSpMkLst>
            <pc:docMk/>
            <pc:sldMk cId="972387341" sldId="264"/>
            <ac:cxnSpMk id="363" creationId="{EA43CE7E-8CD9-4042-9FAB-77708E308FCD}"/>
          </ac:cxnSpMkLst>
        </pc:cxnChg>
        <pc:cxnChg chg="mod">
          <ac:chgData name="Moshe Freedman" userId="60dcc7a2-9905-4a61-8dfb-1ee9c74ad375" providerId="ADAL" clId="{69C3C210-437C-4E7C-83BE-0BF374C71E5D}" dt="2020-10-27T22:07:35.899" v="891" actId="478"/>
          <ac:cxnSpMkLst>
            <pc:docMk/>
            <pc:sldMk cId="972387341" sldId="264"/>
            <ac:cxnSpMk id="365" creationId="{1AF6D5E0-006D-4049-BF7C-354B08E67223}"/>
          </ac:cxnSpMkLst>
        </pc:cxnChg>
        <pc:cxnChg chg="mod">
          <ac:chgData name="Moshe Freedman" userId="60dcc7a2-9905-4a61-8dfb-1ee9c74ad375" providerId="ADAL" clId="{69C3C210-437C-4E7C-83BE-0BF374C71E5D}" dt="2020-10-27T22:07:35.899" v="891" actId="478"/>
          <ac:cxnSpMkLst>
            <pc:docMk/>
            <pc:sldMk cId="972387341" sldId="264"/>
            <ac:cxnSpMk id="367" creationId="{F86C2899-CAD9-49BD-B510-4429E9760567}"/>
          </ac:cxnSpMkLst>
        </pc:cxnChg>
        <pc:cxnChg chg="mod">
          <ac:chgData name="Moshe Freedman" userId="60dcc7a2-9905-4a61-8dfb-1ee9c74ad375" providerId="ADAL" clId="{69C3C210-437C-4E7C-83BE-0BF374C71E5D}" dt="2020-10-27T22:07:35.899" v="891" actId="478"/>
          <ac:cxnSpMkLst>
            <pc:docMk/>
            <pc:sldMk cId="972387341" sldId="264"/>
            <ac:cxnSpMk id="369" creationId="{F1FBFC33-0E51-4C17-8C51-3E4067DF847B}"/>
          </ac:cxnSpMkLst>
        </pc:cxnChg>
        <pc:cxnChg chg="mod">
          <ac:chgData name="Moshe Freedman" userId="60dcc7a2-9905-4a61-8dfb-1ee9c74ad375" providerId="ADAL" clId="{69C3C210-437C-4E7C-83BE-0BF374C71E5D}" dt="2020-10-27T22:07:35.899" v="891" actId="478"/>
          <ac:cxnSpMkLst>
            <pc:docMk/>
            <pc:sldMk cId="972387341" sldId="264"/>
            <ac:cxnSpMk id="371" creationId="{53E1EDB0-71F6-4466-B258-50EA6BD678AC}"/>
          </ac:cxnSpMkLst>
        </pc:cxnChg>
        <pc:cxnChg chg="mod">
          <ac:chgData name="Moshe Freedman" userId="60dcc7a2-9905-4a61-8dfb-1ee9c74ad375" providerId="ADAL" clId="{69C3C210-437C-4E7C-83BE-0BF374C71E5D}" dt="2020-10-27T22:07:35.899" v="891" actId="478"/>
          <ac:cxnSpMkLst>
            <pc:docMk/>
            <pc:sldMk cId="972387341" sldId="264"/>
            <ac:cxnSpMk id="373" creationId="{4A1E870C-69F8-476F-A4A2-C03331A78D23}"/>
          </ac:cxnSpMkLst>
        </pc:cxnChg>
      </pc:sldChg>
      <pc:sldChg chg="addSp delSp modSp add mod">
        <pc:chgData name="Moshe Freedman" userId="60dcc7a2-9905-4a61-8dfb-1ee9c74ad375" providerId="ADAL" clId="{69C3C210-437C-4E7C-83BE-0BF374C71E5D}" dt="2020-10-28T11:04:34.868" v="1300" actId="20577"/>
        <pc:sldMkLst>
          <pc:docMk/>
          <pc:sldMk cId="2387310837" sldId="265"/>
        </pc:sldMkLst>
        <pc:spChg chg="add mod">
          <ac:chgData name="Moshe Freedman" userId="60dcc7a2-9905-4a61-8dfb-1ee9c74ad375" providerId="ADAL" clId="{69C3C210-437C-4E7C-83BE-0BF374C71E5D}" dt="2020-10-28T11:04:34.868" v="1300" actId="20577"/>
          <ac:spMkLst>
            <pc:docMk/>
            <pc:sldMk cId="2387310837" sldId="265"/>
            <ac:spMk id="2" creationId="{D7A5E2A5-1453-49F0-A3EF-70B62699156F}"/>
          </ac:spMkLst>
        </pc:spChg>
        <pc:spChg chg="mod">
          <ac:chgData name="Moshe Freedman" userId="60dcc7a2-9905-4a61-8dfb-1ee9c74ad375" providerId="ADAL" clId="{69C3C210-437C-4E7C-83BE-0BF374C71E5D}" dt="2020-10-28T11:03:02.346" v="1274" actId="20577"/>
          <ac:spMkLst>
            <pc:docMk/>
            <pc:sldMk cId="2387310837" sldId="265"/>
            <ac:spMk id="3" creationId="{B77E3E21-6615-4B85-A6FC-DCBA855B1249}"/>
          </ac:spMkLst>
        </pc:spChg>
        <pc:grpChg chg="del">
          <ac:chgData name="Moshe Freedman" userId="60dcc7a2-9905-4a61-8dfb-1ee9c74ad375" providerId="ADAL" clId="{69C3C210-437C-4E7C-83BE-0BF374C71E5D}" dt="2020-10-27T22:22:27.299" v="1131" actId="478"/>
          <ac:grpSpMkLst>
            <pc:docMk/>
            <pc:sldMk cId="2387310837" sldId="265"/>
            <ac:grpSpMk id="110" creationId="{44FB4903-1B0E-4989-B2A0-0C9AC71A83E1}"/>
          </ac:grpSpMkLst>
        </pc:grpChg>
        <pc:grpChg chg="del">
          <ac:chgData name="Moshe Freedman" userId="60dcc7a2-9905-4a61-8dfb-1ee9c74ad375" providerId="ADAL" clId="{69C3C210-437C-4E7C-83BE-0BF374C71E5D}" dt="2020-10-27T22:22:27.299" v="1131" actId="478"/>
          <ac:grpSpMkLst>
            <pc:docMk/>
            <pc:sldMk cId="2387310837" sldId="265"/>
            <ac:grpSpMk id="119" creationId="{BDE6483D-B306-47CA-8F1A-FFAA85B0F285}"/>
          </ac:grpSpMkLst>
        </pc:grpChg>
        <pc:grpChg chg="del">
          <ac:chgData name="Moshe Freedman" userId="60dcc7a2-9905-4a61-8dfb-1ee9c74ad375" providerId="ADAL" clId="{69C3C210-437C-4E7C-83BE-0BF374C71E5D}" dt="2020-10-27T22:22:27.299" v="1131" actId="478"/>
          <ac:grpSpMkLst>
            <pc:docMk/>
            <pc:sldMk cId="2387310837" sldId="265"/>
            <ac:grpSpMk id="150" creationId="{1463EF14-7547-4A83-986A-92581C6F6F62}"/>
          </ac:grpSpMkLst>
        </pc:grpChg>
        <pc:grpChg chg="del">
          <ac:chgData name="Moshe Freedman" userId="60dcc7a2-9905-4a61-8dfb-1ee9c74ad375" providerId="ADAL" clId="{69C3C210-437C-4E7C-83BE-0BF374C71E5D}" dt="2020-10-27T22:22:27.299" v="1131" actId="478"/>
          <ac:grpSpMkLst>
            <pc:docMk/>
            <pc:sldMk cId="2387310837" sldId="265"/>
            <ac:grpSpMk id="182" creationId="{53262C03-168F-4794-8DFF-BDFCD7016865}"/>
          </ac:grpSpMkLst>
        </pc:grpChg>
        <pc:grpChg chg="del">
          <ac:chgData name="Moshe Freedman" userId="60dcc7a2-9905-4a61-8dfb-1ee9c74ad375" providerId="ADAL" clId="{69C3C210-437C-4E7C-83BE-0BF374C71E5D}" dt="2020-10-27T22:22:27.299" v="1131" actId="478"/>
          <ac:grpSpMkLst>
            <pc:docMk/>
            <pc:sldMk cId="2387310837" sldId="265"/>
            <ac:grpSpMk id="214" creationId="{72325315-9107-48A5-82B8-DA8D68009DD9}"/>
          </ac:grpSpMkLst>
        </pc:grpChg>
        <pc:grpChg chg="del">
          <ac:chgData name="Moshe Freedman" userId="60dcc7a2-9905-4a61-8dfb-1ee9c74ad375" providerId="ADAL" clId="{69C3C210-437C-4E7C-83BE-0BF374C71E5D}" dt="2020-10-27T22:22:27.299" v="1131" actId="478"/>
          <ac:grpSpMkLst>
            <pc:docMk/>
            <pc:sldMk cId="2387310837" sldId="265"/>
            <ac:grpSpMk id="246" creationId="{1492820E-3840-40C2-AF39-5AD2A93FE7D3}"/>
          </ac:grpSpMkLst>
        </pc:grpChg>
        <pc:grpChg chg="del">
          <ac:chgData name="Moshe Freedman" userId="60dcc7a2-9905-4a61-8dfb-1ee9c74ad375" providerId="ADAL" clId="{69C3C210-437C-4E7C-83BE-0BF374C71E5D}" dt="2020-10-27T22:22:27.299" v="1131" actId="478"/>
          <ac:grpSpMkLst>
            <pc:docMk/>
            <pc:sldMk cId="2387310837" sldId="265"/>
            <ac:grpSpMk id="278" creationId="{571F0F79-58BC-4146-933F-69A940EEF990}"/>
          </ac:grpSpMkLst>
        </pc:grpChg>
        <pc:grpChg chg="del">
          <ac:chgData name="Moshe Freedman" userId="60dcc7a2-9905-4a61-8dfb-1ee9c74ad375" providerId="ADAL" clId="{69C3C210-437C-4E7C-83BE-0BF374C71E5D}" dt="2020-10-27T22:22:27.299" v="1131" actId="478"/>
          <ac:grpSpMkLst>
            <pc:docMk/>
            <pc:sldMk cId="2387310837" sldId="265"/>
            <ac:grpSpMk id="310" creationId="{8E6D6442-6EFD-406B-A4F2-076DDC9301F3}"/>
          </ac:grpSpMkLst>
        </pc:grpChg>
        <pc:grpChg chg="del">
          <ac:chgData name="Moshe Freedman" userId="60dcc7a2-9905-4a61-8dfb-1ee9c74ad375" providerId="ADAL" clId="{69C3C210-437C-4E7C-83BE-0BF374C71E5D}" dt="2020-10-27T22:22:27.299" v="1131" actId="478"/>
          <ac:grpSpMkLst>
            <pc:docMk/>
            <pc:sldMk cId="2387310837" sldId="265"/>
            <ac:grpSpMk id="342" creationId="{E4E9EF24-0589-4F37-8F30-D167AA89BD84}"/>
          </ac:grpSpMkLst>
        </pc:grpChg>
        <pc:picChg chg="del">
          <ac:chgData name="Moshe Freedman" userId="60dcc7a2-9905-4a61-8dfb-1ee9c74ad375" providerId="ADAL" clId="{69C3C210-437C-4E7C-83BE-0BF374C71E5D}" dt="2020-10-27T22:01:43.974" v="868" actId="478"/>
          <ac:picMkLst>
            <pc:docMk/>
            <pc:sldMk cId="2387310837" sldId="265"/>
            <ac:picMk id="5122" creationId="{CA818793-9D1E-4B82-BAE9-6B0E99DBA558}"/>
          </ac:picMkLst>
        </pc:picChg>
        <pc:picChg chg="add del mod">
          <ac:chgData name="Moshe Freedman" userId="60dcc7a2-9905-4a61-8dfb-1ee9c74ad375" providerId="ADAL" clId="{69C3C210-437C-4E7C-83BE-0BF374C71E5D}" dt="2020-10-28T11:04:18.061" v="1295" actId="478"/>
          <ac:picMkLst>
            <pc:docMk/>
            <pc:sldMk cId="2387310837" sldId="265"/>
            <ac:picMk id="6146" creationId="{905B1AED-EB69-40C7-AEFF-1AB9AC460FD2}"/>
          </ac:picMkLst>
        </pc:picChg>
        <pc:picChg chg="add mod">
          <ac:chgData name="Moshe Freedman" userId="60dcc7a2-9905-4a61-8dfb-1ee9c74ad375" providerId="ADAL" clId="{69C3C210-437C-4E7C-83BE-0BF374C71E5D}" dt="2020-10-28T11:04:28.543" v="1298" actId="1076"/>
          <ac:picMkLst>
            <pc:docMk/>
            <pc:sldMk cId="2387310837" sldId="265"/>
            <ac:picMk id="6148" creationId="{52BA2237-61E6-466F-9C8E-348EC95420B3}"/>
          </ac:picMkLst>
        </pc:picChg>
        <pc:cxnChg chg="mod">
          <ac:chgData name="Moshe Freedman" userId="60dcc7a2-9905-4a61-8dfb-1ee9c74ad375" providerId="ADAL" clId="{69C3C210-437C-4E7C-83BE-0BF374C71E5D}" dt="2020-10-27T22:22:27.299" v="1131" actId="478"/>
          <ac:cxnSpMkLst>
            <pc:docMk/>
            <pc:sldMk cId="2387310837" sldId="265"/>
            <ac:cxnSpMk id="86" creationId="{9B942187-BD62-4C0F-9F2E-D3EE43776F7C}"/>
          </ac:cxnSpMkLst>
        </pc:cxnChg>
        <pc:cxnChg chg="mod">
          <ac:chgData name="Moshe Freedman" userId="60dcc7a2-9905-4a61-8dfb-1ee9c74ad375" providerId="ADAL" clId="{69C3C210-437C-4E7C-83BE-0BF374C71E5D}" dt="2020-10-27T22:22:27.299" v="1131" actId="478"/>
          <ac:cxnSpMkLst>
            <pc:docMk/>
            <pc:sldMk cId="2387310837" sldId="265"/>
            <ac:cxnSpMk id="88" creationId="{21EA7D5E-16CE-447C-BD54-528D79D8F472}"/>
          </ac:cxnSpMkLst>
        </pc:cxnChg>
        <pc:cxnChg chg="mod">
          <ac:chgData name="Moshe Freedman" userId="60dcc7a2-9905-4a61-8dfb-1ee9c74ad375" providerId="ADAL" clId="{69C3C210-437C-4E7C-83BE-0BF374C71E5D}" dt="2020-10-27T22:22:27.299" v="1131" actId="478"/>
          <ac:cxnSpMkLst>
            <pc:docMk/>
            <pc:sldMk cId="2387310837" sldId="265"/>
            <ac:cxnSpMk id="90" creationId="{6C70233C-5F1E-4FF4-8AB5-0FC6377CDD53}"/>
          </ac:cxnSpMkLst>
        </pc:cxnChg>
        <pc:cxnChg chg="mod">
          <ac:chgData name="Moshe Freedman" userId="60dcc7a2-9905-4a61-8dfb-1ee9c74ad375" providerId="ADAL" clId="{69C3C210-437C-4E7C-83BE-0BF374C71E5D}" dt="2020-10-27T22:22:27.299" v="1131" actId="478"/>
          <ac:cxnSpMkLst>
            <pc:docMk/>
            <pc:sldMk cId="2387310837" sldId="265"/>
            <ac:cxnSpMk id="92" creationId="{9B67D67E-7EF2-43A0-9A4E-F3B1B44A1CB1}"/>
          </ac:cxnSpMkLst>
        </pc:cxnChg>
        <pc:cxnChg chg="mod">
          <ac:chgData name="Moshe Freedman" userId="60dcc7a2-9905-4a61-8dfb-1ee9c74ad375" providerId="ADAL" clId="{69C3C210-437C-4E7C-83BE-0BF374C71E5D}" dt="2020-10-27T22:22:27.299" v="1131" actId="478"/>
          <ac:cxnSpMkLst>
            <pc:docMk/>
            <pc:sldMk cId="2387310837" sldId="265"/>
            <ac:cxnSpMk id="94" creationId="{0893DD09-ECBF-45D1-AC93-88E225BA7876}"/>
          </ac:cxnSpMkLst>
        </pc:cxnChg>
        <pc:cxnChg chg="mod">
          <ac:chgData name="Moshe Freedman" userId="60dcc7a2-9905-4a61-8dfb-1ee9c74ad375" providerId="ADAL" clId="{69C3C210-437C-4E7C-83BE-0BF374C71E5D}" dt="2020-10-27T22:22:27.299" v="1131" actId="478"/>
          <ac:cxnSpMkLst>
            <pc:docMk/>
            <pc:sldMk cId="2387310837" sldId="265"/>
            <ac:cxnSpMk id="96" creationId="{01AA72B4-274D-4A58-9EC1-5CCC7D8EE2E5}"/>
          </ac:cxnSpMkLst>
        </pc:cxnChg>
        <pc:cxnChg chg="mod">
          <ac:chgData name="Moshe Freedman" userId="60dcc7a2-9905-4a61-8dfb-1ee9c74ad375" providerId="ADAL" clId="{69C3C210-437C-4E7C-83BE-0BF374C71E5D}" dt="2020-10-27T22:22:27.299" v="1131" actId="478"/>
          <ac:cxnSpMkLst>
            <pc:docMk/>
            <pc:sldMk cId="2387310837" sldId="265"/>
            <ac:cxnSpMk id="98" creationId="{810CB9EB-BB6A-4531-B4BA-A6308EB20BBF}"/>
          </ac:cxnSpMkLst>
        </pc:cxnChg>
        <pc:cxnChg chg="mod">
          <ac:chgData name="Moshe Freedman" userId="60dcc7a2-9905-4a61-8dfb-1ee9c74ad375" providerId="ADAL" clId="{69C3C210-437C-4E7C-83BE-0BF374C71E5D}" dt="2020-10-27T22:22:27.299" v="1131" actId="478"/>
          <ac:cxnSpMkLst>
            <pc:docMk/>
            <pc:sldMk cId="2387310837" sldId="265"/>
            <ac:cxnSpMk id="100" creationId="{9EBFD099-4BFF-4D4E-AAAF-720CB7CFAEAF}"/>
          </ac:cxnSpMkLst>
        </pc:cxnChg>
        <pc:cxnChg chg="mod">
          <ac:chgData name="Moshe Freedman" userId="60dcc7a2-9905-4a61-8dfb-1ee9c74ad375" providerId="ADAL" clId="{69C3C210-437C-4E7C-83BE-0BF374C71E5D}" dt="2020-10-27T22:22:27.299" v="1131" actId="478"/>
          <ac:cxnSpMkLst>
            <pc:docMk/>
            <pc:sldMk cId="2387310837" sldId="265"/>
            <ac:cxnSpMk id="135" creationId="{AFB7C7EC-BDD8-49A7-804A-B7F42A810A63}"/>
          </ac:cxnSpMkLst>
        </pc:cxnChg>
        <pc:cxnChg chg="mod">
          <ac:chgData name="Moshe Freedman" userId="60dcc7a2-9905-4a61-8dfb-1ee9c74ad375" providerId="ADAL" clId="{69C3C210-437C-4E7C-83BE-0BF374C71E5D}" dt="2020-10-27T22:22:27.299" v="1131" actId="478"/>
          <ac:cxnSpMkLst>
            <pc:docMk/>
            <pc:sldMk cId="2387310837" sldId="265"/>
            <ac:cxnSpMk id="137" creationId="{3228D5C1-3BEB-44B3-BC8F-78E7F595472B}"/>
          </ac:cxnSpMkLst>
        </pc:cxnChg>
        <pc:cxnChg chg="mod">
          <ac:chgData name="Moshe Freedman" userId="60dcc7a2-9905-4a61-8dfb-1ee9c74ad375" providerId="ADAL" clId="{69C3C210-437C-4E7C-83BE-0BF374C71E5D}" dt="2020-10-27T22:22:27.299" v="1131" actId="478"/>
          <ac:cxnSpMkLst>
            <pc:docMk/>
            <pc:sldMk cId="2387310837" sldId="265"/>
            <ac:cxnSpMk id="139" creationId="{43688DC0-27D4-4ED2-9046-56D497715159}"/>
          </ac:cxnSpMkLst>
        </pc:cxnChg>
        <pc:cxnChg chg="mod">
          <ac:chgData name="Moshe Freedman" userId="60dcc7a2-9905-4a61-8dfb-1ee9c74ad375" providerId="ADAL" clId="{69C3C210-437C-4E7C-83BE-0BF374C71E5D}" dt="2020-10-27T22:22:27.299" v="1131" actId="478"/>
          <ac:cxnSpMkLst>
            <pc:docMk/>
            <pc:sldMk cId="2387310837" sldId="265"/>
            <ac:cxnSpMk id="141" creationId="{4E6BDDA6-3E71-482F-A9D5-F71D95CED13E}"/>
          </ac:cxnSpMkLst>
        </pc:cxnChg>
        <pc:cxnChg chg="mod">
          <ac:chgData name="Moshe Freedman" userId="60dcc7a2-9905-4a61-8dfb-1ee9c74ad375" providerId="ADAL" clId="{69C3C210-437C-4E7C-83BE-0BF374C71E5D}" dt="2020-10-27T22:22:27.299" v="1131" actId="478"/>
          <ac:cxnSpMkLst>
            <pc:docMk/>
            <pc:sldMk cId="2387310837" sldId="265"/>
            <ac:cxnSpMk id="143" creationId="{0C6C4CD1-FFEC-467D-88B0-7E10F79C392E}"/>
          </ac:cxnSpMkLst>
        </pc:cxnChg>
        <pc:cxnChg chg="mod">
          <ac:chgData name="Moshe Freedman" userId="60dcc7a2-9905-4a61-8dfb-1ee9c74ad375" providerId="ADAL" clId="{69C3C210-437C-4E7C-83BE-0BF374C71E5D}" dt="2020-10-27T22:22:27.299" v="1131" actId="478"/>
          <ac:cxnSpMkLst>
            <pc:docMk/>
            <pc:sldMk cId="2387310837" sldId="265"/>
            <ac:cxnSpMk id="145" creationId="{DFA7F0AA-61DA-4E07-818E-FC1F41E1696C}"/>
          </ac:cxnSpMkLst>
        </pc:cxnChg>
        <pc:cxnChg chg="mod">
          <ac:chgData name="Moshe Freedman" userId="60dcc7a2-9905-4a61-8dfb-1ee9c74ad375" providerId="ADAL" clId="{69C3C210-437C-4E7C-83BE-0BF374C71E5D}" dt="2020-10-27T22:22:27.299" v="1131" actId="478"/>
          <ac:cxnSpMkLst>
            <pc:docMk/>
            <pc:sldMk cId="2387310837" sldId="265"/>
            <ac:cxnSpMk id="147" creationId="{827BE17D-0840-46A9-9FCB-E53337FD9674}"/>
          </ac:cxnSpMkLst>
        </pc:cxnChg>
        <pc:cxnChg chg="mod">
          <ac:chgData name="Moshe Freedman" userId="60dcc7a2-9905-4a61-8dfb-1ee9c74ad375" providerId="ADAL" clId="{69C3C210-437C-4E7C-83BE-0BF374C71E5D}" dt="2020-10-27T22:22:27.299" v="1131" actId="478"/>
          <ac:cxnSpMkLst>
            <pc:docMk/>
            <pc:sldMk cId="2387310837" sldId="265"/>
            <ac:cxnSpMk id="149" creationId="{EE67EABB-5488-4F35-8B9B-50CDF80C49D3}"/>
          </ac:cxnSpMkLst>
        </pc:cxnChg>
        <pc:cxnChg chg="mod">
          <ac:chgData name="Moshe Freedman" userId="60dcc7a2-9905-4a61-8dfb-1ee9c74ad375" providerId="ADAL" clId="{69C3C210-437C-4E7C-83BE-0BF374C71E5D}" dt="2020-10-27T22:22:27.299" v="1131" actId="478"/>
          <ac:cxnSpMkLst>
            <pc:docMk/>
            <pc:sldMk cId="2387310837" sldId="265"/>
            <ac:cxnSpMk id="167" creationId="{AA1C1FA7-8998-4196-91B0-17B835CF740E}"/>
          </ac:cxnSpMkLst>
        </pc:cxnChg>
        <pc:cxnChg chg="mod">
          <ac:chgData name="Moshe Freedman" userId="60dcc7a2-9905-4a61-8dfb-1ee9c74ad375" providerId="ADAL" clId="{69C3C210-437C-4E7C-83BE-0BF374C71E5D}" dt="2020-10-27T22:22:27.299" v="1131" actId="478"/>
          <ac:cxnSpMkLst>
            <pc:docMk/>
            <pc:sldMk cId="2387310837" sldId="265"/>
            <ac:cxnSpMk id="169" creationId="{315153C7-52B0-45C2-B073-9AEE204AEEC5}"/>
          </ac:cxnSpMkLst>
        </pc:cxnChg>
        <pc:cxnChg chg="mod">
          <ac:chgData name="Moshe Freedman" userId="60dcc7a2-9905-4a61-8dfb-1ee9c74ad375" providerId="ADAL" clId="{69C3C210-437C-4E7C-83BE-0BF374C71E5D}" dt="2020-10-27T22:22:27.299" v="1131" actId="478"/>
          <ac:cxnSpMkLst>
            <pc:docMk/>
            <pc:sldMk cId="2387310837" sldId="265"/>
            <ac:cxnSpMk id="171" creationId="{8F69D1C8-C042-4FFC-BD17-DD8705363C32}"/>
          </ac:cxnSpMkLst>
        </pc:cxnChg>
        <pc:cxnChg chg="mod">
          <ac:chgData name="Moshe Freedman" userId="60dcc7a2-9905-4a61-8dfb-1ee9c74ad375" providerId="ADAL" clId="{69C3C210-437C-4E7C-83BE-0BF374C71E5D}" dt="2020-10-27T22:22:27.299" v="1131" actId="478"/>
          <ac:cxnSpMkLst>
            <pc:docMk/>
            <pc:sldMk cId="2387310837" sldId="265"/>
            <ac:cxnSpMk id="173" creationId="{6AF008AD-F1E9-4D52-8582-DD94716639F1}"/>
          </ac:cxnSpMkLst>
        </pc:cxnChg>
        <pc:cxnChg chg="mod">
          <ac:chgData name="Moshe Freedman" userId="60dcc7a2-9905-4a61-8dfb-1ee9c74ad375" providerId="ADAL" clId="{69C3C210-437C-4E7C-83BE-0BF374C71E5D}" dt="2020-10-27T22:22:27.299" v="1131" actId="478"/>
          <ac:cxnSpMkLst>
            <pc:docMk/>
            <pc:sldMk cId="2387310837" sldId="265"/>
            <ac:cxnSpMk id="175" creationId="{9E735B23-3D31-4A21-A80C-EABFE17EE5F1}"/>
          </ac:cxnSpMkLst>
        </pc:cxnChg>
        <pc:cxnChg chg="mod">
          <ac:chgData name="Moshe Freedman" userId="60dcc7a2-9905-4a61-8dfb-1ee9c74ad375" providerId="ADAL" clId="{69C3C210-437C-4E7C-83BE-0BF374C71E5D}" dt="2020-10-27T22:22:27.299" v="1131" actId="478"/>
          <ac:cxnSpMkLst>
            <pc:docMk/>
            <pc:sldMk cId="2387310837" sldId="265"/>
            <ac:cxnSpMk id="177" creationId="{13904D13-8169-42CF-B146-DD9522927AF9}"/>
          </ac:cxnSpMkLst>
        </pc:cxnChg>
        <pc:cxnChg chg="mod">
          <ac:chgData name="Moshe Freedman" userId="60dcc7a2-9905-4a61-8dfb-1ee9c74ad375" providerId="ADAL" clId="{69C3C210-437C-4E7C-83BE-0BF374C71E5D}" dt="2020-10-27T22:22:27.299" v="1131" actId="478"/>
          <ac:cxnSpMkLst>
            <pc:docMk/>
            <pc:sldMk cId="2387310837" sldId="265"/>
            <ac:cxnSpMk id="179" creationId="{692FC571-C827-481A-A98F-C3383DDA50AA}"/>
          </ac:cxnSpMkLst>
        </pc:cxnChg>
        <pc:cxnChg chg="mod">
          <ac:chgData name="Moshe Freedman" userId="60dcc7a2-9905-4a61-8dfb-1ee9c74ad375" providerId="ADAL" clId="{69C3C210-437C-4E7C-83BE-0BF374C71E5D}" dt="2020-10-27T22:22:27.299" v="1131" actId="478"/>
          <ac:cxnSpMkLst>
            <pc:docMk/>
            <pc:sldMk cId="2387310837" sldId="265"/>
            <ac:cxnSpMk id="181" creationId="{821010CA-7460-4B0C-B706-1953098464AD}"/>
          </ac:cxnSpMkLst>
        </pc:cxnChg>
        <pc:cxnChg chg="mod">
          <ac:chgData name="Moshe Freedman" userId="60dcc7a2-9905-4a61-8dfb-1ee9c74ad375" providerId="ADAL" clId="{69C3C210-437C-4E7C-83BE-0BF374C71E5D}" dt="2020-10-27T22:22:27.299" v="1131" actId="478"/>
          <ac:cxnSpMkLst>
            <pc:docMk/>
            <pc:sldMk cId="2387310837" sldId="265"/>
            <ac:cxnSpMk id="199" creationId="{BB2DAE09-61BC-40F6-968B-8214272F516A}"/>
          </ac:cxnSpMkLst>
        </pc:cxnChg>
        <pc:cxnChg chg="mod">
          <ac:chgData name="Moshe Freedman" userId="60dcc7a2-9905-4a61-8dfb-1ee9c74ad375" providerId="ADAL" clId="{69C3C210-437C-4E7C-83BE-0BF374C71E5D}" dt="2020-10-27T22:22:27.299" v="1131" actId="478"/>
          <ac:cxnSpMkLst>
            <pc:docMk/>
            <pc:sldMk cId="2387310837" sldId="265"/>
            <ac:cxnSpMk id="201" creationId="{588E79B1-CDD2-4EA3-BE82-478B41E11ADF}"/>
          </ac:cxnSpMkLst>
        </pc:cxnChg>
        <pc:cxnChg chg="mod">
          <ac:chgData name="Moshe Freedman" userId="60dcc7a2-9905-4a61-8dfb-1ee9c74ad375" providerId="ADAL" clId="{69C3C210-437C-4E7C-83BE-0BF374C71E5D}" dt="2020-10-27T22:22:27.299" v="1131" actId="478"/>
          <ac:cxnSpMkLst>
            <pc:docMk/>
            <pc:sldMk cId="2387310837" sldId="265"/>
            <ac:cxnSpMk id="203" creationId="{8B7829CB-2F7D-4FC4-9C28-69D43EEB8E1B}"/>
          </ac:cxnSpMkLst>
        </pc:cxnChg>
        <pc:cxnChg chg="mod">
          <ac:chgData name="Moshe Freedman" userId="60dcc7a2-9905-4a61-8dfb-1ee9c74ad375" providerId="ADAL" clId="{69C3C210-437C-4E7C-83BE-0BF374C71E5D}" dt="2020-10-27T22:22:27.299" v="1131" actId="478"/>
          <ac:cxnSpMkLst>
            <pc:docMk/>
            <pc:sldMk cId="2387310837" sldId="265"/>
            <ac:cxnSpMk id="205" creationId="{A31A42C0-857B-47DF-A32D-349CEEC77F8B}"/>
          </ac:cxnSpMkLst>
        </pc:cxnChg>
        <pc:cxnChg chg="mod">
          <ac:chgData name="Moshe Freedman" userId="60dcc7a2-9905-4a61-8dfb-1ee9c74ad375" providerId="ADAL" clId="{69C3C210-437C-4E7C-83BE-0BF374C71E5D}" dt="2020-10-27T22:22:27.299" v="1131" actId="478"/>
          <ac:cxnSpMkLst>
            <pc:docMk/>
            <pc:sldMk cId="2387310837" sldId="265"/>
            <ac:cxnSpMk id="207" creationId="{9CF1FA32-24EF-43C1-8338-083B48094740}"/>
          </ac:cxnSpMkLst>
        </pc:cxnChg>
        <pc:cxnChg chg="mod">
          <ac:chgData name="Moshe Freedman" userId="60dcc7a2-9905-4a61-8dfb-1ee9c74ad375" providerId="ADAL" clId="{69C3C210-437C-4E7C-83BE-0BF374C71E5D}" dt="2020-10-27T22:22:27.299" v="1131" actId="478"/>
          <ac:cxnSpMkLst>
            <pc:docMk/>
            <pc:sldMk cId="2387310837" sldId="265"/>
            <ac:cxnSpMk id="209" creationId="{AC65A01B-4045-4DF0-8004-D57B7E00DE62}"/>
          </ac:cxnSpMkLst>
        </pc:cxnChg>
        <pc:cxnChg chg="mod">
          <ac:chgData name="Moshe Freedman" userId="60dcc7a2-9905-4a61-8dfb-1ee9c74ad375" providerId="ADAL" clId="{69C3C210-437C-4E7C-83BE-0BF374C71E5D}" dt="2020-10-27T22:22:27.299" v="1131" actId="478"/>
          <ac:cxnSpMkLst>
            <pc:docMk/>
            <pc:sldMk cId="2387310837" sldId="265"/>
            <ac:cxnSpMk id="211" creationId="{33C109D0-A423-47F0-B70F-29778C4256A5}"/>
          </ac:cxnSpMkLst>
        </pc:cxnChg>
        <pc:cxnChg chg="mod">
          <ac:chgData name="Moshe Freedman" userId="60dcc7a2-9905-4a61-8dfb-1ee9c74ad375" providerId="ADAL" clId="{69C3C210-437C-4E7C-83BE-0BF374C71E5D}" dt="2020-10-27T22:22:27.299" v="1131" actId="478"/>
          <ac:cxnSpMkLst>
            <pc:docMk/>
            <pc:sldMk cId="2387310837" sldId="265"/>
            <ac:cxnSpMk id="213" creationId="{EE011883-94FC-41C9-8513-07EBBE5BC8E6}"/>
          </ac:cxnSpMkLst>
        </pc:cxnChg>
        <pc:cxnChg chg="mod">
          <ac:chgData name="Moshe Freedman" userId="60dcc7a2-9905-4a61-8dfb-1ee9c74ad375" providerId="ADAL" clId="{69C3C210-437C-4E7C-83BE-0BF374C71E5D}" dt="2020-10-27T22:22:27.299" v="1131" actId="478"/>
          <ac:cxnSpMkLst>
            <pc:docMk/>
            <pc:sldMk cId="2387310837" sldId="265"/>
            <ac:cxnSpMk id="231" creationId="{01262A63-DABC-43F1-960C-C92D6BB61D94}"/>
          </ac:cxnSpMkLst>
        </pc:cxnChg>
        <pc:cxnChg chg="mod">
          <ac:chgData name="Moshe Freedman" userId="60dcc7a2-9905-4a61-8dfb-1ee9c74ad375" providerId="ADAL" clId="{69C3C210-437C-4E7C-83BE-0BF374C71E5D}" dt="2020-10-27T22:22:27.299" v="1131" actId="478"/>
          <ac:cxnSpMkLst>
            <pc:docMk/>
            <pc:sldMk cId="2387310837" sldId="265"/>
            <ac:cxnSpMk id="233" creationId="{C28FEA62-1478-40E2-9073-E3A27075E646}"/>
          </ac:cxnSpMkLst>
        </pc:cxnChg>
        <pc:cxnChg chg="mod">
          <ac:chgData name="Moshe Freedman" userId="60dcc7a2-9905-4a61-8dfb-1ee9c74ad375" providerId="ADAL" clId="{69C3C210-437C-4E7C-83BE-0BF374C71E5D}" dt="2020-10-27T22:22:27.299" v="1131" actId="478"/>
          <ac:cxnSpMkLst>
            <pc:docMk/>
            <pc:sldMk cId="2387310837" sldId="265"/>
            <ac:cxnSpMk id="235" creationId="{DDD4B565-7F76-4A2F-A586-A0527A563942}"/>
          </ac:cxnSpMkLst>
        </pc:cxnChg>
        <pc:cxnChg chg="mod">
          <ac:chgData name="Moshe Freedman" userId="60dcc7a2-9905-4a61-8dfb-1ee9c74ad375" providerId="ADAL" clId="{69C3C210-437C-4E7C-83BE-0BF374C71E5D}" dt="2020-10-27T22:22:27.299" v="1131" actId="478"/>
          <ac:cxnSpMkLst>
            <pc:docMk/>
            <pc:sldMk cId="2387310837" sldId="265"/>
            <ac:cxnSpMk id="237" creationId="{6449D106-94E2-4CD8-B3C6-86DEC871B45D}"/>
          </ac:cxnSpMkLst>
        </pc:cxnChg>
        <pc:cxnChg chg="mod">
          <ac:chgData name="Moshe Freedman" userId="60dcc7a2-9905-4a61-8dfb-1ee9c74ad375" providerId="ADAL" clId="{69C3C210-437C-4E7C-83BE-0BF374C71E5D}" dt="2020-10-27T22:22:27.299" v="1131" actId="478"/>
          <ac:cxnSpMkLst>
            <pc:docMk/>
            <pc:sldMk cId="2387310837" sldId="265"/>
            <ac:cxnSpMk id="239" creationId="{8F066AD8-D454-4B02-8D98-20ED06C43530}"/>
          </ac:cxnSpMkLst>
        </pc:cxnChg>
        <pc:cxnChg chg="mod">
          <ac:chgData name="Moshe Freedman" userId="60dcc7a2-9905-4a61-8dfb-1ee9c74ad375" providerId="ADAL" clId="{69C3C210-437C-4E7C-83BE-0BF374C71E5D}" dt="2020-10-27T22:22:27.299" v="1131" actId="478"/>
          <ac:cxnSpMkLst>
            <pc:docMk/>
            <pc:sldMk cId="2387310837" sldId="265"/>
            <ac:cxnSpMk id="241" creationId="{2440979E-9821-4F36-BFBD-4E64ECBEB4EA}"/>
          </ac:cxnSpMkLst>
        </pc:cxnChg>
        <pc:cxnChg chg="mod">
          <ac:chgData name="Moshe Freedman" userId="60dcc7a2-9905-4a61-8dfb-1ee9c74ad375" providerId="ADAL" clId="{69C3C210-437C-4E7C-83BE-0BF374C71E5D}" dt="2020-10-27T22:22:27.299" v="1131" actId="478"/>
          <ac:cxnSpMkLst>
            <pc:docMk/>
            <pc:sldMk cId="2387310837" sldId="265"/>
            <ac:cxnSpMk id="243" creationId="{65627323-552D-489B-8CBC-D490EFB8BBDC}"/>
          </ac:cxnSpMkLst>
        </pc:cxnChg>
        <pc:cxnChg chg="mod">
          <ac:chgData name="Moshe Freedman" userId="60dcc7a2-9905-4a61-8dfb-1ee9c74ad375" providerId="ADAL" clId="{69C3C210-437C-4E7C-83BE-0BF374C71E5D}" dt="2020-10-27T22:22:27.299" v="1131" actId="478"/>
          <ac:cxnSpMkLst>
            <pc:docMk/>
            <pc:sldMk cId="2387310837" sldId="265"/>
            <ac:cxnSpMk id="245" creationId="{F57A979E-75B6-4324-A79C-DAAE48A09AC2}"/>
          </ac:cxnSpMkLst>
        </pc:cxnChg>
        <pc:cxnChg chg="mod">
          <ac:chgData name="Moshe Freedman" userId="60dcc7a2-9905-4a61-8dfb-1ee9c74ad375" providerId="ADAL" clId="{69C3C210-437C-4E7C-83BE-0BF374C71E5D}" dt="2020-10-27T22:22:27.299" v="1131" actId="478"/>
          <ac:cxnSpMkLst>
            <pc:docMk/>
            <pc:sldMk cId="2387310837" sldId="265"/>
            <ac:cxnSpMk id="263" creationId="{22DAB64C-0AB6-433A-90FB-150AED7A7D2B}"/>
          </ac:cxnSpMkLst>
        </pc:cxnChg>
        <pc:cxnChg chg="mod">
          <ac:chgData name="Moshe Freedman" userId="60dcc7a2-9905-4a61-8dfb-1ee9c74ad375" providerId="ADAL" clId="{69C3C210-437C-4E7C-83BE-0BF374C71E5D}" dt="2020-10-27T22:22:27.299" v="1131" actId="478"/>
          <ac:cxnSpMkLst>
            <pc:docMk/>
            <pc:sldMk cId="2387310837" sldId="265"/>
            <ac:cxnSpMk id="265" creationId="{727FD28F-FDB5-45BD-AF52-D7A3D3CDAA31}"/>
          </ac:cxnSpMkLst>
        </pc:cxnChg>
        <pc:cxnChg chg="mod">
          <ac:chgData name="Moshe Freedman" userId="60dcc7a2-9905-4a61-8dfb-1ee9c74ad375" providerId="ADAL" clId="{69C3C210-437C-4E7C-83BE-0BF374C71E5D}" dt="2020-10-27T22:22:27.299" v="1131" actId="478"/>
          <ac:cxnSpMkLst>
            <pc:docMk/>
            <pc:sldMk cId="2387310837" sldId="265"/>
            <ac:cxnSpMk id="267" creationId="{C1A5C2DF-AE6A-4108-A959-59AAD46F2B28}"/>
          </ac:cxnSpMkLst>
        </pc:cxnChg>
        <pc:cxnChg chg="mod">
          <ac:chgData name="Moshe Freedman" userId="60dcc7a2-9905-4a61-8dfb-1ee9c74ad375" providerId="ADAL" clId="{69C3C210-437C-4E7C-83BE-0BF374C71E5D}" dt="2020-10-27T22:22:27.299" v="1131" actId="478"/>
          <ac:cxnSpMkLst>
            <pc:docMk/>
            <pc:sldMk cId="2387310837" sldId="265"/>
            <ac:cxnSpMk id="269" creationId="{5FA62614-FFE1-4C3C-B5AC-7D3037327912}"/>
          </ac:cxnSpMkLst>
        </pc:cxnChg>
        <pc:cxnChg chg="mod">
          <ac:chgData name="Moshe Freedman" userId="60dcc7a2-9905-4a61-8dfb-1ee9c74ad375" providerId="ADAL" clId="{69C3C210-437C-4E7C-83BE-0BF374C71E5D}" dt="2020-10-27T22:22:27.299" v="1131" actId="478"/>
          <ac:cxnSpMkLst>
            <pc:docMk/>
            <pc:sldMk cId="2387310837" sldId="265"/>
            <ac:cxnSpMk id="271" creationId="{2220FEDB-5EC0-4FB7-A3F3-B9264F61E8AA}"/>
          </ac:cxnSpMkLst>
        </pc:cxnChg>
        <pc:cxnChg chg="mod">
          <ac:chgData name="Moshe Freedman" userId="60dcc7a2-9905-4a61-8dfb-1ee9c74ad375" providerId="ADAL" clId="{69C3C210-437C-4E7C-83BE-0BF374C71E5D}" dt="2020-10-27T22:22:27.299" v="1131" actId="478"/>
          <ac:cxnSpMkLst>
            <pc:docMk/>
            <pc:sldMk cId="2387310837" sldId="265"/>
            <ac:cxnSpMk id="273" creationId="{A13ACF20-995F-4B58-8C3D-A08440D31C34}"/>
          </ac:cxnSpMkLst>
        </pc:cxnChg>
        <pc:cxnChg chg="mod">
          <ac:chgData name="Moshe Freedman" userId="60dcc7a2-9905-4a61-8dfb-1ee9c74ad375" providerId="ADAL" clId="{69C3C210-437C-4E7C-83BE-0BF374C71E5D}" dt="2020-10-27T22:22:27.299" v="1131" actId="478"/>
          <ac:cxnSpMkLst>
            <pc:docMk/>
            <pc:sldMk cId="2387310837" sldId="265"/>
            <ac:cxnSpMk id="275" creationId="{35D9912A-CE24-4847-AB00-93D6E594AC66}"/>
          </ac:cxnSpMkLst>
        </pc:cxnChg>
        <pc:cxnChg chg="mod">
          <ac:chgData name="Moshe Freedman" userId="60dcc7a2-9905-4a61-8dfb-1ee9c74ad375" providerId="ADAL" clId="{69C3C210-437C-4E7C-83BE-0BF374C71E5D}" dt="2020-10-27T22:22:27.299" v="1131" actId="478"/>
          <ac:cxnSpMkLst>
            <pc:docMk/>
            <pc:sldMk cId="2387310837" sldId="265"/>
            <ac:cxnSpMk id="277" creationId="{A050CA5E-0ABD-48DC-98CC-C61266436797}"/>
          </ac:cxnSpMkLst>
        </pc:cxnChg>
        <pc:cxnChg chg="mod">
          <ac:chgData name="Moshe Freedman" userId="60dcc7a2-9905-4a61-8dfb-1ee9c74ad375" providerId="ADAL" clId="{69C3C210-437C-4E7C-83BE-0BF374C71E5D}" dt="2020-10-27T22:22:27.299" v="1131" actId="478"/>
          <ac:cxnSpMkLst>
            <pc:docMk/>
            <pc:sldMk cId="2387310837" sldId="265"/>
            <ac:cxnSpMk id="295" creationId="{6BE934B6-5826-4BFD-974F-D8D3A53605C5}"/>
          </ac:cxnSpMkLst>
        </pc:cxnChg>
        <pc:cxnChg chg="mod">
          <ac:chgData name="Moshe Freedman" userId="60dcc7a2-9905-4a61-8dfb-1ee9c74ad375" providerId="ADAL" clId="{69C3C210-437C-4E7C-83BE-0BF374C71E5D}" dt="2020-10-27T22:22:27.299" v="1131" actId="478"/>
          <ac:cxnSpMkLst>
            <pc:docMk/>
            <pc:sldMk cId="2387310837" sldId="265"/>
            <ac:cxnSpMk id="297" creationId="{DB830BBB-7BE7-4144-AFC6-AEB0B3D57835}"/>
          </ac:cxnSpMkLst>
        </pc:cxnChg>
        <pc:cxnChg chg="mod">
          <ac:chgData name="Moshe Freedman" userId="60dcc7a2-9905-4a61-8dfb-1ee9c74ad375" providerId="ADAL" clId="{69C3C210-437C-4E7C-83BE-0BF374C71E5D}" dt="2020-10-27T22:22:27.299" v="1131" actId="478"/>
          <ac:cxnSpMkLst>
            <pc:docMk/>
            <pc:sldMk cId="2387310837" sldId="265"/>
            <ac:cxnSpMk id="299" creationId="{8EA11269-AF48-471A-90BA-94E9746B4856}"/>
          </ac:cxnSpMkLst>
        </pc:cxnChg>
        <pc:cxnChg chg="mod">
          <ac:chgData name="Moshe Freedman" userId="60dcc7a2-9905-4a61-8dfb-1ee9c74ad375" providerId="ADAL" clId="{69C3C210-437C-4E7C-83BE-0BF374C71E5D}" dt="2020-10-27T22:22:27.299" v="1131" actId="478"/>
          <ac:cxnSpMkLst>
            <pc:docMk/>
            <pc:sldMk cId="2387310837" sldId="265"/>
            <ac:cxnSpMk id="301" creationId="{EEE12685-5B0A-482A-8C33-210624FCC316}"/>
          </ac:cxnSpMkLst>
        </pc:cxnChg>
        <pc:cxnChg chg="mod">
          <ac:chgData name="Moshe Freedman" userId="60dcc7a2-9905-4a61-8dfb-1ee9c74ad375" providerId="ADAL" clId="{69C3C210-437C-4E7C-83BE-0BF374C71E5D}" dt="2020-10-27T22:22:27.299" v="1131" actId="478"/>
          <ac:cxnSpMkLst>
            <pc:docMk/>
            <pc:sldMk cId="2387310837" sldId="265"/>
            <ac:cxnSpMk id="303" creationId="{DEA125BA-0E4A-46D4-9519-8F381B8E7CF0}"/>
          </ac:cxnSpMkLst>
        </pc:cxnChg>
        <pc:cxnChg chg="mod">
          <ac:chgData name="Moshe Freedman" userId="60dcc7a2-9905-4a61-8dfb-1ee9c74ad375" providerId="ADAL" clId="{69C3C210-437C-4E7C-83BE-0BF374C71E5D}" dt="2020-10-27T22:22:27.299" v="1131" actId="478"/>
          <ac:cxnSpMkLst>
            <pc:docMk/>
            <pc:sldMk cId="2387310837" sldId="265"/>
            <ac:cxnSpMk id="305" creationId="{353BAA22-A1D0-4779-AC78-E78645D76CB5}"/>
          </ac:cxnSpMkLst>
        </pc:cxnChg>
        <pc:cxnChg chg="mod">
          <ac:chgData name="Moshe Freedman" userId="60dcc7a2-9905-4a61-8dfb-1ee9c74ad375" providerId="ADAL" clId="{69C3C210-437C-4E7C-83BE-0BF374C71E5D}" dt="2020-10-27T22:22:27.299" v="1131" actId="478"/>
          <ac:cxnSpMkLst>
            <pc:docMk/>
            <pc:sldMk cId="2387310837" sldId="265"/>
            <ac:cxnSpMk id="307" creationId="{343341F9-35E4-4AE6-850B-97C4503F83EE}"/>
          </ac:cxnSpMkLst>
        </pc:cxnChg>
        <pc:cxnChg chg="mod">
          <ac:chgData name="Moshe Freedman" userId="60dcc7a2-9905-4a61-8dfb-1ee9c74ad375" providerId="ADAL" clId="{69C3C210-437C-4E7C-83BE-0BF374C71E5D}" dt="2020-10-27T22:22:27.299" v="1131" actId="478"/>
          <ac:cxnSpMkLst>
            <pc:docMk/>
            <pc:sldMk cId="2387310837" sldId="265"/>
            <ac:cxnSpMk id="309" creationId="{A33B237A-460B-4A87-8AFC-399116DCDD30}"/>
          </ac:cxnSpMkLst>
        </pc:cxnChg>
        <pc:cxnChg chg="mod">
          <ac:chgData name="Moshe Freedman" userId="60dcc7a2-9905-4a61-8dfb-1ee9c74ad375" providerId="ADAL" clId="{69C3C210-437C-4E7C-83BE-0BF374C71E5D}" dt="2020-10-27T22:22:27.299" v="1131" actId="478"/>
          <ac:cxnSpMkLst>
            <pc:docMk/>
            <pc:sldMk cId="2387310837" sldId="265"/>
            <ac:cxnSpMk id="327" creationId="{3164079C-D6B8-44A2-9DD8-257F2A76D133}"/>
          </ac:cxnSpMkLst>
        </pc:cxnChg>
        <pc:cxnChg chg="mod">
          <ac:chgData name="Moshe Freedman" userId="60dcc7a2-9905-4a61-8dfb-1ee9c74ad375" providerId="ADAL" clId="{69C3C210-437C-4E7C-83BE-0BF374C71E5D}" dt="2020-10-27T22:22:27.299" v="1131" actId="478"/>
          <ac:cxnSpMkLst>
            <pc:docMk/>
            <pc:sldMk cId="2387310837" sldId="265"/>
            <ac:cxnSpMk id="329" creationId="{1432B124-6282-4855-9BC4-30A9EF988FF2}"/>
          </ac:cxnSpMkLst>
        </pc:cxnChg>
        <pc:cxnChg chg="mod">
          <ac:chgData name="Moshe Freedman" userId="60dcc7a2-9905-4a61-8dfb-1ee9c74ad375" providerId="ADAL" clId="{69C3C210-437C-4E7C-83BE-0BF374C71E5D}" dt="2020-10-27T22:22:27.299" v="1131" actId="478"/>
          <ac:cxnSpMkLst>
            <pc:docMk/>
            <pc:sldMk cId="2387310837" sldId="265"/>
            <ac:cxnSpMk id="331" creationId="{4DC0BE32-8896-4F9D-97AA-9FFDB5907D71}"/>
          </ac:cxnSpMkLst>
        </pc:cxnChg>
        <pc:cxnChg chg="mod">
          <ac:chgData name="Moshe Freedman" userId="60dcc7a2-9905-4a61-8dfb-1ee9c74ad375" providerId="ADAL" clId="{69C3C210-437C-4E7C-83BE-0BF374C71E5D}" dt="2020-10-27T22:22:27.299" v="1131" actId="478"/>
          <ac:cxnSpMkLst>
            <pc:docMk/>
            <pc:sldMk cId="2387310837" sldId="265"/>
            <ac:cxnSpMk id="333" creationId="{9A7C2CEE-78E5-4A25-9518-19F2959508E6}"/>
          </ac:cxnSpMkLst>
        </pc:cxnChg>
        <pc:cxnChg chg="mod">
          <ac:chgData name="Moshe Freedman" userId="60dcc7a2-9905-4a61-8dfb-1ee9c74ad375" providerId="ADAL" clId="{69C3C210-437C-4E7C-83BE-0BF374C71E5D}" dt="2020-10-27T22:22:27.299" v="1131" actId="478"/>
          <ac:cxnSpMkLst>
            <pc:docMk/>
            <pc:sldMk cId="2387310837" sldId="265"/>
            <ac:cxnSpMk id="335" creationId="{4AFCE9B4-4E0B-4B0A-B7A4-B5A1C32BADC4}"/>
          </ac:cxnSpMkLst>
        </pc:cxnChg>
        <pc:cxnChg chg="mod">
          <ac:chgData name="Moshe Freedman" userId="60dcc7a2-9905-4a61-8dfb-1ee9c74ad375" providerId="ADAL" clId="{69C3C210-437C-4E7C-83BE-0BF374C71E5D}" dt="2020-10-27T22:22:27.299" v="1131" actId="478"/>
          <ac:cxnSpMkLst>
            <pc:docMk/>
            <pc:sldMk cId="2387310837" sldId="265"/>
            <ac:cxnSpMk id="337" creationId="{7565295D-A036-4567-85E7-534619AB1C60}"/>
          </ac:cxnSpMkLst>
        </pc:cxnChg>
        <pc:cxnChg chg="mod">
          <ac:chgData name="Moshe Freedman" userId="60dcc7a2-9905-4a61-8dfb-1ee9c74ad375" providerId="ADAL" clId="{69C3C210-437C-4E7C-83BE-0BF374C71E5D}" dt="2020-10-27T22:22:27.299" v="1131" actId="478"/>
          <ac:cxnSpMkLst>
            <pc:docMk/>
            <pc:sldMk cId="2387310837" sldId="265"/>
            <ac:cxnSpMk id="339" creationId="{2E160299-45F7-4F12-A9F8-58EB762A6808}"/>
          </ac:cxnSpMkLst>
        </pc:cxnChg>
        <pc:cxnChg chg="mod">
          <ac:chgData name="Moshe Freedman" userId="60dcc7a2-9905-4a61-8dfb-1ee9c74ad375" providerId="ADAL" clId="{69C3C210-437C-4E7C-83BE-0BF374C71E5D}" dt="2020-10-27T22:22:27.299" v="1131" actId="478"/>
          <ac:cxnSpMkLst>
            <pc:docMk/>
            <pc:sldMk cId="2387310837" sldId="265"/>
            <ac:cxnSpMk id="341" creationId="{61A80A7A-6552-4FB3-8AAA-50F289CC3621}"/>
          </ac:cxnSpMkLst>
        </pc:cxnChg>
        <pc:cxnChg chg="mod">
          <ac:chgData name="Moshe Freedman" userId="60dcc7a2-9905-4a61-8dfb-1ee9c74ad375" providerId="ADAL" clId="{69C3C210-437C-4E7C-83BE-0BF374C71E5D}" dt="2020-10-27T22:22:27.299" v="1131" actId="478"/>
          <ac:cxnSpMkLst>
            <pc:docMk/>
            <pc:sldMk cId="2387310837" sldId="265"/>
            <ac:cxnSpMk id="359" creationId="{43D2A91A-A09A-4E6E-A899-049AA7ED9569}"/>
          </ac:cxnSpMkLst>
        </pc:cxnChg>
        <pc:cxnChg chg="mod">
          <ac:chgData name="Moshe Freedman" userId="60dcc7a2-9905-4a61-8dfb-1ee9c74ad375" providerId="ADAL" clId="{69C3C210-437C-4E7C-83BE-0BF374C71E5D}" dt="2020-10-27T22:22:27.299" v="1131" actId="478"/>
          <ac:cxnSpMkLst>
            <pc:docMk/>
            <pc:sldMk cId="2387310837" sldId="265"/>
            <ac:cxnSpMk id="361" creationId="{08EBD11C-F47C-4502-995B-8959B347EB4F}"/>
          </ac:cxnSpMkLst>
        </pc:cxnChg>
        <pc:cxnChg chg="mod">
          <ac:chgData name="Moshe Freedman" userId="60dcc7a2-9905-4a61-8dfb-1ee9c74ad375" providerId="ADAL" clId="{69C3C210-437C-4E7C-83BE-0BF374C71E5D}" dt="2020-10-27T22:22:27.299" v="1131" actId="478"/>
          <ac:cxnSpMkLst>
            <pc:docMk/>
            <pc:sldMk cId="2387310837" sldId="265"/>
            <ac:cxnSpMk id="363" creationId="{EA43CE7E-8CD9-4042-9FAB-77708E308FCD}"/>
          </ac:cxnSpMkLst>
        </pc:cxnChg>
        <pc:cxnChg chg="mod">
          <ac:chgData name="Moshe Freedman" userId="60dcc7a2-9905-4a61-8dfb-1ee9c74ad375" providerId="ADAL" clId="{69C3C210-437C-4E7C-83BE-0BF374C71E5D}" dt="2020-10-27T22:22:27.299" v="1131" actId="478"/>
          <ac:cxnSpMkLst>
            <pc:docMk/>
            <pc:sldMk cId="2387310837" sldId="265"/>
            <ac:cxnSpMk id="365" creationId="{1AF6D5E0-006D-4049-BF7C-354B08E67223}"/>
          </ac:cxnSpMkLst>
        </pc:cxnChg>
        <pc:cxnChg chg="mod">
          <ac:chgData name="Moshe Freedman" userId="60dcc7a2-9905-4a61-8dfb-1ee9c74ad375" providerId="ADAL" clId="{69C3C210-437C-4E7C-83BE-0BF374C71E5D}" dt="2020-10-27T22:22:27.299" v="1131" actId="478"/>
          <ac:cxnSpMkLst>
            <pc:docMk/>
            <pc:sldMk cId="2387310837" sldId="265"/>
            <ac:cxnSpMk id="367" creationId="{F86C2899-CAD9-49BD-B510-4429E9760567}"/>
          </ac:cxnSpMkLst>
        </pc:cxnChg>
        <pc:cxnChg chg="mod">
          <ac:chgData name="Moshe Freedman" userId="60dcc7a2-9905-4a61-8dfb-1ee9c74ad375" providerId="ADAL" clId="{69C3C210-437C-4E7C-83BE-0BF374C71E5D}" dt="2020-10-27T22:22:27.299" v="1131" actId="478"/>
          <ac:cxnSpMkLst>
            <pc:docMk/>
            <pc:sldMk cId="2387310837" sldId="265"/>
            <ac:cxnSpMk id="369" creationId="{F1FBFC33-0E51-4C17-8C51-3E4067DF847B}"/>
          </ac:cxnSpMkLst>
        </pc:cxnChg>
        <pc:cxnChg chg="mod">
          <ac:chgData name="Moshe Freedman" userId="60dcc7a2-9905-4a61-8dfb-1ee9c74ad375" providerId="ADAL" clId="{69C3C210-437C-4E7C-83BE-0BF374C71E5D}" dt="2020-10-27T22:22:27.299" v="1131" actId="478"/>
          <ac:cxnSpMkLst>
            <pc:docMk/>
            <pc:sldMk cId="2387310837" sldId="265"/>
            <ac:cxnSpMk id="371" creationId="{53E1EDB0-71F6-4466-B258-50EA6BD678AC}"/>
          </ac:cxnSpMkLst>
        </pc:cxnChg>
        <pc:cxnChg chg="mod">
          <ac:chgData name="Moshe Freedman" userId="60dcc7a2-9905-4a61-8dfb-1ee9c74ad375" providerId="ADAL" clId="{69C3C210-437C-4E7C-83BE-0BF374C71E5D}" dt="2020-10-27T22:22:27.299" v="1131" actId="478"/>
          <ac:cxnSpMkLst>
            <pc:docMk/>
            <pc:sldMk cId="2387310837" sldId="265"/>
            <ac:cxnSpMk id="373" creationId="{4A1E870C-69F8-476F-A4A2-C03331A78D23}"/>
          </ac:cxnSpMkLst>
        </pc:cxnChg>
      </pc:sldChg>
      <pc:sldChg chg="addSp delSp modSp add mod">
        <pc:chgData name="Moshe Freedman" userId="60dcc7a2-9905-4a61-8dfb-1ee9c74ad375" providerId="ADAL" clId="{69C3C210-437C-4E7C-83BE-0BF374C71E5D}" dt="2020-10-27T22:09:00.348" v="917" actId="478"/>
        <pc:sldMkLst>
          <pc:docMk/>
          <pc:sldMk cId="2955603500" sldId="266"/>
        </pc:sldMkLst>
        <pc:spChg chg="mod">
          <ac:chgData name="Moshe Freedman" userId="60dcc7a2-9905-4a61-8dfb-1ee9c74ad375" providerId="ADAL" clId="{69C3C210-437C-4E7C-83BE-0BF374C71E5D}" dt="2020-10-27T22:08:09.679" v="904" actId="571"/>
          <ac:spMkLst>
            <pc:docMk/>
            <pc:sldMk cId="2955603500" sldId="266"/>
            <ac:spMk id="280" creationId="{94038FF1-873C-40AA-A263-8A868A781D50}"/>
          </ac:spMkLst>
        </pc:spChg>
        <pc:spChg chg="mod">
          <ac:chgData name="Moshe Freedman" userId="60dcc7a2-9905-4a61-8dfb-1ee9c74ad375" providerId="ADAL" clId="{69C3C210-437C-4E7C-83BE-0BF374C71E5D}" dt="2020-10-27T22:08:09.679" v="904" actId="571"/>
          <ac:spMkLst>
            <pc:docMk/>
            <pc:sldMk cId="2955603500" sldId="266"/>
            <ac:spMk id="281" creationId="{9ED74C20-72BE-4775-ABE1-419ED28F95BF}"/>
          </ac:spMkLst>
        </pc:spChg>
        <pc:spChg chg="mod">
          <ac:chgData name="Moshe Freedman" userId="60dcc7a2-9905-4a61-8dfb-1ee9c74ad375" providerId="ADAL" clId="{69C3C210-437C-4E7C-83BE-0BF374C71E5D}" dt="2020-10-27T22:08:09.679" v="904" actId="571"/>
          <ac:spMkLst>
            <pc:docMk/>
            <pc:sldMk cId="2955603500" sldId="266"/>
            <ac:spMk id="282" creationId="{DBB4580F-4DAE-4D26-AC0C-550774E1E4B5}"/>
          </ac:spMkLst>
        </pc:spChg>
        <pc:spChg chg="mod">
          <ac:chgData name="Moshe Freedman" userId="60dcc7a2-9905-4a61-8dfb-1ee9c74ad375" providerId="ADAL" clId="{69C3C210-437C-4E7C-83BE-0BF374C71E5D}" dt="2020-10-27T22:08:09.679" v="904" actId="571"/>
          <ac:spMkLst>
            <pc:docMk/>
            <pc:sldMk cId="2955603500" sldId="266"/>
            <ac:spMk id="285" creationId="{1538CE07-AD18-493A-BBD9-FF97B3941057}"/>
          </ac:spMkLst>
        </pc:spChg>
        <pc:spChg chg="mod">
          <ac:chgData name="Moshe Freedman" userId="60dcc7a2-9905-4a61-8dfb-1ee9c74ad375" providerId="ADAL" clId="{69C3C210-437C-4E7C-83BE-0BF374C71E5D}" dt="2020-10-27T22:08:09.679" v="904" actId="571"/>
          <ac:spMkLst>
            <pc:docMk/>
            <pc:sldMk cId="2955603500" sldId="266"/>
            <ac:spMk id="294" creationId="{FB3085F1-851E-4021-B591-10FFA9C01067}"/>
          </ac:spMkLst>
        </pc:spChg>
        <pc:spChg chg="mod">
          <ac:chgData name="Moshe Freedman" userId="60dcc7a2-9905-4a61-8dfb-1ee9c74ad375" providerId="ADAL" clId="{69C3C210-437C-4E7C-83BE-0BF374C71E5D}" dt="2020-10-27T22:08:09.679" v="904" actId="571"/>
          <ac:spMkLst>
            <pc:docMk/>
            <pc:sldMk cId="2955603500" sldId="266"/>
            <ac:spMk id="296" creationId="{76D2823A-FA4D-47AC-A217-3C15A3126305}"/>
          </ac:spMkLst>
        </pc:spChg>
        <pc:spChg chg="mod">
          <ac:chgData name="Moshe Freedman" userId="60dcc7a2-9905-4a61-8dfb-1ee9c74ad375" providerId="ADAL" clId="{69C3C210-437C-4E7C-83BE-0BF374C71E5D}" dt="2020-10-27T22:08:09.679" v="904" actId="571"/>
          <ac:spMkLst>
            <pc:docMk/>
            <pc:sldMk cId="2955603500" sldId="266"/>
            <ac:spMk id="298" creationId="{BA10ABA0-76FF-4E22-A029-01EC5DDB4F14}"/>
          </ac:spMkLst>
        </pc:spChg>
        <pc:spChg chg="mod">
          <ac:chgData name="Moshe Freedman" userId="60dcc7a2-9905-4a61-8dfb-1ee9c74ad375" providerId="ADAL" clId="{69C3C210-437C-4E7C-83BE-0BF374C71E5D}" dt="2020-10-27T22:08:09.679" v="904" actId="571"/>
          <ac:spMkLst>
            <pc:docMk/>
            <pc:sldMk cId="2955603500" sldId="266"/>
            <ac:spMk id="300" creationId="{3271F98B-E118-469D-9C4D-AA403D26157F}"/>
          </ac:spMkLst>
        </pc:spChg>
        <pc:spChg chg="mod">
          <ac:chgData name="Moshe Freedman" userId="60dcc7a2-9905-4a61-8dfb-1ee9c74ad375" providerId="ADAL" clId="{69C3C210-437C-4E7C-83BE-0BF374C71E5D}" dt="2020-10-27T22:08:09.679" v="904" actId="571"/>
          <ac:spMkLst>
            <pc:docMk/>
            <pc:sldMk cId="2955603500" sldId="266"/>
            <ac:spMk id="302" creationId="{41688D93-7D27-4CAB-9865-D7B9EA7E1601}"/>
          </ac:spMkLst>
        </pc:spChg>
        <pc:spChg chg="mod">
          <ac:chgData name="Moshe Freedman" userId="60dcc7a2-9905-4a61-8dfb-1ee9c74ad375" providerId="ADAL" clId="{69C3C210-437C-4E7C-83BE-0BF374C71E5D}" dt="2020-10-27T22:08:09.679" v="904" actId="571"/>
          <ac:spMkLst>
            <pc:docMk/>
            <pc:sldMk cId="2955603500" sldId="266"/>
            <ac:spMk id="304" creationId="{77F9EABE-C7AF-4E79-8A28-5937A10E1195}"/>
          </ac:spMkLst>
        </pc:spChg>
        <pc:spChg chg="mod">
          <ac:chgData name="Moshe Freedman" userId="60dcc7a2-9905-4a61-8dfb-1ee9c74ad375" providerId="ADAL" clId="{69C3C210-437C-4E7C-83BE-0BF374C71E5D}" dt="2020-10-27T22:08:09.679" v="904" actId="571"/>
          <ac:spMkLst>
            <pc:docMk/>
            <pc:sldMk cId="2955603500" sldId="266"/>
            <ac:spMk id="306" creationId="{05392D2A-958C-41F0-83A4-8A8A626FFE52}"/>
          </ac:spMkLst>
        </pc:spChg>
        <pc:spChg chg="mod">
          <ac:chgData name="Moshe Freedman" userId="60dcc7a2-9905-4a61-8dfb-1ee9c74ad375" providerId="ADAL" clId="{69C3C210-437C-4E7C-83BE-0BF374C71E5D}" dt="2020-10-27T22:08:09.679" v="904" actId="571"/>
          <ac:spMkLst>
            <pc:docMk/>
            <pc:sldMk cId="2955603500" sldId="266"/>
            <ac:spMk id="308" creationId="{9A305113-ABCF-459F-B00A-0A150238D559}"/>
          </ac:spMkLst>
        </pc:spChg>
        <pc:grpChg chg="del mod">
          <ac:chgData name="Moshe Freedman" userId="60dcc7a2-9905-4a61-8dfb-1ee9c74ad375" providerId="ADAL" clId="{69C3C210-437C-4E7C-83BE-0BF374C71E5D}" dt="2020-10-27T22:08:58.721" v="916" actId="478"/>
          <ac:grpSpMkLst>
            <pc:docMk/>
            <pc:sldMk cId="2955603500" sldId="266"/>
            <ac:grpSpMk id="119" creationId="{BDE6483D-B306-47CA-8F1A-FFAA85B0F285}"/>
          </ac:grpSpMkLst>
        </pc:grpChg>
        <pc:grpChg chg="del">
          <ac:chgData name="Moshe Freedman" userId="60dcc7a2-9905-4a61-8dfb-1ee9c74ad375" providerId="ADAL" clId="{69C3C210-437C-4E7C-83BE-0BF374C71E5D}" dt="2020-10-27T22:07:53.961" v="898" actId="478"/>
          <ac:grpSpMkLst>
            <pc:docMk/>
            <pc:sldMk cId="2955603500" sldId="266"/>
            <ac:grpSpMk id="182" creationId="{53262C03-168F-4794-8DFF-BDFCD7016865}"/>
          </ac:grpSpMkLst>
        </pc:grpChg>
        <pc:grpChg chg="del">
          <ac:chgData name="Moshe Freedman" userId="60dcc7a2-9905-4a61-8dfb-1ee9c74ad375" providerId="ADAL" clId="{69C3C210-437C-4E7C-83BE-0BF374C71E5D}" dt="2020-10-27T22:07:52.641" v="897" actId="478"/>
          <ac:grpSpMkLst>
            <pc:docMk/>
            <pc:sldMk cId="2955603500" sldId="266"/>
            <ac:grpSpMk id="214" creationId="{72325315-9107-48A5-82B8-DA8D68009DD9}"/>
          </ac:grpSpMkLst>
        </pc:grpChg>
        <pc:grpChg chg="del mod">
          <ac:chgData name="Moshe Freedman" userId="60dcc7a2-9905-4a61-8dfb-1ee9c74ad375" providerId="ADAL" clId="{69C3C210-437C-4E7C-83BE-0BF374C71E5D}" dt="2020-10-27T22:09:00.348" v="917" actId="478"/>
          <ac:grpSpMkLst>
            <pc:docMk/>
            <pc:sldMk cId="2955603500" sldId="266"/>
            <ac:grpSpMk id="246" creationId="{1492820E-3840-40C2-AF39-5AD2A93FE7D3}"/>
          </ac:grpSpMkLst>
        </pc:grpChg>
        <pc:grpChg chg="add del mod">
          <ac:chgData name="Moshe Freedman" userId="60dcc7a2-9905-4a61-8dfb-1ee9c74ad375" providerId="ADAL" clId="{69C3C210-437C-4E7C-83BE-0BF374C71E5D}" dt="2020-10-27T22:08:56.956" v="915" actId="478"/>
          <ac:grpSpMkLst>
            <pc:docMk/>
            <pc:sldMk cId="2955603500" sldId="266"/>
            <ac:grpSpMk id="278" creationId="{6326EAFC-0E4D-4A5E-9008-375AFB264FA0}"/>
          </ac:grpSpMkLst>
        </pc:grpChg>
        <pc:grpChg chg="mod">
          <ac:chgData name="Moshe Freedman" userId="60dcc7a2-9905-4a61-8dfb-1ee9c74ad375" providerId="ADAL" clId="{69C3C210-437C-4E7C-83BE-0BF374C71E5D}" dt="2020-10-27T22:08:09.679" v="904" actId="571"/>
          <ac:grpSpMkLst>
            <pc:docMk/>
            <pc:sldMk cId="2955603500" sldId="266"/>
            <ac:grpSpMk id="279" creationId="{2862BCE4-CF5F-4BD2-B28C-46145827BA39}"/>
          </ac:grpSpMkLst>
        </pc:grpChg>
        <pc:grpChg chg="mod">
          <ac:chgData name="Moshe Freedman" userId="60dcc7a2-9905-4a61-8dfb-1ee9c74ad375" providerId="ADAL" clId="{69C3C210-437C-4E7C-83BE-0BF374C71E5D}" dt="2020-10-27T22:08:09.679" v="904" actId="571"/>
          <ac:grpSpMkLst>
            <pc:docMk/>
            <pc:sldMk cId="2955603500" sldId="266"/>
            <ac:grpSpMk id="286" creationId="{02C127DD-D39C-46A7-A9D0-4D81B761E364}"/>
          </ac:grpSpMkLst>
        </pc:grpChg>
        <pc:grpChg chg="mod">
          <ac:chgData name="Moshe Freedman" userId="60dcc7a2-9905-4a61-8dfb-1ee9c74ad375" providerId="ADAL" clId="{69C3C210-437C-4E7C-83BE-0BF374C71E5D}" dt="2020-10-27T22:08:09.679" v="904" actId="571"/>
          <ac:grpSpMkLst>
            <pc:docMk/>
            <pc:sldMk cId="2955603500" sldId="266"/>
            <ac:grpSpMk id="287" creationId="{B3F02296-2149-44C1-850E-041681122118}"/>
          </ac:grpSpMkLst>
        </pc:grpChg>
        <pc:grpChg chg="mod">
          <ac:chgData name="Moshe Freedman" userId="60dcc7a2-9905-4a61-8dfb-1ee9c74ad375" providerId="ADAL" clId="{69C3C210-437C-4E7C-83BE-0BF374C71E5D}" dt="2020-10-27T22:08:09.679" v="904" actId="571"/>
          <ac:grpSpMkLst>
            <pc:docMk/>
            <pc:sldMk cId="2955603500" sldId="266"/>
            <ac:grpSpMk id="288" creationId="{BBAD3A24-35EC-46AB-BE74-179EBC2B1A71}"/>
          </ac:grpSpMkLst>
        </pc:grpChg>
        <pc:grpChg chg="mod">
          <ac:chgData name="Moshe Freedman" userId="60dcc7a2-9905-4a61-8dfb-1ee9c74ad375" providerId="ADAL" clId="{69C3C210-437C-4E7C-83BE-0BF374C71E5D}" dt="2020-10-27T22:08:09.679" v="904" actId="571"/>
          <ac:grpSpMkLst>
            <pc:docMk/>
            <pc:sldMk cId="2955603500" sldId="266"/>
            <ac:grpSpMk id="289" creationId="{12CDE9AB-AF10-4D02-9335-84AF09DC6245}"/>
          </ac:grpSpMkLst>
        </pc:grpChg>
        <pc:grpChg chg="mod">
          <ac:chgData name="Moshe Freedman" userId="60dcc7a2-9905-4a61-8dfb-1ee9c74ad375" providerId="ADAL" clId="{69C3C210-437C-4E7C-83BE-0BF374C71E5D}" dt="2020-10-27T22:08:09.679" v="904" actId="571"/>
          <ac:grpSpMkLst>
            <pc:docMk/>
            <pc:sldMk cId="2955603500" sldId="266"/>
            <ac:grpSpMk id="290" creationId="{5B23B8A3-C911-4F3A-8AED-F654A7253380}"/>
          </ac:grpSpMkLst>
        </pc:grpChg>
        <pc:grpChg chg="mod">
          <ac:chgData name="Moshe Freedman" userId="60dcc7a2-9905-4a61-8dfb-1ee9c74ad375" providerId="ADAL" clId="{69C3C210-437C-4E7C-83BE-0BF374C71E5D}" dt="2020-10-27T22:08:09.679" v="904" actId="571"/>
          <ac:grpSpMkLst>
            <pc:docMk/>
            <pc:sldMk cId="2955603500" sldId="266"/>
            <ac:grpSpMk id="291" creationId="{68B824DA-1C7E-47B0-87CC-3D96BFE740B5}"/>
          </ac:grpSpMkLst>
        </pc:grpChg>
        <pc:grpChg chg="mod">
          <ac:chgData name="Moshe Freedman" userId="60dcc7a2-9905-4a61-8dfb-1ee9c74ad375" providerId="ADAL" clId="{69C3C210-437C-4E7C-83BE-0BF374C71E5D}" dt="2020-10-27T22:08:09.679" v="904" actId="571"/>
          <ac:grpSpMkLst>
            <pc:docMk/>
            <pc:sldMk cId="2955603500" sldId="266"/>
            <ac:grpSpMk id="292" creationId="{D3CCCFBE-3525-45C3-ACF2-91B42635DB7D}"/>
          </ac:grpSpMkLst>
        </pc:grpChg>
        <pc:grpChg chg="mod">
          <ac:chgData name="Moshe Freedman" userId="60dcc7a2-9905-4a61-8dfb-1ee9c74ad375" providerId="ADAL" clId="{69C3C210-437C-4E7C-83BE-0BF374C71E5D}" dt="2020-10-27T22:08:09.679" v="904" actId="571"/>
          <ac:grpSpMkLst>
            <pc:docMk/>
            <pc:sldMk cId="2955603500" sldId="266"/>
            <ac:grpSpMk id="293" creationId="{AA210D1A-AB42-4D41-AC7A-4B254D1E3E6F}"/>
          </ac:grpSpMkLst>
        </pc:grpChg>
        <pc:grpChg chg="del">
          <ac:chgData name="Moshe Freedman" userId="60dcc7a2-9905-4a61-8dfb-1ee9c74ad375" providerId="ADAL" clId="{69C3C210-437C-4E7C-83BE-0BF374C71E5D}" dt="2020-10-27T22:07:56.214" v="900" actId="478"/>
          <ac:grpSpMkLst>
            <pc:docMk/>
            <pc:sldMk cId="2955603500" sldId="266"/>
            <ac:grpSpMk id="310" creationId="{8E6D6442-6EFD-406B-A4F2-076DDC9301F3}"/>
          </ac:grpSpMkLst>
        </pc:grpChg>
        <pc:grpChg chg="del">
          <ac:chgData name="Moshe Freedman" userId="60dcc7a2-9905-4a61-8dfb-1ee9c74ad375" providerId="ADAL" clId="{69C3C210-437C-4E7C-83BE-0BF374C71E5D}" dt="2020-10-27T22:07:55.527" v="899" actId="478"/>
          <ac:grpSpMkLst>
            <pc:docMk/>
            <pc:sldMk cId="2955603500" sldId="266"/>
            <ac:grpSpMk id="342" creationId="{E4E9EF24-0589-4F37-8F30-D167AA89BD84}"/>
          </ac:grpSpMkLst>
        </pc:grpChg>
        <pc:picChg chg="mod">
          <ac:chgData name="Moshe Freedman" userId="60dcc7a2-9905-4a61-8dfb-1ee9c74ad375" providerId="ADAL" clId="{69C3C210-437C-4E7C-83BE-0BF374C71E5D}" dt="2020-10-27T22:08:29.740" v="907" actId="732"/>
          <ac:picMkLst>
            <pc:docMk/>
            <pc:sldMk cId="2955603500" sldId="266"/>
            <ac:picMk id="5128" creationId="{81F32643-8714-48DD-8277-D0A26585663C}"/>
          </ac:picMkLst>
        </pc:picChg>
        <pc:cxnChg chg="mod">
          <ac:chgData name="Moshe Freedman" userId="60dcc7a2-9905-4a61-8dfb-1ee9c74ad375" providerId="ADAL" clId="{69C3C210-437C-4E7C-83BE-0BF374C71E5D}" dt="2020-10-27T22:08:58.721" v="916" actId="478"/>
          <ac:cxnSpMkLst>
            <pc:docMk/>
            <pc:sldMk cId="2955603500" sldId="266"/>
            <ac:cxnSpMk id="86" creationId="{9B942187-BD62-4C0F-9F2E-D3EE43776F7C}"/>
          </ac:cxnSpMkLst>
        </pc:cxnChg>
        <pc:cxnChg chg="mod">
          <ac:chgData name="Moshe Freedman" userId="60dcc7a2-9905-4a61-8dfb-1ee9c74ad375" providerId="ADAL" clId="{69C3C210-437C-4E7C-83BE-0BF374C71E5D}" dt="2020-10-27T22:08:58.721" v="916" actId="478"/>
          <ac:cxnSpMkLst>
            <pc:docMk/>
            <pc:sldMk cId="2955603500" sldId="266"/>
            <ac:cxnSpMk id="88" creationId="{21EA7D5E-16CE-447C-BD54-528D79D8F472}"/>
          </ac:cxnSpMkLst>
        </pc:cxnChg>
        <pc:cxnChg chg="mod">
          <ac:chgData name="Moshe Freedman" userId="60dcc7a2-9905-4a61-8dfb-1ee9c74ad375" providerId="ADAL" clId="{69C3C210-437C-4E7C-83BE-0BF374C71E5D}" dt="2020-10-27T22:08:58.721" v="916" actId="478"/>
          <ac:cxnSpMkLst>
            <pc:docMk/>
            <pc:sldMk cId="2955603500" sldId="266"/>
            <ac:cxnSpMk id="90" creationId="{6C70233C-5F1E-4FF4-8AB5-0FC6377CDD53}"/>
          </ac:cxnSpMkLst>
        </pc:cxnChg>
        <pc:cxnChg chg="mod">
          <ac:chgData name="Moshe Freedman" userId="60dcc7a2-9905-4a61-8dfb-1ee9c74ad375" providerId="ADAL" clId="{69C3C210-437C-4E7C-83BE-0BF374C71E5D}" dt="2020-10-27T22:08:58.721" v="916" actId="478"/>
          <ac:cxnSpMkLst>
            <pc:docMk/>
            <pc:sldMk cId="2955603500" sldId="266"/>
            <ac:cxnSpMk id="92" creationId="{9B67D67E-7EF2-43A0-9A4E-F3B1B44A1CB1}"/>
          </ac:cxnSpMkLst>
        </pc:cxnChg>
        <pc:cxnChg chg="mod">
          <ac:chgData name="Moshe Freedman" userId="60dcc7a2-9905-4a61-8dfb-1ee9c74ad375" providerId="ADAL" clId="{69C3C210-437C-4E7C-83BE-0BF374C71E5D}" dt="2020-10-27T22:08:58.721" v="916" actId="478"/>
          <ac:cxnSpMkLst>
            <pc:docMk/>
            <pc:sldMk cId="2955603500" sldId="266"/>
            <ac:cxnSpMk id="94" creationId="{0893DD09-ECBF-45D1-AC93-88E225BA7876}"/>
          </ac:cxnSpMkLst>
        </pc:cxnChg>
        <pc:cxnChg chg="mod">
          <ac:chgData name="Moshe Freedman" userId="60dcc7a2-9905-4a61-8dfb-1ee9c74ad375" providerId="ADAL" clId="{69C3C210-437C-4E7C-83BE-0BF374C71E5D}" dt="2020-10-27T22:08:58.721" v="916" actId="478"/>
          <ac:cxnSpMkLst>
            <pc:docMk/>
            <pc:sldMk cId="2955603500" sldId="266"/>
            <ac:cxnSpMk id="96" creationId="{01AA72B4-274D-4A58-9EC1-5CCC7D8EE2E5}"/>
          </ac:cxnSpMkLst>
        </pc:cxnChg>
        <pc:cxnChg chg="mod">
          <ac:chgData name="Moshe Freedman" userId="60dcc7a2-9905-4a61-8dfb-1ee9c74ad375" providerId="ADAL" clId="{69C3C210-437C-4E7C-83BE-0BF374C71E5D}" dt="2020-10-27T22:08:58.721" v="916" actId="478"/>
          <ac:cxnSpMkLst>
            <pc:docMk/>
            <pc:sldMk cId="2955603500" sldId="266"/>
            <ac:cxnSpMk id="98" creationId="{810CB9EB-BB6A-4531-B4BA-A6308EB20BBF}"/>
          </ac:cxnSpMkLst>
        </pc:cxnChg>
        <pc:cxnChg chg="mod">
          <ac:chgData name="Moshe Freedman" userId="60dcc7a2-9905-4a61-8dfb-1ee9c74ad375" providerId="ADAL" clId="{69C3C210-437C-4E7C-83BE-0BF374C71E5D}" dt="2020-10-27T22:08:58.721" v="916" actId="478"/>
          <ac:cxnSpMkLst>
            <pc:docMk/>
            <pc:sldMk cId="2955603500" sldId="266"/>
            <ac:cxnSpMk id="100" creationId="{9EBFD099-4BFF-4D4E-AAAF-720CB7CFAEAF}"/>
          </ac:cxnSpMkLst>
        </pc:cxnChg>
        <pc:cxnChg chg="mod">
          <ac:chgData name="Moshe Freedman" userId="60dcc7a2-9905-4a61-8dfb-1ee9c74ad375" providerId="ADAL" clId="{69C3C210-437C-4E7C-83BE-0BF374C71E5D}" dt="2020-10-27T22:07:53.961" v="898" actId="478"/>
          <ac:cxnSpMkLst>
            <pc:docMk/>
            <pc:sldMk cId="2955603500" sldId="266"/>
            <ac:cxnSpMk id="199" creationId="{BB2DAE09-61BC-40F6-968B-8214272F516A}"/>
          </ac:cxnSpMkLst>
        </pc:cxnChg>
        <pc:cxnChg chg="mod">
          <ac:chgData name="Moshe Freedman" userId="60dcc7a2-9905-4a61-8dfb-1ee9c74ad375" providerId="ADAL" clId="{69C3C210-437C-4E7C-83BE-0BF374C71E5D}" dt="2020-10-27T22:07:53.961" v="898" actId="478"/>
          <ac:cxnSpMkLst>
            <pc:docMk/>
            <pc:sldMk cId="2955603500" sldId="266"/>
            <ac:cxnSpMk id="201" creationId="{588E79B1-CDD2-4EA3-BE82-478B41E11ADF}"/>
          </ac:cxnSpMkLst>
        </pc:cxnChg>
        <pc:cxnChg chg="mod">
          <ac:chgData name="Moshe Freedman" userId="60dcc7a2-9905-4a61-8dfb-1ee9c74ad375" providerId="ADAL" clId="{69C3C210-437C-4E7C-83BE-0BF374C71E5D}" dt="2020-10-27T22:07:53.961" v="898" actId="478"/>
          <ac:cxnSpMkLst>
            <pc:docMk/>
            <pc:sldMk cId="2955603500" sldId="266"/>
            <ac:cxnSpMk id="203" creationId="{8B7829CB-2F7D-4FC4-9C28-69D43EEB8E1B}"/>
          </ac:cxnSpMkLst>
        </pc:cxnChg>
        <pc:cxnChg chg="mod">
          <ac:chgData name="Moshe Freedman" userId="60dcc7a2-9905-4a61-8dfb-1ee9c74ad375" providerId="ADAL" clId="{69C3C210-437C-4E7C-83BE-0BF374C71E5D}" dt="2020-10-27T22:07:53.961" v="898" actId="478"/>
          <ac:cxnSpMkLst>
            <pc:docMk/>
            <pc:sldMk cId="2955603500" sldId="266"/>
            <ac:cxnSpMk id="205" creationId="{A31A42C0-857B-47DF-A32D-349CEEC77F8B}"/>
          </ac:cxnSpMkLst>
        </pc:cxnChg>
        <pc:cxnChg chg="mod">
          <ac:chgData name="Moshe Freedman" userId="60dcc7a2-9905-4a61-8dfb-1ee9c74ad375" providerId="ADAL" clId="{69C3C210-437C-4E7C-83BE-0BF374C71E5D}" dt="2020-10-27T22:07:53.961" v="898" actId="478"/>
          <ac:cxnSpMkLst>
            <pc:docMk/>
            <pc:sldMk cId="2955603500" sldId="266"/>
            <ac:cxnSpMk id="207" creationId="{9CF1FA32-24EF-43C1-8338-083B48094740}"/>
          </ac:cxnSpMkLst>
        </pc:cxnChg>
        <pc:cxnChg chg="mod">
          <ac:chgData name="Moshe Freedman" userId="60dcc7a2-9905-4a61-8dfb-1ee9c74ad375" providerId="ADAL" clId="{69C3C210-437C-4E7C-83BE-0BF374C71E5D}" dt="2020-10-27T22:07:53.961" v="898" actId="478"/>
          <ac:cxnSpMkLst>
            <pc:docMk/>
            <pc:sldMk cId="2955603500" sldId="266"/>
            <ac:cxnSpMk id="209" creationId="{AC65A01B-4045-4DF0-8004-D57B7E00DE62}"/>
          </ac:cxnSpMkLst>
        </pc:cxnChg>
        <pc:cxnChg chg="mod">
          <ac:chgData name="Moshe Freedman" userId="60dcc7a2-9905-4a61-8dfb-1ee9c74ad375" providerId="ADAL" clId="{69C3C210-437C-4E7C-83BE-0BF374C71E5D}" dt="2020-10-27T22:07:53.961" v="898" actId="478"/>
          <ac:cxnSpMkLst>
            <pc:docMk/>
            <pc:sldMk cId="2955603500" sldId="266"/>
            <ac:cxnSpMk id="211" creationId="{33C109D0-A423-47F0-B70F-29778C4256A5}"/>
          </ac:cxnSpMkLst>
        </pc:cxnChg>
        <pc:cxnChg chg="mod">
          <ac:chgData name="Moshe Freedman" userId="60dcc7a2-9905-4a61-8dfb-1ee9c74ad375" providerId="ADAL" clId="{69C3C210-437C-4E7C-83BE-0BF374C71E5D}" dt="2020-10-27T22:07:53.961" v="898" actId="478"/>
          <ac:cxnSpMkLst>
            <pc:docMk/>
            <pc:sldMk cId="2955603500" sldId="266"/>
            <ac:cxnSpMk id="213" creationId="{EE011883-94FC-41C9-8513-07EBBE5BC8E6}"/>
          </ac:cxnSpMkLst>
        </pc:cxnChg>
        <pc:cxnChg chg="mod">
          <ac:chgData name="Moshe Freedman" userId="60dcc7a2-9905-4a61-8dfb-1ee9c74ad375" providerId="ADAL" clId="{69C3C210-437C-4E7C-83BE-0BF374C71E5D}" dt="2020-10-27T22:07:52.641" v="897" actId="478"/>
          <ac:cxnSpMkLst>
            <pc:docMk/>
            <pc:sldMk cId="2955603500" sldId="266"/>
            <ac:cxnSpMk id="231" creationId="{01262A63-DABC-43F1-960C-C92D6BB61D94}"/>
          </ac:cxnSpMkLst>
        </pc:cxnChg>
        <pc:cxnChg chg="mod">
          <ac:chgData name="Moshe Freedman" userId="60dcc7a2-9905-4a61-8dfb-1ee9c74ad375" providerId="ADAL" clId="{69C3C210-437C-4E7C-83BE-0BF374C71E5D}" dt="2020-10-27T22:07:52.641" v="897" actId="478"/>
          <ac:cxnSpMkLst>
            <pc:docMk/>
            <pc:sldMk cId="2955603500" sldId="266"/>
            <ac:cxnSpMk id="233" creationId="{C28FEA62-1478-40E2-9073-E3A27075E646}"/>
          </ac:cxnSpMkLst>
        </pc:cxnChg>
        <pc:cxnChg chg="mod">
          <ac:chgData name="Moshe Freedman" userId="60dcc7a2-9905-4a61-8dfb-1ee9c74ad375" providerId="ADAL" clId="{69C3C210-437C-4E7C-83BE-0BF374C71E5D}" dt="2020-10-27T22:07:52.641" v="897" actId="478"/>
          <ac:cxnSpMkLst>
            <pc:docMk/>
            <pc:sldMk cId="2955603500" sldId="266"/>
            <ac:cxnSpMk id="235" creationId="{DDD4B565-7F76-4A2F-A586-A0527A563942}"/>
          </ac:cxnSpMkLst>
        </pc:cxnChg>
        <pc:cxnChg chg="mod">
          <ac:chgData name="Moshe Freedman" userId="60dcc7a2-9905-4a61-8dfb-1ee9c74ad375" providerId="ADAL" clId="{69C3C210-437C-4E7C-83BE-0BF374C71E5D}" dt="2020-10-27T22:07:52.641" v="897" actId="478"/>
          <ac:cxnSpMkLst>
            <pc:docMk/>
            <pc:sldMk cId="2955603500" sldId="266"/>
            <ac:cxnSpMk id="237" creationId="{6449D106-94E2-4CD8-B3C6-86DEC871B45D}"/>
          </ac:cxnSpMkLst>
        </pc:cxnChg>
        <pc:cxnChg chg="mod">
          <ac:chgData name="Moshe Freedman" userId="60dcc7a2-9905-4a61-8dfb-1ee9c74ad375" providerId="ADAL" clId="{69C3C210-437C-4E7C-83BE-0BF374C71E5D}" dt="2020-10-27T22:07:52.641" v="897" actId="478"/>
          <ac:cxnSpMkLst>
            <pc:docMk/>
            <pc:sldMk cId="2955603500" sldId="266"/>
            <ac:cxnSpMk id="239" creationId="{8F066AD8-D454-4B02-8D98-20ED06C43530}"/>
          </ac:cxnSpMkLst>
        </pc:cxnChg>
        <pc:cxnChg chg="mod">
          <ac:chgData name="Moshe Freedman" userId="60dcc7a2-9905-4a61-8dfb-1ee9c74ad375" providerId="ADAL" clId="{69C3C210-437C-4E7C-83BE-0BF374C71E5D}" dt="2020-10-27T22:07:52.641" v="897" actId="478"/>
          <ac:cxnSpMkLst>
            <pc:docMk/>
            <pc:sldMk cId="2955603500" sldId="266"/>
            <ac:cxnSpMk id="241" creationId="{2440979E-9821-4F36-BFBD-4E64ECBEB4EA}"/>
          </ac:cxnSpMkLst>
        </pc:cxnChg>
        <pc:cxnChg chg="mod">
          <ac:chgData name="Moshe Freedman" userId="60dcc7a2-9905-4a61-8dfb-1ee9c74ad375" providerId="ADAL" clId="{69C3C210-437C-4E7C-83BE-0BF374C71E5D}" dt="2020-10-27T22:07:52.641" v="897" actId="478"/>
          <ac:cxnSpMkLst>
            <pc:docMk/>
            <pc:sldMk cId="2955603500" sldId="266"/>
            <ac:cxnSpMk id="243" creationId="{65627323-552D-489B-8CBC-D490EFB8BBDC}"/>
          </ac:cxnSpMkLst>
        </pc:cxnChg>
        <pc:cxnChg chg="mod">
          <ac:chgData name="Moshe Freedman" userId="60dcc7a2-9905-4a61-8dfb-1ee9c74ad375" providerId="ADAL" clId="{69C3C210-437C-4E7C-83BE-0BF374C71E5D}" dt="2020-10-27T22:07:52.641" v="897" actId="478"/>
          <ac:cxnSpMkLst>
            <pc:docMk/>
            <pc:sldMk cId="2955603500" sldId="266"/>
            <ac:cxnSpMk id="245" creationId="{F57A979E-75B6-4324-A79C-DAAE48A09AC2}"/>
          </ac:cxnSpMkLst>
        </pc:cxnChg>
        <pc:cxnChg chg="mod">
          <ac:chgData name="Moshe Freedman" userId="60dcc7a2-9905-4a61-8dfb-1ee9c74ad375" providerId="ADAL" clId="{69C3C210-437C-4E7C-83BE-0BF374C71E5D}" dt="2020-10-27T22:09:00.348" v="917" actId="478"/>
          <ac:cxnSpMkLst>
            <pc:docMk/>
            <pc:sldMk cId="2955603500" sldId="266"/>
            <ac:cxnSpMk id="263" creationId="{22DAB64C-0AB6-433A-90FB-150AED7A7D2B}"/>
          </ac:cxnSpMkLst>
        </pc:cxnChg>
        <pc:cxnChg chg="mod">
          <ac:chgData name="Moshe Freedman" userId="60dcc7a2-9905-4a61-8dfb-1ee9c74ad375" providerId="ADAL" clId="{69C3C210-437C-4E7C-83BE-0BF374C71E5D}" dt="2020-10-27T22:09:00.348" v="917" actId="478"/>
          <ac:cxnSpMkLst>
            <pc:docMk/>
            <pc:sldMk cId="2955603500" sldId="266"/>
            <ac:cxnSpMk id="265" creationId="{727FD28F-FDB5-45BD-AF52-D7A3D3CDAA31}"/>
          </ac:cxnSpMkLst>
        </pc:cxnChg>
        <pc:cxnChg chg="mod">
          <ac:chgData name="Moshe Freedman" userId="60dcc7a2-9905-4a61-8dfb-1ee9c74ad375" providerId="ADAL" clId="{69C3C210-437C-4E7C-83BE-0BF374C71E5D}" dt="2020-10-27T22:09:00.348" v="917" actId="478"/>
          <ac:cxnSpMkLst>
            <pc:docMk/>
            <pc:sldMk cId="2955603500" sldId="266"/>
            <ac:cxnSpMk id="267" creationId="{C1A5C2DF-AE6A-4108-A959-59AAD46F2B28}"/>
          </ac:cxnSpMkLst>
        </pc:cxnChg>
        <pc:cxnChg chg="mod">
          <ac:chgData name="Moshe Freedman" userId="60dcc7a2-9905-4a61-8dfb-1ee9c74ad375" providerId="ADAL" clId="{69C3C210-437C-4E7C-83BE-0BF374C71E5D}" dt="2020-10-27T22:09:00.348" v="917" actId="478"/>
          <ac:cxnSpMkLst>
            <pc:docMk/>
            <pc:sldMk cId="2955603500" sldId="266"/>
            <ac:cxnSpMk id="269" creationId="{5FA62614-FFE1-4C3C-B5AC-7D3037327912}"/>
          </ac:cxnSpMkLst>
        </pc:cxnChg>
        <pc:cxnChg chg="mod">
          <ac:chgData name="Moshe Freedman" userId="60dcc7a2-9905-4a61-8dfb-1ee9c74ad375" providerId="ADAL" clId="{69C3C210-437C-4E7C-83BE-0BF374C71E5D}" dt="2020-10-27T22:09:00.348" v="917" actId="478"/>
          <ac:cxnSpMkLst>
            <pc:docMk/>
            <pc:sldMk cId="2955603500" sldId="266"/>
            <ac:cxnSpMk id="271" creationId="{2220FEDB-5EC0-4FB7-A3F3-B9264F61E8AA}"/>
          </ac:cxnSpMkLst>
        </pc:cxnChg>
        <pc:cxnChg chg="mod">
          <ac:chgData name="Moshe Freedman" userId="60dcc7a2-9905-4a61-8dfb-1ee9c74ad375" providerId="ADAL" clId="{69C3C210-437C-4E7C-83BE-0BF374C71E5D}" dt="2020-10-27T22:09:00.348" v="917" actId="478"/>
          <ac:cxnSpMkLst>
            <pc:docMk/>
            <pc:sldMk cId="2955603500" sldId="266"/>
            <ac:cxnSpMk id="273" creationId="{A13ACF20-995F-4B58-8C3D-A08440D31C34}"/>
          </ac:cxnSpMkLst>
        </pc:cxnChg>
        <pc:cxnChg chg="mod">
          <ac:chgData name="Moshe Freedman" userId="60dcc7a2-9905-4a61-8dfb-1ee9c74ad375" providerId="ADAL" clId="{69C3C210-437C-4E7C-83BE-0BF374C71E5D}" dt="2020-10-27T22:09:00.348" v="917" actId="478"/>
          <ac:cxnSpMkLst>
            <pc:docMk/>
            <pc:sldMk cId="2955603500" sldId="266"/>
            <ac:cxnSpMk id="275" creationId="{35D9912A-CE24-4847-AB00-93D6E594AC66}"/>
          </ac:cxnSpMkLst>
        </pc:cxnChg>
        <pc:cxnChg chg="mod">
          <ac:chgData name="Moshe Freedman" userId="60dcc7a2-9905-4a61-8dfb-1ee9c74ad375" providerId="ADAL" clId="{69C3C210-437C-4E7C-83BE-0BF374C71E5D}" dt="2020-10-27T22:09:00.348" v="917" actId="478"/>
          <ac:cxnSpMkLst>
            <pc:docMk/>
            <pc:sldMk cId="2955603500" sldId="266"/>
            <ac:cxnSpMk id="277" creationId="{A050CA5E-0ABD-48DC-98CC-C61266436797}"/>
          </ac:cxnSpMkLst>
        </pc:cxnChg>
        <pc:cxnChg chg="mod">
          <ac:chgData name="Moshe Freedman" userId="60dcc7a2-9905-4a61-8dfb-1ee9c74ad375" providerId="ADAL" clId="{69C3C210-437C-4E7C-83BE-0BF374C71E5D}" dt="2020-10-27T22:08:09.679" v="904" actId="571"/>
          <ac:cxnSpMkLst>
            <pc:docMk/>
            <pc:sldMk cId="2955603500" sldId="266"/>
            <ac:cxnSpMk id="283" creationId="{BBC2FEC7-3878-452F-8A92-F465C7CC0E65}"/>
          </ac:cxnSpMkLst>
        </pc:cxnChg>
        <pc:cxnChg chg="mod">
          <ac:chgData name="Moshe Freedman" userId="60dcc7a2-9905-4a61-8dfb-1ee9c74ad375" providerId="ADAL" clId="{69C3C210-437C-4E7C-83BE-0BF374C71E5D}" dt="2020-10-27T22:08:09.679" v="904" actId="571"/>
          <ac:cxnSpMkLst>
            <pc:docMk/>
            <pc:sldMk cId="2955603500" sldId="266"/>
            <ac:cxnSpMk id="284" creationId="{1CDA8428-C4A3-4A65-885C-EE74CC206093}"/>
          </ac:cxnSpMkLst>
        </pc:cxnChg>
        <pc:cxnChg chg="mod">
          <ac:chgData name="Moshe Freedman" userId="60dcc7a2-9905-4a61-8dfb-1ee9c74ad375" providerId="ADAL" clId="{69C3C210-437C-4E7C-83BE-0BF374C71E5D}" dt="2020-10-27T22:08:56.956" v="915" actId="478"/>
          <ac:cxnSpMkLst>
            <pc:docMk/>
            <pc:sldMk cId="2955603500" sldId="266"/>
            <ac:cxnSpMk id="295" creationId="{D49AA90B-DCB6-4F26-ABE3-A41FAC5EAE36}"/>
          </ac:cxnSpMkLst>
        </pc:cxnChg>
        <pc:cxnChg chg="mod">
          <ac:chgData name="Moshe Freedman" userId="60dcc7a2-9905-4a61-8dfb-1ee9c74ad375" providerId="ADAL" clId="{69C3C210-437C-4E7C-83BE-0BF374C71E5D}" dt="2020-10-27T22:08:56.956" v="915" actId="478"/>
          <ac:cxnSpMkLst>
            <pc:docMk/>
            <pc:sldMk cId="2955603500" sldId="266"/>
            <ac:cxnSpMk id="297" creationId="{6DA10B0D-2FB9-462F-AC26-4AA15E94510A}"/>
          </ac:cxnSpMkLst>
        </pc:cxnChg>
        <pc:cxnChg chg="mod">
          <ac:chgData name="Moshe Freedman" userId="60dcc7a2-9905-4a61-8dfb-1ee9c74ad375" providerId="ADAL" clId="{69C3C210-437C-4E7C-83BE-0BF374C71E5D}" dt="2020-10-27T22:08:56.956" v="915" actId="478"/>
          <ac:cxnSpMkLst>
            <pc:docMk/>
            <pc:sldMk cId="2955603500" sldId="266"/>
            <ac:cxnSpMk id="299" creationId="{4234E8AB-9AF4-4CE6-9D7A-BD78D97C4E4E}"/>
          </ac:cxnSpMkLst>
        </pc:cxnChg>
        <pc:cxnChg chg="mod">
          <ac:chgData name="Moshe Freedman" userId="60dcc7a2-9905-4a61-8dfb-1ee9c74ad375" providerId="ADAL" clId="{69C3C210-437C-4E7C-83BE-0BF374C71E5D}" dt="2020-10-27T22:08:56.956" v="915" actId="478"/>
          <ac:cxnSpMkLst>
            <pc:docMk/>
            <pc:sldMk cId="2955603500" sldId="266"/>
            <ac:cxnSpMk id="301" creationId="{AB606C32-51FC-4DC5-B4B6-6C8C85A56399}"/>
          </ac:cxnSpMkLst>
        </pc:cxnChg>
        <pc:cxnChg chg="mod">
          <ac:chgData name="Moshe Freedman" userId="60dcc7a2-9905-4a61-8dfb-1ee9c74ad375" providerId="ADAL" clId="{69C3C210-437C-4E7C-83BE-0BF374C71E5D}" dt="2020-10-27T22:08:56.956" v="915" actId="478"/>
          <ac:cxnSpMkLst>
            <pc:docMk/>
            <pc:sldMk cId="2955603500" sldId="266"/>
            <ac:cxnSpMk id="303" creationId="{5E44763D-80D2-4265-B6EB-BD1602FE31F2}"/>
          </ac:cxnSpMkLst>
        </pc:cxnChg>
        <pc:cxnChg chg="mod">
          <ac:chgData name="Moshe Freedman" userId="60dcc7a2-9905-4a61-8dfb-1ee9c74ad375" providerId="ADAL" clId="{69C3C210-437C-4E7C-83BE-0BF374C71E5D}" dt="2020-10-27T22:08:56.956" v="915" actId="478"/>
          <ac:cxnSpMkLst>
            <pc:docMk/>
            <pc:sldMk cId="2955603500" sldId="266"/>
            <ac:cxnSpMk id="305" creationId="{38B1C288-85A8-4BF2-B04F-272328917663}"/>
          </ac:cxnSpMkLst>
        </pc:cxnChg>
        <pc:cxnChg chg="mod">
          <ac:chgData name="Moshe Freedman" userId="60dcc7a2-9905-4a61-8dfb-1ee9c74ad375" providerId="ADAL" clId="{69C3C210-437C-4E7C-83BE-0BF374C71E5D}" dt="2020-10-27T22:08:56.956" v="915" actId="478"/>
          <ac:cxnSpMkLst>
            <pc:docMk/>
            <pc:sldMk cId="2955603500" sldId="266"/>
            <ac:cxnSpMk id="307" creationId="{2AA78369-9218-4950-9CC8-ACE2F2470A3E}"/>
          </ac:cxnSpMkLst>
        </pc:cxnChg>
        <pc:cxnChg chg="mod">
          <ac:chgData name="Moshe Freedman" userId="60dcc7a2-9905-4a61-8dfb-1ee9c74ad375" providerId="ADAL" clId="{69C3C210-437C-4E7C-83BE-0BF374C71E5D}" dt="2020-10-27T22:08:56.956" v="915" actId="478"/>
          <ac:cxnSpMkLst>
            <pc:docMk/>
            <pc:sldMk cId="2955603500" sldId="266"/>
            <ac:cxnSpMk id="309" creationId="{A2D5A44E-3444-485B-A42D-7C74ABD3E6B2}"/>
          </ac:cxnSpMkLst>
        </pc:cxnChg>
        <pc:cxnChg chg="mod">
          <ac:chgData name="Moshe Freedman" userId="60dcc7a2-9905-4a61-8dfb-1ee9c74ad375" providerId="ADAL" clId="{69C3C210-437C-4E7C-83BE-0BF374C71E5D}" dt="2020-10-27T22:07:56.214" v="900" actId="478"/>
          <ac:cxnSpMkLst>
            <pc:docMk/>
            <pc:sldMk cId="2955603500" sldId="266"/>
            <ac:cxnSpMk id="327" creationId="{3164079C-D6B8-44A2-9DD8-257F2A76D133}"/>
          </ac:cxnSpMkLst>
        </pc:cxnChg>
        <pc:cxnChg chg="mod">
          <ac:chgData name="Moshe Freedman" userId="60dcc7a2-9905-4a61-8dfb-1ee9c74ad375" providerId="ADAL" clId="{69C3C210-437C-4E7C-83BE-0BF374C71E5D}" dt="2020-10-27T22:07:56.214" v="900" actId="478"/>
          <ac:cxnSpMkLst>
            <pc:docMk/>
            <pc:sldMk cId="2955603500" sldId="266"/>
            <ac:cxnSpMk id="329" creationId="{1432B124-6282-4855-9BC4-30A9EF988FF2}"/>
          </ac:cxnSpMkLst>
        </pc:cxnChg>
        <pc:cxnChg chg="mod">
          <ac:chgData name="Moshe Freedman" userId="60dcc7a2-9905-4a61-8dfb-1ee9c74ad375" providerId="ADAL" clId="{69C3C210-437C-4E7C-83BE-0BF374C71E5D}" dt="2020-10-27T22:07:56.214" v="900" actId="478"/>
          <ac:cxnSpMkLst>
            <pc:docMk/>
            <pc:sldMk cId="2955603500" sldId="266"/>
            <ac:cxnSpMk id="331" creationId="{4DC0BE32-8896-4F9D-97AA-9FFDB5907D71}"/>
          </ac:cxnSpMkLst>
        </pc:cxnChg>
        <pc:cxnChg chg="mod">
          <ac:chgData name="Moshe Freedman" userId="60dcc7a2-9905-4a61-8dfb-1ee9c74ad375" providerId="ADAL" clId="{69C3C210-437C-4E7C-83BE-0BF374C71E5D}" dt="2020-10-27T22:07:56.214" v="900" actId="478"/>
          <ac:cxnSpMkLst>
            <pc:docMk/>
            <pc:sldMk cId="2955603500" sldId="266"/>
            <ac:cxnSpMk id="333" creationId="{9A7C2CEE-78E5-4A25-9518-19F2959508E6}"/>
          </ac:cxnSpMkLst>
        </pc:cxnChg>
        <pc:cxnChg chg="mod">
          <ac:chgData name="Moshe Freedman" userId="60dcc7a2-9905-4a61-8dfb-1ee9c74ad375" providerId="ADAL" clId="{69C3C210-437C-4E7C-83BE-0BF374C71E5D}" dt="2020-10-27T22:07:56.214" v="900" actId="478"/>
          <ac:cxnSpMkLst>
            <pc:docMk/>
            <pc:sldMk cId="2955603500" sldId="266"/>
            <ac:cxnSpMk id="335" creationId="{4AFCE9B4-4E0B-4B0A-B7A4-B5A1C32BADC4}"/>
          </ac:cxnSpMkLst>
        </pc:cxnChg>
        <pc:cxnChg chg="mod">
          <ac:chgData name="Moshe Freedman" userId="60dcc7a2-9905-4a61-8dfb-1ee9c74ad375" providerId="ADAL" clId="{69C3C210-437C-4E7C-83BE-0BF374C71E5D}" dt="2020-10-27T22:07:56.214" v="900" actId="478"/>
          <ac:cxnSpMkLst>
            <pc:docMk/>
            <pc:sldMk cId="2955603500" sldId="266"/>
            <ac:cxnSpMk id="337" creationId="{7565295D-A036-4567-85E7-534619AB1C60}"/>
          </ac:cxnSpMkLst>
        </pc:cxnChg>
        <pc:cxnChg chg="mod">
          <ac:chgData name="Moshe Freedman" userId="60dcc7a2-9905-4a61-8dfb-1ee9c74ad375" providerId="ADAL" clId="{69C3C210-437C-4E7C-83BE-0BF374C71E5D}" dt="2020-10-27T22:07:56.214" v="900" actId="478"/>
          <ac:cxnSpMkLst>
            <pc:docMk/>
            <pc:sldMk cId="2955603500" sldId="266"/>
            <ac:cxnSpMk id="339" creationId="{2E160299-45F7-4F12-A9F8-58EB762A6808}"/>
          </ac:cxnSpMkLst>
        </pc:cxnChg>
        <pc:cxnChg chg="mod">
          <ac:chgData name="Moshe Freedman" userId="60dcc7a2-9905-4a61-8dfb-1ee9c74ad375" providerId="ADAL" clId="{69C3C210-437C-4E7C-83BE-0BF374C71E5D}" dt="2020-10-27T22:07:56.214" v="900" actId="478"/>
          <ac:cxnSpMkLst>
            <pc:docMk/>
            <pc:sldMk cId="2955603500" sldId="266"/>
            <ac:cxnSpMk id="341" creationId="{61A80A7A-6552-4FB3-8AAA-50F289CC3621}"/>
          </ac:cxnSpMkLst>
        </pc:cxnChg>
        <pc:cxnChg chg="mod">
          <ac:chgData name="Moshe Freedman" userId="60dcc7a2-9905-4a61-8dfb-1ee9c74ad375" providerId="ADAL" clId="{69C3C210-437C-4E7C-83BE-0BF374C71E5D}" dt="2020-10-27T22:07:55.527" v="899" actId="478"/>
          <ac:cxnSpMkLst>
            <pc:docMk/>
            <pc:sldMk cId="2955603500" sldId="266"/>
            <ac:cxnSpMk id="359" creationId="{43D2A91A-A09A-4E6E-A899-049AA7ED9569}"/>
          </ac:cxnSpMkLst>
        </pc:cxnChg>
        <pc:cxnChg chg="mod">
          <ac:chgData name="Moshe Freedman" userId="60dcc7a2-9905-4a61-8dfb-1ee9c74ad375" providerId="ADAL" clId="{69C3C210-437C-4E7C-83BE-0BF374C71E5D}" dt="2020-10-27T22:07:55.527" v="899" actId="478"/>
          <ac:cxnSpMkLst>
            <pc:docMk/>
            <pc:sldMk cId="2955603500" sldId="266"/>
            <ac:cxnSpMk id="361" creationId="{08EBD11C-F47C-4502-995B-8959B347EB4F}"/>
          </ac:cxnSpMkLst>
        </pc:cxnChg>
        <pc:cxnChg chg="mod">
          <ac:chgData name="Moshe Freedman" userId="60dcc7a2-9905-4a61-8dfb-1ee9c74ad375" providerId="ADAL" clId="{69C3C210-437C-4E7C-83BE-0BF374C71E5D}" dt="2020-10-27T22:07:55.527" v="899" actId="478"/>
          <ac:cxnSpMkLst>
            <pc:docMk/>
            <pc:sldMk cId="2955603500" sldId="266"/>
            <ac:cxnSpMk id="363" creationId="{EA43CE7E-8CD9-4042-9FAB-77708E308FCD}"/>
          </ac:cxnSpMkLst>
        </pc:cxnChg>
        <pc:cxnChg chg="mod">
          <ac:chgData name="Moshe Freedman" userId="60dcc7a2-9905-4a61-8dfb-1ee9c74ad375" providerId="ADAL" clId="{69C3C210-437C-4E7C-83BE-0BF374C71E5D}" dt="2020-10-27T22:07:55.527" v="899" actId="478"/>
          <ac:cxnSpMkLst>
            <pc:docMk/>
            <pc:sldMk cId="2955603500" sldId="266"/>
            <ac:cxnSpMk id="365" creationId="{1AF6D5E0-006D-4049-BF7C-354B08E67223}"/>
          </ac:cxnSpMkLst>
        </pc:cxnChg>
        <pc:cxnChg chg="mod">
          <ac:chgData name="Moshe Freedman" userId="60dcc7a2-9905-4a61-8dfb-1ee9c74ad375" providerId="ADAL" clId="{69C3C210-437C-4E7C-83BE-0BF374C71E5D}" dt="2020-10-27T22:07:55.527" v="899" actId="478"/>
          <ac:cxnSpMkLst>
            <pc:docMk/>
            <pc:sldMk cId="2955603500" sldId="266"/>
            <ac:cxnSpMk id="367" creationId="{F86C2899-CAD9-49BD-B510-4429E9760567}"/>
          </ac:cxnSpMkLst>
        </pc:cxnChg>
        <pc:cxnChg chg="mod">
          <ac:chgData name="Moshe Freedman" userId="60dcc7a2-9905-4a61-8dfb-1ee9c74ad375" providerId="ADAL" clId="{69C3C210-437C-4E7C-83BE-0BF374C71E5D}" dt="2020-10-27T22:07:55.527" v="899" actId="478"/>
          <ac:cxnSpMkLst>
            <pc:docMk/>
            <pc:sldMk cId="2955603500" sldId="266"/>
            <ac:cxnSpMk id="369" creationId="{F1FBFC33-0E51-4C17-8C51-3E4067DF847B}"/>
          </ac:cxnSpMkLst>
        </pc:cxnChg>
        <pc:cxnChg chg="mod">
          <ac:chgData name="Moshe Freedman" userId="60dcc7a2-9905-4a61-8dfb-1ee9c74ad375" providerId="ADAL" clId="{69C3C210-437C-4E7C-83BE-0BF374C71E5D}" dt="2020-10-27T22:07:55.527" v="899" actId="478"/>
          <ac:cxnSpMkLst>
            <pc:docMk/>
            <pc:sldMk cId="2955603500" sldId="266"/>
            <ac:cxnSpMk id="371" creationId="{53E1EDB0-71F6-4466-B258-50EA6BD678AC}"/>
          </ac:cxnSpMkLst>
        </pc:cxnChg>
        <pc:cxnChg chg="mod">
          <ac:chgData name="Moshe Freedman" userId="60dcc7a2-9905-4a61-8dfb-1ee9c74ad375" providerId="ADAL" clId="{69C3C210-437C-4E7C-83BE-0BF374C71E5D}" dt="2020-10-27T22:07:55.527" v="899" actId="478"/>
          <ac:cxnSpMkLst>
            <pc:docMk/>
            <pc:sldMk cId="2955603500" sldId="266"/>
            <ac:cxnSpMk id="373" creationId="{4A1E870C-69F8-476F-A4A2-C03331A78D23}"/>
          </ac:cxnSpMkLst>
        </pc:cxnChg>
      </pc:sldChg>
      <pc:sldChg chg="add">
        <pc:chgData name="Moshe Freedman" userId="60dcc7a2-9905-4a61-8dfb-1ee9c74ad375" providerId="ADAL" clId="{69C3C210-437C-4E7C-83BE-0BF374C71E5D}" dt="2020-10-27T22:08:53.945" v="914"/>
        <pc:sldMkLst>
          <pc:docMk/>
          <pc:sldMk cId="1319582329" sldId="267"/>
        </pc:sldMkLst>
      </pc:sldChg>
      <pc:sldChg chg="addSp delSp modSp add mod ord">
        <pc:chgData name="Moshe Freedman" userId="60dcc7a2-9905-4a61-8dfb-1ee9c74ad375" providerId="ADAL" clId="{69C3C210-437C-4E7C-83BE-0BF374C71E5D}" dt="2020-10-27T22:11:47.190" v="981" actId="571"/>
        <pc:sldMkLst>
          <pc:docMk/>
          <pc:sldMk cId="2157292698" sldId="268"/>
        </pc:sldMkLst>
        <pc:spChg chg="add mod">
          <ac:chgData name="Moshe Freedman" userId="60dcc7a2-9905-4a61-8dfb-1ee9c74ad375" providerId="ADAL" clId="{69C3C210-437C-4E7C-83BE-0BF374C71E5D}" dt="2020-10-27T22:10:15.446" v="946" actId="692"/>
          <ac:spMkLst>
            <pc:docMk/>
            <pc:sldMk cId="2157292698" sldId="268"/>
            <ac:spMk id="2" creationId="{8CF07642-4BA6-4B55-89FA-CA135908DC32}"/>
          </ac:spMkLst>
        </pc:spChg>
        <pc:spChg chg="mod">
          <ac:chgData name="Moshe Freedman" userId="60dcc7a2-9905-4a61-8dfb-1ee9c74ad375" providerId="ADAL" clId="{69C3C210-437C-4E7C-83BE-0BF374C71E5D}" dt="2020-10-27T22:10:55.449" v="969" actId="21"/>
          <ac:spMkLst>
            <pc:docMk/>
            <pc:sldMk cId="2157292698" sldId="268"/>
            <ac:spMk id="3" creationId="{B77E3E21-6615-4B85-A6FC-DCBA855B1249}"/>
          </ac:spMkLst>
        </pc:spChg>
        <pc:spChg chg="add mod">
          <ac:chgData name="Moshe Freedman" userId="60dcc7a2-9905-4a61-8dfb-1ee9c74ad375" providerId="ADAL" clId="{69C3C210-437C-4E7C-83BE-0BF374C71E5D}" dt="2020-10-27T22:10:15.446" v="946" actId="692"/>
          <ac:spMkLst>
            <pc:docMk/>
            <pc:sldMk cId="2157292698" sldId="268"/>
            <ac:spMk id="4" creationId="{2AC9B953-12AE-423C-A784-5E592770A84C}"/>
          </ac:spMkLst>
        </pc:spChg>
        <pc:spChg chg="mod">
          <ac:chgData name="Moshe Freedman" userId="60dcc7a2-9905-4a61-8dfb-1ee9c74ad375" providerId="ADAL" clId="{69C3C210-437C-4E7C-83BE-0BF374C71E5D}" dt="2020-10-27T22:11:09.645" v="971"/>
          <ac:spMkLst>
            <pc:docMk/>
            <pc:sldMk cId="2157292698" sldId="268"/>
            <ac:spMk id="376" creationId="{79B4BF4A-A332-4C19-BB34-282CA0C92C13}"/>
          </ac:spMkLst>
        </pc:spChg>
        <pc:spChg chg="mod">
          <ac:chgData name="Moshe Freedman" userId="60dcc7a2-9905-4a61-8dfb-1ee9c74ad375" providerId="ADAL" clId="{69C3C210-437C-4E7C-83BE-0BF374C71E5D}" dt="2020-10-27T22:11:09.645" v="971"/>
          <ac:spMkLst>
            <pc:docMk/>
            <pc:sldMk cId="2157292698" sldId="268"/>
            <ac:spMk id="377" creationId="{01BEC023-AE4F-49D1-8D3A-8D7827E880AA}"/>
          </ac:spMkLst>
        </pc:spChg>
        <pc:spChg chg="mod">
          <ac:chgData name="Moshe Freedman" userId="60dcc7a2-9905-4a61-8dfb-1ee9c74ad375" providerId="ADAL" clId="{69C3C210-437C-4E7C-83BE-0BF374C71E5D}" dt="2020-10-27T22:11:09.645" v="971"/>
          <ac:spMkLst>
            <pc:docMk/>
            <pc:sldMk cId="2157292698" sldId="268"/>
            <ac:spMk id="378" creationId="{E97D16B5-A989-4D70-91F0-0585C3ACEC01}"/>
          </ac:spMkLst>
        </pc:spChg>
        <pc:spChg chg="mod">
          <ac:chgData name="Moshe Freedman" userId="60dcc7a2-9905-4a61-8dfb-1ee9c74ad375" providerId="ADAL" clId="{69C3C210-437C-4E7C-83BE-0BF374C71E5D}" dt="2020-10-27T22:11:09.645" v="971"/>
          <ac:spMkLst>
            <pc:docMk/>
            <pc:sldMk cId="2157292698" sldId="268"/>
            <ac:spMk id="381" creationId="{8CDA9C80-5B15-481E-9801-DF06BED8798F}"/>
          </ac:spMkLst>
        </pc:spChg>
        <pc:spChg chg="mod">
          <ac:chgData name="Moshe Freedman" userId="60dcc7a2-9905-4a61-8dfb-1ee9c74ad375" providerId="ADAL" clId="{69C3C210-437C-4E7C-83BE-0BF374C71E5D}" dt="2020-10-27T22:11:09.645" v="971"/>
          <ac:spMkLst>
            <pc:docMk/>
            <pc:sldMk cId="2157292698" sldId="268"/>
            <ac:spMk id="390" creationId="{906A1864-942A-4FAE-88AE-E8D040DE1558}"/>
          </ac:spMkLst>
        </pc:spChg>
        <pc:spChg chg="mod">
          <ac:chgData name="Moshe Freedman" userId="60dcc7a2-9905-4a61-8dfb-1ee9c74ad375" providerId="ADAL" clId="{69C3C210-437C-4E7C-83BE-0BF374C71E5D}" dt="2020-10-27T22:11:09.645" v="971"/>
          <ac:spMkLst>
            <pc:docMk/>
            <pc:sldMk cId="2157292698" sldId="268"/>
            <ac:spMk id="392" creationId="{B2D761E6-932E-40D9-BC86-4F23DF6658BB}"/>
          </ac:spMkLst>
        </pc:spChg>
        <pc:spChg chg="mod">
          <ac:chgData name="Moshe Freedman" userId="60dcc7a2-9905-4a61-8dfb-1ee9c74ad375" providerId="ADAL" clId="{69C3C210-437C-4E7C-83BE-0BF374C71E5D}" dt="2020-10-27T22:11:09.645" v="971"/>
          <ac:spMkLst>
            <pc:docMk/>
            <pc:sldMk cId="2157292698" sldId="268"/>
            <ac:spMk id="394" creationId="{A565FB94-A122-4F70-8CF2-8A5207EB3411}"/>
          </ac:spMkLst>
        </pc:spChg>
        <pc:spChg chg="mod">
          <ac:chgData name="Moshe Freedman" userId="60dcc7a2-9905-4a61-8dfb-1ee9c74ad375" providerId="ADAL" clId="{69C3C210-437C-4E7C-83BE-0BF374C71E5D}" dt="2020-10-27T22:11:09.645" v="971"/>
          <ac:spMkLst>
            <pc:docMk/>
            <pc:sldMk cId="2157292698" sldId="268"/>
            <ac:spMk id="396" creationId="{0CA34F9C-7DC3-45B0-A321-C5F22E438428}"/>
          </ac:spMkLst>
        </pc:spChg>
        <pc:spChg chg="mod">
          <ac:chgData name="Moshe Freedman" userId="60dcc7a2-9905-4a61-8dfb-1ee9c74ad375" providerId="ADAL" clId="{69C3C210-437C-4E7C-83BE-0BF374C71E5D}" dt="2020-10-27T22:11:09.645" v="971"/>
          <ac:spMkLst>
            <pc:docMk/>
            <pc:sldMk cId="2157292698" sldId="268"/>
            <ac:spMk id="398" creationId="{07AA1925-B8DB-4635-BE97-5DD5E2ABE53F}"/>
          </ac:spMkLst>
        </pc:spChg>
        <pc:spChg chg="mod">
          <ac:chgData name="Moshe Freedman" userId="60dcc7a2-9905-4a61-8dfb-1ee9c74ad375" providerId="ADAL" clId="{69C3C210-437C-4E7C-83BE-0BF374C71E5D}" dt="2020-10-27T22:11:09.645" v="971"/>
          <ac:spMkLst>
            <pc:docMk/>
            <pc:sldMk cId="2157292698" sldId="268"/>
            <ac:spMk id="400" creationId="{2F8EC0C8-ABA7-467B-815B-45E152D3359E}"/>
          </ac:spMkLst>
        </pc:spChg>
        <pc:spChg chg="mod">
          <ac:chgData name="Moshe Freedman" userId="60dcc7a2-9905-4a61-8dfb-1ee9c74ad375" providerId="ADAL" clId="{69C3C210-437C-4E7C-83BE-0BF374C71E5D}" dt="2020-10-27T22:11:09.645" v="971"/>
          <ac:spMkLst>
            <pc:docMk/>
            <pc:sldMk cId="2157292698" sldId="268"/>
            <ac:spMk id="402" creationId="{DA3D3ED8-41D9-4805-8976-83527E37EE4F}"/>
          </ac:spMkLst>
        </pc:spChg>
        <pc:spChg chg="mod">
          <ac:chgData name="Moshe Freedman" userId="60dcc7a2-9905-4a61-8dfb-1ee9c74ad375" providerId="ADAL" clId="{69C3C210-437C-4E7C-83BE-0BF374C71E5D}" dt="2020-10-27T22:11:09.645" v="971"/>
          <ac:spMkLst>
            <pc:docMk/>
            <pc:sldMk cId="2157292698" sldId="268"/>
            <ac:spMk id="404" creationId="{8C7358A2-7743-4CFE-977F-A37E1B513603}"/>
          </ac:spMkLst>
        </pc:spChg>
        <pc:spChg chg="mod">
          <ac:chgData name="Moshe Freedman" userId="60dcc7a2-9905-4a61-8dfb-1ee9c74ad375" providerId="ADAL" clId="{69C3C210-437C-4E7C-83BE-0BF374C71E5D}" dt="2020-10-27T22:11:36.721" v="977" actId="571"/>
          <ac:spMkLst>
            <pc:docMk/>
            <pc:sldMk cId="2157292698" sldId="268"/>
            <ac:spMk id="408" creationId="{A3C7D196-C940-4F2B-A4A5-74B6D7DF0DA1}"/>
          </ac:spMkLst>
        </pc:spChg>
        <pc:spChg chg="mod">
          <ac:chgData name="Moshe Freedman" userId="60dcc7a2-9905-4a61-8dfb-1ee9c74ad375" providerId="ADAL" clId="{69C3C210-437C-4E7C-83BE-0BF374C71E5D}" dt="2020-10-27T22:11:36.721" v="977" actId="571"/>
          <ac:spMkLst>
            <pc:docMk/>
            <pc:sldMk cId="2157292698" sldId="268"/>
            <ac:spMk id="409" creationId="{7B326BFA-BA08-4BAF-A4CF-0DC8963FD353}"/>
          </ac:spMkLst>
        </pc:spChg>
        <pc:spChg chg="mod">
          <ac:chgData name="Moshe Freedman" userId="60dcc7a2-9905-4a61-8dfb-1ee9c74ad375" providerId="ADAL" clId="{69C3C210-437C-4E7C-83BE-0BF374C71E5D}" dt="2020-10-27T22:11:36.721" v="977" actId="571"/>
          <ac:spMkLst>
            <pc:docMk/>
            <pc:sldMk cId="2157292698" sldId="268"/>
            <ac:spMk id="410" creationId="{D87843A2-1BBC-4737-BB2F-808C893401EC}"/>
          </ac:spMkLst>
        </pc:spChg>
        <pc:spChg chg="mod">
          <ac:chgData name="Moshe Freedman" userId="60dcc7a2-9905-4a61-8dfb-1ee9c74ad375" providerId="ADAL" clId="{69C3C210-437C-4E7C-83BE-0BF374C71E5D}" dt="2020-10-27T22:11:36.721" v="977" actId="571"/>
          <ac:spMkLst>
            <pc:docMk/>
            <pc:sldMk cId="2157292698" sldId="268"/>
            <ac:spMk id="413" creationId="{6D7A12DC-AAA5-43FD-BC11-2993C3FC29C6}"/>
          </ac:spMkLst>
        </pc:spChg>
        <pc:spChg chg="mod">
          <ac:chgData name="Moshe Freedman" userId="60dcc7a2-9905-4a61-8dfb-1ee9c74ad375" providerId="ADAL" clId="{69C3C210-437C-4E7C-83BE-0BF374C71E5D}" dt="2020-10-27T22:11:36.721" v="977" actId="571"/>
          <ac:spMkLst>
            <pc:docMk/>
            <pc:sldMk cId="2157292698" sldId="268"/>
            <ac:spMk id="422" creationId="{9724BF0B-A2C9-4C47-B978-65ED8021A829}"/>
          </ac:spMkLst>
        </pc:spChg>
        <pc:spChg chg="mod">
          <ac:chgData name="Moshe Freedman" userId="60dcc7a2-9905-4a61-8dfb-1ee9c74ad375" providerId="ADAL" clId="{69C3C210-437C-4E7C-83BE-0BF374C71E5D}" dt="2020-10-27T22:11:36.721" v="977" actId="571"/>
          <ac:spMkLst>
            <pc:docMk/>
            <pc:sldMk cId="2157292698" sldId="268"/>
            <ac:spMk id="424" creationId="{541BBB80-C727-4DC0-9F22-3AEDB2F94173}"/>
          </ac:spMkLst>
        </pc:spChg>
        <pc:spChg chg="mod">
          <ac:chgData name="Moshe Freedman" userId="60dcc7a2-9905-4a61-8dfb-1ee9c74ad375" providerId="ADAL" clId="{69C3C210-437C-4E7C-83BE-0BF374C71E5D}" dt="2020-10-27T22:11:36.721" v="977" actId="571"/>
          <ac:spMkLst>
            <pc:docMk/>
            <pc:sldMk cId="2157292698" sldId="268"/>
            <ac:spMk id="426" creationId="{FF7B4FD6-19AE-41D0-A471-C0245809544B}"/>
          </ac:spMkLst>
        </pc:spChg>
        <pc:spChg chg="mod">
          <ac:chgData name="Moshe Freedman" userId="60dcc7a2-9905-4a61-8dfb-1ee9c74ad375" providerId="ADAL" clId="{69C3C210-437C-4E7C-83BE-0BF374C71E5D}" dt="2020-10-27T22:11:36.721" v="977" actId="571"/>
          <ac:spMkLst>
            <pc:docMk/>
            <pc:sldMk cId="2157292698" sldId="268"/>
            <ac:spMk id="428" creationId="{47004A7B-3317-4604-8891-E46C7D53BEF3}"/>
          </ac:spMkLst>
        </pc:spChg>
        <pc:spChg chg="mod">
          <ac:chgData name="Moshe Freedman" userId="60dcc7a2-9905-4a61-8dfb-1ee9c74ad375" providerId="ADAL" clId="{69C3C210-437C-4E7C-83BE-0BF374C71E5D}" dt="2020-10-27T22:11:36.721" v="977" actId="571"/>
          <ac:spMkLst>
            <pc:docMk/>
            <pc:sldMk cId="2157292698" sldId="268"/>
            <ac:spMk id="430" creationId="{CFFD2897-C7F1-478D-860E-E5EB8CAF5361}"/>
          </ac:spMkLst>
        </pc:spChg>
        <pc:spChg chg="mod">
          <ac:chgData name="Moshe Freedman" userId="60dcc7a2-9905-4a61-8dfb-1ee9c74ad375" providerId="ADAL" clId="{69C3C210-437C-4E7C-83BE-0BF374C71E5D}" dt="2020-10-27T22:11:36.721" v="977" actId="571"/>
          <ac:spMkLst>
            <pc:docMk/>
            <pc:sldMk cId="2157292698" sldId="268"/>
            <ac:spMk id="432" creationId="{12B083F4-B1A8-4842-A34C-631E9D10261D}"/>
          </ac:spMkLst>
        </pc:spChg>
        <pc:spChg chg="mod">
          <ac:chgData name="Moshe Freedman" userId="60dcc7a2-9905-4a61-8dfb-1ee9c74ad375" providerId="ADAL" clId="{69C3C210-437C-4E7C-83BE-0BF374C71E5D}" dt="2020-10-27T22:11:36.721" v="977" actId="571"/>
          <ac:spMkLst>
            <pc:docMk/>
            <pc:sldMk cId="2157292698" sldId="268"/>
            <ac:spMk id="434" creationId="{B88B626F-AF3B-4917-8361-DA09F47588C7}"/>
          </ac:spMkLst>
        </pc:spChg>
        <pc:spChg chg="mod">
          <ac:chgData name="Moshe Freedman" userId="60dcc7a2-9905-4a61-8dfb-1ee9c74ad375" providerId="ADAL" clId="{69C3C210-437C-4E7C-83BE-0BF374C71E5D}" dt="2020-10-27T22:11:36.721" v="977" actId="571"/>
          <ac:spMkLst>
            <pc:docMk/>
            <pc:sldMk cId="2157292698" sldId="268"/>
            <ac:spMk id="436" creationId="{062DFEA2-7A84-454F-B05F-770AF6D4B5E9}"/>
          </ac:spMkLst>
        </pc:spChg>
        <pc:spChg chg="mod">
          <ac:chgData name="Moshe Freedman" userId="60dcc7a2-9905-4a61-8dfb-1ee9c74ad375" providerId="ADAL" clId="{69C3C210-437C-4E7C-83BE-0BF374C71E5D}" dt="2020-10-27T22:11:38.915" v="978" actId="571"/>
          <ac:spMkLst>
            <pc:docMk/>
            <pc:sldMk cId="2157292698" sldId="268"/>
            <ac:spMk id="440" creationId="{2820BAD9-1A5B-444D-A48C-BEC4401091B7}"/>
          </ac:spMkLst>
        </pc:spChg>
        <pc:spChg chg="mod">
          <ac:chgData name="Moshe Freedman" userId="60dcc7a2-9905-4a61-8dfb-1ee9c74ad375" providerId="ADAL" clId="{69C3C210-437C-4E7C-83BE-0BF374C71E5D}" dt="2020-10-27T22:11:38.915" v="978" actId="571"/>
          <ac:spMkLst>
            <pc:docMk/>
            <pc:sldMk cId="2157292698" sldId="268"/>
            <ac:spMk id="441" creationId="{F192F10C-4E39-41FE-A68A-372DDD9B2BF5}"/>
          </ac:spMkLst>
        </pc:spChg>
        <pc:spChg chg="mod">
          <ac:chgData name="Moshe Freedman" userId="60dcc7a2-9905-4a61-8dfb-1ee9c74ad375" providerId="ADAL" clId="{69C3C210-437C-4E7C-83BE-0BF374C71E5D}" dt="2020-10-27T22:11:38.915" v="978" actId="571"/>
          <ac:spMkLst>
            <pc:docMk/>
            <pc:sldMk cId="2157292698" sldId="268"/>
            <ac:spMk id="442" creationId="{1A5ECB18-B239-444F-B812-BB76764B5C1A}"/>
          </ac:spMkLst>
        </pc:spChg>
        <pc:spChg chg="mod">
          <ac:chgData name="Moshe Freedman" userId="60dcc7a2-9905-4a61-8dfb-1ee9c74ad375" providerId="ADAL" clId="{69C3C210-437C-4E7C-83BE-0BF374C71E5D}" dt="2020-10-27T22:11:38.915" v="978" actId="571"/>
          <ac:spMkLst>
            <pc:docMk/>
            <pc:sldMk cId="2157292698" sldId="268"/>
            <ac:spMk id="445" creationId="{DD32A633-BB13-42EB-8006-B91D845AC87E}"/>
          </ac:spMkLst>
        </pc:spChg>
        <pc:spChg chg="mod">
          <ac:chgData name="Moshe Freedman" userId="60dcc7a2-9905-4a61-8dfb-1ee9c74ad375" providerId="ADAL" clId="{69C3C210-437C-4E7C-83BE-0BF374C71E5D}" dt="2020-10-27T22:11:38.915" v="978" actId="571"/>
          <ac:spMkLst>
            <pc:docMk/>
            <pc:sldMk cId="2157292698" sldId="268"/>
            <ac:spMk id="454" creationId="{E3A3E207-941C-4A35-BB21-C160A350CA9F}"/>
          </ac:spMkLst>
        </pc:spChg>
        <pc:spChg chg="mod">
          <ac:chgData name="Moshe Freedman" userId="60dcc7a2-9905-4a61-8dfb-1ee9c74ad375" providerId="ADAL" clId="{69C3C210-437C-4E7C-83BE-0BF374C71E5D}" dt="2020-10-27T22:11:38.915" v="978" actId="571"/>
          <ac:spMkLst>
            <pc:docMk/>
            <pc:sldMk cId="2157292698" sldId="268"/>
            <ac:spMk id="456" creationId="{DE266140-6E66-4DF6-A53C-33F6BD27DE1D}"/>
          </ac:spMkLst>
        </pc:spChg>
        <pc:spChg chg="mod">
          <ac:chgData name="Moshe Freedman" userId="60dcc7a2-9905-4a61-8dfb-1ee9c74ad375" providerId="ADAL" clId="{69C3C210-437C-4E7C-83BE-0BF374C71E5D}" dt="2020-10-27T22:11:38.915" v="978" actId="571"/>
          <ac:spMkLst>
            <pc:docMk/>
            <pc:sldMk cId="2157292698" sldId="268"/>
            <ac:spMk id="458" creationId="{2B295273-C826-4D5C-ACB4-DBFC65F1A431}"/>
          </ac:spMkLst>
        </pc:spChg>
        <pc:spChg chg="mod">
          <ac:chgData name="Moshe Freedman" userId="60dcc7a2-9905-4a61-8dfb-1ee9c74ad375" providerId="ADAL" clId="{69C3C210-437C-4E7C-83BE-0BF374C71E5D}" dt="2020-10-27T22:11:38.915" v="978" actId="571"/>
          <ac:spMkLst>
            <pc:docMk/>
            <pc:sldMk cId="2157292698" sldId="268"/>
            <ac:spMk id="460" creationId="{E3400337-B9E4-42F3-A593-185212D3420E}"/>
          </ac:spMkLst>
        </pc:spChg>
        <pc:spChg chg="mod">
          <ac:chgData name="Moshe Freedman" userId="60dcc7a2-9905-4a61-8dfb-1ee9c74ad375" providerId="ADAL" clId="{69C3C210-437C-4E7C-83BE-0BF374C71E5D}" dt="2020-10-27T22:11:38.915" v="978" actId="571"/>
          <ac:spMkLst>
            <pc:docMk/>
            <pc:sldMk cId="2157292698" sldId="268"/>
            <ac:spMk id="462" creationId="{36161432-5BE7-4C52-BEE7-58CE404F1368}"/>
          </ac:spMkLst>
        </pc:spChg>
        <pc:spChg chg="mod">
          <ac:chgData name="Moshe Freedman" userId="60dcc7a2-9905-4a61-8dfb-1ee9c74ad375" providerId="ADAL" clId="{69C3C210-437C-4E7C-83BE-0BF374C71E5D}" dt="2020-10-27T22:11:38.915" v="978" actId="571"/>
          <ac:spMkLst>
            <pc:docMk/>
            <pc:sldMk cId="2157292698" sldId="268"/>
            <ac:spMk id="464" creationId="{5A4F42D1-9A1E-409B-AEBC-B5E9CA2AF4D6}"/>
          </ac:spMkLst>
        </pc:spChg>
        <pc:spChg chg="mod">
          <ac:chgData name="Moshe Freedman" userId="60dcc7a2-9905-4a61-8dfb-1ee9c74ad375" providerId="ADAL" clId="{69C3C210-437C-4E7C-83BE-0BF374C71E5D}" dt="2020-10-27T22:11:38.915" v="978" actId="571"/>
          <ac:spMkLst>
            <pc:docMk/>
            <pc:sldMk cId="2157292698" sldId="268"/>
            <ac:spMk id="466" creationId="{3AF6C92F-779A-422E-9652-ABF6974D2399}"/>
          </ac:spMkLst>
        </pc:spChg>
        <pc:spChg chg="mod">
          <ac:chgData name="Moshe Freedman" userId="60dcc7a2-9905-4a61-8dfb-1ee9c74ad375" providerId="ADAL" clId="{69C3C210-437C-4E7C-83BE-0BF374C71E5D}" dt="2020-10-27T22:11:38.915" v="978" actId="571"/>
          <ac:spMkLst>
            <pc:docMk/>
            <pc:sldMk cId="2157292698" sldId="268"/>
            <ac:spMk id="468" creationId="{81D7CA19-BD4F-4142-82FB-40A45FA287C2}"/>
          </ac:spMkLst>
        </pc:spChg>
        <pc:spChg chg="mod">
          <ac:chgData name="Moshe Freedman" userId="60dcc7a2-9905-4a61-8dfb-1ee9c74ad375" providerId="ADAL" clId="{69C3C210-437C-4E7C-83BE-0BF374C71E5D}" dt="2020-10-27T22:11:40.534" v="979" actId="571"/>
          <ac:spMkLst>
            <pc:docMk/>
            <pc:sldMk cId="2157292698" sldId="268"/>
            <ac:spMk id="472" creationId="{7D2545CE-BBD9-40E1-BB78-54771B32A3FF}"/>
          </ac:spMkLst>
        </pc:spChg>
        <pc:spChg chg="mod">
          <ac:chgData name="Moshe Freedman" userId="60dcc7a2-9905-4a61-8dfb-1ee9c74ad375" providerId="ADAL" clId="{69C3C210-437C-4E7C-83BE-0BF374C71E5D}" dt="2020-10-27T22:11:40.534" v="979" actId="571"/>
          <ac:spMkLst>
            <pc:docMk/>
            <pc:sldMk cId="2157292698" sldId="268"/>
            <ac:spMk id="473" creationId="{7CAA2DC2-4EE2-41AC-A8DF-FC224CFA4781}"/>
          </ac:spMkLst>
        </pc:spChg>
        <pc:spChg chg="mod">
          <ac:chgData name="Moshe Freedman" userId="60dcc7a2-9905-4a61-8dfb-1ee9c74ad375" providerId="ADAL" clId="{69C3C210-437C-4E7C-83BE-0BF374C71E5D}" dt="2020-10-27T22:11:40.534" v="979" actId="571"/>
          <ac:spMkLst>
            <pc:docMk/>
            <pc:sldMk cId="2157292698" sldId="268"/>
            <ac:spMk id="474" creationId="{CE71D565-6FD5-44F0-B452-F2441318E816}"/>
          </ac:spMkLst>
        </pc:spChg>
        <pc:spChg chg="mod">
          <ac:chgData name="Moshe Freedman" userId="60dcc7a2-9905-4a61-8dfb-1ee9c74ad375" providerId="ADAL" clId="{69C3C210-437C-4E7C-83BE-0BF374C71E5D}" dt="2020-10-27T22:11:40.534" v="979" actId="571"/>
          <ac:spMkLst>
            <pc:docMk/>
            <pc:sldMk cId="2157292698" sldId="268"/>
            <ac:spMk id="477" creationId="{B400AA9D-2A1E-404A-B752-57B4F00F6C1F}"/>
          </ac:spMkLst>
        </pc:spChg>
        <pc:spChg chg="mod">
          <ac:chgData name="Moshe Freedman" userId="60dcc7a2-9905-4a61-8dfb-1ee9c74ad375" providerId="ADAL" clId="{69C3C210-437C-4E7C-83BE-0BF374C71E5D}" dt="2020-10-27T22:11:40.534" v="979" actId="571"/>
          <ac:spMkLst>
            <pc:docMk/>
            <pc:sldMk cId="2157292698" sldId="268"/>
            <ac:spMk id="486" creationId="{F65C1429-59FE-41DB-BE62-F1FCFDFA62C6}"/>
          </ac:spMkLst>
        </pc:spChg>
        <pc:spChg chg="mod">
          <ac:chgData name="Moshe Freedman" userId="60dcc7a2-9905-4a61-8dfb-1ee9c74ad375" providerId="ADAL" clId="{69C3C210-437C-4E7C-83BE-0BF374C71E5D}" dt="2020-10-27T22:11:40.534" v="979" actId="571"/>
          <ac:spMkLst>
            <pc:docMk/>
            <pc:sldMk cId="2157292698" sldId="268"/>
            <ac:spMk id="488" creationId="{323A8530-F039-4D7F-814F-AC3C407EE9DC}"/>
          </ac:spMkLst>
        </pc:spChg>
        <pc:spChg chg="mod">
          <ac:chgData name="Moshe Freedman" userId="60dcc7a2-9905-4a61-8dfb-1ee9c74ad375" providerId="ADAL" clId="{69C3C210-437C-4E7C-83BE-0BF374C71E5D}" dt="2020-10-27T22:11:40.534" v="979" actId="571"/>
          <ac:spMkLst>
            <pc:docMk/>
            <pc:sldMk cId="2157292698" sldId="268"/>
            <ac:spMk id="490" creationId="{11275A1D-712B-463A-B794-3DC232CFC888}"/>
          </ac:spMkLst>
        </pc:spChg>
        <pc:spChg chg="mod">
          <ac:chgData name="Moshe Freedman" userId="60dcc7a2-9905-4a61-8dfb-1ee9c74ad375" providerId="ADAL" clId="{69C3C210-437C-4E7C-83BE-0BF374C71E5D}" dt="2020-10-27T22:11:40.534" v="979" actId="571"/>
          <ac:spMkLst>
            <pc:docMk/>
            <pc:sldMk cId="2157292698" sldId="268"/>
            <ac:spMk id="492" creationId="{CADE35B7-0FD6-4F49-AA83-F70F336776FA}"/>
          </ac:spMkLst>
        </pc:spChg>
        <pc:spChg chg="mod">
          <ac:chgData name="Moshe Freedman" userId="60dcc7a2-9905-4a61-8dfb-1ee9c74ad375" providerId="ADAL" clId="{69C3C210-437C-4E7C-83BE-0BF374C71E5D}" dt="2020-10-27T22:11:40.534" v="979" actId="571"/>
          <ac:spMkLst>
            <pc:docMk/>
            <pc:sldMk cId="2157292698" sldId="268"/>
            <ac:spMk id="494" creationId="{2192828B-9111-41A4-8655-0E9992A00B26}"/>
          </ac:spMkLst>
        </pc:spChg>
        <pc:spChg chg="mod">
          <ac:chgData name="Moshe Freedman" userId="60dcc7a2-9905-4a61-8dfb-1ee9c74ad375" providerId="ADAL" clId="{69C3C210-437C-4E7C-83BE-0BF374C71E5D}" dt="2020-10-27T22:11:40.534" v="979" actId="571"/>
          <ac:spMkLst>
            <pc:docMk/>
            <pc:sldMk cId="2157292698" sldId="268"/>
            <ac:spMk id="496" creationId="{E2ED0B35-BBE5-46C1-9E80-5FE8140929CD}"/>
          </ac:spMkLst>
        </pc:spChg>
        <pc:spChg chg="mod">
          <ac:chgData name="Moshe Freedman" userId="60dcc7a2-9905-4a61-8dfb-1ee9c74ad375" providerId="ADAL" clId="{69C3C210-437C-4E7C-83BE-0BF374C71E5D}" dt="2020-10-27T22:11:40.534" v="979" actId="571"/>
          <ac:spMkLst>
            <pc:docMk/>
            <pc:sldMk cId="2157292698" sldId="268"/>
            <ac:spMk id="498" creationId="{3CC1B72E-84AA-42E7-AD06-D836CDEE1431}"/>
          </ac:spMkLst>
        </pc:spChg>
        <pc:spChg chg="mod">
          <ac:chgData name="Moshe Freedman" userId="60dcc7a2-9905-4a61-8dfb-1ee9c74ad375" providerId="ADAL" clId="{69C3C210-437C-4E7C-83BE-0BF374C71E5D}" dt="2020-10-27T22:11:40.534" v="979" actId="571"/>
          <ac:spMkLst>
            <pc:docMk/>
            <pc:sldMk cId="2157292698" sldId="268"/>
            <ac:spMk id="500" creationId="{0C779155-E4CB-43E4-8881-22285EDC1CA5}"/>
          </ac:spMkLst>
        </pc:spChg>
        <pc:spChg chg="mod">
          <ac:chgData name="Moshe Freedman" userId="60dcc7a2-9905-4a61-8dfb-1ee9c74ad375" providerId="ADAL" clId="{69C3C210-437C-4E7C-83BE-0BF374C71E5D}" dt="2020-10-27T22:11:42.568" v="980" actId="571"/>
          <ac:spMkLst>
            <pc:docMk/>
            <pc:sldMk cId="2157292698" sldId="268"/>
            <ac:spMk id="504" creationId="{8FBE879F-477D-40CF-AB6A-C056E0E83567}"/>
          </ac:spMkLst>
        </pc:spChg>
        <pc:spChg chg="mod">
          <ac:chgData name="Moshe Freedman" userId="60dcc7a2-9905-4a61-8dfb-1ee9c74ad375" providerId="ADAL" clId="{69C3C210-437C-4E7C-83BE-0BF374C71E5D}" dt="2020-10-27T22:11:42.568" v="980" actId="571"/>
          <ac:spMkLst>
            <pc:docMk/>
            <pc:sldMk cId="2157292698" sldId="268"/>
            <ac:spMk id="505" creationId="{A6275E40-E4E5-4196-9141-70312139DA63}"/>
          </ac:spMkLst>
        </pc:spChg>
        <pc:spChg chg="mod">
          <ac:chgData name="Moshe Freedman" userId="60dcc7a2-9905-4a61-8dfb-1ee9c74ad375" providerId="ADAL" clId="{69C3C210-437C-4E7C-83BE-0BF374C71E5D}" dt="2020-10-27T22:11:42.568" v="980" actId="571"/>
          <ac:spMkLst>
            <pc:docMk/>
            <pc:sldMk cId="2157292698" sldId="268"/>
            <ac:spMk id="506" creationId="{622E4C0C-6E64-4C83-89EB-D5FDC0C230E1}"/>
          </ac:spMkLst>
        </pc:spChg>
        <pc:spChg chg="mod">
          <ac:chgData name="Moshe Freedman" userId="60dcc7a2-9905-4a61-8dfb-1ee9c74ad375" providerId="ADAL" clId="{69C3C210-437C-4E7C-83BE-0BF374C71E5D}" dt="2020-10-27T22:11:42.568" v="980" actId="571"/>
          <ac:spMkLst>
            <pc:docMk/>
            <pc:sldMk cId="2157292698" sldId="268"/>
            <ac:spMk id="509" creationId="{5AB9BCA1-C0C6-4FC8-AEDF-7D5A341F6E01}"/>
          </ac:spMkLst>
        </pc:spChg>
        <pc:spChg chg="mod">
          <ac:chgData name="Moshe Freedman" userId="60dcc7a2-9905-4a61-8dfb-1ee9c74ad375" providerId="ADAL" clId="{69C3C210-437C-4E7C-83BE-0BF374C71E5D}" dt="2020-10-27T22:11:42.568" v="980" actId="571"/>
          <ac:spMkLst>
            <pc:docMk/>
            <pc:sldMk cId="2157292698" sldId="268"/>
            <ac:spMk id="518" creationId="{488EF301-F7C0-4D65-8F81-80E10E89893F}"/>
          </ac:spMkLst>
        </pc:spChg>
        <pc:spChg chg="mod">
          <ac:chgData name="Moshe Freedman" userId="60dcc7a2-9905-4a61-8dfb-1ee9c74ad375" providerId="ADAL" clId="{69C3C210-437C-4E7C-83BE-0BF374C71E5D}" dt="2020-10-27T22:11:42.568" v="980" actId="571"/>
          <ac:spMkLst>
            <pc:docMk/>
            <pc:sldMk cId="2157292698" sldId="268"/>
            <ac:spMk id="520" creationId="{78DEED0A-2179-4424-B9E7-5AD56CE64681}"/>
          </ac:spMkLst>
        </pc:spChg>
        <pc:spChg chg="mod">
          <ac:chgData name="Moshe Freedman" userId="60dcc7a2-9905-4a61-8dfb-1ee9c74ad375" providerId="ADAL" clId="{69C3C210-437C-4E7C-83BE-0BF374C71E5D}" dt="2020-10-27T22:11:42.568" v="980" actId="571"/>
          <ac:spMkLst>
            <pc:docMk/>
            <pc:sldMk cId="2157292698" sldId="268"/>
            <ac:spMk id="522" creationId="{641BA2FB-ABB3-45E6-8C79-61573A20728F}"/>
          </ac:spMkLst>
        </pc:spChg>
        <pc:spChg chg="mod">
          <ac:chgData name="Moshe Freedman" userId="60dcc7a2-9905-4a61-8dfb-1ee9c74ad375" providerId="ADAL" clId="{69C3C210-437C-4E7C-83BE-0BF374C71E5D}" dt="2020-10-27T22:11:42.568" v="980" actId="571"/>
          <ac:spMkLst>
            <pc:docMk/>
            <pc:sldMk cId="2157292698" sldId="268"/>
            <ac:spMk id="524" creationId="{EE753CEC-C99C-4D36-A057-285240EAAAF4}"/>
          </ac:spMkLst>
        </pc:spChg>
        <pc:spChg chg="mod">
          <ac:chgData name="Moshe Freedman" userId="60dcc7a2-9905-4a61-8dfb-1ee9c74ad375" providerId="ADAL" clId="{69C3C210-437C-4E7C-83BE-0BF374C71E5D}" dt="2020-10-27T22:11:42.568" v="980" actId="571"/>
          <ac:spMkLst>
            <pc:docMk/>
            <pc:sldMk cId="2157292698" sldId="268"/>
            <ac:spMk id="526" creationId="{6DBEA240-F186-4D02-BBB8-6761598B4B9F}"/>
          </ac:spMkLst>
        </pc:spChg>
        <pc:spChg chg="mod">
          <ac:chgData name="Moshe Freedman" userId="60dcc7a2-9905-4a61-8dfb-1ee9c74ad375" providerId="ADAL" clId="{69C3C210-437C-4E7C-83BE-0BF374C71E5D}" dt="2020-10-27T22:11:42.568" v="980" actId="571"/>
          <ac:spMkLst>
            <pc:docMk/>
            <pc:sldMk cId="2157292698" sldId="268"/>
            <ac:spMk id="528" creationId="{4A77FC78-5BA2-49D7-81EA-16543C7F756B}"/>
          </ac:spMkLst>
        </pc:spChg>
        <pc:spChg chg="mod">
          <ac:chgData name="Moshe Freedman" userId="60dcc7a2-9905-4a61-8dfb-1ee9c74ad375" providerId="ADAL" clId="{69C3C210-437C-4E7C-83BE-0BF374C71E5D}" dt="2020-10-27T22:11:42.568" v="980" actId="571"/>
          <ac:spMkLst>
            <pc:docMk/>
            <pc:sldMk cId="2157292698" sldId="268"/>
            <ac:spMk id="530" creationId="{5FF22041-24E8-466A-A520-94FEEA56E80B}"/>
          </ac:spMkLst>
        </pc:spChg>
        <pc:spChg chg="mod">
          <ac:chgData name="Moshe Freedman" userId="60dcc7a2-9905-4a61-8dfb-1ee9c74ad375" providerId="ADAL" clId="{69C3C210-437C-4E7C-83BE-0BF374C71E5D}" dt="2020-10-27T22:11:42.568" v="980" actId="571"/>
          <ac:spMkLst>
            <pc:docMk/>
            <pc:sldMk cId="2157292698" sldId="268"/>
            <ac:spMk id="532" creationId="{A031C149-5921-46D2-9B23-1739500B7468}"/>
          </ac:spMkLst>
        </pc:spChg>
        <pc:spChg chg="mod">
          <ac:chgData name="Moshe Freedman" userId="60dcc7a2-9905-4a61-8dfb-1ee9c74ad375" providerId="ADAL" clId="{69C3C210-437C-4E7C-83BE-0BF374C71E5D}" dt="2020-10-27T22:11:47.190" v="981" actId="571"/>
          <ac:spMkLst>
            <pc:docMk/>
            <pc:sldMk cId="2157292698" sldId="268"/>
            <ac:spMk id="536" creationId="{08328A9C-033D-4DB7-99EA-0951EF6C0EE0}"/>
          </ac:spMkLst>
        </pc:spChg>
        <pc:spChg chg="mod">
          <ac:chgData name="Moshe Freedman" userId="60dcc7a2-9905-4a61-8dfb-1ee9c74ad375" providerId="ADAL" clId="{69C3C210-437C-4E7C-83BE-0BF374C71E5D}" dt="2020-10-27T22:11:47.190" v="981" actId="571"/>
          <ac:spMkLst>
            <pc:docMk/>
            <pc:sldMk cId="2157292698" sldId="268"/>
            <ac:spMk id="537" creationId="{58AC667E-0408-4CF0-8923-B167C745CA17}"/>
          </ac:spMkLst>
        </pc:spChg>
        <pc:spChg chg="mod">
          <ac:chgData name="Moshe Freedman" userId="60dcc7a2-9905-4a61-8dfb-1ee9c74ad375" providerId="ADAL" clId="{69C3C210-437C-4E7C-83BE-0BF374C71E5D}" dt="2020-10-27T22:11:47.190" v="981" actId="571"/>
          <ac:spMkLst>
            <pc:docMk/>
            <pc:sldMk cId="2157292698" sldId="268"/>
            <ac:spMk id="538" creationId="{D68148E9-31A2-4CB1-9B14-672D358099E9}"/>
          </ac:spMkLst>
        </pc:spChg>
        <pc:spChg chg="mod">
          <ac:chgData name="Moshe Freedman" userId="60dcc7a2-9905-4a61-8dfb-1ee9c74ad375" providerId="ADAL" clId="{69C3C210-437C-4E7C-83BE-0BF374C71E5D}" dt="2020-10-27T22:11:47.190" v="981" actId="571"/>
          <ac:spMkLst>
            <pc:docMk/>
            <pc:sldMk cId="2157292698" sldId="268"/>
            <ac:spMk id="541" creationId="{6AB75A9F-E342-4B45-9193-94C04ED0CE48}"/>
          </ac:spMkLst>
        </pc:spChg>
        <pc:spChg chg="mod">
          <ac:chgData name="Moshe Freedman" userId="60dcc7a2-9905-4a61-8dfb-1ee9c74ad375" providerId="ADAL" clId="{69C3C210-437C-4E7C-83BE-0BF374C71E5D}" dt="2020-10-27T22:11:47.190" v="981" actId="571"/>
          <ac:spMkLst>
            <pc:docMk/>
            <pc:sldMk cId="2157292698" sldId="268"/>
            <ac:spMk id="550" creationId="{065BAF18-7111-4FDB-B501-3C9E9997EF22}"/>
          </ac:spMkLst>
        </pc:spChg>
        <pc:spChg chg="mod">
          <ac:chgData name="Moshe Freedman" userId="60dcc7a2-9905-4a61-8dfb-1ee9c74ad375" providerId="ADAL" clId="{69C3C210-437C-4E7C-83BE-0BF374C71E5D}" dt="2020-10-27T22:11:47.190" v="981" actId="571"/>
          <ac:spMkLst>
            <pc:docMk/>
            <pc:sldMk cId="2157292698" sldId="268"/>
            <ac:spMk id="552" creationId="{57A01197-60E2-46B1-9B91-E47532423BC2}"/>
          </ac:spMkLst>
        </pc:spChg>
        <pc:spChg chg="mod">
          <ac:chgData name="Moshe Freedman" userId="60dcc7a2-9905-4a61-8dfb-1ee9c74ad375" providerId="ADAL" clId="{69C3C210-437C-4E7C-83BE-0BF374C71E5D}" dt="2020-10-27T22:11:47.190" v="981" actId="571"/>
          <ac:spMkLst>
            <pc:docMk/>
            <pc:sldMk cId="2157292698" sldId="268"/>
            <ac:spMk id="554" creationId="{B41AEC71-0439-4E36-93AE-67D3F7708A30}"/>
          </ac:spMkLst>
        </pc:spChg>
        <pc:spChg chg="mod">
          <ac:chgData name="Moshe Freedman" userId="60dcc7a2-9905-4a61-8dfb-1ee9c74ad375" providerId="ADAL" clId="{69C3C210-437C-4E7C-83BE-0BF374C71E5D}" dt="2020-10-27T22:11:47.190" v="981" actId="571"/>
          <ac:spMkLst>
            <pc:docMk/>
            <pc:sldMk cId="2157292698" sldId="268"/>
            <ac:spMk id="556" creationId="{5D95AFBF-6517-4C7A-926A-E36CF9536344}"/>
          </ac:spMkLst>
        </pc:spChg>
        <pc:spChg chg="mod">
          <ac:chgData name="Moshe Freedman" userId="60dcc7a2-9905-4a61-8dfb-1ee9c74ad375" providerId="ADAL" clId="{69C3C210-437C-4E7C-83BE-0BF374C71E5D}" dt="2020-10-27T22:11:47.190" v="981" actId="571"/>
          <ac:spMkLst>
            <pc:docMk/>
            <pc:sldMk cId="2157292698" sldId="268"/>
            <ac:spMk id="558" creationId="{49633A6F-99E2-4A74-8F0B-BD246CE0A7B3}"/>
          </ac:spMkLst>
        </pc:spChg>
        <pc:spChg chg="mod">
          <ac:chgData name="Moshe Freedman" userId="60dcc7a2-9905-4a61-8dfb-1ee9c74ad375" providerId="ADAL" clId="{69C3C210-437C-4E7C-83BE-0BF374C71E5D}" dt="2020-10-27T22:11:47.190" v="981" actId="571"/>
          <ac:spMkLst>
            <pc:docMk/>
            <pc:sldMk cId="2157292698" sldId="268"/>
            <ac:spMk id="560" creationId="{69C90BD1-EDCC-4D9F-8FF6-69DFE5EEC10A}"/>
          </ac:spMkLst>
        </pc:spChg>
        <pc:spChg chg="mod">
          <ac:chgData name="Moshe Freedman" userId="60dcc7a2-9905-4a61-8dfb-1ee9c74ad375" providerId="ADAL" clId="{69C3C210-437C-4E7C-83BE-0BF374C71E5D}" dt="2020-10-27T22:11:47.190" v="981" actId="571"/>
          <ac:spMkLst>
            <pc:docMk/>
            <pc:sldMk cId="2157292698" sldId="268"/>
            <ac:spMk id="562" creationId="{6D084D2D-4BAD-44B5-89F9-D7DA8DCE988A}"/>
          </ac:spMkLst>
        </pc:spChg>
        <pc:spChg chg="mod">
          <ac:chgData name="Moshe Freedman" userId="60dcc7a2-9905-4a61-8dfb-1ee9c74ad375" providerId="ADAL" clId="{69C3C210-437C-4E7C-83BE-0BF374C71E5D}" dt="2020-10-27T22:11:47.190" v="981" actId="571"/>
          <ac:spMkLst>
            <pc:docMk/>
            <pc:sldMk cId="2157292698" sldId="268"/>
            <ac:spMk id="564" creationId="{EEDB2BF8-87A4-4E5B-B3CA-CB00C54FFF1E}"/>
          </ac:spMkLst>
        </pc:spChg>
        <pc:grpChg chg="del">
          <ac:chgData name="Moshe Freedman" userId="60dcc7a2-9905-4a61-8dfb-1ee9c74ad375" providerId="ADAL" clId="{69C3C210-437C-4E7C-83BE-0BF374C71E5D}" dt="2020-10-27T22:09:38.748" v="919" actId="478"/>
          <ac:grpSpMkLst>
            <pc:docMk/>
            <pc:sldMk cId="2157292698" sldId="268"/>
            <ac:grpSpMk id="110" creationId="{44FB4903-1B0E-4989-B2A0-0C9AC71A83E1}"/>
          </ac:grpSpMkLst>
        </pc:grpChg>
        <pc:grpChg chg="del">
          <ac:chgData name="Moshe Freedman" userId="60dcc7a2-9905-4a61-8dfb-1ee9c74ad375" providerId="ADAL" clId="{69C3C210-437C-4E7C-83BE-0BF374C71E5D}" dt="2020-10-27T22:09:38.748" v="919" actId="478"/>
          <ac:grpSpMkLst>
            <pc:docMk/>
            <pc:sldMk cId="2157292698" sldId="268"/>
            <ac:grpSpMk id="119" creationId="{BDE6483D-B306-47CA-8F1A-FFAA85B0F285}"/>
          </ac:grpSpMkLst>
        </pc:grpChg>
        <pc:grpChg chg="del">
          <ac:chgData name="Moshe Freedman" userId="60dcc7a2-9905-4a61-8dfb-1ee9c74ad375" providerId="ADAL" clId="{69C3C210-437C-4E7C-83BE-0BF374C71E5D}" dt="2020-10-27T22:09:38.748" v="919" actId="478"/>
          <ac:grpSpMkLst>
            <pc:docMk/>
            <pc:sldMk cId="2157292698" sldId="268"/>
            <ac:grpSpMk id="150" creationId="{1463EF14-7547-4A83-986A-92581C6F6F62}"/>
          </ac:grpSpMkLst>
        </pc:grpChg>
        <pc:grpChg chg="del">
          <ac:chgData name="Moshe Freedman" userId="60dcc7a2-9905-4a61-8dfb-1ee9c74ad375" providerId="ADAL" clId="{69C3C210-437C-4E7C-83BE-0BF374C71E5D}" dt="2020-10-27T22:09:38.748" v="919" actId="478"/>
          <ac:grpSpMkLst>
            <pc:docMk/>
            <pc:sldMk cId="2157292698" sldId="268"/>
            <ac:grpSpMk id="182" creationId="{53262C03-168F-4794-8DFF-BDFCD7016865}"/>
          </ac:grpSpMkLst>
        </pc:grpChg>
        <pc:grpChg chg="del">
          <ac:chgData name="Moshe Freedman" userId="60dcc7a2-9905-4a61-8dfb-1ee9c74ad375" providerId="ADAL" clId="{69C3C210-437C-4E7C-83BE-0BF374C71E5D}" dt="2020-10-27T22:09:38.748" v="919" actId="478"/>
          <ac:grpSpMkLst>
            <pc:docMk/>
            <pc:sldMk cId="2157292698" sldId="268"/>
            <ac:grpSpMk id="214" creationId="{72325315-9107-48A5-82B8-DA8D68009DD9}"/>
          </ac:grpSpMkLst>
        </pc:grpChg>
        <pc:grpChg chg="del">
          <ac:chgData name="Moshe Freedman" userId="60dcc7a2-9905-4a61-8dfb-1ee9c74ad375" providerId="ADAL" clId="{69C3C210-437C-4E7C-83BE-0BF374C71E5D}" dt="2020-10-27T22:09:38.748" v="919" actId="478"/>
          <ac:grpSpMkLst>
            <pc:docMk/>
            <pc:sldMk cId="2157292698" sldId="268"/>
            <ac:grpSpMk id="246" creationId="{1492820E-3840-40C2-AF39-5AD2A93FE7D3}"/>
          </ac:grpSpMkLst>
        </pc:grpChg>
        <pc:grpChg chg="del">
          <ac:chgData name="Moshe Freedman" userId="60dcc7a2-9905-4a61-8dfb-1ee9c74ad375" providerId="ADAL" clId="{69C3C210-437C-4E7C-83BE-0BF374C71E5D}" dt="2020-10-27T22:09:38.748" v="919" actId="478"/>
          <ac:grpSpMkLst>
            <pc:docMk/>
            <pc:sldMk cId="2157292698" sldId="268"/>
            <ac:grpSpMk id="278" creationId="{571F0F79-58BC-4146-933F-69A940EEF990}"/>
          </ac:grpSpMkLst>
        </pc:grpChg>
        <pc:grpChg chg="del">
          <ac:chgData name="Moshe Freedman" userId="60dcc7a2-9905-4a61-8dfb-1ee9c74ad375" providerId="ADAL" clId="{69C3C210-437C-4E7C-83BE-0BF374C71E5D}" dt="2020-10-27T22:09:38.748" v="919" actId="478"/>
          <ac:grpSpMkLst>
            <pc:docMk/>
            <pc:sldMk cId="2157292698" sldId="268"/>
            <ac:grpSpMk id="310" creationId="{8E6D6442-6EFD-406B-A4F2-076DDC9301F3}"/>
          </ac:grpSpMkLst>
        </pc:grpChg>
        <pc:grpChg chg="del">
          <ac:chgData name="Moshe Freedman" userId="60dcc7a2-9905-4a61-8dfb-1ee9c74ad375" providerId="ADAL" clId="{69C3C210-437C-4E7C-83BE-0BF374C71E5D}" dt="2020-10-27T22:09:38.748" v="919" actId="478"/>
          <ac:grpSpMkLst>
            <pc:docMk/>
            <pc:sldMk cId="2157292698" sldId="268"/>
            <ac:grpSpMk id="342" creationId="{E4E9EF24-0589-4F37-8F30-D167AA89BD84}"/>
          </ac:grpSpMkLst>
        </pc:grpChg>
        <pc:grpChg chg="add mod">
          <ac:chgData name="Moshe Freedman" userId="60dcc7a2-9905-4a61-8dfb-1ee9c74ad375" providerId="ADAL" clId="{69C3C210-437C-4E7C-83BE-0BF374C71E5D}" dt="2020-10-27T22:11:33.743" v="976" actId="1076"/>
          <ac:grpSpMkLst>
            <pc:docMk/>
            <pc:sldMk cId="2157292698" sldId="268"/>
            <ac:grpSpMk id="374" creationId="{9E6372C8-BDCF-4591-A1D0-B9D19C34CFAA}"/>
          </ac:grpSpMkLst>
        </pc:grpChg>
        <pc:grpChg chg="mod">
          <ac:chgData name="Moshe Freedman" userId="60dcc7a2-9905-4a61-8dfb-1ee9c74ad375" providerId="ADAL" clId="{69C3C210-437C-4E7C-83BE-0BF374C71E5D}" dt="2020-10-27T22:11:09.645" v="971"/>
          <ac:grpSpMkLst>
            <pc:docMk/>
            <pc:sldMk cId="2157292698" sldId="268"/>
            <ac:grpSpMk id="375" creationId="{835BD31F-F047-4759-AA86-8EE6F6731818}"/>
          </ac:grpSpMkLst>
        </pc:grpChg>
        <pc:grpChg chg="mod">
          <ac:chgData name="Moshe Freedman" userId="60dcc7a2-9905-4a61-8dfb-1ee9c74ad375" providerId="ADAL" clId="{69C3C210-437C-4E7C-83BE-0BF374C71E5D}" dt="2020-10-27T22:11:09.645" v="971"/>
          <ac:grpSpMkLst>
            <pc:docMk/>
            <pc:sldMk cId="2157292698" sldId="268"/>
            <ac:grpSpMk id="382" creationId="{0D3C4E36-349B-40DB-96A2-28F3AC00443A}"/>
          </ac:grpSpMkLst>
        </pc:grpChg>
        <pc:grpChg chg="mod">
          <ac:chgData name="Moshe Freedman" userId="60dcc7a2-9905-4a61-8dfb-1ee9c74ad375" providerId="ADAL" clId="{69C3C210-437C-4E7C-83BE-0BF374C71E5D}" dt="2020-10-27T22:11:09.645" v="971"/>
          <ac:grpSpMkLst>
            <pc:docMk/>
            <pc:sldMk cId="2157292698" sldId="268"/>
            <ac:grpSpMk id="383" creationId="{2B89C98D-3759-4EB3-9337-203D89EF50CD}"/>
          </ac:grpSpMkLst>
        </pc:grpChg>
        <pc:grpChg chg="mod">
          <ac:chgData name="Moshe Freedman" userId="60dcc7a2-9905-4a61-8dfb-1ee9c74ad375" providerId="ADAL" clId="{69C3C210-437C-4E7C-83BE-0BF374C71E5D}" dt="2020-10-27T22:11:09.645" v="971"/>
          <ac:grpSpMkLst>
            <pc:docMk/>
            <pc:sldMk cId="2157292698" sldId="268"/>
            <ac:grpSpMk id="384" creationId="{0D0D775D-D08E-4211-A489-2D1FED915DE3}"/>
          </ac:grpSpMkLst>
        </pc:grpChg>
        <pc:grpChg chg="mod">
          <ac:chgData name="Moshe Freedman" userId="60dcc7a2-9905-4a61-8dfb-1ee9c74ad375" providerId="ADAL" clId="{69C3C210-437C-4E7C-83BE-0BF374C71E5D}" dt="2020-10-27T22:11:09.645" v="971"/>
          <ac:grpSpMkLst>
            <pc:docMk/>
            <pc:sldMk cId="2157292698" sldId="268"/>
            <ac:grpSpMk id="385" creationId="{52AE2512-6F1D-4B35-BE54-B704639290D0}"/>
          </ac:grpSpMkLst>
        </pc:grpChg>
        <pc:grpChg chg="mod">
          <ac:chgData name="Moshe Freedman" userId="60dcc7a2-9905-4a61-8dfb-1ee9c74ad375" providerId="ADAL" clId="{69C3C210-437C-4E7C-83BE-0BF374C71E5D}" dt="2020-10-27T22:11:09.645" v="971"/>
          <ac:grpSpMkLst>
            <pc:docMk/>
            <pc:sldMk cId="2157292698" sldId="268"/>
            <ac:grpSpMk id="386" creationId="{8151834C-2DAD-4973-ABEE-1C20790533F4}"/>
          </ac:grpSpMkLst>
        </pc:grpChg>
        <pc:grpChg chg="mod">
          <ac:chgData name="Moshe Freedman" userId="60dcc7a2-9905-4a61-8dfb-1ee9c74ad375" providerId="ADAL" clId="{69C3C210-437C-4E7C-83BE-0BF374C71E5D}" dt="2020-10-27T22:11:09.645" v="971"/>
          <ac:grpSpMkLst>
            <pc:docMk/>
            <pc:sldMk cId="2157292698" sldId="268"/>
            <ac:grpSpMk id="387" creationId="{5870BEF9-9B66-495F-AA09-CF543E08A8F0}"/>
          </ac:grpSpMkLst>
        </pc:grpChg>
        <pc:grpChg chg="mod">
          <ac:chgData name="Moshe Freedman" userId="60dcc7a2-9905-4a61-8dfb-1ee9c74ad375" providerId="ADAL" clId="{69C3C210-437C-4E7C-83BE-0BF374C71E5D}" dt="2020-10-27T22:11:09.645" v="971"/>
          <ac:grpSpMkLst>
            <pc:docMk/>
            <pc:sldMk cId="2157292698" sldId="268"/>
            <ac:grpSpMk id="388" creationId="{DAEB221F-FC42-4029-B169-8083750220CD}"/>
          </ac:grpSpMkLst>
        </pc:grpChg>
        <pc:grpChg chg="mod">
          <ac:chgData name="Moshe Freedman" userId="60dcc7a2-9905-4a61-8dfb-1ee9c74ad375" providerId="ADAL" clId="{69C3C210-437C-4E7C-83BE-0BF374C71E5D}" dt="2020-10-27T22:11:09.645" v="971"/>
          <ac:grpSpMkLst>
            <pc:docMk/>
            <pc:sldMk cId="2157292698" sldId="268"/>
            <ac:grpSpMk id="389" creationId="{444C54A4-FCE0-4A10-9C1D-F0102AB34DE5}"/>
          </ac:grpSpMkLst>
        </pc:grpChg>
        <pc:grpChg chg="add mod">
          <ac:chgData name="Moshe Freedman" userId="60dcc7a2-9905-4a61-8dfb-1ee9c74ad375" providerId="ADAL" clId="{69C3C210-437C-4E7C-83BE-0BF374C71E5D}" dt="2020-10-27T22:11:36.721" v="977" actId="571"/>
          <ac:grpSpMkLst>
            <pc:docMk/>
            <pc:sldMk cId="2157292698" sldId="268"/>
            <ac:grpSpMk id="406" creationId="{9ED2F437-2CED-407B-9BFA-28F6EB6B63F2}"/>
          </ac:grpSpMkLst>
        </pc:grpChg>
        <pc:grpChg chg="mod">
          <ac:chgData name="Moshe Freedman" userId="60dcc7a2-9905-4a61-8dfb-1ee9c74ad375" providerId="ADAL" clId="{69C3C210-437C-4E7C-83BE-0BF374C71E5D}" dt="2020-10-27T22:11:36.721" v="977" actId="571"/>
          <ac:grpSpMkLst>
            <pc:docMk/>
            <pc:sldMk cId="2157292698" sldId="268"/>
            <ac:grpSpMk id="407" creationId="{88F3B60C-B43F-4187-A223-E239E03922B5}"/>
          </ac:grpSpMkLst>
        </pc:grpChg>
        <pc:grpChg chg="mod">
          <ac:chgData name="Moshe Freedman" userId="60dcc7a2-9905-4a61-8dfb-1ee9c74ad375" providerId="ADAL" clId="{69C3C210-437C-4E7C-83BE-0BF374C71E5D}" dt="2020-10-27T22:11:36.721" v="977" actId="571"/>
          <ac:grpSpMkLst>
            <pc:docMk/>
            <pc:sldMk cId="2157292698" sldId="268"/>
            <ac:grpSpMk id="414" creationId="{FA44D1B6-29B0-4D98-845C-4E05A08BBDD2}"/>
          </ac:grpSpMkLst>
        </pc:grpChg>
        <pc:grpChg chg="mod">
          <ac:chgData name="Moshe Freedman" userId="60dcc7a2-9905-4a61-8dfb-1ee9c74ad375" providerId="ADAL" clId="{69C3C210-437C-4E7C-83BE-0BF374C71E5D}" dt="2020-10-27T22:11:36.721" v="977" actId="571"/>
          <ac:grpSpMkLst>
            <pc:docMk/>
            <pc:sldMk cId="2157292698" sldId="268"/>
            <ac:grpSpMk id="415" creationId="{D94A6B08-B883-4B1F-9AAD-8E0DE341D8C6}"/>
          </ac:grpSpMkLst>
        </pc:grpChg>
        <pc:grpChg chg="mod">
          <ac:chgData name="Moshe Freedman" userId="60dcc7a2-9905-4a61-8dfb-1ee9c74ad375" providerId="ADAL" clId="{69C3C210-437C-4E7C-83BE-0BF374C71E5D}" dt="2020-10-27T22:11:36.721" v="977" actId="571"/>
          <ac:grpSpMkLst>
            <pc:docMk/>
            <pc:sldMk cId="2157292698" sldId="268"/>
            <ac:grpSpMk id="416" creationId="{B36A9734-2A7C-47B2-AD30-1992F28A79FB}"/>
          </ac:grpSpMkLst>
        </pc:grpChg>
        <pc:grpChg chg="mod">
          <ac:chgData name="Moshe Freedman" userId="60dcc7a2-9905-4a61-8dfb-1ee9c74ad375" providerId="ADAL" clId="{69C3C210-437C-4E7C-83BE-0BF374C71E5D}" dt="2020-10-27T22:11:36.721" v="977" actId="571"/>
          <ac:grpSpMkLst>
            <pc:docMk/>
            <pc:sldMk cId="2157292698" sldId="268"/>
            <ac:grpSpMk id="417" creationId="{3E863D97-D489-4A8A-A6F3-D1134C348255}"/>
          </ac:grpSpMkLst>
        </pc:grpChg>
        <pc:grpChg chg="mod">
          <ac:chgData name="Moshe Freedman" userId="60dcc7a2-9905-4a61-8dfb-1ee9c74ad375" providerId="ADAL" clId="{69C3C210-437C-4E7C-83BE-0BF374C71E5D}" dt="2020-10-27T22:11:36.721" v="977" actId="571"/>
          <ac:grpSpMkLst>
            <pc:docMk/>
            <pc:sldMk cId="2157292698" sldId="268"/>
            <ac:grpSpMk id="418" creationId="{5AC64EC6-42DD-4214-9CC5-0A2DF340D476}"/>
          </ac:grpSpMkLst>
        </pc:grpChg>
        <pc:grpChg chg="mod">
          <ac:chgData name="Moshe Freedman" userId="60dcc7a2-9905-4a61-8dfb-1ee9c74ad375" providerId="ADAL" clId="{69C3C210-437C-4E7C-83BE-0BF374C71E5D}" dt="2020-10-27T22:11:36.721" v="977" actId="571"/>
          <ac:grpSpMkLst>
            <pc:docMk/>
            <pc:sldMk cId="2157292698" sldId="268"/>
            <ac:grpSpMk id="419" creationId="{8C079F90-3A2B-4134-8EE5-706D6F2BAEF5}"/>
          </ac:grpSpMkLst>
        </pc:grpChg>
        <pc:grpChg chg="mod">
          <ac:chgData name="Moshe Freedman" userId="60dcc7a2-9905-4a61-8dfb-1ee9c74ad375" providerId="ADAL" clId="{69C3C210-437C-4E7C-83BE-0BF374C71E5D}" dt="2020-10-27T22:11:36.721" v="977" actId="571"/>
          <ac:grpSpMkLst>
            <pc:docMk/>
            <pc:sldMk cId="2157292698" sldId="268"/>
            <ac:grpSpMk id="420" creationId="{01882162-2A02-49B3-9C24-563ACC7482CE}"/>
          </ac:grpSpMkLst>
        </pc:grpChg>
        <pc:grpChg chg="mod">
          <ac:chgData name="Moshe Freedman" userId="60dcc7a2-9905-4a61-8dfb-1ee9c74ad375" providerId="ADAL" clId="{69C3C210-437C-4E7C-83BE-0BF374C71E5D}" dt="2020-10-27T22:11:36.721" v="977" actId="571"/>
          <ac:grpSpMkLst>
            <pc:docMk/>
            <pc:sldMk cId="2157292698" sldId="268"/>
            <ac:grpSpMk id="421" creationId="{9FE89374-CD85-4C56-9E34-EA4584D715F6}"/>
          </ac:grpSpMkLst>
        </pc:grpChg>
        <pc:grpChg chg="add mod">
          <ac:chgData name="Moshe Freedman" userId="60dcc7a2-9905-4a61-8dfb-1ee9c74ad375" providerId="ADAL" clId="{69C3C210-437C-4E7C-83BE-0BF374C71E5D}" dt="2020-10-27T22:11:38.915" v="978" actId="571"/>
          <ac:grpSpMkLst>
            <pc:docMk/>
            <pc:sldMk cId="2157292698" sldId="268"/>
            <ac:grpSpMk id="438" creationId="{C89D677D-C48A-4361-AAA4-2EFC9D45085E}"/>
          </ac:grpSpMkLst>
        </pc:grpChg>
        <pc:grpChg chg="mod">
          <ac:chgData name="Moshe Freedman" userId="60dcc7a2-9905-4a61-8dfb-1ee9c74ad375" providerId="ADAL" clId="{69C3C210-437C-4E7C-83BE-0BF374C71E5D}" dt="2020-10-27T22:11:38.915" v="978" actId="571"/>
          <ac:grpSpMkLst>
            <pc:docMk/>
            <pc:sldMk cId="2157292698" sldId="268"/>
            <ac:grpSpMk id="439" creationId="{A926C42A-24C9-4C26-9EFA-D62594719B5F}"/>
          </ac:grpSpMkLst>
        </pc:grpChg>
        <pc:grpChg chg="mod">
          <ac:chgData name="Moshe Freedman" userId="60dcc7a2-9905-4a61-8dfb-1ee9c74ad375" providerId="ADAL" clId="{69C3C210-437C-4E7C-83BE-0BF374C71E5D}" dt="2020-10-27T22:11:38.915" v="978" actId="571"/>
          <ac:grpSpMkLst>
            <pc:docMk/>
            <pc:sldMk cId="2157292698" sldId="268"/>
            <ac:grpSpMk id="446" creationId="{1A607C3D-0488-4843-81D3-1ED27A05D69A}"/>
          </ac:grpSpMkLst>
        </pc:grpChg>
        <pc:grpChg chg="mod">
          <ac:chgData name="Moshe Freedman" userId="60dcc7a2-9905-4a61-8dfb-1ee9c74ad375" providerId="ADAL" clId="{69C3C210-437C-4E7C-83BE-0BF374C71E5D}" dt="2020-10-27T22:11:38.915" v="978" actId="571"/>
          <ac:grpSpMkLst>
            <pc:docMk/>
            <pc:sldMk cId="2157292698" sldId="268"/>
            <ac:grpSpMk id="447" creationId="{23E73AB7-514C-410C-AE1D-1D0B01D7436A}"/>
          </ac:grpSpMkLst>
        </pc:grpChg>
        <pc:grpChg chg="mod">
          <ac:chgData name="Moshe Freedman" userId="60dcc7a2-9905-4a61-8dfb-1ee9c74ad375" providerId="ADAL" clId="{69C3C210-437C-4E7C-83BE-0BF374C71E5D}" dt="2020-10-27T22:11:38.915" v="978" actId="571"/>
          <ac:grpSpMkLst>
            <pc:docMk/>
            <pc:sldMk cId="2157292698" sldId="268"/>
            <ac:grpSpMk id="448" creationId="{82052450-91B0-4FF9-AC6B-B44366BE23F9}"/>
          </ac:grpSpMkLst>
        </pc:grpChg>
        <pc:grpChg chg="mod">
          <ac:chgData name="Moshe Freedman" userId="60dcc7a2-9905-4a61-8dfb-1ee9c74ad375" providerId="ADAL" clId="{69C3C210-437C-4E7C-83BE-0BF374C71E5D}" dt="2020-10-27T22:11:38.915" v="978" actId="571"/>
          <ac:grpSpMkLst>
            <pc:docMk/>
            <pc:sldMk cId="2157292698" sldId="268"/>
            <ac:grpSpMk id="449" creationId="{DC759F61-36B1-4338-A370-CFE9EFC5CD41}"/>
          </ac:grpSpMkLst>
        </pc:grpChg>
        <pc:grpChg chg="mod">
          <ac:chgData name="Moshe Freedman" userId="60dcc7a2-9905-4a61-8dfb-1ee9c74ad375" providerId="ADAL" clId="{69C3C210-437C-4E7C-83BE-0BF374C71E5D}" dt="2020-10-27T22:11:38.915" v="978" actId="571"/>
          <ac:grpSpMkLst>
            <pc:docMk/>
            <pc:sldMk cId="2157292698" sldId="268"/>
            <ac:grpSpMk id="450" creationId="{5206CBDC-31DB-41CA-9D0D-0EA5F1441F72}"/>
          </ac:grpSpMkLst>
        </pc:grpChg>
        <pc:grpChg chg="mod">
          <ac:chgData name="Moshe Freedman" userId="60dcc7a2-9905-4a61-8dfb-1ee9c74ad375" providerId="ADAL" clId="{69C3C210-437C-4E7C-83BE-0BF374C71E5D}" dt="2020-10-27T22:11:38.915" v="978" actId="571"/>
          <ac:grpSpMkLst>
            <pc:docMk/>
            <pc:sldMk cId="2157292698" sldId="268"/>
            <ac:grpSpMk id="451" creationId="{F91381D1-0123-40EF-BCA0-8E084877C20B}"/>
          </ac:grpSpMkLst>
        </pc:grpChg>
        <pc:grpChg chg="mod">
          <ac:chgData name="Moshe Freedman" userId="60dcc7a2-9905-4a61-8dfb-1ee9c74ad375" providerId="ADAL" clId="{69C3C210-437C-4E7C-83BE-0BF374C71E5D}" dt="2020-10-27T22:11:38.915" v="978" actId="571"/>
          <ac:grpSpMkLst>
            <pc:docMk/>
            <pc:sldMk cId="2157292698" sldId="268"/>
            <ac:grpSpMk id="452" creationId="{7F63AE1B-9DCC-420C-9AB6-4A383D467291}"/>
          </ac:grpSpMkLst>
        </pc:grpChg>
        <pc:grpChg chg="mod">
          <ac:chgData name="Moshe Freedman" userId="60dcc7a2-9905-4a61-8dfb-1ee9c74ad375" providerId="ADAL" clId="{69C3C210-437C-4E7C-83BE-0BF374C71E5D}" dt="2020-10-27T22:11:38.915" v="978" actId="571"/>
          <ac:grpSpMkLst>
            <pc:docMk/>
            <pc:sldMk cId="2157292698" sldId="268"/>
            <ac:grpSpMk id="453" creationId="{25C5AFDF-3BB7-4449-B6F3-A96C46A31C8F}"/>
          </ac:grpSpMkLst>
        </pc:grpChg>
        <pc:grpChg chg="add mod">
          <ac:chgData name="Moshe Freedman" userId="60dcc7a2-9905-4a61-8dfb-1ee9c74ad375" providerId="ADAL" clId="{69C3C210-437C-4E7C-83BE-0BF374C71E5D}" dt="2020-10-27T22:11:40.534" v="979" actId="571"/>
          <ac:grpSpMkLst>
            <pc:docMk/>
            <pc:sldMk cId="2157292698" sldId="268"/>
            <ac:grpSpMk id="470" creationId="{433ACEB6-2969-4A77-B695-F72DE45418BC}"/>
          </ac:grpSpMkLst>
        </pc:grpChg>
        <pc:grpChg chg="mod">
          <ac:chgData name="Moshe Freedman" userId="60dcc7a2-9905-4a61-8dfb-1ee9c74ad375" providerId="ADAL" clId="{69C3C210-437C-4E7C-83BE-0BF374C71E5D}" dt="2020-10-27T22:11:40.534" v="979" actId="571"/>
          <ac:grpSpMkLst>
            <pc:docMk/>
            <pc:sldMk cId="2157292698" sldId="268"/>
            <ac:grpSpMk id="471" creationId="{AEA83A3C-B749-4A12-86CC-B690588DEFCF}"/>
          </ac:grpSpMkLst>
        </pc:grpChg>
        <pc:grpChg chg="mod">
          <ac:chgData name="Moshe Freedman" userId="60dcc7a2-9905-4a61-8dfb-1ee9c74ad375" providerId="ADAL" clId="{69C3C210-437C-4E7C-83BE-0BF374C71E5D}" dt="2020-10-27T22:11:40.534" v="979" actId="571"/>
          <ac:grpSpMkLst>
            <pc:docMk/>
            <pc:sldMk cId="2157292698" sldId="268"/>
            <ac:grpSpMk id="478" creationId="{300EA0DE-B7FB-4CBB-AF77-FF9876C90E5B}"/>
          </ac:grpSpMkLst>
        </pc:grpChg>
        <pc:grpChg chg="mod">
          <ac:chgData name="Moshe Freedman" userId="60dcc7a2-9905-4a61-8dfb-1ee9c74ad375" providerId="ADAL" clId="{69C3C210-437C-4E7C-83BE-0BF374C71E5D}" dt="2020-10-27T22:11:40.534" v="979" actId="571"/>
          <ac:grpSpMkLst>
            <pc:docMk/>
            <pc:sldMk cId="2157292698" sldId="268"/>
            <ac:grpSpMk id="479" creationId="{C1BC0087-F865-4156-82B7-18A1EEA17E90}"/>
          </ac:grpSpMkLst>
        </pc:grpChg>
        <pc:grpChg chg="mod">
          <ac:chgData name="Moshe Freedman" userId="60dcc7a2-9905-4a61-8dfb-1ee9c74ad375" providerId="ADAL" clId="{69C3C210-437C-4E7C-83BE-0BF374C71E5D}" dt="2020-10-27T22:11:40.534" v="979" actId="571"/>
          <ac:grpSpMkLst>
            <pc:docMk/>
            <pc:sldMk cId="2157292698" sldId="268"/>
            <ac:grpSpMk id="480" creationId="{CD18F9EF-5DC4-4C71-83A0-BC61C541A2BD}"/>
          </ac:grpSpMkLst>
        </pc:grpChg>
        <pc:grpChg chg="mod">
          <ac:chgData name="Moshe Freedman" userId="60dcc7a2-9905-4a61-8dfb-1ee9c74ad375" providerId="ADAL" clId="{69C3C210-437C-4E7C-83BE-0BF374C71E5D}" dt="2020-10-27T22:11:40.534" v="979" actId="571"/>
          <ac:grpSpMkLst>
            <pc:docMk/>
            <pc:sldMk cId="2157292698" sldId="268"/>
            <ac:grpSpMk id="481" creationId="{28578327-E056-4A4A-87C5-940647A9E9BB}"/>
          </ac:grpSpMkLst>
        </pc:grpChg>
        <pc:grpChg chg="mod">
          <ac:chgData name="Moshe Freedman" userId="60dcc7a2-9905-4a61-8dfb-1ee9c74ad375" providerId="ADAL" clId="{69C3C210-437C-4E7C-83BE-0BF374C71E5D}" dt="2020-10-27T22:11:40.534" v="979" actId="571"/>
          <ac:grpSpMkLst>
            <pc:docMk/>
            <pc:sldMk cId="2157292698" sldId="268"/>
            <ac:grpSpMk id="482" creationId="{9026F4ED-B52E-47ED-B7E6-CDD2782A4258}"/>
          </ac:grpSpMkLst>
        </pc:grpChg>
        <pc:grpChg chg="mod">
          <ac:chgData name="Moshe Freedman" userId="60dcc7a2-9905-4a61-8dfb-1ee9c74ad375" providerId="ADAL" clId="{69C3C210-437C-4E7C-83BE-0BF374C71E5D}" dt="2020-10-27T22:11:40.534" v="979" actId="571"/>
          <ac:grpSpMkLst>
            <pc:docMk/>
            <pc:sldMk cId="2157292698" sldId="268"/>
            <ac:grpSpMk id="483" creationId="{8F343E9A-0B1F-4138-814B-09AA494B1A4D}"/>
          </ac:grpSpMkLst>
        </pc:grpChg>
        <pc:grpChg chg="mod">
          <ac:chgData name="Moshe Freedman" userId="60dcc7a2-9905-4a61-8dfb-1ee9c74ad375" providerId="ADAL" clId="{69C3C210-437C-4E7C-83BE-0BF374C71E5D}" dt="2020-10-27T22:11:40.534" v="979" actId="571"/>
          <ac:grpSpMkLst>
            <pc:docMk/>
            <pc:sldMk cId="2157292698" sldId="268"/>
            <ac:grpSpMk id="484" creationId="{8B9B8745-E047-4FF5-896A-0651CFB8EDBF}"/>
          </ac:grpSpMkLst>
        </pc:grpChg>
        <pc:grpChg chg="mod">
          <ac:chgData name="Moshe Freedman" userId="60dcc7a2-9905-4a61-8dfb-1ee9c74ad375" providerId="ADAL" clId="{69C3C210-437C-4E7C-83BE-0BF374C71E5D}" dt="2020-10-27T22:11:40.534" v="979" actId="571"/>
          <ac:grpSpMkLst>
            <pc:docMk/>
            <pc:sldMk cId="2157292698" sldId="268"/>
            <ac:grpSpMk id="485" creationId="{467D7439-5B67-47C3-817B-E41055CCC4B6}"/>
          </ac:grpSpMkLst>
        </pc:grpChg>
        <pc:grpChg chg="add mod">
          <ac:chgData name="Moshe Freedman" userId="60dcc7a2-9905-4a61-8dfb-1ee9c74ad375" providerId="ADAL" clId="{69C3C210-437C-4E7C-83BE-0BF374C71E5D}" dt="2020-10-27T22:11:42.568" v="980" actId="571"/>
          <ac:grpSpMkLst>
            <pc:docMk/>
            <pc:sldMk cId="2157292698" sldId="268"/>
            <ac:grpSpMk id="502" creationId="{A2A86DC8-F4E5-402B-80DC-2F923D6502F6}"/>
          </ac:grpSpMkLst>
        </pc:grpChg>
        <pc:grpChg chg="mod">
          <ac:chgData name="Moshe Freedman" userId="60dcc7a2-9905-4a61-8dfb-1ee9c74ad375" providerId="ADAL" clId="{69C3C210-437C-4E7C-83BE-0BF374C71E5D}" dt="2020-10-27T22:11:42.568" v="980" actId="571"/>
          <ac:grpSpMkLst>
            <pc:docMk/>
            <pc:sldMk cId="2157292698" sldId="268"/>
            <ac:grpSpMk id="503" creationId="{3A1B371D-CC44-4B38-9C42-0ABCA45A5DDD}"/>
          </ac:grpSpMkLst>
        </pc:grpChg>
        <pc:grpChg chg="mod">
          <ac:chgData name="Moshe Freedman" userId="60dcc7a2-9905-4a61-8dfb-1ee9c74ad375" providerId="ADAL" clId="{69C3C210-437C-4E7C-83BE-0BF374C71E5D}" dt="2020-10-27T22:11:42.568" v="980" actId="571"/>
          <ac:grpSpMkLst>
            <pc:docMk/>
            <pc:sldMk cId="2157292698" sldId="268"/>
            <ac:grpSpMk id="510" creationId="{DDE9C697-49FC-4654-ACE2-BF60BA12B145}"/>
          </ac:grpSpMkLst>
        </pc:grpChg>
        <pc:grpChg chg="mod">
          <ac:chgData name="Moshe Freedman" userId="60dcc7a2-9905-4a61-8dfb-1ee9c74ad375" providerId="ADAL" clId="{69C3C210-437C-4E7C-83BE-0BF374C71E5D}" dt="2020-10-27T22:11:42.568" v="980" actId="571"/>
          <ac:grpSpMkLst>
            <pc:docMk/>
            <pc:sldMk cId="2157292698" sldId="268"/>
            <ac:grpSpMk id="511" creationId="{1729C541-1D1D-4260-84E6-222A638D055F}"/>
          </ac:grpSpMkLst>
        </pc:grpChg>
        <pc:grpChg chg="mod">
          <ac:chgData name="Moshe Freedman" userId="60dcc7a2-9905-4a61-8dfb-1ee9c74ad375" providerId="ADAL" clId="{69C3C210-437C-4E7C-83BE-0BF374C71E5D}" dt="2020-10-27T22:11:42.568" v="980" actId="571"/>
          <ac:grpSpMkLst>
            <pc:docMk/>
            <pc:sldMk cId="2157292698" sldId="268"/>
            <ac:grpSpMk id="512" creationId="{3B72EC87-B593-43CC-8E07-B66BF7160FD0}"/>
          </ac:grpSpMkLst>
        </pc:grpChg>
        <pc:grpChg chg="mod">
          <ac:chgData name="Moshe Freedman" userId="60dcc7a2-9905-4a61-8dfb-1ee9c74ad375" providerId="ADAL" clId="{69C3C210-437C-4E7C-83BE-0BF374C71E5D}" dt="2020-10-27T22:11:42.568" v="980" actId="571"/>
          <ac:grpSpMkLst>
            <pc:docMk/>
            <pc:sldMk cId="2157292698" sldId="268"/>
            <ac:grpSpMk id="513" creationId="{7A95155F-2168-4F71-AD4C-B775CF6C9AC9}"/>
          </ac:grpSpMkLst>
        </pc:grpChg>
        <pc:grpChg chg="mod">
          <ac:chgData name="Moshe Freedman" userId="60dcc7a2-9905-4a61-8dfb-1ee9c74ad375" providerId="ADAL" clId="{69C3C210-437C-4E7C-83BE-0BF374C71E5D}" dt="2020-10-27T22:11:42.568" v="980" actId="571"/>
          <ac:grpSpMkLst>
            <pc:docMk/>
            <pc:sldMk cId="2157292698" sldId="268"/>
            <ac:grpSpMk id="514" creationId="{E549568A-7747-4751-9942-F6EFBB040A16}"/>
          </ac:grpSpMkLst>
        </pc:grpChg>
        <pc:grpChg chg="mod">
          <ac:chgData name="Moshe Freedman" userId="60dcc7a2-9905-4a61-8dfb-1ee9c74ad375" providerId="ADAL" clId="{69C3C210-437C-4E7C-83BE-0BF374C71E5D}" dt="2020-10-27T22:11:42.568" v="980" actId="571"/>
          <ac:grpSpMkLst>
            <pc:docMk/>
            <pc:sldMk cId="2157292698" sldId="268"/>
            <ac:grpSpMk id="515" creationId="{42D57589-8317-402F-8BF0-D90BBADB29CA}"/>
          </ac:grpSpMkLst>
        </pc:grpChg>
        <pc:grpChg chg="mod">
          <ac:chgData name="Moshe Freedman" userId="60dcc7a2-9905-4a61-8dfb-1ee9c74ad375" providerId="ADAL" clId="{69C3C210-437C-4E7C-83BE-0BF374C71E5D}" dt="2020-10-27T22:11:42.568" v="980" actId="571"/>
          <ac:grpSpMkLst>
            <pc:docMk/>
            <pc:sldMk cId="2157292698" sldId="268"/>
            <ac:grpSpMk id="516" creationId="{6F1DD65A-560C-4E8D-BFB5-AE45B34EC974}"/>
          </ac:grpSpMkLst>
        </pc:grpChg>
        <pc:grpChg chg="mod">
          <ac:chgData name="Moshe Freedman" userId="60dcc7a2-9905-4a61-8dfb-1ee9c74ad375" providerId="ADAL" clId="{69C3C210-437C-4E7C-83BE-0BF374C71E5D}" dt="2020-10-27T22:11:42.568" v="980" actId="571"/>
          <ac:grpSpMkLst>
            <pc:docMk/>
            <pc:sldMk cId="2157292698" sldId="268"/>
            <ac:grpSpMk id="517" creationId="{5ED8A569-9B26-4C68-88A7-EE47CAA5CA8A}"/>
          </ac:grpSpMkLst>
        </pc:grpChg>
        <pc:grpChg chg="add mod">
          <ac:chgData name="Moshe Freedman" userId="60dcc7a2-9905-4a61-8dfb-1ee9c74ad375" providerId="ADAL" clId="{69C3C210-437C-4E7C-83BE-0BF374C71E5D}" dt="2020-10-27T22:11:47.190" v="981" actId="571"/>
          <ac:grpSpMkLst>
            <pc:docMk/>
            <pc:sldMk cId="2157292698" sldId="268"/>
            <ac:grpSpMk id="534" creationId="{E38AD0A3-6AB8-46FE-B26E-7FD538D62AC0}"/>
          </ac:grpSpMkLst>
        </pc:grpChg>
        <pc:grpChg chg="mod">
          <ac:chgData name="Moshe Freedman" userId="60dcc7a2-9905-4a61-8dfb-1ee9c74ad375" providerId="ADAL" clId="{69C3C210-437C-4E7C-83BE-0BF374C71E5D}" dt="2020-10-27T22:11:47.190" v="981" actId="571"/>
          <ac:grpSpMkLst>
            <pc:docMk/>
            <pc:sldMk cId="2157292698" sldId="268"/>
            <ac:grpSpMk id="535" creationId="{63E12889-BF76-4AF7-920C-70124E59BB61}"/>
          </ac:grpSpMkLst>
        </pc:grpChg>
        <pc:grpChg chg="mod">
          <ac:chgData name="Moshe Freedman" userId="60dcc7a2-9905-4a61-8dfb-1ee9c74ad375" providerId="ADAL" clId="{69C3C210-437C-4E7C-83BE-0BF374C71E5D}" dt="2020-10-27T22:11:47.190" v="981" actId="571"/>
          <ac:grpSpMkLst>
            <pc:docMk/>
            <pc:sldMk cId="2157292698" sldId="268"/>
            <ac:grpSpMk id="542" creationId="{D35492AB-4E91-4A12-A5D0-20AB6EEA303F}"/>
          </ac:grpSpMkLst>
        </pc:grpChg>
        <pc:grpChg chg="mod">
          <ac:chgData name="Moshe Freedman" userId="60dcc7a2-9905-4a61-8dfb-1ee9c74ad375" providerId="ADAL" clId="{69C3C210-437C-4E7C-83BE-0BF374C71E5D}" dt="2020-10-27T22:11:47.190" v="981" actId="571"/>
          <ac:grpSpMkLst>
            <pc:docMk/>
            <pc:sldMk cId="2157292698" sldId="268"/>
            <ac:grpSpMk id="543" creationId="{22260BD8-E3F3-4E9F-B2B8-F7F7135E043D}"/>
          </ac:grpSpMkLst>
        </pc:grpChg>
        <pc:grpChg chg="mod">
          <ac:chgData name="Moshe Freedman" userId="60dcc7a2-9905-4a61-8dfb-1ee9c74ad375" providerId="ADAL" clId="{69C3C210-437C-4E7C-83BE-0BF374C71E5D}" dt="2020-10-27T22:11:47.190" v="981" actId="571"/>
          <ac:grpSpMkLst>
            <pc:docMk/>
            <pc:sldMk cId="2157292698" sldId="268"/>
            <ac:grpSpMk id="544" creationId="{0244EE29-CF1F-49EC-ADD9-16CE35EEE855}"/>
          </ac:grpSpMkLst>
        </pc:grpChg>
        <pc:grpChg chg="mod">
          <ac:chgData name="Moshe Freedman" userId="60dcc7a2-9905-4a61-8dfb-1ee9c74ad375" providerId="ADAL" clId="{69C3C210-437C-4E7C-83BE-0BF374C71E5D}" dt="2020-10-27T22:11:47.190" v="981" actId="571"/>
          <ac:grpSpMkLst>
            <pc:docMk/>
            <pc:sldMk cId="2157292698" sldId="268"/>
            <ac:grpSpMk id="545" creationId="{501CA6ED-6545-45D2-9D02-6AE89187CB80}"/>
          </ac:grpSpMkLst>
        </pc:grpChg>
        <pc:grpChg chg="mod">
          <ac:chgData name="Moshe Freedman" userId="60dcc7a2-9905-4a61-8dfb-1ee9c74ad375" providerId="ADAL" clId="{69C3C210-437C-4E7C-83BE-0BF374C71E5D}" dt="2020-10-27T22:11:47.190" v="981" actId="571"/>
          <ac:grpSpMkLst>
            <pc:docMk/>
            <pc:sldMk cId="2157292698" sldId="268"/>
            <ac:grpSpMk id="546" creationId="{DD558A6D-AE75-43E9-8255-75B40DAB609A}"/>
          </ac:grpSpMkLst>
        </pc:grpChg>
        <pc:grpChg chg="mod">
          <ac:chgData name="Moshe Freedman" userId="60dcc7a2-9905-4a61-8dfb-1ee9c74ad375" providerId="ADAL" clId="{69C3C210-437C-4E7C-83BE-0BF374C71E5D}" dt="2020-10-27T22:11:47.190" v="981" actId="571"/>
          <ac:grpSpMkLst>
            <pc:docMk/>
            <pc:sldMk cId="2157292698" sldId="268"/>
            <ac:grpSpMk id="547" creationId="{DB4BD556-4B39-4447-9FE4-9E7ED8AC7F8F}"/>
          </ac:grpSpMkLst>
        </pc:grpChg>
        <pc:grpChg chg="mod">
          <ac:chgData name="Moshe Freedman" userId="60dcc7a2-9905-4a61-8dfb-1ee9c74ad375" providerId="ADAL" clId="{69C3C210-437C-4E7C-83BE-0BF374C71E5D}" dt="2020-10-27T22:11:47.190" v="981" actId="571"/>
          <ac:grpSpMkLst>
            <pc:docMk/>
            <pc:sldMk cId="2157292698" sldId="268"/>
            <ac:grpSpMk id="548" creationId="{52A2F649-B2C3-4BC6-9B7D-909DE1630C29}"/>
          </ac:grpSpMkLst>
        </pc:grpChg>
        <pc:grpChg chg="mod">
          <ac:chgData name="Moshe Freedman" userId="60dcc7a2-9905-4a61-8dfb-1ee9c74ad375" providerId="ADAL" clId="{69C3C210-437C-4E7C-83BE-0BF374C71E5D}" dt="2020-10-27T22:11:47.190" v="981" actId="571"/>
          <ac:grpSpMkLst>
            <pc:docMk/>
            <pc:sldMk cId="2157292698" sldId="268"/>
            <ac:grpSpMk id="549" creationId="{04C41D64-B2C5-466C-A6A5-C6A054602692}"/>
          </ac:grpSpMkLst>
        </pc:grpChg>
        <pc:cxnChg chg="mod">
          <ac:chgData name="Moshe Freedman" userId="60dcc7a2-9905-4a61-8dfb-1ee9c74ad375" providerId="ADAL" clId="{69C3C210-437C-4E7C-83BE-0BF374C71E5D}" dt="2020-10-27T22:09:38.748" v="919" actId="478"/>
          <ac:cxnSpMkLst>
            <pc:docMk/>
            <pc:sldMk cId="2157292698" sldId="268"/>
            <ac:cxnSpMk id="86" creationId="{9B942187-BD62-4C0F-9F2E-D3EE43776F7C}"/>
          </ac:cxnSpMkLst>
        </pc:cxnChg>
        <pc:cxnChg chg="mod">
          <ac:chgData name="Moshe Freedman" userId="60dcc7a2-9905-4a61-8dfb-1ee9c74ad375" providerId="ADAL" clId="{69C3C210-437C-4E7C-83BE-0BF374C71E5D}" dt="2020-10-27T22:09:38.748" v="919" actId="478"/>
          <ac:cxnSpMkLst>
            <pc:docMk/>
            <pc:sldMk cId="2157292698" sldId="268"/>
            <ac:cxnSpMk id="88" creationId="{21EA7D5E-16CE-447C-BD54-528D79D8F472}"/>
          </ac:cxnSpMkLst>
        </pc:cxnChg>
        <pc:cxnChg chg="mod">
          <ac:chgData name="Moshe Freedman" userId="60dcc7a2-9905-4a61-8dfb-1ee9c74ad375" providerId="ADAL" clId="{69C3C210-437C-4E7C-83BE-0BF374C71E5D}" dt="2020-10-27T22:09:38.748" v="919" actId="478"/>
          <ac:cxnSpMkLst>
            <pc:docMk/>
            <pc:sldMk cId="2157292698" sldId="268"/>
            <ac:cxnSpMk id="90" creationId="{6C70233C-5F1E-4FF4-8AB5-0FC6377CDD53}"/>
          </ac:cxnSpMkLst>
        </pc:cxnChg>
        <pc:cxnChg chg="mod">
          <ac:chgData name="Moshe Freedman" userId="60dcc7a2-9905-4a61-8dfb-1ee9c74ad375" providerId="ADAL" clId="{69C3C210-437C-4E7C-83BE-0BF374C71E5D}" dt="2020-10-27T22:09:38.748" v="919" actId="478"/>
          <ac:cxnSpMkLst>
            <pc:docMk/>
            <pc:sldMk cId="2157292698" sldId="268"/>
            <ac:cxnSpMk id="92" creationId="{9B67D67E-7EF2-43A0-9A4E-F3B1B44A1CB1}"/>
          </ac:cxnSpMkLst>
        </pc:cxnChg>
        <pc:cxnChg chg="mod">
          <ac:chgData name="Moshe Freedman" userId="60dcc7a2-9905-4a61-8dfb-1ee9c74ad375" providerId="ADAL" clId="{69C3C210-437C-4E7C-83BE-0BF374C71E5D}" dt="2020-10-27T22:09:38.748" v="919" actId="478"/>
          <ac:cxnSpMkLst>
            <pc:docMk/>
            <pc:sldMk cId="2157292698" sldId="268"/>
            <ac:cxnSpMk id="94" creationId="{0893DD09-ECBF-45D1-AC93-88E225BA7876}"/>
          </ac:cxnSpMkLst>
        </pc:cxnChg>
        <pc:cxnChg chg="mod">
          <ac:chgData name="Moshe Freedman" userId="60dcc7a2-9905-4a61-8dfb-1ee9c74ad375" providerId="ADAL" clId="{69C3C210-437C-4E7C-83BE-0BF374C71E5D}" dt="2020-10-27T22:09:38.748" v="919" actId="478"/>
          <ac:cxnSpMkLst>
            <pc:docMk/>
            <pc:sldMk cId="2157292698" sldId="268"/>
            <ac:cxnSpMk id="96" creationId="{01AA72B4-274D-4A58-9EC1-5CCC7D8EE2E5}"/>
          </ac:cxnSpMkLst>
        </pc:cxnChg>
        <pc:cxnChg chg="mod">
          <ac:chgData name="Moshe Freedman" userId="60dcc7a2-9905-4a61-8dfb-1ee9c74ad375" providerId="ADAL" clId="{69C3C210-437C-4E7C-83BE-0BF374C71E5D}" dt="2020-10-27T22:09:38.748" v="919" actId="478"/>
          <ac:cxnSpMkLst>
            <pc:docMk/>
            <pc:sldMk cId="2157292698" sldId="268"/>
            <ac:cxnSpMk id="98" creationId="{810CB9EB-BB6A-4531-B4BA-A6308EB20BBF}"/>
          </ac:cxnSpMkLst>
        </pc:cxnChg>
        <pc:cxnChg chg="mod">
          <ac:chgData name="Moshe Freedman" userId="60dcc7a2-9905-4a61-8dfb-1ee9c74ad375" providerId="ADAL" clId="{69C3C210-437C-4E7C-83BE-0BF374C71E5D}" dt="2020-10-27T22:09:38.748" v="919" actId="478"/>
          <ac:cxnSpMkLst>
            <pc:docMk/>
            <pc:sldMk cId="2157292698" sldId="268"/>
            <ac:cxnSpMk id="100" creationId="{9EBFD099-4BFF-4D4E-AAAF-720CB7CFAEAF}"/>
          </ac:cxnSpMkLst>
        </pc:cxnChg>
        <pc:cxnChg chg="mod">
          <ac:chgData name="Moshe Freedman" userId="60dcc7a2-9905-4a61-8dfb-1ee9c74ad375" providerId="ADAL" clId="{69C3C210-437C-4E7C-83BE-0BF374C71E5D}" dt="2020-10-27T22:09:38.748" v="919" actId="478"/>
          <ac:cxnSpMkLst>
            <pc:docMk/>
            <pc:sldMk cId="2157292698" sldId="268"/>
            <ac:cxnSpMk id="135" creationId="{AFB7C7EC-BDD8-49A7-804A-B7F42A810A63}"/>
          </ac:cxnSpMkLst>
        </pc:cxnChg>
        <pc:cxnChg chg="mod">
          <ac:chgData name="Moshe Freedman" userId="60dcc7a2-9905-4a61-8dfb-1ee9c74ad375" providerId="ADAL" clId="{69C3C210-437C-4E7C-83BE-0BF374C71E5D}" dt="2020-10-27T22:09:38.748" v="919" actId="478"/>
          <ac:cxnSpMkLst>
            <pc:docMk/>
            <pc:sldMk cId="2157292698" sldId="268"/>
            <ac:cxnSpMk id="137" creationId="{3228D5C1-3BEB-44B3-BC8F-78E7F595472B}"/>
          </ac:cxnSpMkLst>
        </pc:cxnChg>
        <pc:cxnChg chg="mod">
          <ac:chgData name="Moshe Freedman" userId="60dcc7a2-9905-4a61-8dfb-1ee9c74ad375" providerId="ADAL" clId="{69C3C210-437C-4E7C-83BE-0BF374C71E5D}" dt="2020-10-27T22:09:38.748" v="919" actId="478"/>
          <ac:cxnSpMkLst>
            <pc:docMk/>
            <pc:sldMk cId="2157292698" sldId="268"/>
            <ac:cxnSpMk id="139" creationId="{43688DC0-27D4-4ED2-9046-56D497715159}"/>
          </ac:cxnSpMkLst>
        </pc:cxnChg>
        <pc:cxnChg chg="mod">
          <ac:chgData name="Moshe Freedman" userId="60dcc7a2-9905-4a61-8dfb-1ee9c74ad375" providerId="ADAL" clId="{69C3C210-437C-4E7C-83BE-0BF374C71E5D}" dt="2020-10-27T22:09:38.748" v="919" actId="478"/>
          <ac:cxnSpMkLst>
            <pc:docMk/>
            <pc:sldMk cId="2157292698" sldId="268"/>
            <ac:cxnSpMk id="141" creationId="{4E6BDDA6-3E71-482F-A9D5-F71D95CED13E}"/>
          </ac:cxnSpMkLst>
        </pc:cxnChg>
        <pc:cxnChg chg="mod">
          <ac:chgData name="Moshe Freedman" userId="60dcc7a2-9905-4a61-8dfb-1ee9c74ad375" providerId="ADAL" clId="{69C3C210-437C-4E7C-83BE-0BF374C71E5D}" dt="2020-10-27T22:09:38.748" v="919" actId="478"/>
          <ac:cxnSpMkLst>
            <pc:docMk/>
            <pc:sldMk cId="2157292698" sldId="268"/>
            <ac:cxnSpMk id="143" creationId="{0C6C4CD1-FFEC-467D-88B0-7E10F79C392E}"/>
          </ac:cxnSpMkLst>
        </pc:cxnChg>
        <pc:cxnChg chg="mod">
          <ac:chgData name="Moshe Freedman" userId="60dcc7a2-9905-4a61-8dfb-1ee9c74ad375" providerId="ADAL" clId="{69C3C210-437C-4E7C-83BE-0BF374C71E5D}" dt="2020-10-27T22:09:38.748" v="919" actId="478"/>
          <ac:cxnSpMkLst>
            <pc:docMk/>
            <pc:sldMk cId="2157292698" sldId="268"/>
            <ac:cxnSpMk id="145" creationId="{DFA7F0AA-61DA-4E07-818E-FC1F41E1696C}"/>
          </ac:cxnSpMkLst>
        </pc:cxnChg>
        <pc:cxnChg chg="mod">
          <ac:chgData name="Moshe Freedman" userId="60dcc7a2-9905-4a61-8dfb-1ee9c74ad375" providerId="ADAL" clId="{69C3C210-437C-4E7C-83BE-0BF374C71E5D}" dt="2020-10-27T22:09:38.748" v="919" actId="478"/>
          <ac:cxnSpMkLst>
            <pc:docMk/>
            <pc:sldMk cId="2157292698" sldId="268"/>
            <ac:cxnSpMk id="147" creationId="{827BE17D-0840-46A9-9FCB-E53337FD9674}"/>
          </ac:cxnSpMkLst>
        </pc:cxnChg>
        <pc:cxnChg chg="mod">
          <ac:chgData name="Moshe Freedman" userId="60dcc7a2-9905-4a61-8dfb-1ee9c74ad375" providerId="ADAL" clId="{69C3C210-437C-4E7C-83BE-0BF374C71E5D}" dt="2020-10-27T22:09:38.748" v="919" actId="478"/>
          <ac:cxnSpMkLst>
            <pc:docMk/>
            <pc:sldMk cId="2157292698" sldId="268"/>
            <ac:cxnSpMk id="149" creationId="{EE67EABB-5488-4F35-8B9B-50CDF80C49D3}"/>
          </ac:cxnSpMkLst>
        </pc:cxnChg>
        <pc:cxnChg chg="mod">
          <ac:chgData name="Moshe Freedman" userId="60dcc7a2-9905-4a61-8dfb-1ee9c74ad375" providerId="ADAL" clId="{69C3C210-437C-4E7C-83BE-0BF374C71E5D}" dt="2020-10-27T22:09:38.748" v="919" actId="478"/>
          <ac:cxnSpMkLst>
            <pc:docMk/>
            <pc:sldMk cId="2157292698" sldId="268"/>
            <ac:cxnSpMk id="167" creationId="{AA1C1FA7-8998-4196-91B0-17B835CF740E}"/>
          </ac:cxnSpMkLst>
        </pc:cxnChg>
        <pc:cxnChg chg="mod">
          <ac:chgData name="Moshe Freedman" userId="60dcc7a2-9905-4a61-8dfb-1ee9c74ad375" providerId="ADAL" clId="{69C3C210-437C-4E7C-83BE-0BF374C71E5D}" dt="2020-10-27T22:09:38.748" v="919" actId="478"/>
          <ac:cxnSpMkLst>
            <pc:docMk/>
            <pc:sldMk cId="2157292698" sldId="268"/>
            <ac:cxnSpMk id="169" creationId="{315153C7-52B0-45C2-B073-9AEE204AEEC5}"/>
          </ac:cxnSpMkLst>
        </pc:cxnChg>
        <pc:cxnChg chg="mod">
          <ac:chgData name="Moshe Freedman" userId="60dcc7a2-9905-4a61-8dfb-1ee9c74ad375" providerId="ADAL" clId="{69C3C210-437C-4E7C-83BE-0BF374C71E5D}" dt="2020-10-27T22:09:38.748" v="919" actId="478"/>
          <ac:cxnSpMkLst>
            <pc:docMk/>
            <pc:sldMk cId="2157292698" sldId="268"/>
            <ac:cxnSpMk id="171" creationId="{8F69D1C8-C042-4FFC-BD17-DD8705363C32}"/>
          </ac:cxnSpMkLst>
        </pc:cxnChg>
        <pc:cxnChg chg="mod">
          <ac:chgData name="Moshe Freedman" userId="60dcc7a2-9905-4a61-8dfb-1ee9c74ad375" providerId="ADAL" clId="{69C3C210-437C-4E7C-83BE-0BF374C71E5D}" dt="2020-10-27T22:09:38.748" v="919" actId="478"/>
          <ac:cxnSpMkLst>
            <pc:docMk/>
            <pc:sldMk cId="2157292698" sldId="268"/>
            <ac:cxnSpMk id="173" creationId="{6AF008AD-F1E9-4D52-8582-DD94716639F1}"/>
          </ac:cxnSpMkLst>
        </pc:cxnChg>
        <pc:cxnChg chg="mod">
          <ac:chgData name="Moshe Freedman" userId="60dcc7a2-9905-4a61-8dfb-1ee9c74ad375" providerId="ADAL" clId="{69C3C210-437C-4E7C-83BE-0BF374C71E5D}" dt="2020-10-27T22:09:38.748" v="919" actId="478"/>
          <ac:cxnSpMkLst>
            <pc:docMk/>
            <pc:sldMk cId="2157292698" sldId="268"/>
            <ac:cxnSpMk id="175" creationId="{9E735B23-3D31-4A21-A80C-EABFE17EE5F1}"/>
          </ac:cxnSpMkLst>
        </pc:cxnChg>
        <pc:cxnChg chg="mod">
          <ac:chgData name="Moshe Freedman" userId="60dcc7a2-9905-4a61-8dfb-1ee9c74ad375" providerId="ADAL" clId="{69C3C210-437C-4E7C-83BE-0BF374C71E5D}" dt="2020-10-27T22:09:38.748" v="919" actId="478"/>
          <ac:cxnSpMkLst>
            <pc:docMk/>
            <pc:sldMk cId="2157292698" sldId="268"/>
            <ac:cxnSpMk id="177" creationId="{13904D13-8169-42CF-B146-DD9522927AF9}"/>
          </ac:cxnSpMkLst>
        </pc:cxnChg>
        <pc:cxnChg chg="mod">
          <ac:chgData name="Moshe Freedman" userId="60dcc7a2-9905-4a61-8dfb-1ee9c74ad375" providerId="ADAL" clId="{69C3C210-437C-4E7C-83BE-0BF374C71E5D}" dt="2020-10-27T22:09:38.748" v="919" actId="478"/>
          <ac:cxnSpMkLst>
            <pc:docMk/>
            <pc:sldMk cId="2157292698" sldId="268"/>
            <ac:cxnSpMk id="179" creationId="{692FC571-C827-481A-A98F-C3383DDA50AA}"/>
          </ac:cxnSpMkLst>
        </pc:cxnChg>
        <pc:cxnChg chg="mod">
          <ac:chgData name="Moshe Freedman" userId="60dcc7a2-9905-4a61-8dfb-1ee9c74ad375" providerId="ADAL" clId="{69C3C210-437C-4E7C-83BE-0BF374C71E5D}" dt="2020-10-27T22:09:38.748" v="919" actId="478"/>
          <ac:cxnSpMkLst>
            <pc:docMk/>
            <pc:sldMk cId="2157292698" sldId="268"/>
            <ac:cxnSpMk id="181" creationId="{821010CA-7460-4B0C-B706-1953098464AD}"/>
          </ac:cxnSpMkLst>
        </pc:cxnChg>
        <pc:cxnChg chg="mod">
          <ac:chgData name="Moshe Freedman" userId="60dcc7a2-9905-4a61-8dfb-1ee9c74ad375" providerId="ADAL" clId="{69C3C210-437C-4E7C-83BE-0BF374C71E5D}" dt="2020-10-27T22:09:38.748" v="919" actId="478"/>
          <ac:cxnSpMkLst>
            <pc:docMk/>
            <pc:sldMk cId="2157292698" sldId="268"/>
            <ac:cxnSpMk id="199" creationId="{BB2DAE09-61BC-40F6-968B-8214272F516A}"/>
          </ac:cxnSpMkLst>
        </pc:cxnChg>
        <pc:cxnChg chg="mod">
          <ac:chgData name="Moshe Freedman" userId="60dcc7a2-9905-4a61-8dfb-1ee9c74ad375" providerId="ADAL" clId="{69C3C210-437C-4E7C-83BE-0BF374C71E5D}" dt="2020-10-27T22:09:38.748" v="919" actId="478"/>
          <ac:cxnSpMkLst>
            <pc:docMk/>
            <pc:sldMk cId="2157292698" sldId="268"/>
            <ac:cxnSpMk id="201" creationId="{588E79B1-CDD2-4EA3-BE82-478B41E11ADF}"/>
          </ac:cxnSpMkLst>
        </pc:cxnChg>
        <pc:cxnChg chg="mod">
          <ac:chgData name="Moshe Freedman" userId="60dcc7a2-9905-4a61-8dfb-1ee9c74ad375" providerId="ADAL" clId="{69C3C210-437C-4E7C-83BE-0BF374C71E5D}" dt="2020-10-27T22:09:38.748" v="919" actId="478"/>
          <ac:cxnSpMkLst>
            <pc:docMk/>
            <pc:sldMk cId="2157292698" sldId="268"/>
            <ac:cxnSpMk id="203" creationId="{8B7829CB-2F7D-4FC4-9C28-69D43EEB8E1B}"/>
          </ac:cxnSpMkLst>
        </pc:cxnChg>
        <pc:cxnChg chg="mod">
          <ac:chgData name="Moshe Freedman" userId="60dcc7a2-9905-4a61-8dfb-1ee9c74ad375" providerId="ADAL" clId="{69C3C210-437C-4E7C-83BE-0BF374C71E5D}" dt="2020-10-27T22:09:38.748" v="919" actId="478"/>
          <ac:cxnSpMkLst>
            <pc:docMk/>
            <pc:sldMk cId="2157292698" sldId="268"/>
            <ac:cxnSpMk id="205" creationId="{A31A42C0-857B-47DF-A32D-349CEEC77F8B}"/>
          </ac:cxnSpMkLst>
        </pc:cxnChg>
        <pc:cxnChg chg="mod">
          <ac:chgData name="Moshe Freedman" userId="60dcc7a2-9905-4a61-8dfb-1ee9c74ad375" providerId="ADAL" clId="{69C3C210-437C-4E7C-83BE-0BF374C71E5D}" dt="2020-10-27T22:09:38.748" v="919" actId="478"/>
          <ac:cxnSpMkLst>
            <pc:docMk/>
            <pc:sldMk cId="2157292698" sldId="268"/>
            <ac:cxnSpMk id="207" creationId="{9CF1FA32-24EF-43C1-8338-083B48094740}"/>
          </ac:cxnSpMkLst>
        </pc:cxnChg>
        <pc:cxnChg chg="mod">
          <ac:chgData name="Moshe Freedman" userId="60dcc7a2-9905-4a61-8dfb-1ee9c74ad375" providerId="ADAL" clId="{69C3C210-437C-4E7C-83BE-0BF374C71E5D}" dt="2020-10-27T22:09:38.748" v="919" actId="478"/>
          <ac:cxnSpMkLst>
            <pc:docMk/>
            <pc:sldMk cId="2157292698" sldId="268"/>
            <ac:cxnSpMk id="209" creationId="{AC65A01B-4045-4DF0-8004-D57B7E00DE62}"/>
          </ac:cxnSpMkLst>
        </pc:cxnChg>
        <pc:cxnChg chg="mod">
          <ac:chgData name="Moshe Freedman" userId="60dcc7a2-9905-4a61-8dfb-1ee9c74ad375" providerId="ADAL" clId="{69C3C210-437C-4E7C-83BE-0BF374C71E5D}" dt="2020-10-27T22:09:38.748" v="919" actId="478"/>
          <ac:cxnSpMkLst>
            <pc:docMk/>
            <pc:sldMk cId="2157292698" sldId="268"/>
            <ac:cxnSpMk id="211" creationId="{33C109D0-A423-47F0-B70F-29778C4256A5}"/>
          </ac:cxnSpMkLst>
        </pc:cxnChg>
        <pc:cxnChg chg="mod">
          <ac:chgData name="Moshe Freedman" userId="60dcc7a2-9905-4a61-8dfb-1ee9c74ad375" providerId="ADAL" clId="{69C3C210-437C-4E7C-83BE-0BF374C71E5D}" dt="2020-10-27T22:09:38.748" v="919" actId="478"/>
          <ac:cxnSpMkLst>
            <pc:docMk/>
            <pc:sldMk cId="2157292698" sldId="268"/>
            <ac:cxnSpMk id="213" creationId="{EE011883-94FC-41C9-8513-07EBBE5BC8E6}"/>
          </ac:cxnSpMkLst>
        </pc:cxnChg>
        <pc:cxnChg chg="mod">
          <ac:chgData name="Moshe Freedman" userId="60dcc7a2-9905-4a61-8dfb-1ee9c74ad375" providerId="ADAL" clId="{69C3C210-437C-4E7C-83BE-0BF374C71E5D}" dt="2020-10-27T22:09:38.748" v="919" actId="478"/>
          <ac:cxnSpMkLst>
            <pc:docMk/>
            <pc:sldMk cId="2157292698" sldId="268"/>
            <ac:cxnSpMk id="231" creationId="{01262A63-DABC-43F1-960C-C92D6BB61D94}"/>
          </ac:cxnSpMkLst>
        </pc:cxnChg>
        <pc:cxnChg chg="mod">
          <ac:chgData name="Moshe Freedman" userId="60dcc7a2-9905-4a61-8dfb-1ee9c74ad375" providerId="ADAL" clId="{69C3C210-437C-4E7C-83BE-0BF374C71E5D}" dt="2020-10-27T22:09:38.748" v="919" actId="478"/>
          <ac:cxnSpMkLst>
            <pc:docMk/>
            <pc:sldMk cId="2157292698" sldId="268"/>
            <ac:cxnSpMk id="233" creationId="{C28FEA62-1478-40E2-9073-E3A27075E646}"/>
          </ac:cxnSpMkLst>
        </pc:cxnChg>
        <pc:cxnChg chg="mod">
          <ac:chgData name="Moshe Freedman" userId="60dcc7a2-9905-4a61-8dfb-1ee9c74ad375" providerId="ADAL" clId="{69C3C210-437C-4E7C-83BE-0BF374C71E5D}" dt="2020-10-27T22:09:38.748" v="919" actId="478"/>
          <ac:cxnSpMkLst>
            <pc:docMk/>
            <pc:sldMk cId="2157292698" sldId="268"/>
            <ac:cxnSpMk id="235" creationId="{DDD4B565-7F76-4A2F-A586-A0527A563942}"/>
          </ac:cxnSpMkLst>
        </pc:cxnChg>
        <pc:cxnChg chg="mod">
          <ac:chgData name="Moshe Freedman" userId="60dcc7a2-9905-4a61-8dfb-1ee9c74ad375" providerId="ADAL" clId="{69C3C210-437C-4E7C-83BE-0BF374C71E5D}" dt="2020-10-27T22:09:38.748" v="919" actId="478"/>
          <ac:cxnSpMkLst>
            <pc:docMk/>
            <pc:sldMk cId="2157292698" sldId="268"/>
            <ac:cxnSpMk id="237" creationId="{6449D106-94E2-4CD8-B3C6-86DEC871B45D}"/>
          </ac:cxnSpMkLst>
        </pc:cxnChg>
        <pc:cxnChg chg="mod">
          <ac:chgData name="Moshe Freedman" userId="60dcc7a2-9905-4a61-8dfb-1ee9c74ad375" providerId="ADAL" clId="{69C3C210-437C-4E7C-83BE-0BF374C71E5D}" dt="2020-10-27T22:09:38.748" v="919" actId="478"/>
          <ac:cxnSpMkLst>
            <pc:docMk/>
            <pc:sldMk cId="2157292698" sldId="268"/>
            <ac:cxnSpMk id="239" creationId="{8F066AD8-D454-4B02-8D98-20ED06C43530}"/>
          </ac:cxnSpMkLst>
        </pc:cxnChg>
        <pc:cxnChg chg="mod">
          <ac:chgData name="Moshe Freedman" userId="60dcc7a2-9905-4a61-8dfb-1ee9c74ad375" providerId="ADAL" clId="{69C3C210-437C-4E7C-83BE-0BF374C71E5D}" dt="2020-10-27T22:09:38.748" v="919" actId="478"/>
          <ac:cxnSpMkLst>
            <pc:docMk/>
            <pc:sldMk cId="2157292698" sldId="268"/>
            <ac:cxnSpMk id="241" creationId="{2440979E-9821-4F36-BFBD-4E64ECBEB4EA}"/>
          </ac:cxnSpMkLst>
        </pc:cxnChg>
        <pc:cxnChg chg="mod">
          <ac:chgData name="Moshe Freedman" userId="60dcc7a2-9905-4a61-8dfb-1ee9c74ad375" providerId="ADAL" clId="{69C3C210-437C-4E7C-83BE-0BF374C71E5D}" dt="2020-10-27T22:09:38.748" v="919" actId="478"/>
          <ac:cxnSpMkLst>
            <pc:docMk/>
            <pc:sldMk cId="2157292698" sldId="268"/>
            <ac:cxnSpMk id="243" creationId="{65627323-552D-489B-8CBC-D490EFB8BBDC}"/>
          </ac:cxnSpMkLst>
        </pc:cxnChg>
        <pc:cxnChg chg="mod">
          <ac:chgData name="Moshe Freedman" userId="60dcc7a2-9905-4a61-8dfb-1ee9c74ad375" providerId="ADAL" clId="{69C3C210-437C-4E7C-83BE-0BF374C71E5D}" dt="2020-10-27T22:09:38.748" v="919" actId="478"/>
          <ac:cxnSpMkLst>
            <pc:docMk/>
            <pc:sldMk cId="2157292698" sldId="268"/>
            <ac:cxnSpMk id="245" creationId="{F57A979E-75B6-4324-A79C-DAAE48A09AC2}"/>
          </ac:cxnSpMkLst>
        </pc:cxnChg>
        <pc:cxnChg chg="mod">
          <ac:chgData name="Moshe Freedman" userId="60dcc7a2-9905-4a61-8dfb-1ee9c74ad375" providerId="ADAL" clId="{69C3C210-437C-4E7C-83BE-0BF374C71E5D}" dt="2020-10-27T22:09:38.748" v="919" actId="478"/>
          <ac:cxnSpMkLst>
            <pc:docMk/>
            <pc:sldMk cId="2157292698" sldId="268"/>
            <ac:cxnSpMk id="263" creationId="{22DAB64C-0AB6-433A-90FB-150AED7A7D2B}"/>
          </ac:cxnSpMkLst>
        </pc:cxnChg>
        <pc:cxnChg chg="mod">
          <ac:chgData name="Moshe Freedman" userId="60dcc7a2-9905-4a61-8dfb-1ee9c74ad375" providerId="ADAL" clId="{69C3C210-437C-4E7C-83BE-0BF374C71E5D}" dt="2020-10-27T22:09:38.748" v="919" actId="478"/>
          <ac:cxnSpMkLst>
            <pc:docMk/>
            <pc:sldMk cId="2157292698" sldId="268"/>
            <ac:cxnSpMk id="265" creationId="{727FD28F-FDB5-45BD-AF52-D7A3D3CDAA31}"/>
          </ac:cxnSpMkLst>
        </pc:cxnChg>
        <pc:cxnChg chg="mod">
          <ac:chgData name="Moshe Freedman" userId="60dcc7a2-9905-4a61-8dfb-1ee9c74ad375" providerId="ADAL" clId="{69C3C210-437C-4E7C-83BE-0BF374C71E5D}" dt="2020-10-27T22:09:38.748" v="919" actId="478"/>
          <ac:cxnSpMkLst>
            <pc:docMk/>
            <pc:sldMk cId="2157292698" sldId="268"/>
            <ac:cxnSpMk id="267" creationId="{C1A5C2DF-AE6A-4108-A959-59AAD46F2B28}"/>
          </ac:cxnSpMkLst>
        </pc:cxnChg>
        <pc:cxnChg chg="mod">
          <ac:chgData name="Moshe Freedman" userId="60dcc7a2-9905-4a61-8dfb-1ee9c74ad375" providerId="ADAL" clId="{69C3C210-437C-4E7C-83BE-0BF374C71E5D}" dt="2020-10-27T22:09:38.748" v="919" actId="478"/>
          <ac:cxnSpMkLst>
            <pc:docMk/>
            <pc:sldMk cId="2157292698" sldId="268"/>
            <ac:cxnSpMk id="269" creationId="{5FA62614-FFE1-4C3C-B5AC-7D3037327912}"/>
          </ac:cxnSpMkLst>
        </pc:cxnChg>
        <pc:cxnChg chg="mod">
          <ac:chgData name="Moshe Freedman" userId="60dcc7a2-9905-4a61-8dfb-1ee9c74ad375" providerId="ADAL" clId="{69C3C210-437C-4E7C-83BE-0BF374C71E5D}" dt="2020-10-27T22:09:38.748" v="919" actId="478"/>
          <ac:cxnSpMkLst>
            <pc:docMk/>
            <pc:sldMk cId="2157292698" sldId="268"/>
            <ac:cxnSpMk id="271" creationId="{2220FEDB-5EC0-4FB7-A3F3-B9264F61E8AA}"/>
          </ac:cxnSpMkLst>
        </pc:cxnChg>
        <pc:cxnChg chg="mod">
          <ac:chgData name="Moshe Freedman" userId="60dcc7a2-9905-4a61-8dfb-1ee9c74ad375" providerId="ADAL" clId="{69C3C210-437C-4E7C-83BE-0BF374C71E5D}" dt="2020-10-27T22:09:38.748" v="919" actId="478"/>
          <ac:cxnSpMkLst>
            <pc:docMk/>
            <pc:sldMk cId="2157292698" sldId="268"/>
            <ac:cxnSpMk id="273" creationId="{A13ACF20-995F-4B58-8C3D-A08440D31C34}"/>
          </ac:cxnSpMkLst>
        </pc:cxnChg>
        <pc:cxnChg chg="mod">
          <ac:chgData name="Moshe Freedman" userId="60dcc7a2-9905-4a61-8dfb-1ee9c74ad375" providerId="ADAL" clId="{69C3C210-437C-4E7C-83BE-0BF374C71E5D}" dt="2020-10-27T22:09:38.748" v="919" actId="478"/>
          <ac:cxnSpMkLst>
            <pc:docMk/>
            <pc:sldMk cId="2157292698" sldId="268"/>
            <ac:cxnSpMk id="275" creationId="{35D9912A-CE24-4847-AB00-93D6E594AC66}"/>
          </ac:cxnSpMkLst>
        </pc:cxnChg>
        <pc:cxnChg chg="mod">
          <ac:chgData name="Moshe Freedman" userId="60dcc7a2-9905-4a61-8dfb-1ee9c74ad375" providerId="ADAL" clId="{69C3C210-437C-4E7C-83BE-0BF374C71E5D}" dt="2020-10-27T22:09:38.748" v="919" actId="478"/>
          <ac:cxnSpMkLst>
            <pc:docMk/>
            <pc:sldMk cId="2157292698" sldId="268"/>
            <ac:cxnSpMk id="277" creationId="{A050CA5E-0ABD-48DC-98CC-C61266436797}"/>
          </ac:cxnSpMkLst>
        </pc:cxnChg>
        <pc:cxnChg chg="mod">
          <ac:chgData name="Moshe Freedman" userId="60dcc7a2-9905-4a61-8dfb-1ee9c74ad375" providerId="ADAL" clId="{69C3C210-437C-4E7C-83BE-0BF374C71E5D}" dt="2020-10-27T22:09:38.748" v="919" actId="478"/>
          <ac:cxnSpMkLst>
            <pc:docMk/>
            <pc:sldMk cId="2157292698" sldId="268"/>
            <ac:cxnSpMk id="295" creationId="{6BE934B6-5826-4BFD-974F-D8D3A53605C5}"/>
          </ac:cxnSpMkLst>
        </pc:cxnChg>
        <pc:cxnChg chg="mod">
          <ac:chgData name="Moshe Freedman" userId="60dcc7a2-9905-4a61-8dfb-1ee9c74ad375" providerId="ADAL" clId="{69C3C210-437C-4E7C-83BE-0BF374C71E5D}" dt="2020-10-27T22:09:38.748" v="919" actId="478"/>
          <ac:cxnSpMkLst>
            <pc:docMk/>
            <pc:sldMk cId="2157292698" sldId="268"/>
            <ac:cxnSpMk id="297" creationId="{DB830BBB-7BE7-4144-AFC6-AEB0B3D57835}"/>
          </ac:cxnSpMkLst>
        </pc:cxnChg>
        <pc:cxnChg chg="mod">
          <ac:chgData name="Moshe Freedman" userId="60dcc7a2-9905-4a61-8dfb-1ee9c74ad375" providerId="ADAL" clId="{69C3C210-437C-4E7C-83BE-0BF374C71E5D}" dt="2020-10-27T22:09:38.748" v="919" actId="478"/>
          <ac:cxnSpMkLst>
            <pc:docMk/>
            <pc:sldMk cId="2157292698" sldId="268"/>
            <ac:cxnSpMk id="299" creationId="{8EA11269-AF48-471A-90BA-94E9746B4856}"/>
          </ac:cxnSpMkLst>
        </pc:cxnChg>
        <pc:cxnChg chg="mod">
          <ac:chgData name="Moshe Freedman" userId="60dcc7a2-9905-4a61-8dfb-1ee9c74ad375" providerId="ADAL" clId="{69C3C210-437C-4E7C-83BE-0BF374C71E5D}" dt="2020-10-27T22:09:38.748" v="919" actId="478"/>
          <ac:cxnSpMkLst>
            <pc:docMk/>
            <pc:sldMk cId="2157292698" sldId="268"/>
            <ac:cxnSpMk id="301" creationId="{EEE12685-5B0A-482A-8C33-210624FCC316}"/>
          </ac:cxnSpMkLst>
        </pc:cxnChg>
        <pc:cxnChg chg="mod">
          <ac:chgData name="Moshe Freedman" userId="60dcc7a2-9905-4a61-8dfb-1ee9c74ad375" providerId="ADAL" clId="{69C3C210-437C-4E7C-83BE-0BF374C71E5D}" dt="2020-10-27T22:09:38.748" v="919" actId="478"/>
          <ac:cxnSpMkLst>
            <pc:docMk/>
            <pc:sldMk cId="2157292698" sldId="268"/>
            <ac:cxnSpMk id="303" creationId="{DEA125BA-0E4A-46D4-9519-8F381B8E7CF0}"/>
          </ac:cxnSpMkLst>
        </pc:cxnChg>
        <pc:cxnChg chg="mod">
          <ac:chgData name="Moshe Freedman" userId="60dcc7a2-9905-4a61-8dfb-1ee9c74ad375" providerId="ADAL" clId="{69C3C210-437C-4E7C-83BE-0BF374C71E5D}" dt="2020-10-27T22:09:38.748" v="919" actId="478"/>
          <ac:cxnSpMkLst>
            <pc:docMk/>
            <pc:sldMk cId="2157292698" sldId="268"/>
            <ac:cxnSpMk id="305" creationId="{353BAA22-A1D0-4779-AC78-E78645D76CB5}"/>
          </ac:cxnSpMkLst>
        </pc:cxnChg>
        <pc:cxnChg chg="mod">
          <ac:chgData name="Moshe Freedman" userId="60dcc7a2-9905-4a61-8dfb-1ee9c74ad375" providerId="ADAL" clId="{69C3C210-437C-4E7C-83BE-0BF374C71E5D}" dt="2020-10-27T22:09:38.748" v="919" actId="478"/>
          <ac:cxnSpMkLst>
            <pc:docMk/>
            <pc:sldMk cId="2157292698" sldId="268"/>
            <ac:cxnSpMk id="307" creationId="{343341F9-35E4-4AE6-850B-97C4503F83EE}"/>
          </ac:cxnSpMkLst>
        </pc:cxnChg>
        <pc:cxnChg chg="mod">
          <ac:chgData name="Moshe Freedman" userId="60dcc7a2-9905-4a61-8dfb-1ee9c74ad375" providerId="ADAL" clId="{69C3C210-437C-4E7C-83BE-0BF374C71E5D}" dt="2020-10-27T22:09:38.748" v="919" actId="478"/>
          <ac:cxnSpMkLst>
            <pc:docMk/>
            <pc:sldMk cId="2157292698" sldId="268"/>
            <ac:cxnSpMk id="309" creationId="{A33B237A-460B-4A87-8AFC-399116DCDD30}"/>
          </ac:cxnSpMkLst>
        </pc:cxnChg>
        <pc:cxnChg chg="mod">
          <ac:chgData name="Moshe Freedman" userId="60dcc7a2-9905-4a61-8dfb-1ee9c74ad375" providerId="ADAL" clId="{69C3C210-437C-4E7C-83BE-0BF374C71E5D}" dt="2020-10-27T22:09:38.748" v="919" actId="478"/>
          <ac:cxnSpMkLst>
            <pc:docMk/>
            <pc:sldMk cId="2157292698" sldId="268"/>
            <ac:cxnSpMk id="327" creationId="{3164079C-D6B8-44A2-9DD8-257F2A76D133}"/>
          </ac:cxnSpMkLst>
        </pc:cxnChg>
        <pc:cxnChg chg="mod">
          <ac:chgData name="Moshe Freedman" userId="60dcc7a2-9905-4a61-8dfb-1ee9c74ad375" providerId="ADAL" clId="{69C3C210-437C-4E7C-83BE-0BF374C71E5D}" dt="2020-10-27T22:09:38.748" v="919" actId="478"/>
          <ac:cxnSpMkLst>
            <pc:docMk/>
            <pc:sldMk cId="2157292698" sldId="268"/>
            <ac:cxnSpMk id="329" creationId="{1432B124-6282-4855-9BC4-30A9EF988FF2}"/>
          </ac:cxnSpMkLst>
        </pc:cxnChg>
        <pc:cxnChg chg="mod">
          <ac:chgData name="Moshe Freedman" userId="60dcc7a2-9905-4a61-8dfb-1ee9c74ad375" providerId="ADAL" clId="{69C3C210-437C-4E7C-83BE-0BF374C71E5D}" dt="2020-10-27T22:09:38.748" v="919" actId="478"/>
          <ac:cxnSpMkLst>
            <pc:docMk/>
            <pc:sldMk cId="2157292698" sldId="268"/>
            <ac:cxnSpMk id="331" creationId="{4DC0BE32-8896-4F9D-97AA-9FFDB5907D71}"/>
          </ac:cxnSpMkLst>
        </pc:cxnChg>
        <pc:cxnChg chg="mod">
          <ac:chgData name="Moshe Freedman" userId="60dcc7a2-9905-4a61-8dfb-1ee9c74ad375" providerId="ADAL" clId="{69C3C210-437C-4E7C-83BE-0BF374C71E5D}" dt="2020-10-27T22:09:38.748" v="919" actId="478"/>
          <ac:cxnSpMkLst>
            <pc:docMk/>
            <pc:sldMk cId="2157292698" sldId="268"/>
            <ac:cxnSpMk id="333" creationId="{9A7C2CEE-78E5-4A25-9518-19F2959508E6}"/>
          </ac:cxnSpMkLst>
        </pc:cxnChg>
        <pc:cxnChg chg="mod">
          <ac:chgData name="Moshe Freedman" userId="60dcc7a2-9905-4a61-8dfb-1ee9c74ad375" providerId="ADAL" clId="{69C3C210-437C-4E7C-83BE-0BF374C71E5D}" dt="2020-10-27T22:09:38.748" v="919" actId="478"/>
          <ac:cxnSpMkLst>
            <pc:docMk/>
            <pc:sldMk cId="2157292698" sldId="268"/>
            <ac:cxnSpMk id="335" creationId="{4AFCE9B4-4E0B-4B0A-B7A4-B5A1C32BADC4}"/>
          </ac:cxnSpMkLst>
        </pc:cxnChg>
        <pc:cxnChg chg="mod">
          <ac:chgData name="Moshe Freedman" userId="60dcc7a2-9905-4a61-8dfb-1ee9c74ad375" providerId="ADAL" clId="{69C3C210-437C-4E7C-83BE-0BF374C71E5D}" dt="2020-10-27T22:09:38.748" v="919" actId="478"/>
          <ac:cxnSpMkLst>
            <pc:docMk/>
            <pc:sldMk cId="2157292698" sldId="268"/>
            <ac:cxnSpMk id="337" creationId="{7565295D-A036-4567-85E7-534619AB1C60}"/>
          </ac:cxnSpMkLst>
        </pc:cxnChg>
        <pc:cxnChg chg="mod">
          <ac:chgData name="Moshe Freedman" userId="60dcc7a2-9905-4a61-8dfb-1ee9c74ad375" providerId="ADAL" clId="{69C3C210-437C-4E7C-83BE-0BF374C71E5D}" dt="2020-10-27T22:09:38.748" v="919" actId="478"/>
          <ac:cxnSpMkLst>
            <pc:docMk/>
            <pc:sldMk cId="2157292698" sldId="268"/>
            <ac:cxnSpMk id="339" creationId="{2E160299-45F7-4F12-A9F8-58EB762A6808}"/>
          </ac:cxnSpMkLst>
        </pc:cxnChg>
        <pc:cxnChg chg="mod">
          <ac:chgData name="Moshe Freedman" userId="60dcc7a2-9905-4a61-8dfb-1ee9c74ad375" providerId="ADAL" clId="{69C3C210-437C-4E7C-83BE-0BF374C71E5D}" dt="2020-10-27T22:09:38.748" v="919" actId="478"/>
          <ac:cxnSpMkLst>
            <pc:docMk/>
            <pc:sldMk cId="2157292698" sldId="268"/>
            <ac:cxnSpMk id="341" creationId="{61A80A7A-6552-4FB3-8AAA-50F289CC3621}"/>
          </ac:cxnSpMkLst>
        </pc:cxnChg>
        <pc:cxnChg chg="mod">
          <ac:chgData name="Moshe Freedman" userId="60dcc7a2-9905-4a61-8dfb-1ee9c74ad375" providerId="ADAL" clId="{69C3C210-437C-4E7C-83BE-0BF374C71E5D}" dt="2020-10-27T22:09:38.748" v="919" actId="478"/>
          <ac:cxnSpMkLst>
            <pc:docMk/>
            <pc:sldMk cId="2157292698" sldId="268"/>
            <ac:cxnSpMk id="359" creationId="{43D2A91A-A09A-4E6E-A899-049AA7ED9569}"/>
          </ac:cxnSpMkLst>
        </pc:cxnChg>
        <pc:cxnChg chg="mod">
          <ac:chgData name="Moshe Freedman" userId="60dcc7a2-9905-4a61-8dfb-1ee9c74ad375" providerId="ADAL" clId="{69C3C210-437C-4E7C-83BE-0BF374C71E5D}" dt="2020-10-27T22:09:38.748" v="919" actId="478"/>
          <ac:cxnSpMkLst>
            <pc:docMk/>
            <pc:sldMk cId="2157292698" sldId="268"/>
            <ac:cxnSpMk id="361" creationId="{08EBD11C-F47C-4502-995B-8959B347EB4F}"/>
          </ac:cxnSpMkLst>
        </pc:cxnChg>
        <pc:cxnChg chg="mod">
          <ac:chgData name="Moshe Freedman" userId="60dcc7a2-9905-4a61-8dfb-1ee9c74ad375" providerId="ADAL" clId="{69C3C210-437C-4E7C-83BE-0BF374C71E5D}" dt="2020-10-27T22:09:38.748" v="919" actId="478"/>
          <ac:cxnSpMkLst>
            <pc:docMk/>
            <pc:sldMk cId="2157292698" sldId="268"/>
            <ac:cxnSpMk id="363" creationId="{EA43CE7E-8CD9-4042-9FAB-77708E308FCD}"/>
          </ac:cxnSpMkLst>
        </pc:cxnChg>
        <pc:cxnChg chg="mod">
          <ac:chgData name="Moshe Freedman" userId="60dcc7a2-9905-4a61-8dfb-1ee9c74ad375" providerId="ADAL" clId="{69C3C210-437C-4E7C-83BE-0BF374C71E5D}" dt="2020-10-27T22:09:38.748" v="919" actId="478"/>
          <ac:cxnSpMkLst>
            <pc:docMk/>
            <pc:sldMk cId="2157292698" sldId="268"/>
            <ac:cxnSpMk id="365" creationId="{1AF6D5E0-006D-4049-BF7C-354B08E67223}"/>
          </ac:cxnSpMkLst>
        </pc:cxnChg>
        <pc:cxnChg chg="mod">
          <ac:chgData name="Moshe Freedman" userId="60dcc7a2-9905-4a61-8dfb-1ee9c74ad375" providerId="ADAL" clId="{69C3C210-437C-4E7C-83BE-0BF374C71E5D}" dt="2020-10-27T22:09:38.748" v="919" actId="478"/>
          <ac:cxnSpMkLst>
            <pc:docMk/>
            <pc:sldMk cId="2157292698" sldId="268"/>
            <ac:cxnSpMk id="367" creationId="{F86C2899-CAD9-49BD-B510-4429E9760567}"/>
          </ac:cxnSpMkLst>
        </pc:cxnChg>
        <pc:cxnChg chg="mod">
          <ac:chgData name="Moshe Freedman" userId="60dcc7a2-9905-4a61-8dfb-1ee9c74ad375" providerId="ADAL" clId="{69C3C210-437C-4E7C-83BE-0BF374C71E5D}" dt="2020-10-27T22:09:38.748" v="919" actId="478"/>
          <ac:cxnSpMkLst>
            <pc:docMk/>
            <pc:sldMk cId="2157292698" sldId="268"/>
            <ac:cxnSpMk id="369" creationId="{F1FBFC33-0E51-4C17-8C51-3E4067DF847B}"/>
          </ac:cxnSpMkLst>
        </pc:cxnChg>
        <pc:cxnChg chg="mod">
          <ac:chgData name="Moshe Freedman" userId="60dcc7a2-9905-4a61-8dfb-1ee9c74ad375" providerId="ADAL" clId="{69C3C210-437C-4E7C-83BE-0BF374C71E5D}" dt="2020-10-27T22:09:38.748" v="919" actId="478"/>
          <ac:cxnSpMkLst>
            <pc:docMk/>
            <pc:sldMk cId="2157292698" sldId="268"/>
            <ac:cxnSpMk id="371" creationId="{53E1EDB0-71F6-4466-B258-50EA6BD678AC}"/>
          </ac:cxnSpMkLst>
        </pc:cxnChg>
        <pc:cxnChg chg="mod">
          <ac:chgData name="Moshe Freedman" userId="60dcc7a2-9905-4a61-8dfb-1ee9c74ad375" providerId="ADAL" clId="{69C3C210-437C-4E7C-83BE-0BF374C71E5D}" dt="2020-10-27T22:09:38.748" v="919" actId="478"/>
          <ac:cxnSpMkLst>
            <pc:docMk/>
            <pc:sldMk cId="2157292698" sldId="268"/>
            <ac:cxnSpMk id="373" creationId="{4A1E870C-69F8-476F-A4A2-C03331A78D23}"/>
          </ac:cxnSpMkLst>
        </pc:cxnChg>
        <pc:cxnChg chg="mod">
          <ac:chgData name="Moshe Freedman" userId="60dcc7a2-9905-4a61-8dfb-1ee9c74ad375" providerId="ADAL" clId="{69C3C210-437C-4E7C-83BE-0BF374C71E5D}" dt="2020-10-27T22:11:09.645" v="971"/>
          <ac:cxnSpMkLst>
            <pc:docMk/>
            <pc:sldMk cId="2157292698" sldId="268"/>
            <ac:cxnSpMk id="379" creationId="{E8A370E1-3250-4A00-A439-5F2D55D90B1A}"/>
          </ac:cxnSpMkLst>
        </pc:cxnChg>
        <pc:cxnChg chg="mod">
          <ac:chgData name="Moshe Freedman" userId="60dcc7a2-9905-4a61-8dfb-1ee9c74ad375" providerId="ADAL" clId="{69C3C210-437C-4E7C-83BE-0BF374C71E5D}" dt="2020-10-27T22:11:09.645" v="971"/>
          <ac:cxnSpMkLst>
            <pc:docMk/>
            <pc:sldMk cId="2157292698" sldId="268"/>
            <ac:cxnSpMk id="380" creationId="{825E0554-CA03-4266-A26B-5AA96B861F70}"/>
          </ac:cxnSpMkLst>
        </pc:cxnChg>
        <pc:cxnChg chg="mod">
          <ac:chgData name="Moshe Freedman" userId="60dcc7a2-9905-4a61-8dfb-1ee9c74ad375" providerId="ADAL" clId="{69C3C210-437C-4E7C-83BE-0BF374C71E5D}" dt="2020-10-27T22:11:09.645" v="971"/>
          <ac:cxnSpMkLst>
            <pc:docMk/>
            <pc:sldMk cId="2157292698" sldId="268"/>
            <ac:cxnSpMk id="391" creationId="{35EA2909-6C26-4440-BC3E-24F2F96C4769}"/>
          </ac:cxnSpMkLst>
        </pc:cxnChg>
        <pc:cxnChg chg="mod">
          <ac:chgData name="Moshe Freedman" userId="60dcc7a2-9905-4a61-8dfb-1ee9c74ad375" providerId="ADAL" clId="{69C3C210-437C-4E7C-83BE-0BF374C71E5D}" dt="2020-10-27T22:11:09.645" v="971"/>
          <ac:cxnSpMkLst>
            <pc:docMk/>
            <pc:sldMk cId="2157292698" sldId="268"/>
            <ac:cxnSpMk id="393" creationId="{B7A6803F-A6DC-44D7-BDAB-B1F5192237F6}"/>
          </ac:cxnSpMkLst>
        </pc:cxnChg>
        <pc:cxnChg chg="mod">
          <ac:chgData name="Moshe Freedman" userId="60dcc7a2-9905-4a61-8dfb-1ee9c74ad375" providerId="ADAL" clId="{69C3C210-437C-4E7C-83BE-0BF374C71E5D}" dt="2020-10-27T22:11:09.645" v="971"/>
          <ac:cxnSpMkLst>
            <pc:docMk/>
            <pc:sldMk cId="2157292698" sldId="268"/>
            <ac:cxnSpMk id="395" creationId="{776A5CAD-9A1E-4516-9F1A-96FB8E2018A5}"/>
          </ac:cxnSpMkLst>
        </pc:cxnChg>
        <pc:cxnChg chg="mod">
          <ac:chgData name="Moshe Freedman" userId="60dcc7a2-9905-4a61-8dfb-1ee9c74ad375" providerId="ADAL" clId="{69C3C210-437C-4E7C-83BE-0BF374C71E5D}" dt="2020-10-27T22:11:09.645" v="971"/>
          <ac:cxnSpMkLst>
            <pc:docMk/>
            <pc:sldMk cId="2157292698" sldId="268"/>
            <ac:cxnSpMk id="397" creationId="{272AF777-9208-4C07-818A-D162FAF718B3}"/>
          </ac:cxnSpMkLst>
        </pc:cxnChg>
        <pc:cxnChg chg="mod">
          <ac:chgData name="Moshe Freedman" userId="60dcc7a2-9905-4a61-8dfb-1ee9c74ad375" providerId="ADAL" clId="{69C3C210-437C-4E7C-83BE-0BF374C71E5D}" dt="2020-10-27T22:11:09.645" v="971"/>
          <ac:cxnSpMkLst>
            <pc:docMk/>
            <pc:sldMk cId="2157292698" sldId="268"/>
            <ac:cxnSpMk id="399" creationId="{1D7093CF-A36D-492A-87C5-DC12189FD63B}"/>
          </ac:cxnSpMkLst>
        </pc:cxnChg>
        <pc:cxnChg chg="mod">
          <ac:chgData name="Moshe Freedman" userId="60dcc7a2-9905-4a61-8dfb-1ee9c74ad375" providerId="ADAL" clId="{69C3C210-437C-4E7C-83BE-0BF374C71E5D}" dt="2020-10-27T22:11:09.645" v="971"/>
          <ac:cxnSpMkLst>
            <pc:docMk/>
            <pc:sldMk cId="2157292698" sldId="268"/>
            <ac:cxnSpMk id="401" creationId="{5618D1A4-5753-4A48-B19E-860A826C1E78}"/>
          </ac:cxnSpMkLst>
        </pc:cxnChg>
        <pc:cxnChg chg="mod">
          <ac:chgData name="Moshe Freedman" userId="60dcc7a2-9905-4a61-8dfb-1ee9c74ad375" providerId="ADAL" clId="{69C3C210-437C-4E7C-83BE-0BF374C71E5D}" dt="2020-10-27T22:11:09.645" v="971"/>
          <ac:cxnSpMkLst>
            <pc:docMk/>
            <pc:sldMk cId="2157292698" sldId="268"/>
            <ac:cxnSpMk id="403" creationId="{B899FB06-DAC0-4DC1-A847-436CBC077548}"/>
          </ac:cxnSpMkLst>
        </pc:cxnChg>
        <pc:cxnChg chg="mod">
          <ac:chgData name="Moshe Freedman" userId="60dcc7a2-9905-4a61-8dfb-1ee9c74ad375" providerId="ADAL" clId="{69C3C210-437C-4E7C-83BE-0BF374C71E5D}" dt="2020-10-27T22:11:09.645" v="971"/>
          <ac:cxnSpMkLst>
            <pc:docMk/>
            <pc:sldMk cId="2157292698" sldId="268"/>
            <ac:cxnSpMk id="405" creationId="{52E8F4F1-2A71-458A-A548-BB9E20EFE2AD}"/>
          </ac:cxnSpMkLst>
        </pc:cxnChg>
        <pc:cxnChg chg="mod">
          <ac:chgData name="Moshe Freedman" userId="60dcc7a2-9905-4a61-8dfb-1ee9c74ad375" providerId="ADAL" clId="{69C3C210-437C-4E7C-83BE-0BF374C71E5D}" dt="2020-10-27T22:11:36.721" v="977" actId="571"/>
          <ac:cxnSpMkLst>
            <pc:docMk/>
            <pc:sldMk cId="2157292698" sldId="268"/>
            <ac:cxnSpMk id="411" creationId="{E29A62D6-1F30-42B8-8E32-D319C2E3A5D4}"/>
          </ac:cxnSpMkLst>
        </pc:cxnChg>
        <pc:cxnChg chg="mod">
          <ac:chgData name="Moshe Freedman" userId="60dcc7a2-9905-4a61-8dfb-1ee9c74ad375" providerId="ADAL" clId="{69C3C210-437C-4E7C-83BE-0BF374C71E5D}" dt="2020-10-27T22:11:36.721" v="977" actId="571"/>
          <ac:cxnSpMkLst>
            <pc:docMk/>
            <pc:sldMk cId="2157292698" sldId="268"/>
            <ac:cxnSpMk id="412" creationId="{E8A9C599-31E5-4BCF-AC78-546C16AE709F}"/>
          </ac:cxnSpMkLst>
        </pc:cxnChg>
        <pc:cxnChg chg="mod">
          <ac:chgData name="Moshe Freedman" userId="60dcc7a2-9905-4a61-8dfb-1ee9c74ad375" providerId="ADAL" clId="{69C3C210-437C-4E7C-83BE-0BF374C71E5D}" dt="2020-10-27T22:11:36.721" v="977" actId="571"/>
          <ac:cxnSpMkLst>
            <pc:docMk/>
            <pc:sldMk cId="2157292698" sldId="268"/>
            <ac:cxnSpMk id="423" creationId="{73631834-967D-46EA-B68D-F66A02543CA7}"/>
          </ac:cxnSpMkLst>
        </pc:cxnChg>
        <pc:cxnChg chg="mod">
          <ac:chgData name="Moshe Freedman" userId="60dcc7a2-9905-4a61-8dfb-1ee9c74ad375" providerId="ADAL" clId="{69C3C210-437C-4E7C-83BE-0BF374C71E5D}" dt="2020-10-27T22:11:36.721" v="977" actId="571"/>
          <ac:cxnSpMkLst>
            <pc:docMk/>
            <pc:sldMk cId="2157292698" sldId="268"/>
            <ac:cxnSpMk id="425" creationId="{1620A87C-1709-4A37-BB0B-E7F66742E56A}"/>
          </ac:cxnSpMkLst>
        </pc:cxnChg>
        <pc:cxnChg chg="mod">
          <ac:chgData name="Moshe Freedman" userId="60dcc7a2-9905-4a61-8dfb-1ee9c74ad375" providerId="ADAL" clId="{69C3C210-437C-4E7C-83BE-0BF374C71E5D}" dt="2020-10-27T22:11:36.721" v="977" actId="571"/>
          <ac:cxnSpMkLst>
            <pc:docMk/>
            <pc:sldMk cId="2157292698" sldId="268"/>
            <ac:cxnSpMk id="427" creationId="{D897B984-CB34-44E2-BDB7-3B55B2804947}"/>
          </ac:cxnSpMkLst>
        </pc:cxnChg>
        <pc:cxnChg chg="mod">
          <ac:chgData name="Moshe Freedman" userId="60dcc7a2-9905-4a61-8dfb-1ee9c74ad375" providerId="ADAL" clId="{69C3C210-437C-4E7C-83BE-0BF374C71E5D}" dt="2020-10-27T22:11:36.721" v="977" actId="571"/>
          <ac:cxnSpMkLst>
            <pc:docMk/>
            <pc:sldMk cId="2157292698" sldId="268"/>
            <ac:cxnSpMk id="429" creationId="{2F92E306-C451-4C12-9AD9-4BCE6F69A8B5}"/>
          </ac:cxnSpMkLst>
        </pc:cxnChg>
        <pc:cxnChg chg="mod">
          <ac:chgData name="Moshe Freedman" userId="60dcc7a2-9905-4a61-8dfb-1ee9c74ad375" providerId="ADAL" clId="{69C3C210-437C-4E7C-83BE-0BF374C71E5D}" dt="2020-10-27T22:11:36.721" v="977" actId="571"/>
          <ac:cxnSpMkLst>
            <pc:docMk/>
            <pc:sldMk cId="2157292698" sldId="268"/>
            <ac:cxnSpMk id="431" creationId="{EB2D232C-F72D-48AF-B7E0-E4E9B02D1167}"/>
          </ac:cxnSpMkLst>
        </pc:cxnChg>
        <pc:cxnChg chg="mod">
          <ac:chgData name="Moshe Freedman" userId="60dcc7a2-9905-4a61-8dfb-1ee9c74ad375" providerId="ADAL" clId="{69C3C210-437C-4E7C-83BE-0BF374C71E5D}" dt="2020-10-27T22:11:36.721" v="977" actId="571"/>
          <ac:cxnSpMkLst>
            <pc:docMk/>
            <pc:sldMk cId="2157292698" sldId="268"/>
            <ac:cxnSpMk id="433" creationId="{E3393C7B-4842-4DEC-9EEA-B21F52E5AC8A}"/>
          </ac:cxnSpMkLst>
        </pc:cxnChg>
        <pc:cxnChg chg="mod">
          <ac:chgData name="Moshe Freedman" userId="60dcc7a2-9905-4a61-8dfb-1ee9c74ad375" providerId="ADAL" clId="{69C3C210-437C-4E7C-83BE-0BF374C71E5D}" dt="2020-10-27T22:11:36.721" v="977" actId="571"/>
          <ac:cxnSpMkLst>
            <pc:docMk/>
            <pc:sldMk cId="2157292698" sldId="268"/>
            <ac:cxnSpMk id="435" creationId="{190503A7-75D3-4892-AE91-61BE5F22DB0B}"/>
          </ac:cxnSpMkLst>
        </pc:cxnChg>
        <pc:cxnChg chg="mod">
          <ac:chgData name="Moshe Freedman" userId="60dcc7a2-9905-4a61-8dfb-1ee9c74ad375" providerId="ADAL" clId="{69C3C210-437C-4E7C-83BE-0BF374C71E5D}" dt="2020-10-27T22:11:36.721" v="977" actId="571"/>
          <ac:cxnSpMkLst>
            <pc:docMk/>
            <pc:sldMk cId="2157292698" sldId="268"/>
            <ac:cxnSpMk id="437" creationId="{5AB3FF20-9F0C-4AF1-80A0-174B8E4A3E4E}"/>
          </ac:cxnSpMkLst>
        </pc:cxnChg>
        <pc:cxnChg chg="mod">
          <ac:chgData name="Moshe Freedman" userId="60dcc7a2-9905-4a61-8dfb-1ee9c74ad375" providerId="ADAL" clId="{69C3C210-437C-4E7C-83BE-0BF374C71E5D}" dt="2020-10-27T22:11:38.915" v="978" actId="571"/>
          <ac:cxnSpMkLst>
            <pc:docMk/>
            <pc:sldMk cId="2157292698" sldId="268"/>
            <ac:cxnSpMk id="443" creationId="{4F02B8FB-10DE-4A58-9992-A5657A05F198}"/>
          </ac:cxnSpMkLst>
        </pc:cxnChg>
        <pc:cxnChg chg="mod">
          <ac:chgData name="Moshe Freedman" userId="60dcc7a2-9905-4a61-8dfb-1ee9c74ad375" providerId="ADAL" clId="{69C3C210-437C-4E7C-83BE-0BF374C71E5D}" dt="2020-10-27T22:11:38.915" v="978" actId="571"/>
          <ac:cxnSpMkLst>
            <pc:docMk/>
            <pc:sldMk cId="2157292698" sldId="268"/>
            <ac:cxnSpMk id="444" creationId="{02070B49-F6EA-40A9-BF48-4F8D7DF738BB}"/>
          </ac:cxnSpMkLst>
        </pc:cxnChg>
        <pc:cxnChg chg="mod">
          <ac:chgData name="Moshe Freedman" userId="60dcc7a2-9905-4a61-8dfb-1ee9c74ad375" providerId="ADAL" clId="{69C3C210-437C-4E7C-83BE-0BF374C71E5D}" dt="2020-10-27T22:11:38.915" v="978" actId="571"/>
          <ac:cxnSpMkLst>
            <pc:docMk/>
            <pc:sldMk cId="2157292698" sldId="268"/>
            <ac:cxnSpMk id="455" creationId="{91AE0D58-0688-4A57-B414-74C675DB99FF}"/>
          </ac:cxnSpMkLst>
        </pc:cxnChg>
        <pc:cxnChg chg="mod">
          <ac:chgData name="Moshe Freedman" userId="60dcc7a2-9905-4a61-8dfb-1ee9c74ad375" providerId="ADAL" clId="{69C3C210-437C-4E7C-83BE-0BF374C71E5D}" dt="2020-10-27T22:11:38.915" v="978" actId="571"/>
          <ac:cxnSpMkLst>
            <pc:docMk/>
            <pc:sldMk cId="2157292698" sldId="268"/>
            <ac:cxnSpMk id="457" creationId="{96685D0F-5700-4D24-B3D2-982251E96A07}"/>
          </ac:cxnSpMkLst>
        </pc:cxnChg>
        <pc:cxnChg chg="mod">
          <ac:chgData name="Moshe Freedman" userId="60dcc7a2-9905-4a61-8dfb-1ee9c74ad375" providerId="ADAL" clId="{69C3C210-437C-4E7C-83BE-0BF374C71E5D}" dt="2020-10-27T22:11:38.915" v="978" actId="571"/>
          <ac:cxnSpMkLst>
            <pc:docMk/>
            <pc:sldMk cId="2157292698" sldId="268"/>
            <ac:cxnSpMk id="459" creationId="{FBFD534A-5517-428E-AED1-992BA25833B5}"/>
          </ac:cxnSpMkLst>
        </pc:cxnChg>
        <pc:cxnChg chg="mod">
          <ac:chgData name="Moshe Freedman" userId="60dcc7a2-9905-4a61-8dfb-1ee9c74ad375" providerId="ADAL" clId="{69C3C210-437C-4E7C-83BE-0BF374C71E5D}" dt="2020-10-27T22:11:38.915" v="978" actId="571"/>
          <ac:cxnSpMkLst>
            <pc:docMk/>
            <pc:sldMk cId="2157292698" sldId="268"/>
            <ac:cxnSpMk id="461" creationId="{1F753FDB-BB3E-4A98-904B-E3DDA8FB2149}"/>
          </ac:cxnSpMkLst>
        </pc:cxnChg>
        <pc:cxnChg chg="mod">
          <ac:chgData name="Moshe Freedman" userId="60dcc7a2-9905-4a61-8dfb-1ee9c74ad375" providerId="ADAL" clId="{69C3C210-437C-4E7C-83BE-0BF374C71E5D}" dt="2020-10-27T22:11:38.915" v="978" actId="571"/>
          <ac:cxnSpMkLst>
            <pc:docMk/>
            <pc:sldMk cId="2157292698" sldId="268"/>
            <ac:cxnSpMk id="463" creationId="{B57A8247-8DF9-4C64-879E-D9CC33F66C79}"/>
          </ac:cxnSpMkLst>
        </pc:cxnChg>
        <pc:cxnChg chg="mod">
          <ac:chgData name="Moshe Freedman" userId="60dcc7a2-9905-4a61-8dfb-1ee9c74ad375" providerId="ADAL" clId="{69C3C210-437C-4E7C-83BE-0BF374C71E5D}" dt="2020-10-27T22:11:38.915" v="978" actId="571"/>
          <ac:cxnSpMkLst>
            <pc:docMk/>
            <pc:sldMk cId="2157292698" sldId="268"/>
            <ac:cxnSpMk id="465" creationId="{BB2C214F-DD91-48FB-A273-B650F04B914F}"/>
          </ac:cxnSpMkLst>
        </pc:cxnChg>
        <pc:cxnChg chg="mod">
          <ac:chgData name="Moshe Freedman" userId="60dcc7a2-9905-4a61-8dfb-1ee9c74ad375" providerId="ADAL" clId="{69C3C210-437C-4E7C-83BE-0BF374C71E5D}" dt="2020-10-27T22:11:38.915" v="978" actId="571"/>
          <ac:cxnSpMkLst>
            <pc:docMk/>
            <pc:sldMk cId="2157292698" sldId="268"/>
            <ac:cxnSpMk id="467" creationId="{FC38DD06-8941-4AC4-B0E8-29FB7CDCBFD2}"/>
          </ac:cxnSpMkLst>
        </pc:cxnChg>
        <pc:cxnChg chg="mod">
          <ac:chgData name="Moshe Freedman" userId="60dcc7a2-9905-4a61-8dfb-1ee9c74ad375" providerId="ADAL" clId="{69C3C210-437C-4E7C-83BE-0BF374C71E5D}" dt="2020-10-27T22:11:38.915" v="978" actId="571"/>
          <ac:cxnSpMkLst>
            <pc:docMk/>
            <pc:sldMk cId="2157292698" sldId="268"/>
            <ac:cxnSpMk id="469" creationId="{BBBD68CD-920C-4319-A9E3-83279CEA74F4}"/>
          </ac:cxnSpMkLst>
        </pc:cxnChg>
        <pc:cxnChg chg="mod">
          <ac:chgData name="Moshe Freedman" userId="60dcc7a2-9905-4a61-8dfb-1ee9c74ad375" providerId="ADAL" clId="{69C3C210-437C-4E7C-83BE-0BF374C71E5D}" dt="2020-10-27T22:11:40.534" v="979" actId="571"/>
          <ac:cxnSpMkLst>
            <pc:docMk/>
            <pc:sldMk cId="2157292698" sldId="268"/>
            <ac:cxnSpMk id="475" creationId="{5707BF22-3353-4C9C-9974-EB51FD56786A}"/>
          </ac:cxnSpMkLst>
        </pc:cxnChg>
        <pc:cxnChg chg="mod">
          <ac:chgData name="Moshe Freedman" userId="60dcc7a2-9905-4a61-8dfb-1ee9c74ad375" providerId="ADAL" clId="{69C3C210-437C-4E7C-83BE-0BF374C71E5D}" dt="2020-10-27T22:11:40.534" v="979" actId="571"/>
          <ac:cxnSpMkLst>
            <pc:docMk/>
            <pc:sldMk cId="2157292698" sldId="268"/>
            <ac:cxnSpMk id="476" creationId="{3E79561E-FCA6-4843-B658-23CD08487CED}"/>
          </ac:cxnSpMkLst>
        </pc:cxnChg>
        <pc:cxnChg chg="mod">
          <ac:chgData name="Moshe Freedman" userId="60dcc7a2-9905-4a61-8dfb-1ee9c74ad375" providerId="ADAL" clId="{69C3C210-437C-4E7C-83BE-0BF374C71E5D}" dt="2020-10-27T22:11:40.534" v="979" actId="571"/>
          <ac:cxnSpMkLst>
            <pc:docMk/>
            <pc:sldMk cId="2157292698" sldId="268"/>
            <ac:cxnSpMk id="487" creationId="{B41DD748-B5C3-4919-8365-DBD1F967977D}"/>
          </ac:cxnSpMkLst>
        </pc:cxnChg>
        <pc:cxnChg chg="mod">
          <ac:chgData name="Moshe Freedman" userId="60dcc7a2-9905-4a61-8dfb-1ee9c74ad375" providerId="ADAL" clId="{69C3C210-437C-4E7C-83BE-0BF374C71E5D}" dt="2020-10-27T22:11:40.534" v="979" actId="571"/>
          <ac:cxnSpMkLst>
            <pc:docMk/>
            <pc:sldMk cId="2157292698" sldId="268"/>
            <ac:cxnSpMk id="489" creationId="{54160A85-FD5F-466C-A8AF-3F4662AF3062}"/>
          </ac:cxnSpMkLst>
        </pc:cxnChg>
        <pc:cxnChg chg="mod">
          <ac:chgData name="Moshe Freedman" userId="60dcc7a2-9905-4a61-8dfb-1ee9c74ad375" providerId="ADAL" clId="{69C3C210-437C-4E7C-83BE-0BF374C71E5D}" dt="2020-10-27T22:11:40.534" v="979" actId="571"/>
          <ac:cxnSpMkLst>
            <pc:docMk/>
            <pc:sldMk cId="2157292698" sldId="268"/>
            <ac:cxnSpMk id="491" creationId="{9AD1AB0E-214E-45AA-827C-646BD12A7FCF}"/>
          </ac:cxnSpMkLst>
        </pc:cxnChg>
        <pc:cxnChg chg="mod">
          <ac:chgData name="Moshe Freedman" userId="60dcc7a2-9905-4a61-8dfb-1ee9c74ad375" providerId="ADAL" clId="{69C3C210-437C-4E7C-83BE-0BF374C71E5D}" dt="2020-10-27T22:11:40.534" v="979" actId="571"/>
          <ac:cxnSpMkLst>
            <pc:docMk/>
            <pc:sldMk cId="2157292698" sldId="268"/>
            <ac:cxnSpMk id="493" creationId="{4C8284EF-1CD3-4586-A5AA-A3DEE7FF84B8}"/>
          </ac:cxnSpMkLst>
        </pc:cxnChg>
        <pc:cxnChg chg="mod">
          <ac:chgData name="Moshe Freedman" userId="60dcc7a2-9905-4a61-8dfb-1ee9c74ad375" providerId="ADAL" clId="{69C3C210-437C-4E7C-83BE-0BF374C71E5D}" dt="2020-10-27T22:11:40.534" v="979" actId="571"/>
          <ac:cxnSpMkLst>
            <pc:docMk/>
            <pc:sldMk cId="2157292698" sldId="268"/>
            <ac:cxnSpMk id="495" creationId="{B4E75E0B-277B-4431-BECB-42393600BDC4}"/>
          </ac:cxnSpMkLst>
        </pc:cxnChg>
        <pc:cxnChg chg="mod">
          <ac:chgData name="Moshe Freedman" userId="60dcc7a2-9905-4a61-8dfb-1ee9c74ad375" providerId="ADAL" clId="{69C3C210-437C-4E7C-83BE-0BF374C71E5D}" dt="2020-10-27T22:11:40.534" v="979" actId="571"/>
          <ac:cxnSpMkLst>
            <pc:docMk/>
            <pc:sldMk cId="2157292698" sldId="268"/>
            <ac:cxnSpMk id="497" creationId="{5E5CE0CA-7C45-4FAD-A9DF-694B6FD92FE4}"/>
          </ac:cxnSpMkLst>
        </pc:cxnChg>
        <pc:cxnChg chg="mod">
          <ac:chgData name="Moshe Freedman" userId="60dcc7a2-9905-4a61-8dfb-1ee9c74ad375" providerId="ADAL" clId="{69C3C210-437C-4E7C-83BE-0BF374C71E5D}" dt="2020-10-27T22:11:40.534" v="979" actId="571"/>
          <ac:cxnSpMkLst>
            <pc:docMk/>
            <pc:sldMk cId="2157292698" sldId="268"/>
            <ac:cxnSpMk id="499" creationId="{29A4514A-218C-4D18-92BC-3365C9DB9C64}"/>
          </ac:cxnSpMkLst>
        </pc:cxnChg>
        <pc:cxnChg chg="mod">
          <ac:chgData name="Moshe Freedman" userId="60dcc7a2-9905-4a61-8dfb-1ee9c74ad375" providerId="ADAL" clId="{69C3C210-437C-4E7C-83BE-0BF374C71E5D}" dt="2020-10-27T22:11:40.534" v="979" actId="571"/>
          <ac:cxnSpMkLst>
            <pc:docMk/>
            <pc:sldMk cId="2157292698" sldId="268"/>
            <ac:cxnSpMk id="501" creationId="{4A4E978F-1AA2-4CD4-8E84-9645C0CC7360}"/>
          </ac:cxnSpMkLst>
        </pc:cxnChg>
        <pc:cxnChg chg="mod">
          <ac:chgData name="Moshe Freedman" userId="60dcc7a2-9905-4a61-8dfb-1ee9c74ad375" providerId="ADAL" clId="{69C3C210-437C-4E7C-83BE-0BF374C71E5D}" dt="2020-10-27T22:11:42.568" v="980" actId="571"/>
          <ac:cxnSpMkLst>
            <pc:docMk/>
            <pc:sldMk cId="2157292698" sldId="268"/>
            <ac:cxnSpMk id="507" creationId="{3D22C77A-9584-4F35-8FBD-94E58997786E}"/>
          </ac:cxnSpMkLst>
        </pc:cxnChg>
        <pc:cxnChg chg="mod">
          <ac:chgData name="Moshe Freedman" userId="60dcc7a2-9905-4a61-8dfb-1ee9c74ad375" providerId="ADAL" clId="{69C3C210-437C-4E7C-83BE-0BF374C71E5D}" dt="2020-10-27T22:11:42.568" v="980" actId="571"/>
          <ac:cxnSpMkLst>
            <pc:docMk/>
            <pc:sldMk cId="2157292698" sldId="268"/>
            <ac:cxnSpMk id="508" creationId="{3E1CBA3A-871B-4D4C-B3DB-BD2DBD827BD4}"/>
          </ac:cxnSpMkLst>
        </pc:cxnChg>
        <pc:cxnChg chg="mod">
          <ac:chgData name="Moshe Freedman" userId="60dcc7a2-9905-4a61-8dfb-1ee9c74ad375" providerId="ADAL" clId="{69C3C210-437C-4E7C-83BE-0BF374C71E5D}" dt="2020-10-27T22:11:42.568" v="980" actId="571"/>
          <ac:cxnSpMkLst>
            <pc:docMk/>
            <pc:sldMk cId="2157292698" sldId="268"/>
            <ac:cxnSpMk id="519" creationId="{FA7A5581-02BD-45E6-9CAD-54331B67F53A}"/>
          </ac:cxnSpMkLst>
        </pc:cxnChg>
        <pc:cxnChg chg="mod">
          <ac:chgData name="Moshe Freedman" userId="60dcc7a2-9905-4a61-8dfb-1ee9c74ad375" providerId="ADAL" clId="{69C3C210-437C-4E7C-83BE-0BF374C71E5D}" dt="2020-10-27T22:11:42.568" v="980" actId="571"/>
          <ac:cxnSpMkLst>
            <pc:docMk/>
            <pc:sldMk cId="2157292698" sldId="268"/>
            <ac:cxnSpMk id="521" creationId="{E94F754F-1227-4F99-A5EF-E3A93BA7D43D}"/>
          </ac:cxnSpMkLst>
        </pc:cxnChg>
        <pc:cxnChg chg="mod">
          <ac:chgData name="Moshe Freedman" userId="60dcc7a2-9905-4a61-8dfb-1ee9c74ad375" providerId="ADAL" clId="{69C3C210-437C-4E7C-83BE-0BF374C71E5D}" dt="2020-10-27T22:11:42.568" v="980" actId="571"/>
          <ac:cxnSpMkLst>
            <pc:docMk/>
            <pc:sldMk cId="2157292698" sldId="268"/>
            <ac:cxnSpMk id="523" creationId="{3E1DC5CF-6E0D-45B5-991D-A674C1CEEA80}"/>
          </ac:cxnSpMkLst>
        </pc:cxnChg>
        <pc:cxnChg chg="mod">
          <ac:chgData name="Moshe Freedman" userId="60dcc7a2-9905-4a61-8dfb-1ee9c74ad375" providerId="ADAL" clId="{69C3C210-437C-4E7C-83BE-0BF374C71E5D}" dt="2020-10-27T22:11:42.568" v="980" actId="571"/>
          <ac:cxnSpMkLst>
            <pc:docMk/>
            <pc:sldMk cId="2157292698" sldId="268"/>
            <ac:cxnSpMk id="525" creationId="{791CB513-40F0-4A27-97F3-4D3BBFC0C4B8}"/>
          </ac:cxnSpMkLst>
        </pc:cxnChg>
        <pc:cxnChg chg="mod">
          <ac:chgData name="Moshe Freedman" userId="60dcc7a2-9905-4a61-8dfb-1ee9c74ad375" providerId="ADAL" clId="{69C3C210-437C-4E7C-83BE-0BF374C71E5D}" dt="2020-10-27T22:11:42.568" v="980" actId="571"/>
          <ac:cxnSpMkLst>
            <pc:docMk/>
            <pc:sldMk cId="2157292698" sldId="268"/>
            <ac:cxnSpMk id="527" creationId="{BB83903C-C83D-47CF-A92F-BCBD7BEAF116}"/>
          </ac:cxnSpMkLst>
        </pc:cxnChg>
        <pc:cxnChg chg="mod">
          <ac:chgData name="Moshe Freedman" userId="60dcc7a2-9905-4a61-8dfb-1ee9c74ad375" providerId="ADAL" clId="{69C3C210-437C-4E7C-83BE-0BF374C71E5D}" dt="2020-10-27T22:11:42.568" v="980" actId="571"/>
          <ac:cxnSpMkLst>
            <pc:docMk/>
            <pc:sldMk cId="2157292698" sldId="268"/>
            <ac:cxnSpMk id="529" creationId="{2DB4663C-87B5-4ED6-AFF2-030C4415865D}"/>
          </ac:cxnSpMkLst>
        </pc:cxnChg>
        <pc:cxnChg chg="mod">
          <ac:chgData name="Moshe Freedman" userId="60dcc7a2-9905-4a61-8dfb-1ee9c74ad375" providerId="ADAL" clId="{69C3C210-437C-4E7C-83BE-0BF374C71E5D}" dt="2020-10-27T22:11:42.568" v="980" actId="571"/>
          <ac:cxnSpMkLst>
            <pc:docMk/>
            <pc:sldMk cId="2157292698" sldId="268"/>
            <ac:cxnSpMk id="531" creationId="{6B0E3ED9-0E09-4E6B-8F83-DE3497A2A732}"/>
          </ac:cxnSpMkLst>
        </pc:cxnChg>
        <pc:cxnChg chg="mod">
          <ac:chgData name="Moshe Freedman" userId="60dcc7a2-9905-4a61-8dfb-1ee9c74ad375" providerId="ADAL" clId="{69C3C210-437C-4E7C-83BE-0BF374C71E5D}" dt="2020-10-27T22:11:42.568" v="980" actId="571"/>
          <ac:cxnSpMkLst>
            <pc:docMk/>
            <pc:sldMk cId="2157292698" sldId="268"/>
            <ac:cxnSpMk id="533" creationId="{3B310833-27ED-4951-99C2-C2A7E147C58F}"/>
          </ac:cxnSpMkLst>
        </pc:cxnChg>
        <pc:cxnChg chg="mod">
          <ac:chgData name="Moshe Freedman" userId="60dcc7a2-9905-4a61-8dfb-1ee9c74ad375" providerId="ADAL" clId="{69C3C210-437C-4E7C-83BE-0BF374C71E5D}" dt="2020-10-27T22:11:47.190" v="981" actId="571"/>
          <ac:cxnSpMkLst>
            <pc:docMk/>
            <pc:sldMk cId="2157292698" sldId="268"/>
            <ac:cxnSpMk id="539" creationId="{EDBBDB36-2C4B-4C10-A93A-8F4E88568F5A}"/>
          </ac:cxnSpMkLst>
        </pc:cxnChg>
        <pc:cxnChg chg="mod">
          <ac:chgData name="Moshe Freedman" userId="60dcc7a2-9905-4a61-8dfb-1ee9c74ad375" providerId="ADAL" clId="{69C3C210-437C-4E7C-83BE-0BF374C71E5D}" dt="2020-10-27T22:11:47.190" v="981" actId="571"/>
          <ac:cxnSpMkLst>
            <pc:docMk/>
            <pc:sldMk cId="2157292698" sldId="268"/>
            <ac:cxnSpMk id="540" creationId="{174CB0DC-E4E7-4FA8-B432-E50D6EE6A195}"/>
          </ac:cxnSpMkLst>
        </pc:cxnChg>
        <pc:cxnChg chg="mod">
          <ac:chgData name="Moshe Freedman" userId="60dcc7a2-9905-4a61-8dfb-1ee9c74ad375" providerId="ADAL" clId="{69C3C210-437C-4E7C-83BE-0BF374C71E5D}" dt="2020-10-27T22:11:47.190" v="981" actId="571"/>
          <ac:cxnSpMkLst>
            <pc:docMk/>
            <pc:sldMk cId="2157292698" sldId="268"/>
            <ac:cxnSpMk id="551" creationId="{37669CB6-80FF-4600-8CAC-B074B8D488D9}"/>
          </ac:cxnSpMkLst>
        </pc:cxnChg>
        <pc:cxnChg chg="mod">
          <ac:chgData name="Moshe Freedman" userId="60dcc7a2-9905-4a61-8dfb-1ee9c74ad375" providerId="ADAL" clId="{69C3C210-437C-4E7C-83BE-0BF374C71E5D}" dt="2020-10-27T22:11:47.190" v="981" actId="571"/>
          <ac:cxnSpMkLst>
            <pc:docMk/>
            <pc:sldMk cId="2157292698" sldId="268"/>
            <ac:cxnSpMk id="553" creationId="{56B33851-6EBA-49A9-9CE4-26727704D7AE}"/>
          </ac:cxnSpMkLst>
        </pc:cxnChg>
        <pc:cxnChg chg="mod">
          <ac:chgData name="Moshe Freedman" userId="60dcc7a2-9905-4a61-8dfb-1ee9c74ad375" providerId="ADAL" clId="{69C3C210-437C-4E7C-83BE-0BF374C71E5D}" dt="2020-10-27T22:11:47.190" v="981" actId="571"/>
          <ac:cxnSpMkLst>
            <pc:docMk/>
            <pc:sldMk cId="2157292698" sldId="268"/>
            <ac:cxnSpMk id="555" creationId="{0999DF4C-A092-4B0C-AC5E-D3EE3E5C229B}"/>
          </ac:cxnSpMkLst>
        </pc:cxnChg>
        <pc:cxnChg chg="mod">
          <ac:chgData name="Moshe Freedman" userId="60dcc7a2-9905-4a61-8dfb-1ee9c74ad375" providerId="ADAL" clId="{69C3C210-437C-4E7C-83BE-0BF374C71E5D}" dt="2020-10-27T22:11:47.190" v="981" actId="571"/>
          <ac:cxnSpMkLst>
            <pc:docMk/>
            <pc:sldMk cId="2157292698" sldId="268"/>
            <ac:cxnSpMk id="557" creationId="{C7386F8A-0291-4E7F-9F00-4D269A9FBE74}"/>
          </ac:cxnSpMkLst>
        </pc:cxnChg>
        <pc:cxnChg chg="mod">
          <ac:chgData name="Moshe Freedman" userId="60dcc7a2-9905-4a61-8dfb-1ee9c74ad375" providerId="ADAL" clId="{69C3C210-437C-4E7C-83BE-0BF374C71E5D}" dt="2020-10-27T22:11:47.190" v="981" actId="571"/>
          <ac:cxnSpMkLst>
            <pc:docMk/>
            <pc:sldMk cId="2157292698" sldId="268"/>
            <ac:cxnSpMk id="559" creationId="{07BD27E1-E207-4544-BC15-DD9F0297235D}"/>
          </ac:cxnSpMkLst>
        </pc:cxnChg>
        <pc:cxnChg chg="mod">
          <ac:chgData name="Moshe Freedman" userId="60dcc7a2-9905-4a61-8dfb-1ee9c74ad375" providerId="ADAL" clId="{69C3C210-437C-4E7C-83BE-0BF374C71E5D}" dt="2020-10-27T22:11:47.190" v="981" actId="571"/>
          <ac:cxnSpMkLst>
            <pc:docMk/>
            <pc:sldMk cId="2157292698" sldId="268"/>
            <ac:cxnSpMk id="561" creationId="{313AB50E-3643-4B35-B60D-0581A4C7CD09}"/>
          </ac:cxnSpMkLst>
        </pc:cxnChg>
        <pc:cxnChg chg="mod">
          <ac:chgData name="Moshe Freedman" userId="60dcc7a2-9905-4a61-8dfb-1ee9c74ad375" providerId="ADAL" clId="{69C3C210-437C-4E7C-83BE-0BF374C71E5D}" dt="2020-10-27T22:11:47.190" v="981" actId="571"/>
          <ac:cxnSpMkLst>
            <pc:docMk/>
            <pc:sldMk cId="2157292698" sldId="268"/>
            <ac:cxnSpMk id="563" creationId="{93676413-9969-4152-972E-FE1FE81E6B3B}"/>
          </ac:cxnSpMkLst>
        </pc:cxnChg>
        <pc:cxnChg chg="mod">
          <ac:chgData name="Moshe Freedman" userId="60dcc7a2-9905-4a61-8dfb-1ee9c74ad375" providerId="ADAL" clId="{69C3C210-437C-4E7C-83BE-0BF374C71E5D}" dt="2020-10-27T22:11:47.190" v="981" actId="571"/>
          <ac:cxnSpMkLst>
            <pc:docMk/>
            <pc:sldMk cId="2157292698" sldId="268"/>
            <ac:cxnSpMk id="565" creationId="{B03B4622-DD0C-4DFC-8799-7538217365DE}"/>
          </ac:cxnSpMkLst>
        </pc:cxnChg>
      </pc:sldChg>
      <pc:sldChg chg="addSp delSp modSp add mod">
        <pc:chgData name="Moshe Freedman" userId="60dcc7a2-9905-4a61-8dfb-1ee9c74ad375" providerId="ADAL" clId="{69C3C210-437C-4E7C-83BE-0BF374C71E5D}" dt="2020-10-27T22:23:43.418" v="1146" actId="571"/>
        <pc:sldMkLst>
          <pc:docMk/>
          <pc:sldMk cId="1415661246" sldId="269"/>
        </pc:sldMkLst>
        <pc:spChg chg="mod">
          <ac:chgData name="Moshe Freedman" userId="60dcc7a2-9905-4a61-8dfb-1ee9c74ad375" providerId="ADAL" clId="{69C3C210-437C-4E7C-83BE-0BF374C71E5D}" dt="2020-10-27T22:13:09.594" v="995" actId="14100"/>
          <ac:spMkLst>
            <pc:docMk/>
            <pc:sldMk cId="1415661246" sldId="269"/>
            <ac:spMk id="2" creationId="{8CF07642-4BA6-4B55-89FA-CA135908DC32}"/>
          </ac:spMkLst>
        </pc:spChg>
        <pc:spChg chg="ord">
          <ac:chgData name="Moshe Freedman" userId="60dcc7a2-9905-4a61-8dfb-1ee9c74ad375" providerId="ADAL" clId="{69C3C210-437C-4E7C-83BE-0BF374C71E5D}" dt="2020-10-27T22:13:23.721" v="1000" actId="166"/>
          <ac:spMkLst>
            <pc:docMk/>
            <pc:sldMk cId="1415661246" sldId="269"/>
            <ac:spMk id="3" creationId="{B77E3E21-6615-4B85-A6FC-DCBA855B1249}"/>
          </ac:spMkLst>
        </pc:spChg>
        <pc:spChg chg="del">
          <ac:chgData name="Moshe Freedman" userId="60dcc7a2-9905-4a61-8dfb-1ee9c74ad375" providerId="ADAL" clId="{69C3C210-437C-4E7C-83BE-0BF374C71E5D}" dt="2020-10-27T22:12:18.226" v="984" actId="478"/>
          <ac:spMkLst>
            <pc:docMk/>
            <pc:sldMk cId="1415661246" sldId="269"/>
            <ac:spMk id="4" creationId="{2AC9B953-12AE-423C-A784-5E592770A84C}"/>
          </ac:spMkLst>
        </pc:spChg>
        <pc:spChg chg="add mod">
          <ac:chgData name="Moshe Freedman" userId="60dcc7a2-9905-4a61-8dfb-1ee9c74ad375" providerId="ADAL" clId="{69C3C210-437C-4E7C-83BE-0BF374C71E5D}" dt="2020-10-27T22:15:39.757" v="1058" actId="1076"/>
          <ac:spMkLst>
            <pc:docMk/>
            <pc:sldMk cId="1415661246" sldId="269"/>
            <ac:spMk id="5" creationId="{9ECAB6AC-D71B-4DB7-9241-5D15D875E5B0}"/>
          </ac:spMkLst>
        </pc:spChg>
        <pc:spChg chg="add mod">
          <ac:chgData name="Moshe Freedman" userId="60dcc7a2-9905-4a61-8dfb-1ee9c74ad375" providerId="ADAL" clId="{69C3C210-437C-4E7C-83BE-0BF374C71E5D}" dt="2020-10-27T22:15:16.305" v="1052" actId="164"/>
          <ac:spMkLst>
            <pc:docMk/>
            <pc:sldMk cId="1415661246" sldId="269"/>
            <ac:spMk id="6" creationId="{7E1E8185-68B2-43E4-A9E8-FD2EF0FFAEC7}"/>
          </ac:spMkLst>
        </pc:spChg>
        <pc:spChg chg="mod">
          <ac:chgData name="Moshe Freedman" userId="60dcc7a2-9905-4a61-8dfb-1ee9c74ad375" providerId="ADAL" clId="{69C3C210-437C-4E7C-83BE-0BF374C71E5D}" dt="2020-10-27T22:13:39.101" v="1028"/>
          <ac:spMkLst>
            <pc:docMk/>
            <pc:sldMk cId="1415661246" sldId="269"/>
            <ac:spMk id="200" creationId="{274EA81D-0AFD-4B6B-AF81-071725558258}"/>
          </ac:spMkLst>
        </pc:spChg>
        <pc:spChg chg="mod">
          <ac:chgData name="Moshe Freedman" userId="60dcc7a2-9905-4a61-8dfb-1ee9c74ad375" providerId="ADAL" clId="{69C3C210-437C-4E7C-83BE-0BF374C71E5D}" dt="2020-10-27T22:13:39.101" v="1028"/>
          <ac:spMkLst>
            <pc:docMk/>
            <pc:sldMk cId="1415661246" sldId="269"/>
            <ac:spMk id="201" creationId="{929DB69B-2373-4667-8B83-C3BD020583C9}"/>
          </ac:spMkLst>
        </pc:spChg>
        <pc:spChg chg="mod">
          <ac:chgData name="Moshe Freedman" userId="60dcc7a2-9905-4a61-8dfb-1ee9c74ad375" providerId="ADAL" clId="{69C3C210-437C-4E7C-83BE-0BF374C71E5D}" dt="2020-10-27T22:13:39.101" v="1028"/>
          <ac:spMkLst>
            <pc:docMk/>
            <pc:sldMk cId="1415661246" sldId="269"/>
            <ac:spMk id="202" creationId="{CC4ED803-43C3-4143-A141-8275ADA0534A}"/>
          </ac:spMkLst>
        </pc:spChg>
        <pc:spChg chg="mod">
          <ac:chgData name="Moshe Freedman" userId="60dcc7a2-9905-4a61-8dfb-1ee9c74ad375" providerId="ADAL" clId="{69C3C210-437C-4E7C-83BE-0BF374C71E5D}" dt="2020-10-27T22:13:39.101" v="1028"/>
          <ac:spMkLst>
            <pc:docMk/>
            <pc:sldMk cId="1415661246" sldId="269"/>
            <ac:spMk id="205" creationId="{1E7B770C-65EA-4B58-BAB3-088FB49EF454}"/>
          </ac:spMkLst>
        </pc:spChg>
        <pc:spChg chg="mod">
          <ac:chgData name="Moshe Freedman" userId="60dcc7a2-9905-4a61-8dfb-1ee9c74ad375" providerId="ADAL" clId="{69C3C210-437C-4E7C-83BE-0BF374C71E5D}" dt="2020-10-27T22:13:39.101" v="1028"/>
          <ac:spMkLst>
            <pc:docMk/>
            <pc:sldMk cId="1415661246" sldId="269"/>
            <ac:spMk id="214" creationId="{2DC0E80C-867C-4D2A-AFC4-D85ED1782A9B}"/>
          </ac:spMkLst>
        </pc:spChg>
        <pc:spChg chg="mod">
          <ac:chgData name="Moshe Freedman" userId="60dcc7a2-9905-4a61-8dfb-1ee9c74ad375" providerId="ADAL" clId="{69C3C210-437C-4E7C-83BE-0BF374C71E5D}" dt="2020-10-27T22:13:39.101" v="1028"/>
          <ac:spMkLst>
            <pc:docMk/>
            <pc:sldMk cId="1415661246" sldId="269"/>
            <ac:spMk id="216" creationId="{B810FFF1-0B53-454F-B5EB-20A62A0BEE46}"/>
          </ac:spMkLst>
        </pc:spChg>
        <pc:spChg chg="mod">
          <ac:chgData name="Moshe Freedman" userId="60dcc7a2-9905-4a61-8dfb-1ee9c74ad375" providerId="ADAL" clId="{69C3C210-437C-4E7C-83BE-0BF374C71E5D}" dt="2020-10-27T22:13:39.101" v="1028"/>
          <ac:spMkLst>
            <pc:docMk/>
            <pc:sldMk cId="1415661246" sldId="269"/>
            <ac:spMk id="218" creationId="{AAB1EBE9-F801-4C4A-957D-223B3708AAA4}"/>
          </ac:spMkLst>
        </pc:spChg>
        <pc:spChg chg="mod">
          <ac:chgData name="Moshe Freedman" userId="60dcc7a2-9905-4a61-8dfb-1ee9c74ad375" providerId="ADAL" clId="{69C3C210-437C-4E7C-83BE-0BF374C71E5D}" dt="2020-10-27T22:13:39.101" v="1028"/>
          <ac:spMkLst>
            <pc:docMk/>
            <pc:sldMk cId="1415661246" sldId="269"/>
            <ac:spMk id="220" creationId="{C231557A-C9BA-42B0-A742-6A8570B3A1D9}"/>
          </ac:spMkLst>
        </pc:spChg>
        <pc:spChg chg="mod">
          <ac:chgData name="Moshe Freedman" userId="60dcc7a2-9905-4a61-8dfb-1ee9c74ad375" providerId="ADAL" clId="{69C3C210-437C-4E7C-83BE-0BF374C71E5D}" dt="2020-10-27T22:13:39.101" v="1028"/>
          <ac:spMkLst>
            <pc:docMk/>
            <pc:sldMk cId="1415661246" sldId="269"/>
            <ac:spMk id="222" creationId="{82CAC36D-E967-4E94-AA87-0571756208EF}"/>
          </ac:spMkLst>
        </pc:spChg>
        <pc:spChg chg="mod">
          <ac:chgData name="Moshe Freedman" userId="60dcc7a2-9905-4a61-8dfb-1ee9c74ad375" providerId="ADAL" clId="{69C3C210-437C-4E7C-83BE-0BF374C71E5D}" dt="2020-10-27T22:13:39.101" v="1028"/>
          <ac:spMkLst>
            <pc:docMk/>
            <pc:sldMk cId="1415661246" sldId="269"/>
            <ac:spMk id="224" creationId="{CA79B319-698E-4181-A0C9-8C2B439DD4C0}"/>
          </ac:spMkLst>
        </pc:spChg>
        <pc:spChg chg="mod">
          <ac:chgData name="Moshe Freedman" userId="60dcc7a2-9905-4a61-8dfb-1ee9c74ad375" providerId="ADAL" clId="{69C3C210-437C-4E7C-83BE-0BF374C71E5D}" dt="2020-10-27T22:13:39.101" v="1028"/>
          <ac:spMkLst>
            <pc:docMk/>
            <pc:sldMk cId="1415661246" sldId="269"/>
            <ac:spMk id="226" creationId="{25996230-4B91-41B3-9597-551619C633A1}"/>
          </ac:spMkLst>
        </pc:spChg>
        <pc:spChg chg="mod">
          <ac:chgData name="Moshe Freedman" userId="60dcc7a2-9905-4a61-8dfb-1ee9c74ad375" providerId="ADAL" clId="{69C3C210-437C-4E7C-83BE-0BF374C71E5D}" dt="2020-10-27T22:13:39.101" v="1028"/>
          <ac:spMkLst>
            <pc:docMk/>
            <pc:sldMk cId="1415661246" sldId="269"/>
            <ac:spMk id="228" creationId="{5430F6F0-3390-4455-A7C2-3929D930EA54}"/>
          </ac:spMkLst>
        </pc:spChg>
        <pc:spChg chg="mod">
          <ac:chgData name="Moshe Freedman" userId="60dcc7a2-9905-4a61-8dfb-1ee9c74ad375" providerId="ADAL" clId="{69C3C210-437C-4E7C-83BE-0BF374C71E5D}" dt="2020-10-27T22:15:24.193" v="1053" actId="571"/>
          <ac:spMkLst>
            <pc:docMk/>
            <pc:sldMk cId="1415661246" sldId="269"/>
            <ac:spMk id="235" creationId="{8F9D9A20-081C-40B9-9670-E38EAFF15456}"/>
          </ac:spMkLst>
        </pc:spChg>
        <pc:spChg chg="mod">
          <ac:chgData name="Moshe Freedman" userId="60dcc7a2-9905-4a61-8dfb-1ee9c74ad375" providerId="ADAL" clId="{69C3C210-437C-4E7C-83BE-0BF374C71E5D}" dt="2020-10-27T22:15:37.652" v="1056" actId="571"/>
          <ac:spMkLst>
            <pc:docMk/>
            <pc:sldMk cId="1415661246" sldId="269"/>
            <ac:spMk id="238" creationId="{5AA4A0C6-B007-4C34-9364-661A13E70162}"/>
          </ac:spMkLst>
        </pc:spChg>
        <pc:spChg chg="mod">
          <ac:chgData name="Moshe Freedman" userId="60dcc7a2-9905-4a61-8dfb-1ee9c74ad375" providerId="ADAL" clId="{69C3C210-437C-4E7C-83BE-0BF374C71E5D}" dt="2020-10-27T22:15:52.311" v="1061" actId="571"/>
          <ac:spMkLst>
            <pc:docMk/>
            <pc:sldMk cId="1415661246" sldId="269"/>
            <ac:spMk id="241" creationId="{5101324A-9055-4DC5-89C0-5C47D9D6DC7A}"/>
          </ac:spMkLst>
        </pc:spChg>
        <pc:spChg chg="mod">
          <ac:chgData name="Moshe Freedman" userId="60dcc7a2-9905-4a61-8dfb-1ee9c74ad375" providerId="ADAL" clId="{69C3C210-437C-4E7C-83BE-0BF374C71E5D}" dt="2020-10-27T22:16:05.098" v="1064" actId="571"/>
          <ac:spMkLst>
            <pc:docMk/>
            <pc:sldMk cId="1415661246" sldId="269"/>
            <ac:spMk id="244" creationId="{F028D1F0-DA8D-4141-AF98-685DB259458A}"/>
          </ac:spMkLst>
        </pc:spChg>
        <pc:spChg chg="mod">
          <ac:chgData name="Moshe Freedman" userId="60dcc7a2-9905-4a61-8dfb-1ee9c74ad375" providerId="ADAL" clId="{69C3C210-437C-4E7C-83BE-0BF374C71E5D}" dt="2020-10-27T22:16:05.098" v="1064" actId="571"/>
          <ac:spMkLst>
            <pc:docMk/>
            <pc:sldMk cId="1415661246" sldId="269"/>
            <ac:spMk id="247" creationId="{72A7D23E-5EAE-482E-B83D-A0528F1D0CA2}"/>
          </ac:spMkLst>
        </pc:spChg>
        <pc:spChg chg="mod">
          <ac:chgData name="Moshe Freedman" userId="60dcc7a2-9905-4a61-8dfb-1ee9c74ad375" providerId="ADAL" clId="{69C3C210-437C-4E7C-83BE-0BF374C71E5D}" dt="2020-10-27T22:16:05.098" v="1064" actId="571"/>
          <ac:spMkLst>
            <pc:docMk/>
            <pc:sldMk cId="1415661246" sldId="269"/>
            <ac:spMk id="250" creationId="{03293520-C15E-42B4-A7B2-CCA9ACC03BA8}"/>
          </ac:spMkLst>
        </pc:spChg>
        <pc:spChg chg="mod">
          <ac:chgData name="Moshe Freedman" userId="60dcc7a2-9905-4a61-8dfb-1ee9c74ad375" providerId="ADAL" clId="{69C3C210-437C-4E7C-83BE-0BF374C71E5D}" dt="2020-10-27T22:16:05.098" v="1064" actId="571"/>
          <ac:spMkLst>
            <pc:docMk/>
            <pc:sldMk cId="1415661246" sldId="269"/>
            <ac:spMk id="253" creationId="{A37907B3-5CD2-42DC-8360-6953A4BEE7F6}"/>
          </ac:spMkLst>
        </pc:spChg>
        <pc:spChg chg="mod">
          <ac:chgData name="Moshe Freedman" userId="60dcc7a2-9905-4a61-8dfb-1ee9c74ad375" providerId="ADAL" clId="{69C3C210-437C-4E7C-83BE-0BF374C71E5D}" dt="2020-10-27T22:23:35.339" v="1143" actId="571"/>
          <ac:spMkLst>
            <pc:docMk/>
            <pc:sldMk cId="1415661246" sldId="269"/>
            <ac:spMk id="257" creationId="{4B029514-2021-4E14-9B35-0B9F4EFBD8C7}"/>
          </ac:spMkLst>
        </pc:spChg>
        <pc:spChg chg="mod">
          <ac:chgData name="Moshe Freedman" userId="60dcc7a2-9905-4a61-8dfb-1ee9c74ad375" providerId="ADAL" clId="{69C3C210-437C-4E7C-83BE-0BF374C71E5D}" dt="2020-10-27T22:23:35.339" v="1143" actId="571"/>
          <ac:spMkLst>
            <pc:docMk/>
            <pc:sldMk cId="1415661246" sldId="269"/>
            <ac:spMk id="258" creationId="{026471F9-B12F-4A1E-A6F6-B45EBB4CD5ED}"/>
          </ac:spMkLst>
        </pc:spChg>
        <pc:spChg chg="mod">
          <ac:chgData name="Moshe Freedman" userId="60dcc7a2-9905-4a61-8dfb-1ee9c74ad375" providerId="ADAL" clId="{69C3C210-437C-4E7C-83BE-0BF374C71E5D}" dt="2020-10-27T22:23:35.339" v="1143" actId="571"/>
          <ac:spMkLst>
            <pc:docMk/>
            <pc:sldMk cId="1415661246" sldId="269"/>
            <ac:spMk id="259" creationId="{7D4F005D-F305-4953-BDE1-B0DBBEC3642F}"/>
          </ac:spMkLst>
        </pc:spChg>
        <pc:spChg chg="mod">
          <ac:chgData name="Moshe Freedman" userId="60dcc7a2-9905-4a61-8dfb-1ee9c74ad375" providerId="ADAL" clId="{69C3C210-437C-4E7C-83BE-0BF374C71E5D}" dt="2020-10-27T22:23:35.339" v="1143" actId="571"/>
          <ac:spMkLst>
            <pc:docMk/>
            <pc:sldMk cId="1415661246" sldId="269"/>
            <ac:spMk id="262" creationId="{678AAE38-FA39-4CC0-886B-192FDE808C8B}"/>
          </ac:spMkLst>
        </pc:spChg>
        <pc:spChg chg="mod">
          <ac:chgData name="Moshe Freedman" userId="60dcc7a2-9905-4a61-8dfb-1ee9c74ad375" providerId="ADAL" clId="{69C3C210-437C-4E7C-83BE-0BF374C71E5D}" dt="2020-10-27T22:23:35.339" v="1143" actId="571"/>
          <ac:spMkLst>
            <pc:docMk/>
            <pc:sldMk cId="1415661246" sldId="269"/>
            <ac:spMk id="271" creationId="{2F0EA96A-1EAB-42AD-96F8-00FA278E664E}"/>
          </ac:spMkLst>
        </pc:spChg>
        <pc:spChg chg="mod">
          <ac:chgData name="Moshe Freedman" userId="60dcc7a2-9905-4a61-8dfb-1ee9c74ad375" providerId="ADAL" clId="{69C3C210-437C-4E7C-83BE-0BF374C71E5D}" dt="2020-10-27T22:23:35.339" v="1143" actId="571"/>
          <ac:spMkLst>
            <pc:docMk/>
            <pc:sldMk cId="1415661246" sldId="269"/>
            <ac:spMk id="273" creationId="{9269C06F-45F1-4518-A49B-24D07B3B1070}"/>
          </ac:spMkLst>
        </pc:spChg>
        <pc:spChg chg="mod">
          <ac:chgData name="Moshe Freedman" userId="60dcc7a2-9905-4a61-8dfb-1ee9c74ad375" providerId="ADAL" clId="{69C3C210-437C-4E7C-83BE-0BF374C71E5D}" dt="2020-10-27T22:23:35.339" v="1143" actId="571"/>
          <ac:spMkLst>
            <pc:docMk/>
            <pc:sldMk cId="1415661246" sldId="269"/>
            <ac:spMk id="275" creationId="{83090427-E3D3-4247-98EC-805CFD146C02}"/>
          </ac:spMkLst>
        </pc:spChg>
        <pc:spChg chg="mod">
          <ac:chgData name="Moshe Freedman" userId="60dcc7a2-9905-4a61-8dfb-1ee9c74ad375" providerId="ADAL" clId="{69C3C210-437C-4E7C-83BE-0BF374C71E5D}" dt="2020-10-27T22:23:35.339" v="1143" actId="571"/>
          <ac:spMkLst>
            <pc:docMk/>
            <pc:sldMk cId="1415661246" sldId="269"/>
            <ac:spMk id="277" creationId="{EE6CAFE5-60B6-40A5-8E90-0FD1BEF1023C}"/>
          </ac:spMkLst>
        </pc:spChg>
        <pc:spChg chg="mod">
          <ac:chgData name="Moshe Freedman" userId="60dcc7a2-9905-4a61-8dfb-1ee9c74ad375" providerId="ADAL" clId="{69C3C210-437C-4E7C-83BE-0BF374C71E5D}" dt="2020-10-27T22:23:35.339" v="1143" actId="571"/>
          <ac:spMkLst>
            <pc:docMk/>
            <pc:sldMk cId="1415661246" sldId="269"/>
            <ac:spMk id="279" creationId="{282ABF8D-4E0B-4DE2-BB14-801968C952BF}"/>
          </ac:spMkLst>
        </pc:spChg>
        <pc:spChg chg="mod">
          <ac:chgData name="Moshe Freedman" userId="60dcc7a2-9905-4a61-8dfb-1ee9c74ad375" providerId="ADAL" clId="{69C3C210-437C-4E7C-83BE-0BF374C71E5D}" dt="2020-10-27T22:23:35.339" v="1143" actId="571"/>
          <ac:spMkLst>
            <pc:docMk/>
            <pc:sldMk cId="1415661246" sldId="269"/>
            <ac:spMk id="281" creationId="{551D06E5-EC91-4D76-B8E7-B8B340421BA4}"/>
          </ac:spMkLst>
        </pc:spChg>
        <pc:spChg chg="mod">
          <ac:chgData name="Moshe Freedman" userId="60dcc7a2-9905-4a61-8dfb-1ee9c74ad375" providerId="ADAL" clId="{69C3C210-437C-4E7C-83BE-0BF374C71E5D}" dt="2020-10-27T22:23:35.339" v="1143" actId="571"/>
          <ac:spMkLst>
            <pc:docMk/>
            <pc:sldMk cId="1415661246" sldId="269"/>
            <ac:spMk id="283" creationId="{11286961-D20C-4B63-936A-CB4369765C2B}"/>
          </ac:spMkLst>
        </pc:spChg>
        <pc:spChg chg="mod">
          <ac:chgData name="Moshe Freedman" userId="60dcc7a2-9905-4a61-8dfb-1ee9c74ad375" providerId="ADAL" clId="{69C3C210-437C-4E7C-83BE-0BF374C71E5D}" dt="2020-10-27T22:23:35.339" v="1143" actId="571"/>
          <ac:spMkLst>
            <pc:docMk/>
            <pc:sldMk cId="1415661246" sldId="269"/>
            <ac:spMk id="285" creationId="{42B1A2DF-4ED4-4A95-96FE-1698926F251A}"/>
          </ac:spMkLst>
        </pc:spChg>
        <pc:spChg chg="mod">
          <ac:chgData name="Moshe Freedman" userId="60dcc7a2-9905-4a61-8dfb-1ee9c74ad375" providerId="ADAL" clId="{69C3C210-437C-4E7C-83BE-0BF374C71E5D}" dt="2020-10-27T22:23:37.152" v="1144" actId="571"/>
          <ac:spMkLst>
            <pc:docMk/>
            <pc:sldMk cId="1415661246" sldId="269"/>
            <ac:spMk id="289" creationId="{392B91AD-D4F7-4E9A-9968-1F6C4DA42065}"/>
          </ac:spMkLst>
        </pc:spChg>
        <pc:spChg chg="mod">
          <ac:chgData name="Moshe Freedman" userId="60dcc7a2-9905-4a61-8dfb-1ee9c74ad375" providerId="ADAL" clId="{69C3C210-437C-4E7C-83BE-0BF374C71E5D}" dt="2020-10-27T22:23:37.152" v="1144" actId="571"/>
          <ac:spMkLst>
            <pc:docMk/>
            <pc:sldMk cId="1415661246" sldId="269"/>
            <ac:spMk id="290" creationId="{0EDD2ECA-77D4-4006-959D-605E84EB3F8A}"/>
          </ac:spMkLst>
        </pc:spChg>
        <pc:spChg chg="mod">
          <ac:chgData name="Moshe Freedman" userId="60dcc7a2-9905-4a61-8dfb-1ee9c74ad375" providerId="ADAL" clId="{69C3C210-437C-4E7C-83BE-0BF374C71E5D}" dt="2020-10-27T22:23:37.152" v="1144" actId="571"/>
          <ac:spMkLst>
            <pc:docMk/>
            <pc:sldMk cId="1415661246" sldId="269"/>
            <ac:spMk id="291" creationId="{47A35889-921E-437F-AE9B-3DE30FB27766}"/>
          </ac:spMkLst>
        </pc:spChg>
        <pc:spChg chg="mod">
          <ac:chgData name="Moshe Freedman" userId="60dcc7a2-9905-4a61-8dfb-1ee9c74ad375" providerId="ADAL" clId="{69C3C210-437C-4E7C-83BE-0BF374C71E5D}" dt="2020-10-27T22:23:37.152" v="1144" actId="571"/>
          <ac:spMkLst>
            <pc:docMk/>
            <pc:sldMk cId="1415661246" sldId="269"/>
            <ac:spMk id="294" creationId="{AD2157D5-2B85-4954-89C6-3C736AE605AE}"/>
          </ac:spMkLst>
        </pc:spChg>
        <pc:spChg chg="mod">
          <ac:chgData name="Moshe Freedman" userId="60dcc7a2-9905-4a61-8dfb-1ee9c74ad375" providerId="ADAL" clId="{69C3C210-437C-4E7C-83BE-0BF374C71E5D}" dt="2020-10-27T22:23:37.152" v="1144" actId="571"/>
          <ac:spMkLst>
            <pc:docMk/>
            <pc:sldMk cId="1415661246" sldId="269"/>
            <ac:spMk id="303" creationId="{1A3CC16A-10A9-484C-9EC2-951B928AAFC1}"/>
          </ac:spMkLst>
        </pc:spChg>
        <pc:spChg chg="mod">
          <ac:chgData name="Moshe Freedman" userId="60dcc7a2-9905-4a61-8dfb-1ee9c74ad375" providerId="ADAL" clId="{69C3C210-437C-4E7C-83BE-0BF374C71E5D}" dt="2020-10-27T22:23:37.152" v="1144" actId="571"/>
          <ac:spMkLst>
            <pc:docMk/>
            <pc:sldMk cId="1415661246" sldId="269"/>
            <ac:spMk id="305" creationId="{1362F19C-5987-43A5-97B8-CE296E1750FF}"/>
          </ac:spMkLst>
        </pc:spChg>
        <pc:spChg chg="mod">
          <ac:chgData name="Moshe Freedman" userId="60dcc7a2-9905-4a61-8dfb-1ee9c74ad375" providerId="ADAL" clId="{69C3C210-437C-4E7C-83BE-0BF374C71E5D}" dt="2020-10-27T22:23:37.152" v="1144" actId="571"/>
          <ac:spMkLst>
            <pc:docMk/>
            <pc:sldMk cId="1415661246" sldId="269"/>
            <ac:spMk id="307" creationId="{CBAF575E-1590-4E8E-881A-17408DF53433}"/>
          </ac:spMkLst>
        </pc:spChg>
        <pc:spChg chg="mod">
          <ac:chgData name="Moshe Freedman" userId="60dcc7a2-9905-4a61-8dfb-1ee9c74ad375" providerId="ADAL" clId="{69C3C210-437C-4E7C-83BE-0BF374C71E5D}" dt="2020-10-27T22:23:37.152" v="1144" actId="571"/>
          <ac:spMkLst>
            <pc:docMk/>
            <pc:sldMk cId="1415661246" sldId="269"/>
            <ac:spMk id="309" creationId="{80C60397-DF15-48D5-B4DB-9E050502B624}"/>
          </ac:spMkLst>
        </pc:spChg>
        <pc:spChg chg="mod">
          <ac:chgData name="Moshe Freedman" userId="60dcc7a2-9905-4a61-8dfb-1ee9c74ad375" providerId="ADAL" clId="{69C3C210-437C-4E7C-83BE-0BF374C71E5D}" dt="2020-10-27T22:23:37.152" v="1144" actId="571"/>
          <ac:spMkLst>
            <pc:docMk/>
            <pc:sldMk cId="1415661246" sldId="269"/>
            <ac:spMk id="311" creationId="{13127E0D-9FF4-441D-A52A-C00BC912D5B9}"/>
          </ac:spMkLst>
        </pc:spChg>
        <pc:spChg chg="mod">
          <ac:chgData name="Moshe Freedman" userId="60dcc7a2-9905-4a61-8dfb-1ee9c74ad375" providerId="ADAL" clId="{69C3C210-437C-4E7C-83BE-0BF374C71E5D}" dt="2020-10-27T22:23:37.152" v="1144" actId="571"/>
          <ac:spMkLst>
            <pc:docMk/>
            <pc:sldMk cId="1415661246" sldId="269"/>
            <ac:spMk id="313" creationId="{001C9389-DAE1-47DC-ABA7-D6D0A1A323AC}"/>
          </ac:spMkLst>
        </pc:spChg>
        <pc:spChg chg="mod">
          <ac:chgData name="Moshe Freedman" userId="60dcc7a2-9905-4a61-8dfb-1ee9c74ad375" providerId="ADAL" clId="{69C3C210-437C-4E7C-83BE-0BF374C71E5D}" dt="2020-10-27T22:23:37.152" v="1144" actId="571"/>
          <ac:spMkLst>
            <pc:docMk/>
            <pc:sldMk cId="1415661246" sldId="269"/>
            <ac:spMk id="315" creationId="{4D64E7AC-41A2-448B-A529-8ABF9EEC4AB2}"/>
          </ac:spMkLst>
        </pc:spChg>
        <pc:spChg chg="mod">
          <ac:chgData name="Moshe Freedman" userId="60dcc7a2-9905-4a61-8dfb-1ee9c74ad375" providerId="ADAL" clId="{69C3C210-437C-4E7C-83BE-0BF374C71E5D}" dt="2020-10-27T22:23:37.152" v="1144" actId="571"/>
          <ac:spMkLst>
            <pc:docMk/>
            <pc:sldMk cId="1415661246" sldId="269"/>
            <ac:spMk id="317" creationId="{E17B8B61-7A92-40BD-B0E3-C933A9897FC2}"/>
          </ac:spMkLst>
        </pc:spChg>
        <pc:spChg chg="mod">
          <ac:chgData name="Moshe Freedman" userId="60dcc7a2-9905-4a61-8dfb-1ee9c74ad375" providerId="ADAL" clId="{69C3C210-437C-4E7C-83BE-0BF374C71E5D}" dt="2020-10-27T22:23:41.685" v="1145" actId="571"/>
          <ac:spMkLst>
            <pc:docMk/>
            <pc:sldMk cId="1415661246" sldId="269"/>
            <ac:spMk id="321" creationId="{973909CE-ECE1-4559-8C11-84877B7BBD5B}"/>
          </ac:spMkLst>
        </pc:spChg>
        <pc:spChg chg="mod">
          <ac:chgData name="Moshe Freedman" userId="60dcc7a2-9905-4a61-8dfb-1ee9c74ad375" providerId="ADAL" clId="{69C3C210-437C-4E7C-83BE-0BF374C71E5D}" dt="2020-10-27T22:23:41.685" v="1145" actId="571"/>
          <ac:spMkLst>
            <pc:docMk/>
            <pc:sldMk cId="1415661246" sldId="269"/>
            <ac:spMk id="322" creationId="{135FB3B6-CE14-4E4E-B798-E0E1259CC5FC}"/>
          </ac:spMkLst>
        </pc:spChg>
        <pc:spChg chg="mod">
          <ac:chgData name="Moshe Freedman" userId="60dcc7a2-9905-4a61-8dfb-1ee9c74ad375" providerId="ADAL" clId="{69C3C210-437C-4E7C-83BE-0BF374C71E5D}" dt="2020-10-27T22:23:41.685" v="1145" actId="571"/>
          <ac:spMkLst>
            <pc:docMk/>
            <pc:sldMk cId="1415661246" sldId="269"/>
            <ac:spMk id="323" creationId="{240C5093-557E-48A6-BEB3-634BE8E5B9D4}"/>
          </ac:spMkLst>
        </pc:spChg>
        <pc:spChg chg="mod">
          <ac:chgData name="Moshe Freedman" userId="60dcc7a2-9905-4a61-8dfb-1ee9c74ad375" providerId="ADAL" clId="{69C3C210-437C-4E7C-83BE-0BF374C71E5D}" dt="2020-10-27T22:23:41.685" v="1145" actId="571"/>
          <ac:spMkLst>
            <pc:docMk/>
            <pc:sldMk cId="1415661246" sldId="269"/>
            <ac:spMk id="326" creationId="{4F78B535-718C-42D3-8FD6-9A86681DEDE1}"/>
          </ac:spMkLst>
        </pc:spChg>
        <pc:spChg chg="mod">
          <ac:chgData name="Moshe Freedman" userId="60dcc7a2-9905-4a61-8dfb-1ee9c74ad375" providerId="ADAL" clId="{69C3C210-437C-4E7C-83BE-0BF374C71E5D}" dt="2020-10-27T22:23:41.685" v="1145" actId="571"/>
          <ac:spMkLst>
            <pc:docMk/>
            <pc:sldMk cId="1415661246" sldId="269"/>
            <ac:spMk id="335" creationId="{1B6E3D83-1088-4BA3-9E53-E452793BAF4D}"/>
          </ac:spMkLst>
        </pc:spChg>
        <pc:spChg chg="mod">
          <ac:chgData name="Moshe Freedman" userId="60dcc7a2-9905-4a61-8dfb-1ee9c74ad375" providerId="ADAL" clId="{69C3C210-437C-4E7C-83BE-0BF374C71E5D}" dt="2020-10-27T22:23:41.685" v="1145" actId="571"/>
          <ac:spMkLst>
            <pc:docMk/>
            <pc:sldMk cId="1415661246" sldId="269"/>
            <ac:spMk id="337" creationId="{3064C2A0-D815-40F0-BF98-C66C4AC599AC}"/>
          </ac:spMkLst>
        </pc:spChg>
        <pc:spChg chg="mod">
          <ac:chgData name="Moshe Freedman" userId="60dcc7a2-9905-4a61-8dfb-1ee9c74ad375" providerId="ADAL" clId="{69C3C210-437C-4E7C-83BE-0BF374C71E5D}" dt="2020-10-27T22:23:41.685" v="1145" actId="571"/>
          <ac:spMkLst>
            <pc:docMk/>
            <pc:sldMk cId="1415661246" sldId="269"/>
            <ac:spMk id="339" creationId="{1F5FDDE2-B569-4A18-A127-A131B06D28A5}"/>
          </ac:spMkLst>
        </pc:spChg>
        <pc:spChg chg="mod">
          <ac:chgData name="Moshe Freedman" userId="60dcc7a2-9905-4a61-8dfb-1ee9c74ad375" providerId="ADAL" clId="{69C3C210-437C-4E7C-83BE-0BF374C71E5D}" dt="2020-10-27T22:23:41.685" v="1145" actId="571"/>
          <ac:spMkLst>
            <pc:docMk/>
            <pc:sldMk cId="1415661246" sldId="269"/>
            <ac:spMk id="341" creationId="{8426DD3E-7122-4EDC-9B95-88C0FC363441}"/>
          </ac:spMkLst>
        </pc:spChg>
        <pc:spChg chg="mod">
          <ac:chgData name="Moshe Freedman" userId="60dcc7a2-9905-4a61-8dfb-1ee9c74ad375" providerId="ADAL" clId="{69C3C210-437C-4E7C-83BE-0BF374C71E5D}" dt="2020-10-27T22:23:41.685" v="1145" actId="571"/>
          <ac:spMkLst>
            <pc:docMk/>
            <pc:sldMk cId="1415661246" sldId="269"/>
            <ac:spMk id="343" creationId="{AAB9093B-8487-4E59-B3BE-C1E1BE0221B4}"/>
          </ac:spMkLst>
        </pc:spChg>
        <pc:spChg chg="mod">
          <ac:chgData name="Moshe Freedman" userId="60dcc7a2-9905-4a61-8dfb-1ee9c74ad375" providerId="ADAL" clId="{69C3C210-437C-4E7C-83BE-0BF374C71E5D}" dt="2020-10-27T22:23:41.685" v="1145" actId="571"/>
          <ac:spMkLst>
            <pc:docMk/>
            <pc:sldMk cId="1415661246" sldId="269"/>
            <ac:spMk id="345" creationId="{15ABC208-0876-48DB-B16C-9E1E9D9F69ED}"/>
          </ac:spMkLst>
        </pc:spChg>
        <pc:spChg chg="mod">
          <ac:chgData name="Moshe Freedman" userId="60dcc7a2-9905-4a61-8dfb-1ee9c74ad375" providerId="ADAL" clId="{69C3C210-437C-4E7C-83BE-0BF374C71E5D}" dt="2020-10-27T22:23:41.685" v="1145" actId="571"/>
          <ac:spMkLst>
            <pc:docMk/>
            <pc:sldMk cId="1415661246" sldId="269"/>
            <ac:spMk id="347" creationId="{4F7E611F-0409-4AB3-9FB9-3FF6D4F38188}"/>
          </ac:spMkLst>
        </pc:spChg>
        <pc:spChg chg="mod">
          <ac:chgData name="Moshe Freedman" userId="60dcc7a2-9905-4a61-8dfb-1ee9c74ad375" providerId="ADAL" clId="{69C3C210-437C-4E7C-83BE-0BF374C71E5D}" dt="2020-10-27T22:23:41.685" v="1145" actId="571"/>
          <ac:spMkLst>
            <pc:docMk/>
            <pc:sldMk cId="1415661246" sldId="269"/>
            <ac:spMk id="349" creationId="{436450AE-2091-4BA6-AF11-B653EF0DC099}"/>
          </ac:spMkLst>
        </pc:spChg>
        <pc:spChg chg="mod">
          <ac:chgData name="Moshe Freedman" userId="60dcc7a2-9905-4a61-8dfb-1ee9c74ad375" providerId="ADAL" clId="{69C3C210-437C-4E7C-83BE-0BF374C71E5D}" dt="2020-10-27T22:23:43.418" v="1146" actId="571"/>
          <ac:spMkLst>
            <pc:docMk/>
            <pc:sldMk cId="1415661246" sldId="269"/>
            <ac:spMk id="353" creationId="{1463874C-8BB7-47EC-B62C-1D5A03723E23}"/>
          </ac:spMkLst>
        </pc:spChg>
        <pc:spChg chg="mod">
          <ac:chgData name="Moshe Freedman" userId="60dcc7a2-9905-4a61-8dfb-1ee9c74ad375" providerId="ADAL" clId="{69C3C210-437C-4E7C-83BE-0BF374C71E5D}" dt="2020-10-27T22:23:43.418" v="1146" actId="571"/>
          <ac:spMkLst>
            <pc:docMk/>
            <pc:sldMk cId="1415661246" sldId="269"/>
            <ac:spMk id="354" creationId="{7FCA061B-7172-4FC2-B549-B0B38DA49E4C}"/>
          </ac:spMkLst>
        </pc:spChg>
        <pc:spChg chg="mod">
          <ac:chgData name="Moshe Freedman" userId="60dcc7a2-9905-4a61-8dfb-1ee9c74ad375" providerId="ADAL" clId="{69C3C210-437C-4E7C-83BE-0BF374C71E5D}" dt="2020-10-27T22:23:43.418" v="1146" actId="571"/>
          <ac:spMkLst>
            <pc:docMk/>
            <pc:sldMk cId="1415661246" sldId="269"/>
            <ac:spMk id="355" creationId="{AFC46303-C309-46B8-9F4F-16CC5AFCB3FE}"/>
          </ac:spMkLst>
        </pc:spChg>
        <pc:spChg chg="mod">
          <ac:chgData name="Moshe Freedman" userId="60dcc7a2-9905-4a61-8dfb-1ee9c74ad375" providerId="ADAL" clId="{69C3C210-437C-4E7C-83BE-0BF374C71E5D}" dt="2020-10-27T22:23:43.418" v="1146" actId="571"/>
          <ac:spMkLst>
            <pc:docMk/>
            <pc:sldMk cId="1415661246" sldId="269"/>
            <ac:spMk id="358" creationId="{3C5AEDE0-A8AE-4483-8A32-E867B41ED074}"/>
          </ac:spMkLst>
        </pc:spChg>
        <pc:spChg chg="mod">
          <ac:chgData name="Moshe Freedman" userId="60dcc7a2-9905-4a61-8dfb-1ee9c74ad375" providerId="ADAL" clId="{69C3C210-437C-4E7C-83BE-0BF374C71E5D}" dt="2020-10-27T22:23:43.418" v="1146" actId="571"/>
          <ac:spMkLst>
            <pc:docMk/>
            <pc:sldMk cId="1415661246" sldId="269"/>
            <ac:spMk id="367" creationId="{A10C451E-6DED-4C1D-899F-67C7C39C8B29}"/>
          </ac:spMkLst>
        </pc:spChg>
        <pc:spChg chg="mod">
          <ac:chgData name="Moshe Freedman" userId="60dcc7a2-9905-4a61-8dfb-1ee9c74ad375" providerId="ADAL" clId="{69C3C210-437C-4E7C-83BE-0BF374C71E5D}" dt="2020-10-27T22:23:43.418" v="1146" actId="571"/>
          <ac:spMkLst>
            <pc:docMk/>
            <pc:sldMk cId="1415661246" sldId="269"/>
            <ac:spMk id="369" creationId="{31545ECE-6308-426F-975C-BEEA3DDAA1FD}"/>
          </ac:spMkLst>
        </pc:spChg>
        <pc:spChg chg="mod">
          <ac:chgData name="Moshe Freedman" userId="60dcc7a2-9905-4a61-8dfb-1ee9c74ad375" providerId="ADAL" clId="{69C3C210-437C-4E7C-83BE-0BF374C71E5D}" dt="2020-10-27T22:23:43.418" v="1146" actId="571"/>
          <ac:spMkLst>
            <pc:docMk/>
            <pc:sldMk cId="1415661246" sldId="269"/>
            <ac:spMk id="371" creationId="{71F53035-9D30-4711-9C2B-21CD995B2994}"/>
          </ac:spMkLst>
        </pc:spChg>
        <pc:spChg chg="mod">
          <ac:chgData name="Moshe Freedman" userId="60dcc7a2-9905-4a61-8dfb-1ee9c74ad375" providerId="ADAL" clId="{69C3C210-437C-4E7C-83BE-0BF374C71E5D}" dt="2020-10-27T22:23:43.418" v="1146" actId="571"/>
          <ac:spMkLst>
            <pc:docMk/>
            <pc:sldMk cId="1415661246" sldId="269"/>
            <ac:spMk id="373" creationId="{3F52D0A9-C078-44D3-9459-86152A1A8345}"/>
          </ac:spMkLst>
        </pc:spChg>
        <pc:spChg chg="mod">
          <ac:chgData name="Moshe Freedman" userId="60dcc7a2-9905-4a61-8dfb-1ee9c74ad375" providerId="ADAL" clId="{69C3C210-437C-4E7C-83BE-0BF374C71E5D}" dt="2020-10-27T22:23:43.418" v="1146" actId="571"/>
          <ac:spMkLst>
            <pc:docMk/>
            <pc:sldMk cId="1415661246" sldId="269"/>
            <ac:spMk id="567" creationId="{EDEB91F3-4AA5-459C-92D4-3E9BA5203ECD}"/>
          </ac:spMkLst>
        </pc:spChg>
        <pc:spChg chg="mod">
          <ac:chgData name="Moshe Freedman" userId="60dcc7a2-9905-4a61-8dfb-1ee9c74ad375" providerId="ADAL" clId="{69C3C210-437C-4E7C-83BE-0BF374C71E5D}" dt="2020-10-27T22:23:43.418" v="1146" actId="571"/>
          <ac:spMkLst>
            <pc:docMk/>
            <pc:sldMk cId="1415661246" sldId="269"/>
            <ac:spMk id="569" creationId="{F705A985-863C-41B3-BEC7-DA5072478E25}"/>
          </ac:spMkLst>
        </pc:spChg>
        <pc:spChg chg="mod">
          <ac:chgData name="Moshe Freedman" userId="60dcc7a2-9905-4a61-8dfb-1ee9c74ad375" providerId="ADAL" clId="{69C3C210-437C-4E7C-83BE-0BF374C71E5D}" dt="2020-10-27T22:23:43.418" v="1146" actId="571"/>
          <ac:spMkLst>
            <pc:docMk/>
            <pc:sldMk cId="1415661246" sldId="269"/>
            <ac:spMk id="571" creationId="{D11E7515-7A69-478C-885D-F1C49BB7F673}"/>
          </ac:spMkLst>
        </pc:spChg>
        <pc:spChg chg="mod">
          <ac:chgData name="Moshe Freedman" userId="60dcc7a2-9905-4a61-8dfb-1ee9c74ad375" providerId="ADAL" clId="{69C3C210-437C-4E7C-83BE-0BF374C71E5D}" dt="2020-10-27T22:23:43.418" v="1146" actId="571"/>
          <ac:spMkLst>
            <pc:docMk/>
            <pc:sldMk cId="1415661246" sldId="269"/>
            <ac:spMk id="573" creationId="{45574662-3E04-4FBB-BC0A-F1A72FCE9947}"/>
          </ac:spMkLst>
        </pc:spChg>
        <pc:grpChg chg="add del mod">
          <ac:chgData name="Moshe Freedman" userId="60dcc7a2-9905-4a61-8dfb-1ee9c74ad375" providerId="ADAL" clId="{69C3C210-437C-4E7C-83BE-0BF374C71E5D}" dt="2020-10-27T22:16:54.833" v="1096" actId="478"/>
          <ac:grpSpMkLst>
            <pc:docMk/>
            <pc:sldMk cId="1415661246" sldId="269"/>
            <ac:grpSpMk id="9" creationId="{A9771E5D-E665-439C-8DD9-076E95FCD0ED}"/>
          </ac:grpSpMkLst>
        </pc:grpChg>
        <pc:grpChg chg="add mod">
          <ac:chgData name="Moshe Freedman" userId="60dcc7a2-9905-4a61-8dfb-1ee9c74ad375" providerId="ADAL" clId="{69C3C210-437C-4E7C-83BE-0BF374C71E5D}" dt="2020-10-27T22:13:41.636" v="1029" actId="1076"/>
          <ac:grpSpMkLst>
            <pc:docMk/>
            <pc:sldMk cId="1415661246" sldId="269"/>
            <ac:grpSpMk id="198" creationId="{E4672BD0-FAB0-482B-846B-1DA6F320C9BF}"/>
          </ac:grpSpMkLst>
        </pc:grpChg>
        <pc:grpChg chg="mod">
          <ac:chgData name="Moshe Freedman" userId="60dcc7a2-9905-4a61-8dfb-1ee9c74ad375" providerId="ADAL" clId="{69C3C210-437C-4E7C-83BE-0BF374C71E5D}" dt="2020-10-27T22:13:39.101" v="1028"/>
          <ac:grpSpMkLst>
            <pc:docMk/>
            <pc:sldMk cId="1415661246" sldId="269"/>
            <ac:grpSpMk id="199" creationId="{A7079E55-9275-492C-ADC2-2BC63F9C6D7A}"/>
          </ac:grpSpMkLst>
        </pc:grpChg>
        <pc:grpChg chg="mod">
          <ac:chgData name="Moshe Freedman" userId="60dcc7a2-9905-4a61-8dfb-1ee9c74ad375" providerId="ADAL" clId="{69C3C210-437C-4E7C-83BE-0BF374C71E5D}" dt="2020-10-27T22:13:39.101" v="1028"/>
          <ac:grpSpMkLst>
            <pc:docMk/>
            <pc:sldMk cId="1415661246" sldId="269"/>
            <ac:grpSpMk id="206" creationId="{7CF4141F-95B5-4598-9DA1-767A98F50A35}"/>
          </ac:grpSpMkLst>
        </pc:grpChg>
        <pc:grpChg chg="mod">
          <ac:chgData name="Moshe Freedman" userId="60dcc7a2-9905-4a61-8dfb-1ee9c74ad375" providerId="ADAL" clId="{69C3C210-437C-4E7C-83BE-0BF374C71E5D}" dt="2020-10-27T22:13:39.101" v="1028"/>
          <ac:grpSpMkLst>
            <pc:docMk/>
            <pc:sldMk cId="1415661246" sldId="269"/>
            <ac:grpSpMk id="207" creationId="{566875C3-25BA-4AE1-8FB3-4354FE1A93D2}"/>
          </ac:grpSpMkLst>
        </pc:grpChg>
        <pc:grpChg chg="mod">
          <ac:chgData name="Moshe Freedman" userId="60dcc7a2-9905-4a61-8dfb-1ee9c74ad375" providerId="ADAL" clId="{69C3C210-437C-4E7C-83BE-0BF374C71E5D}" dt="2020-10-27T22:13:39.101" v="1028"/>
          <ac:grpSpMkLst>
            <pc:docMk/>
            <pc:sldMk cId="1415661246" sldId="269"/>
            <ac:grpSpMk id="208" creationId="{44D81E62-F537-4785-85D1-8006719A23B5}"/>
          </ac:grpSpMkLst>
        </pc:grpChg>
        <pc:grpChg chg="mod">
          <ac:chgData name="Moshe Freedman" userId="60dcc7a2-9905-4a61-8dfb-1ee9c74ad375" providerId="ADAL" clId="{69C3C210-437C-4E7C-83BE-0BF374C71E5D}" dt="2020-10-27T22:13:39.101" v="1028"/>
          <ac:grpSpMkLst>
            <pc:docMk/>
            <pc:sldMk cId="1415661246" sldId="269"/>
            <ac:grpSpMk id="209" creationId="{615AE6F7-CB0F-4074-89A5-91033F2D2F91}"/>
          </ac:grpSpMkLst>
        </pc:grpChg>
        <pc:grpChg chg="mod">
          <ac:chgData name="Moshe Freedman" userId="60dcc7a2-9905-4a61-8dfb-1ee9c74ad375" providerId="ADAL" clId="{69C3C210-437C-4E7C-83BE-0BF374C71E5D}" dt="2020-10-27T22:13:39.101" v="1028"/>
          <ac:grpSpMkLst>
            <pc:docMk/>
            <pc:sldMk cId="1415661246" sldId="269"/>
            <ac:grpSpMk id="210" creationId="{B70CCECD-2673-4EB8-8CE5-BACDFCF6B24D}"/>
          </ac:grpSpMkLst>
        </pc:grpChg>
        <pc:grpChg chg="mod">
          <ac:chgData name="Moshe Freedman" userId="60dcc7a2-9905-4a61-8dfb-1ee9c74ad375" providerId="ADAL" clId="{69C3C210-437C-4E7C-83BE-0BF374C71E5D}" dt="2020-10-27T22:13:39.101" v="1028"/>
          <ac:grpSpMkLst>
            <pc:docMk/>
            <pc:sldMk cId="1415661246" sldId="269"/>
            <ac:grpSpMk id="211" creationId="{F77598DF-8BB7-4EBB-9FF1-10D297912F49}"/>
          </ac:grpSpMkLst>
        </pc:grpChg>
        <pc:grpChg chg="mod">
          <ac:chgData name="Moshe Freedman" userId="60dcc7a2-9905-4a61-8dfb-1ee9c74ad375" providerId="ADAL" clId="{69C3C210-437C-4E7C-83BE-0BF374C71E5D}" dt="2020-10-27T22:13:39.101" v="1028"/>
          <ac:grpSpMkLst>
            <pc:docMk/>
            <pc:sldMk cId="1415661246" sldId="269"/>
            <ac:grpSpMk id="212" creationId="{5034F6CC-4C23-48E5-A3E5-9A1BAC258C89}"/>
          </ac:grpSpMkLst>
        </pc:grpChg>
        <pc:grpChg chg="mod">
          <ac:chgData name="Moshe Freedman" userId="60dcc7a2-9905-4a61-8dfb-1ee9c74ad375" providerId="ADAL" clId="{69C3C210-437C-4E7C-83BE-0BF374C71E5D}" dt="2020-10-27T22:13:39.101" v="1028"/>
          <ac:grpSpMkLst>
            <pc:docMk/>
            <pc:sldMk cId="1415661246" sldId="269"/>
            <ac:grpSpMk id="213" creationId="{11CD93F0-4D9F-40F6-AD9E-C352C0374897}"/>
          </ac:grpSpMkLst>
        </pc:grpChg>
        <pc:grpChg chg="add del mod">
          <ac:chgData name="Moshe Freedman" userId="60dcc7a2-9905-4a61-8dfb-1ee9c74ad375" providerId="ADAL" clId="{69C3C210-437C-4E7C-83BE-0BF374C71E5D}" dt="2020-10-27T22:16:54.833" v="1096" actId="478"/>
          <ac:grpSpMkLst>
            <pc:docMk/>
            <pc:sldMk cId="1415661246" sldId="269"/>
            <ac:grpSpMk id="234" creationId="{5AB6EB3B-8CFB-4FE5-9C17-882EADB51145}"/>
          </ac:grpSpMkLst>
        </pc:grpChg>
        <pc:grpChg chg="add del mod">
          <ac:chgData name="Moshe Freedman" userId="60dcc7a2-9905-4a61-8dfb-1ee9c74ad375" providerId="ADAL" clId="{69C3C210-437C-4E7C-83BE-0BF374C71E5D}" dt="2020-10-27T22:16:54.833" v="1096" actId="478"/>
          <ac:grpSpMkLst>
            <pc:docMk/>
            <pc:sldMk cId="1415661246" sldId="269"/>
            <ac:grpSpMk id="237" creationId="{0D3C747B-1028-487D-9863-B6412A7FD8FC}"/>
          </ac:grpSpMkLst>
        </pc:grpChg>
        <pc:grpChg chg="add del mod">
          <ac:chgData name="Moshe Freedman" userId="60dcc7a2-9905-4a61-8dfb-1ee9c74ad375" providerId="ADAL" clId="{69C3C210-437C-4E7C-83BE-0BF374C71E5D}" dt="2020-10-27T22:16:54.833" v="1096" actId="478"/>
          <ac:grpSpMkLst>
            <pc:docMk/>
            <pc:sldMk cId="1415661246" sldId="269"/>
            <ac:grpSpMk id="240" creationId="{9224519F-99A0-4B49-845A-B2042389F18B}"/>
          </ac:grpSpMkLst>
        </pc:grpChg>
        <pc:grpChg chg="add del mod">
          <ac:chgData name="Moshe Freedman" userId="60dcc7a2-9905-4a61-8dfb-1ee9c74ad375" providerId="ADAL" clId="{69C3C210-437C-4E7C-83BE-0BF374C71E5D}" dt="2020-10-27T22:16:54.833" v="1096" actId="478"/>
          <ac:grpSpMkLst>
            <pc:docMk/>
            <pc:sldMk cId="1415661246" sldId="269"/>
            <ac:grpSpMk id="243" creationId="{09FA7F27-51A8-44D3-8129-3FF9AC5076EF}"/>
          </ac:grpSpMkLst>
        </pc:grpChg>
        <pc:grpChg chg="add del mod">
          <ac:chgData name="Moshe Freedman" userId="60dcc7a2-9905-4a61-8dfb-1ee9c74ad375" providerId="ADAL" clId="{69C3C210-437C-4E7C-83BE-0BF374C71E5D}" dt="2020-10-27T22:16:54.833" v="1096" actId="478"/>
          <ac:grpSpMkLst>
            <pc:docMk/>
            <pc:sldMk cId="1415661246" sldId="269"/>
            <ac:grpSpMk id="246" creationId="{18832F6E-1FA2-4F85-A328-D9B851CE205E}"/>
          </ac:grpSpMkLst>
        </pc:grpChg>
        <pc:grpChg chg="add del mod">
          <ac:chgData name="Moshe Freedman" userId="60dcc7a2-9905-4a61-8dfb-1ee9c74ad375" providerId="ADAL" clId="{69C3C210-437C-4E7C-83BE-0BF374C71E5D}" dt="2020-10-27T22:16:54.833" v="1096" actId="478"/>
          <ac:grpSpMkLst>
            <pc:docMk/>
            <pc:sldMk cId="1415661246" sldId="269"/>
            <ac:grpSpMk id="249" creationId="{238AB68F-FDB8-4DF3-A021-5284C91DE71E}"/>
          </ac:grpSpMkLst>
        </pc:grpChg>
        <pc:grpChg chg="add del mod">
          <ac:chgData name="Moshe Freedman" userId="60dcc7a2-9905-4a61-8dfb-1ee9c74ad375" providerId="ADAL" clId="{69C3C210-437C-4E7C-83BE-0BF374C71E5D}" dt="2020-10-27T22:16:54.833" v="1096" actId="478"/>
          <ac:grpSpMkLst>
            <pc:docMk/>
            <pc:sldMk cId="1415661246" sldId="269"/>
            <ac:grpSpMk id="252" creationId="{A28AF10C-012F-4D78-84E6-D6033603AFE2}"/>
          </ac:grpSpMkLst>
        </pc:grpChg>
        <pc:grpChg chg="add mod">
          <ac:chgData name="Moshe Freedman" userId="60dcc7a2-9905-4a61-8dfb-1ee9c74ad375" providerId="ADAL" clId="{69C3C210-437C-4E7C-83BE-0BF374C71E5D}" dt="2020-10-27T22:23:35.339" v="1143" actId="571"/>
          <ac:grpSpMkLst>
            <pc:docMk/>
            <pc:sldMk cId="1415661246" sldId="269"/>
            <ac:grpSpMk id="255" creationId="{0B114639-181F-48EB-BF4B-F02E8445B05F}"/>
          </ac:grpSpMkLst>
        </pc:grpChg>
        <pc:grpChg chg="mod">
          <ac:chgData name="Moshe Freedman" userId="60dcc7a2-9905-4a61-8dfb-1ee9c74ad375" providerId="ADAL" clId="{69C3C210-437C-4E7C-83BE-0BF374C71E5D}" dt="2020-10-27T22:23:35.339" v="1143" actId="571"/>
          <ac:grpSpMkLst>
            <pc:docMk/>
            <pc:sldMk cId="1415661246" sldId="269"/>
            <ac:grpSpMk id="256" creationId="{B6DC3E58-CFBA-4236-9E11-0E1D2FA2C967}"/>
          </ac:grpSpMkLst>
        </pc:grpChg>
        <pc:grpChg chg="mod">
          <ac:chgData name="Moshe Freedman" userId="60dcc7a2-9905-4a61-8dfb-1ee9c74ad375" providerId="ADAL" clId="{69C3C210-437C-4E7C-83BE-0BF374C71E5D}" dt="2020-10-27T22:23:35.339" v="1143" actId="571"/>
          <ac:grpSpMkLst>
            <pc:docMk/>
            <pc:sldMk cId="1415661246" sldId="269"/>
            <ac:grpSpMk id="263" creationId="{00677682-89A3-406B-AB9B-8C411580F162}"/>
          </ac:grpSpMkLst>
        </pc:grpChg>
        <pc:grpChg chg="mod">
          <ac:chgData name="Moshe Freedman" userId="60dcc7a2-9905-4a61-8dfb-1ee9c74ad375" providerId="ADAL" clId="{69C3C210-437C-4E7C-83BE-0BF374C71E5D}" dt="2020-10-27T22:23:35.339" v="1143" actId="571"/>
          <ac:grpSpMkLst>
            <pc:docMk/>
            <pc:sldMk cId="1415661246" sldId="269"/>
            <ac:grpSpMk id="264" creationId="{5EA55AC1-05F8-4DFE-855C-ED177976365F}"/>
          </ac:grpSpMkLst>
        </pc:grpChg>
        <pc:grpChg chg="mod">
          <ac:chgData name="Moshe Freedman" userId="60dcc7a2-9905-4a61-8dfb-1ee9c74ad375" providerId="ADAL" clId="{69C3C210-437C-4E7C-83BE-0BF374C71E5D}" dt="2020-10-27T22:23:35.339" v="1143" actId="571"/>
          <ac:grpSpMkLst>
            <pc:docMk/>
            <pc:sldMk cId="1415661246" sldId="269"/>
            <ac:grpSpMk id="265" creationId="{9B798E9F-E1D1-4307-A235-73DB48396563}"/>
          </ac:grpSpMkLst>
        </pc:grpChg>
        <pc:grpChg chg="mod">
          <ac:chgData name="Moshe Freedman" userId="60dcc7a2-9905-4a61-8dfb-1ee9c74ad375" providerId="ADAL" clId="{69C3C210-437C-4E7C-83BE-0BF374C71E5D}" dt="2020-10-27T22:23:35.339" v="1143" actId="571"/>
          <ac:grpSpMkLst>
            <pc:docMk/>
            <pc:sldMk cId="1415661246" sldId="269"/>
            <ac:grpSpMk id="266" creationId="{65DC6D9C-7445-4250-B3C3-AF393743C415}"/>
          </ac:grpSpMkLst>
        </pc:grpChg>
        <pc:grpChg chg="mod">
          <ac:chgData name="Moshe Freedman" userId="60dcc7a2-9905-4a61-8dfb-1ee9c74ad375" providerId="ADAL" clId="{69C3C210-437C-4E7C-83BE-0BF374C71E5D}" dt="2020-10-27T22:23:35.339" v="1143" actId="571"/>
          <ac:grpSpMkLst>
            <pc:docMk/>
            <pc:sldMk cId="1415661246" sldId="269"/>
            <ac:grpSpMk id="267" creationId="{8479112F-06FE-4F38-87D2-DAAF98DFAF29}"/>
          </ac:grpSpMkLst>
        </pc:grpChg>
        <pc:grpChg chg="mod">
          <ac:chgData name="Moshe Freedman" userId="60dcc7a2-9905-4a61-8dfb-1ee9c74ad375" providerId="ADAL" clId="{69C3C210-437C-4E7C-83BE-0BF374C71E5D}" dt="2020-10-27T22:23:35.339" v="1143" actId="571"/>
          <ac:grpSpMkLst>
            <pc:docMk/>
            <pc:sldMk cId="1415661246" sldId="269"/>
            <ac:grpSpMk id="268" creationId="{8C09C1E2-EED5-4C31-B3EC-2631F2036C8A}"/>
          </ac:grpSpMkLst>
        </pc:grpChg>
        <pc:grpChg chg="mod">
          <ac:chgData name="Moshe Freedman" userId="60dcc7a2-9905-4a61-8dfb-1ee9c74ad375" providerId="ADAL" clId="{69C3C210-437C-4E7C-83BE-0BF374C71E5D}" dt="2020-10-27T22:23:35.339" v="1143" actId="571"/>
          <ac:grpSpMkLst>
            <pc:docMk/>
            <pc:sldMk cId="1415661246" sldId="269"/>
            <ac:grpSpMk id="269" creationId="{D0A7BD31-693A-4766-89C5-0008659A4BD8}"/>
          </ac:grpSpMkLst>
        </pc:grpChg>
        <pc:grpChg chg="mod">
          <ac:chgData name="Moshe Freedman" userId="60dcc7a2-9905-4a61-8dfb-1ee9c74ad375" providerId="ADAL" clId="{69C3C210-437C-4E7C-83BE-0BF374C71E5D}" dt="2020-10-27T22:23:35.339" v="1143" actId="571"/>
          <ac:grpSpMkLst>
            <pc:docMk/>
            <pc:sldMk cId="1415661246" sldId="269"/>
            <ac:grpSpMk id="270" creationId="{3406E297-1DF5-4C74-AE2F-B7F4AAD9DB01}"/>
          </ac:grpSpMkLst>
        </pc:grpChg>
        <pc:grpChg chg="add mod">
          <ac:chgData name="Moshe Freedman" userId="60dcc7a2-9905-4a61-8dfb-1ee9c74ad375" providerId="ADAL" clId="{69C3C210-437C-4E7C-83BE-0BF374C71E5D}" dt="2020-10-27T22:23:37.152" v="1144" actId="571"/>
          <ac:grpSpMkLst>
            <pc:docMk/>
            <pc:sldMk cId="1415661246" sldId="269"/>
            <ac:grpSpMk id="287" creationId="{2B59F34F-EDB9-44BD-914D-D7D771DDA5DA}"/>
          </ac:grpSpMkLst>
        </pc:grpChg>
        <pc:grpChg chg="mod">
          <ac:chgData name="Moshe Freedman" userId="60dcc7a2-9905-4a61-8dfb-1ee9c74ad375" providerId="ADAL" clId="{69C3C210-437C-4E7C-83BE-0BF374C71E5D}" dt="2020-10-27T22:23:37.152" v="1144" actId="571"/>
          <ac:grpSpMkLst>
            <pc:docMk/>
            <pc:sldMk cId="1415661246" sldId="269"/>
            <ac:grpSpMk id="288" creationId="{26F98142-C5DE-4626-9959-61217B388C0F}"/>
          </ac:grpSpMkLst>
        </pc:grpChg>
        <pc:grpChg chg="mod">
          <ac:chgData name="Moshe Freedman" userId="60dcc7a2-9905-4a61-8dfb-1ee9c74ad375" providerId="ADAL" clId="{69C3C210-437C-4E7C-83BE-0BF374C71E5D}" dt="2020-10-27T22:23:37.152" v="1144" actId="571"/>
          <ac:grpSpMkLst>
            <pc:docMk/>
            <pc:sldMk cId="1415661246" sldId="269"/>
            <ac:grpSpMk id="295" creationId="{6A4955EE-5C9C-4D1B-9888-F5EA816B7859}"/>
          </ac:grpSpMkLst>
        </pc:grpChg>
        <pc:grpChg chg="mod">
          <ac:chgData name="Moshe Freedman" userId="60dcc7a2-9905-4a61-8dfb-1ee9c74ad375" providerId="ADAL" clId="{69C3C210-437C-4E7C-83BE-0BF374C71E5D}" dt="2020-10-27T22:23:37.152" v="1144" actId="571"/>
          <ac:grpSpMkLst>
            <pc:docMk/>
            <pc:sldMk cId="1415661246" sldId="269"/>
            <ac:grpSpMk id="296" creationId="{9BA90D80-4E76-4D25-B7A7-2F7ABE83E4E7}"/>
          </ac:grpSpMkLst>
        </pc:grpChg>
        <pc:grpChg chg="mod">
          <ac:chgData name="Moshe Freedman" userId="60dcc7a2-9905-4a61-8dfb-1ee9c74ad375" providerId="ADAL" clId="{69C3C210-437C-4E7C-83BE-0BF374C71E5D}" dt="2020-10-27T22:23:37.152" v="1144" actId="571"/>
          <ac:grpSpMkLst>
            <pc:docMk/>
            <pc:sldMk cId="1415661246" sldId="269"/>
            <ac:grpSpMk id="297" creationId="{A69EF051-0916-4F30-9759-E2B74930D159}"/>
          </ac:grpSpMkLst>
        </pc:grpChg>
        <pc:grpChg chg="mod">
          <ac:chgData name="Moshe Freedman" userId="60dcc7a2-9905-4a61-8dfb-1ee9c74ad375" providerId="ADAL" clId="{69C3C210-437C-4E7C-83BE-0BF374C71E5D}" dt="2020-10-27T22:23:37.152" v="1144" actId="571"/>
          <ac:grpSpMkLst>
            <pc:docMk/>
            <pc:sldMk cId="1415661246" sldId="269"/>
            <ac:grpSpMk id="298" creationId="{7343A906-6936-4352-9782-9027460E6068}"/>
          </ac:grpSpMkLst>
        </pc:grpChg>
        <pc:grpChg chg="mod">
          <ac:chgData name="Moshe Freedman" userId="60dcc7a2-9905-4a61-8dfb-1ee9c74ad375" providerId="ADAL" clId="{69C3C210-437C-4E7C-83BE-0BF374C71E5D}" dt="2020-10-27T22:23:37.152" v="1144" actId="571"/>
          <ac:grpSpMkLst>
            <pc:docMk/>
            <pc:sldMk cId="1415661246" sldId="269"/>
            <ac:grpSpMk id="299" creationId="{0342B984-6D3F-4489-BCFA-F4657A64B224}"/>
          </ac:grpSpMkLst>
        </pc:grpChg>
        <pc:grpChg chg="mod">
          <ac:chgData name="Moshe Freedman" userId="60dcc7a2-9905-4a61-8dfb-1ee9c74ad375" providerId="ADAL" clId="{69C3C210-437C-4E7C-83BE-0BF374C71E5D}" dt="2020-10-27T22:23:37.152" v="1144" actId="571"/>
          <ac:grpSpMkLst>
            <pc:docMk/>
            <pc:sldMk cId="1415661246" sldId="269"/>
            <ac:grpSpMk id="300" creationId="{E5236AB1-D13A-40EA-BE4A-C6694250A440}"/>
          </ac:grpSpMkLst>
        </pc:grpChg>
        <pc:grpChg chg="mod">
          <ac:chgData name="Moshe Freedman" userId="60dcc7a2-9905-4a61-8dfb-1ee9c74ad375" providerId="ADAL" clId="{69C3C210-437C-4E7C-83BE-0BF374C71E5D}" dt="2020-10-27T22:23:37.152" v="1144" actId="571"/>
          <ac:grpSpMkLst>
            <pc:docMk/>
            <pc:sldMk cId="1415661246" sldId="269"/>
            <ac:grpSpMk id="301" creationId="{132F1659-A0E4-4165-AAF8-417E46E44685}"/>
          </ac:grpSpMkLst>
        </pc:grpChg>
        <pc:grpChg chg="mod">
          <ac:chgData name="Moshe Freedman" userId="60dcc7a2-9905-4a61-8dfb-1ee9c74ad375" providerId="ADAL" clId="{69C3C210-437C-4E7C-83BE-0BF374C71E5D}" dt="2020-10-27T22:23:37.152" v="1144" actId="571"/>
          <ac:grpSpMkLst>
            <pc:docMk/>
            <pc:sldMk cId="1415661246" sldId="269"/>
            <ac:grpSpMk id="302" creationId="{77B0FD4B-F0A1-4CA5-AFD8-DFDA84C33195}"/>
          </ac:grpSpMkLst>
        </pc:grpChg>
        <pc:grpChg chg="add mod">
          <ac:chgData name="Moshe Freedman" userId="60dcc7a2-9905-4a61-8dfb-1ee9c74ad375" providerId="ADAL" clId="{69C3C210-437C-4E7C-83BE-0BF374C71E5D}" dt="2020-10-27T22:23:41.685" v="1145" actId="571"/>
          <ac:grpSpMkLst>
            <pc:docMk/>
            <pc:sldMk cId="1415661246" sldId="269"/>
            <ac:grpSpMk id="319" creationId="{4B51E48F-38A2-4F6A-B455-12D1261D7C21}"/>
          </ac:grpSpMkLst>
        </pc:grpChg>
        <pc:grpChg chg="mod">
          <ac:chgData name="Moshe Freedman" userId="60dcc7a2-9905-4a61-8dfb-1ee9c74ad375" providerId="ADAL" clId="{69C3C210-437C-4E7C-83BE-0BF374C71E5D}" dt="2020-10-27T22:23:41.685" v="1145" actId="571"/>
          <ac:grpSpMkLst>
            <pc:docMk/>
            <pc:sldMk cId="1415661246" sldId="269"/>
            <ac:grpSpMk id="320" creationId="{A11DBEFE-143C-4225-83F1-5FF28AE7FEEC}"/>
          </ac:grpSpMkLst>
        </pc:grpChg>
        <pc:grpChg chg="mod">
          <ac:chgData name="Moshe Freedman" userId="60dcc7a2-9905-4a61-8dfb-1ee9c74ad375" providerId="ADAL" clId="{69C3C210-437C-4E7C-83BE-0BF374C71E5D}" dt="2020-10-27T22:23:41.685" v="1145" actId="571"/>
          <ac:grpSpMkLst>
            <pc:docMk/>
            <pc:sldMk cId="1415661246" sldId="269"/>
            <ac:grpSpMk id="327" creationId="{B98BA988-A72B-4291-859E-37C1F9205D92}"/>
          </ac:grpSpMkLst>
        </pc:grpChg>
        <pc:grpChg chg="mod">
          <ac:chgData name="Moshe Freedman" userId="60dcc7a2-9905-4a61-8dfb-1ee9c74ad375" providerId="ADAL" clId="{69C3C210-437C-4E7C-83BE-0BF374C71E5D}" dt="2020-10-27T22:23:41.685" v="1145" actId="571"/>
          <ac:grpSpMkLst>
            <pc:docMk/>
            <pc:sldMk cId="1415661246" sldId="269"/>
            <ac:grpSpMk id="328" creationId="{F4EF6DC5-F59C-4CE4-AFE9-3F60830C5C2B}"/>
          </ac:grpSpMkLst>
        </pc:grpChg>
        <pc:grpChg chg="mod">
          <ac:chgData name="Moshe Freedman" userId="60dcc7a2-9905-4a61-8dfb-1ee9c74ad375" providerId="ADAL" clId="{69C3C210-437C-4E7C-83BE-0BF374C71E5D}" dt="2020-10-27T22:23:41.685" v="1145" actId="571"/>
          <ac:grpSpMkLst>
            <pc:docMk/>
            <pc:sldMk cId="1415661246" sldId="269"/>
            <ac:grpSpMk id="329" creationId="{786710BF-06CD-4A6D-A7AB-AC4A465D7AFA}"/>
          </ac:grpSpMkLst>
        </pc:grpChg>
        <pc:grpChg chg="mod">
          <ac:chgData name="Moshe Freedman" userId="60dcc7a2-9905-4a61-8dfb-1ee9c74ad375" providerId="ADAL" clId="{69C3C210-437C-4E7C-83BE-0BF374C71E5D}" dt="2020-10-27T22:23:41.685" v="1145" actId="571"/>
          <ac:grpSpMkLst>
            <pc:docMk/>
            <pc:sldMk cId="1415661246" sldId="269"/>
            <ac:grpSpMk id="330" creationId="{5F0BA9E3-3076-434B-BC55-F6B5FEF83429}"/>
          </ac:grpSpMkLst>
        </pc:grpChg>
        <pc:grpChg chg="mod">
          <ac:chgData name="Moshe Freedman" userId="60dcc7a2-9905-4a61-8dfb-1ee9c74ad375" providerId="ADAL" clId="{69C3C210-437C-4E7C-83BE-0BF374C71E5D}" dt="2020-10-27T22:23:41.685" v="1145" actId="571"/>
          <ac:grpSpMkLst>
            <pc:docMk/>
            <pc:sldMk cId="1415661246" sldId="269"/>
            <ac:grpSpMk id="331" creationId="{8DCA2D16-2F9F-4298-9AA2-3FD9D1F98066}"/>
          </ac:grpSpMkLst>
        </pc:grpChg>
        <pc:grpChg chg="mod">
          <ac:chgData name="Moshe Freedman" userId="60dcc7a2-9905-4a61-8dfb-1ee9c74ad375" providerId="ADAL" clId="{69C3C210-437C-4E7C-83BE-0BF374C71E5D}" dt="2020-10-27T22:23:41.685" v="1145" actId="571"/>
          <ac:grpSpMkLst>
            <pc:docMk/>
            <pc:sldMk cId="1415661246" sldId="269"/>
            <ac:grpSpMk id="332" creationId="{01B2D8E8-0CB3-468C-B9B8-3FFD234A307B}"/>
          </ac:grpSpMkLst>
        </pc:grpChg>
        <pc:grpChg chg="mod">
          <ac:chgData name="Moshe Freedman" userId="60dcc7a2-9905-4a61-8dfb-1ee9c74ad375" providerId="ADAL" clId="{69C3C210-437C-4E7C-83BE-0BF374C71E5D}" dt="2020-10-27T22:23:41.685" v="1145" actId="571"/>
          <ac:grpSpMkLst>
            <pc:docMk/>
            <pc:sldMk cId="1415661246" sldId="269"/>
            <ac:grpSpMk id="333" creationId="{62122C80-CF33-4E45-A529-F48185EADEA0}"/>
          </ac:grpSpMkLst>
        </pc:grpChg>
        <pc:grpChg chg="mod">
          <ac:chgData name="Moshe Freedman" userId="60dcc7a2-9905-4a61-8dfb-1ee9c74ad375" providerId="ADAL" clId="{69C3C210-437C-4E7C-83BE-0BF374C71E5D}" dt="2020-10-27T22:23:41.685" v="1145" actId="571"/>
          <ac:grpSpMkLst>
            <pc:docMk/>
            <pc:sldMk cId="1415661246" sldId="269"/>
            <ac:grpSpMk id="334" creationId="{61B42B6C-30F9-471A-8B63-3C1CB851B192}"/>
          </ac:grpSpMkLst>
        </pc:grpChg>
        <pc:grpChg chg="add mod">
          <ac:chgData name="Moshe Freedman" userId="60dcc7a2-9905-4a61-8dfb-1ee9c74ad375" providerId="ADAL" clId="{69C3C210-437C-4E7C-83BE-0BF374C71E5D}" dt="2020-10-27T22:23:43.418" v="1146" actId="571"/>
          <ac:grpSpMkLst>
            <pc:docMk/>
            <pc:sldMk cId="1415661246" sldId="269"/>
            <ac:grpSpMk id="351" creationId="{9B20A090-2A19-41E2-8602-F6D510464ED8}"/>
          </ac:grpSpMkLst>
        </pc:grpChg>
        <pc:grpChg chg="mod">
          <ac:chgData name="Moshe Freedman" userId="60dcc7a2-9905-4a61-8dfb-1ee9c74ad375" providerId="ADAL" clId="{69C3C210-437C-4E7C-83BE-0BF374C71E5D}" dt="2020-10-27T22:23:43.418" v="1146" actId="571"/>
          <ac:grpSpMkLst>
            <pc:docMk/>
            <pc:sldMk cId="1415661246" sldId="269"/>
            <ac:grpSpMk id="352" creationId="{71C25314-6EAC-431E-832F-E94A84120AF1}"/>
          </ac:grpSpMkLst>
        </pc:grpChg>
        <pc:grpChg chg="mod">
          <ac:chgData name="Moshe Freedman" userId="60dcc7a2-9905-4a61-8dfb-1ee9c74ad375" providerId="ADAL" clId="{69C3C210-437C-4E7C-83BE-0BF374C71E5D}" dt="2020-10-27T22:23:43.418" v="1146" actId="571"/>
          <ac:grpSpMkLst>
            <pc:docMk/>
            <pc:sldMk cId="1415661246" sldId="269"/>
            <ac:grpSpMk id="359" creationId="{E0CE876B-6BDA-439A-A4AC-FFCA8CB0CB63}"/>
          </ac:grpSpMkLst>
        </pc:grpChg>
        <pc:grpChg chg="mod">
          <ac:chgData name="Moshe Freedman" userId="60dcc7a2-9905-4a61-8dfb-1ee9c74ad375" providerId="ADAL" clId="{69C3C210-437C-4E7C-83BE-0BF374C71E5D}" dt="2020-10-27T22:23:43.418" v="1146" actId="571"/>
          <ac:grpSpMkLst>
            <pc:docMk/>
            <pc:sldMk cId="1415661246" sldId="269"/>
            <ac:grpSpMk id="360" creationId="{7C274899-3DBE-4ED3-B474-CEABEDE3CFD8}"/>
          </ac:grpSpMkLst>
        </pc:grpChg>
        <pc:grpChg chg="mod">
          <ac:chgData name="Moshe Freedman" userId="60dcc7a2-9905-4a61-8dfb-1ee9c74ad375" providerId="ADAL" clId="{69C3C210-437C-4E7C-83BE-0BF374C71E5D}" dt="2020-10-27T22:23:43.418" v="1146" actId="571"/>
          <ac:grpSpMkLst>
            <pc:docMk/>
            <pc:sldMk cId="1415661246" sldId="269"/>
            <ac:grpSpMk id="361" creationId="{2043CCFC-5923-46D1-B0E0-4C9563FB7231}"/>
          </ac:grpSpMkLst>
        </pc:grpChg>
        <pc:grpChg chg="mod">
          <ac:chgData name="Moshe Freedman" userId="60dcc7a2-9905-4a61-8dfb-1ee9c74ad375" providerId="ADAL" clId="{69C3C210-437C-4E7C-83BE-0BF374C71E5D}" dt="2020-10-27T22:23:43.418" v="1146" actId="571"/>
          <ac:grpSpMkLst>
            <pc:docMk/>
            <pc:sldMk cId="1415661246" sldId="269"/>
            <ac:grpSpMk id="362" creationId="{9486D188-D6A2-4C0F-A4A1-FECE048206EA}"/>
          </ac:grpSpMkLst>
        </pc:grpChg>
        <pc:grpChg chg="mod">
          <ac:chgData name="Moshe Freedman" userId="60dcc7a2-9905-4a61-8dfb-1ee9c74ad375" providerId="ADAL" clId="{69C3C210-437C-4E7C-83BE-0BF374C71E5D}" dt="2020-10-27T22:23:43.418" v="1146" actId="571"/>
          <ac:grpSpMkLst>
            <pc:docMk/>
            <pc:sldMk cId="1415661246" sldId="269"/>
            <ac:grpSpMk id="363" creationId="{CF46F894-44C2-4F1B-8FC1-0A73FCD3B47C}"/>
          </ac:grpSpMkLst>
        </pc:grpChg>
        <pc:grpChg chg="mod">
          <ac:chgData name="Moshe Freedman" userId="60dcc7a2-9905-4a61-8dfb-1ee9c74ad375" providerId="ADAL" clId="{69C3C210-437C-4E7C-83BE-0BF374C71E5D}" dt="2020-10-27T22:23:43.418" v="1146" actId="571"/>
          <ac:grpSpMkLst>
            <pc:docMk/>
            <pc:sldMk cId="1415661246" sldId="269"/>
            <ac:grpSpMk id="364" creationId="{9A651CA3-2A37-420F-B16B-6B513B53C48D}"/>
          </ac:grpSpMkLst>
        </pc:grpChg>
        <pc:grpChg chg="mod">
          <ac:chgData name="Moshe Freedman" userId="60dcc7a2-9905-4a61-8dfb-1ee9c74ad375" providerId="ADAL" clId="{69C3C210-437C-4E7C-83BE-0BF374C71E5D}" dt="2020-10-27T22:23:43.418" v="1146" actId="571"/>
          <ac:grpSpMkLst>
            <pc:docMk/>
            <pc:sldMk cId="1415661246" sldId="269"/>
            <ac:grpSpMk id="365" creationId="{C4581E08-8816-44A8-BF53-BF51E7C5D948}"/>
          </ac:grpSpMkLst>
        </pc:grpChg>
        <pc:grpChg chg="mod">
          <ac:chgData name="Moshe Freedman" userId="60dcc7a2-9905-4a61-8dfb-1ee9c74ad375" providerId="ADAL" clId="{69C3C210-437C-4E7C-83BE-0BF374C71E5D}" dt="2020-10-27T22:23:43.418" v="1146" actId="571"/>
          <ac:grpSpMkLst>
            <pc:docMk/>
            <pc:sldMk cId="1415661246" sldId="269"/>
            <ac:grpSpMk id="366" creationId="{EDF89C76-9E60-45A8-B02D-FF75908F5029}"/>
          </ac:grpSpMkLst>
        </pc:grpChg>
        <pc:grpChg chg="del mod">
          <ac:chgData name="Moshe Freedman" userId="60dcc7a2-9905-4a61-8dfb-1ee9c74ad375" providerId="ADAL" clId="{69C3C210-437C-4E7C-83BE-0BF374C71E5D}" dt="2020-10-27T22:12:35.868" v="988" actId="478"/>
          <ac:grpSpMkLst>
            <pc:docMk/>
            <pc:sldMk cId="1415661246" sldId="269"/>
            <ac:grpSpMk id="374" creationId="{9E6372C8-BDCF-4591-A1D0-B9D19C34CFAA}"/>
          </ac:grpSpMkLst>
        </pc:grpChg>
        <pc:grpChg chg="del mod">
          <ac:chgData name="Moshe Freedman" userId="60dcc7a2-9905-4a61-8dfb-1ee9c74ad375" providerId="ADAL" clId="{69C3C210-437C-4E7C-83BE-0BF374C71E5D}" dt="2020-10-27T22:12:35.868" v="988" actId="478"/>
          <ac:grpSpMkLst>
            <pc:docMk/>
            <pc:sldMk cId="1415661246" sldId="269"/>
            <ac:grpSpMk id="406" creationId="{9ED2F437-2CED-407B-9BFA-28F6EB6B63F2}"/>
          </ac:grpSpMkLst>
        </pc:grpChg>
        <pc:grpChg chg="del mod">
          <ac:chgData name="Moshe Freedman" userId="60dcc7a2-9905-4a61-8dfb-1ee9c74ad375" providerId="ADAL" clId="{69C3C210-437C-4E7C-83BE-0BF374C71E5D}" dt="2020-10-27T22:12:35.868" v="988" actId="478"/>
          <ac:grpSpMkLst>
            <pc:docMk/>
            <pc:sldMk cId="1415661246" sldId="269"/>
            <ac:grpSpMk id="438" creationId="{C89D677D-C48A-4361-AAA4-2EFC9D45085E}"/>
          </ac:grpSpMkLst>
        </pc:grpChg>
        <pc:grpChg chg="del mod">
          <ac:chgData name="Moshe Freedman" userId="60dcc7a2-9905-4a61-8dfb-1ee9c74ad375" providerId="ADAL" clId="{69C3C210-437C-4E7C-83BE-0BF374C71E5D}" dt="2020-10-27T22:12:35.868" v="988" actId="478"/>
          <ac:grpSpMkLst>
            <pc:docMk/>
            <pc:sldMk cId="1415661246" sldId="269"/>
            <ac:grpSpMk id="470" creationId="{433ACEB6-2969-4A77-B695-F72DE45418BC}"/>
          </ac:grpSpMkLst>
        </pc:grpChg>
        <pc:grpChg chg="del">
          <ac:chgData name="Moshe Freedman" userId="60dcc7a2-9905-4a61-8dfb-1ee9c74ad375" providerId="ADAL" clId="{69C3C210-437C-4E7C-83BE-0BF374C71E5D}" dt="2020-10-27T22:12:16.590" v="983" actId="478"/>
          <ac:grpSpMkLst>
            <pc:docMk/>
            <pc:sldMk cId="1415661246" sldId="269"/>
            <ac:grpSpMk id="502" creationId="{A2A86DC8-F4E5-402B-80DC-2F923D6502F6}"/>
          </ac:grpSpMkLst>
        </pc:grpChg>
        <pc:grpChg chg="del mod">
          <ac:chgData name="Moshe Freedman" userId="60dcc7a2-9905-4a61-8dfb-1ee9c74ad375" providerId="ADAL" clId="{69C3C210-437C-4E7C-83BE-0BF374C71E5D}" dt="2020-10-27T22:12:35.868" v="988" actId="478"/>
          <ac:grpSpMkLst>
            <pc:docMk/>
            <pc:sldMk cId="1415661246" sldId="269"/>
            <ac:grpSpMk id="534" creationId="{E38AD0A3-6AB8-46FE-B26E-7FD538D62AC0}"/>
          </ac:grpSpMkLst>
        </pc:grpChg>
        <pc:cxnChg chg="add mod">
          <ac:chgData name="Moshe Freedman" userId="60dcc7a2-9905-4a61-8dfb-1ee9c74ad375" providerId="ADAL" clId="{69C3C210-437C-4E7C-83BE-0BF374C71E5D}" dt="2020-10-27T22:15:16.305" v="1052" actId="164"/>
          <ac:cxnSpMkLst>
            <pc:docMk/>
            <pc:sldMk cId="1415661246" sldId="269"/>
            <ac:cxnSpMk id="8" creationId="{FB4C01A4-E335-4383-9A77-818E3BBBDD19}"/>
          </ac:cxnSpMkLst>
        </pc:cxnChg>
        <pc:cxnChg chg="mod">
          <ac:chgData name="Moshe Freedman" userId="60dcc7a2-9905-4a61-8dfb-1ee9c74ad375" providerId="ADAL" clId="{69C3C210-437C-4E7C-83BE-0BF374C71E5D}" dt="2020-10-27T22:13:39.101" v="1028"/>
          <ac:cxnSpMkLst>
            <pc:docMk/>
            <pc:sldMk cId="1415661246" sldId="269"/>
            <ac:cxnSpMk id="203" creationId="{D9C39606-F2D9-4EA1-B229-AF8FE16A006E}"/>
          </ac:cxnSpMkLst>
        </pc:cxnChg>
        <pc:cxnChg chg="mod">
          <ac:chgData name="Moshe Freedman" userId="60dcc7a2-9905-4a61-8dfb-1ee9c74ad375" providerId="ADAL" clId="{69C3C210-437C-4E7C-83BE-0BF374C71E5D}" dt="2020-10-27T22:13:39.101" v="1028"/>
          <ac:cxnSpMkLst>
            <pc:docMk/>
            <pc:sldMk cId="1415661246" sldId="269"/>
            <ac:cxnSpMk id="204" creationId="{E4D2FF89-3C44-4D32-B6C7-CC95C8ECD4E4}"/>
          </ac:cxnSpMkLst>
        </pc:cxnChg>
        <pc:cxnChg chg="mod">
          <ac:chgData name="Moshe Freedman" userId="60dcc7a2-9905-4a61-8dfb-1ee9c74ad375" providerId="ADAL" clId="{69C3C210-437C-4E7C-83BE-0BF374C71E5D}" dt="2020-10-27T22:13:39.101" v="1028"/>
          <ac:cxnSpMkLst>
            <pc:docMk/>
            <pc:sldMk cId="1415661246" sldId="269"/>
            <ac:cxnSpMk id="215" creationId="{5670F83E-FF27-42B7-AE0A-C4301C301F18}"/>
          </ac:cxnSpMkLst>
        </pc:cxnChg>
        <pc:cxnChg chg="mod">
          <ac:chgData name="Moshe Freedman" userId="60dcc7a2-9905-4a61-8dfb-1ee9c74ad375" providerId="ADAL" clId="{69C3C210-437C-4E7C-83BE-0BF374C71E5D}" dt="2020-10-27T22:13:39.101" v="1028"/>
          <ac:cxnSpMkLst>
            <pc:docMk/>
            <pc:sldMk cId="1415661246" sldId="269"/>
            <ac:cxnSpMk id="217" creationId="{F5567F99-4F72-4DD3-A346-5C3B2C10D4BA}"/>
          </ac:cxnSpMkLst>
        </pc:cxnChg>
        <pc:cxnChg chg="mod">
          <ac:chgData name="Moshe Freedman" userId="60dcc7a2-9905-4a61-8dfb-1ee9c74ad375" providerId="ADAL" clId="{69C3C210-437C-4E7C-83BE-0BF374C71E5D}" dt="2020-10-27T22:13:39.101" v="1028"/>
          <ac:cxnSpMkLst>
            <pc:docMk/>
            <pc:sldMk cId="1415661246" sldId="269"/>
            <ac:cxnSpMk id="219" creationId="{5322BA74-4759-48F9-AF2C-47BADC8DF4F7}"/>
          </ac:cxnSpMkLst>
        </pc:cxnChg>
        <pc:cxnChg chg="mod">
          <ac:chgData name="Moshe Freedman" userId="60dcc7a2-9905-4a61-8dfb-1ee9c74ad375" providerId="ADAL" clId="{69C3C210-437C-4E7C-83BE-0BF374C71E5D}" dt="2020-10-27T22:13:39.101" v="1028"/>
          <ac:cxnSpMkLst>
            <pc:docMk/>
            <pc:sldMk cId="1415661246" sldId="269"/>
            <ac:cxnSpMk id="221" creationId="{DB919E19-1625-4CDC-A9B3-F2D351AE6DFC}"/>
          </ac:cxnSpMkLst>
        </pc:cxnChg>
        <pc:cxnChg chg="mod">
          <ac:chgData name="Moshe Freedman" userId="60dcc7a2-9905-4a61-8dfb-1ee9c74ad375" providerId="ADAL" clId="{69C3C210-437C-4E7C-83BE-0BF374C71E5D}" dt="2020-10-27T22:13:39.101" v="1028"/>
          <ac:cxnSpMkLst>
            <pc:docMk/>
            <pc:sldMk cId="1415661246" sldId="269"/>
            <ac:cxnSpMk id="223" creationId="{03A7B0F7-F5C3-4CAC-B70C-CE17E3C1152A}"/>
          </ac:cxnSpMkLst>
        </pc:cxnChg>
        <pc:cxnChg chg="mod">
          <ac:chgData name="Moshe Freedman" userId="60dcc7a2-9905-4a61-8dfb-1ee9c74ad375" providerId="ADAL" clId="{69C3C210-437C-4E7C-83BE-0BF374C71E5D}" dt="2020-10-27T22:13:39.101" v="1028"/>
          <ac:cxnSpMkLst>
            <pc:docMk/>
            <pc:sldMk cId="1415661246" sldId="269"/>
            <ac:cxnSpMk id="225" creationId="{025FE332-6069-4D72-AB2A-698632E84096}"/>
          </ac:cxnSpMkLst>
        </pc:cxnChg>
        <pc:cxnChg chg="mod">
          <ac:chgData name="Moshe Freedman" userId="60dcc7a2-9905-4a61-8dfb-1ee9c74ad375" providerId="ADAL" clId="{69C3C210-437C-4E7C-83BE-0BF374C71E5D}" dt="2020-10-27T22:13:39.101" v="1028"/>
          <ac:cxnSpMkLst>
            <pc:docMk/>
            <pc:sldMk cId="1415661246" sldId="269"/>
            <ac:cxnSpMk id="227" creationId="{5AB967AA-CA36-4F87-B638-7581F80C0C5B}"/>
          </ac:cxnSpMkLst>
        </pc:cxnChg>
        <pc:cxnChg chg="mod">
          <ac:chgData name="Moshe Freedman" userId="60dcc7a2-9905-4a61-8dfb-1ee9c74ad375" providerId="ADAL" clId="{69C3C210-437C-4E7C-83BE-0BF374C71E5D}" dt="2020-10-27T22:13:39.101" v="1028"/>
          <ac:cxnSpMkLst>
            <pc:docMk/>
            <pc:sldMk cId="1415661246" sldId="269"/>
            <ac:cxnSpMk id="229" creationId="{973AFBFE-C5E0-492B-96D6-5ADB03DBACD2}"/>
          </ac:cxnSpMkLst>
        </pc:cxnChg>
        <pc:cxnChg chg="mod">
          <ac:chgData name="Moshe Freedman" userId="60dcc7a2-9905-4a61-8dfb-1ee9c74ad375" providerId="ADAL" clId="{69C3C210-437C-4E7C-83BE-0BF374C71E5D}" dt="2020-10-27T22:15:24.193" v="1053" actId="571"/>
          <ac:cxnSpMkLst>
            <pc:docMk/>
            <pc:sldMk cId="1415661246" sldId="269"/>
            <ac:cxnSpMk id="236" creationId="{3C3B0F08-2545-4AC6-A524-D04E7306F36D}"/>
          </ac:cxnSpMkLst>
        </pc:cxnChg>
        <pc:cxnChg chg="mod">
          <ac:chgData name="Moshe Freedman" userId="60dcc7a2-9905-4a61-8dfb-1ee9c74ad375" providerId="ADAL" clId="{69C3C210-437C-4E7C-83BE-0BF374C71E5D}" dt="2020-10-27T22:15:37.652" v="1056" actId="571"/>
          <ac:cxnSpMkLst>
            <pc:docMk/>
            <pc:sldMk cId="1415661246" sldId="269"/>
            <ac:cxnSpMk id="239" creationId="{F504CD7B-3E88-4285-8594-0A838E814E0C}"/>
          </ac:cxnSpMkLst>
        </pc:cxnChg>
        <pc:cxnChg chg="mod">
          <ac:chgData name="Moshe Freedman" userId="60dcc7a2-9905-4a61-8dfb-1ee9c74ad375" providerId="ADAL" clId="{69C3C210-437C-4E7C-83BE-0BF374C71E5D}" dt="2020-10-27T22:15:52.311" v="1061" actId="571"/>
          <ac:cxnSpMkLst>
            <pc:docMk/>
            <pc:sldMk cId="1415661246" sldId="269"/>
            <ac:cxnSpMk id="242" creationId="{CC125A4B-CED4-4F7E-B00D-F17E86D377C7}"/>
          </ac:cxnSpMkLst>
        </pc:cxnChg>
        <pc:cxnChg chg="mod">
          <ac:chgData name="Moshe Freedman" userId="60dcc7a2-9905-4a61-8dfb-1ee9c74ad375" providerId="ADAL" clId="{69C3C210-437C-4E7C-83BE-0BF374C71E5D}" dt="2020-10-27T22:16:05.098" v="1064" actId="571"/>
          <ac:cxnSpMkLst>
            <pc:docMk/>
            <pc:sldMk cId="1415661246" sldId="269"/>
            <ac:cxnSpMk id="245" creationId="{9FE4AFF5-D03A-4D37-8AD6-7DD2D0BE31AE}"/>
          </ac:cxnSpMkLst>
        </pc:cxnChg>
        <pc:cxnChg chg="mod">
          <ac:chgData name="Moshe Freedman" userId="60dcc7a2-9905-4a61-8dfb-1ee9c74ad375" providerId="ADAL" clId="{69C3C210-437C-4E7C-83BE-0BF374C71E5D}" dt="2020-10-27T22:16:05.098" v="1064" actId="571"/>
          <ac:cxnSpMkLst>
            <pc:docMk/>
            <pc:sldMk cId="1415661246" sldId="269"/>
            <ac:cxnSpMk id="248" creationId="{9CE8FC21-A8F4-4DF1-B911-9B5356B962CC}"/>
          </ac:cxnSpMkLst>
        </pc:cxnChg>
        <pc:cxnChg chg="mod">
          <ac:chgData name="Moshe Freedman" userId="60dcc7a2-9905-4a61-8dfb-1ee9c74ad375" providerId="ADAL" clId="{69C3C210-437C-4E7C-83BE-0BF374C71E5D}" dt="2020-10-27T22:16:05.098" v="1064" actId="571"/>
          <ac:cxnSpMkLst>
            <pc:docMk/>
            <pc:sldMk cId="1415661246" sldId="269"/>
            <ac:cxnSpMk id="251" creationId="{B5ABFC76-8B8E-46FE-8184-0EDBC3C1462F}"/>
          </ac:cxnSpMkLst>
        </pc:cxnChg>
        <pc:cxnChg chg="mod">
          <ac:chgData name="Moshe Freedman" userId="60dcc7a2-9905-4a61-8dfb-1ee9c74ad375" providerId="ADAL" clId="{69C3C210-437C-4E7C-83BE-0BF374C71E5D}" dt="2020-10-27T22:16:05.098" v="1064" actId="571"/>
          <ac:cxnSpMkLst>
            <pc:docMk/>
            <pc:sldMk cId="1415661246" sldId="269"/>
            <ac:cxnSpMk id="254" creationId="{CCC1C638-F71A-4BB5-B75F-3334BB711D40}"/>
          </ac:cxnSpMkLst>
        </pc:cxnChg>
        <pc:cxnChg chg="mod">
          <ac:chgData name="Moshe Freedman" userId="60dcc7a2-9905-4a61-8dfb-1ee9c74ad375" providerId="ADAL" clId="{69C3C210-437C-4E7C-83BE-0BF374C71E5D}" dt="2020-10-27T22:23:35.339" v="1143" actId="571"/>
          <ac:cxnSpMkLst>
            <pc:docMk/>
            <pc:sldMk cId="1415661246" sldId="269"/>
            <ac:cxnSpMk id="260" creationId="{792D0776-0A50-4685-AF54-1DC41E0F1525}"/>
          </ac:cxnSpMkLst>
        </pc:cxnChg>
        <pc:cxnChg chg="mod">
          <ac:chgData name="Moshe Freedman" userId="60dcc7a2-9905-4a61-8dfb-1ee9c74ad375" providerId="ADAL" clId="{69C3C210-437C-4E7C-83BE-0BF374C71E5D}" dt="2020-10-27T22:23:35.339" v="1143" actId="571"/>
          <ac:cxnSpMkLst>
            <pc:docMk/>
            <pc:sldMk cId="1415661246" sldId="269"/>
            <ac:cxnSpMk id="261" creationId="{A7C150EC-270C-445F-A14D-65576E184176}"/>
          </ac:cxnSpMkLst>
        </pc:cxnChg>
        <pc:cxnChg chg="mod">
          <ac:chgData name="Moshe Freedman" userId="60dcc7a2-9905-4a61-8dfb-1ee9c74ad375" providerId="ADAL" clId="{69C3C210-437C-4E7C-83BE-0BF374C71E5D}" dt="2020-10-27T22:23:35.339" v="1143" actId="571"/>
          <ac:cxnSpMkLst>
            <pc:docMk/>
            <pc:sldMk cId="1415661246" sldId="269"/>
            <ac:cxnSpMk id="272" creationId="{3789CEBF-4FD2-4C74-A92C-D5174FAC4305}"/>
          </ac:cxnSpMkLst>
        </pc:cxnChg>
        <pc:cxnChg chg="mod">
          <ac:chgData name="Moshe Freedman" userId="60dcc7a2-9905-4a61-8dfb-1ee9c74ad375" providerId="ADAL" clId="{69C3C210-437C-4E7C-83BE-0BF374C71E5D}" dt="2020-10-27T22:23:35.339" v="1143" actId="571"/>
          <ac:cxnSpMkLst>
            <pc:docMk/>
            <pc:sldMk cId="1415661246" sldId="269"/>
            <ac:cxnSpMk id="274" creationId="{99A4C50A-4FF1-4357-B624-3733401044D9}"/>
          </ac:cxnSpMkLst>
        </pc:cxnChg>
        <pc:cxnChg chg="mod">
          <ac:chgData name="Moshe Freedman" userId="60dcc7a2-9905-4a61-8dfb-1ee9c74ad375" providerId="ADAL" clId="{69C3C210-437C-4E7C-83BE-0BF374C71E5D}" dt="2020-10-27T22:23:35.339" v="1143" actId="571"/>
          <ac:cxnSpMkLst>
            <pc:docMk/>
            <pc:sldMk cId="1415661246" sldId="269"/>
            <ac:cxnSpMk id="276" creationId="{054D02D2-A412-4F76-A2B4-CD4A9214ACF6}"/>
          </ac:cxnSpMkLst>
        </pc:cxnChg>
        <pc:cxnChg chg="mod">
          <ac:chgData name="Moshe Freedman" userId="60dcc7a2-9905-4a61-8dfb-1ee9c74ad375" providerId="ADAL" clId="{69C3C210-437C-4E7C-83BE-0BF374C71E5D}" dt="2020-10-27T22:23:35.339" v="1143" actId="571"/>
          <ac:cxnSpMkLst>
            <pc:docMk/>
            <pc:sldMk cId="1415661246" sldId="269"/>
            <ac:cxnSpMk id="278" creationId="{4C4ADF03-6952-4D57-ABF3-10C02919AD2A}"/>
          </ac:cxnSpMkLst>
        </pc:cxnChg>
        <pc:cxnChg chg="mod">
          <ac:chgData name="Moshe Freedman" userId="60dcc7a2-9905-4a61-8dfb-1ee9c74ad375" providerId="ADAL" clId="{69C3C210-437C-4E7C-83BE-0BF374C71E5D}" dt="2020-10-27T22:23:35.339" v="1143" actId="571"/>
          <ac:cxnSpMkLst>
            <pc:docMk/>
            <pc:sldMk cId="1415661246" sldId="269"/>
            <ac:cxnSpMk id="280" creationId="{0FBDD7EC-432B-45DE-BD98-FE3F589FCF70}"/>
          </ac:cxnSpMkLst>
        </pc:cxnChg>
        <pc:cxnChg chg="mod">
          <ac:chgData name="Moshe Freedman" userId="60dcc7a2-9905-4a61-8dfb-1ee9c74ad375" providerId="ADAL" clId="{69C3C210-437C-4E7C-83BE-0BF374C71E5D}" dt="2020-10-27T22:23:35.339" v="1143" actId="571"/>
          <ac:cxnSpMkLst>
            <pc:docMk/>
            <pc:sldMk cId="1415661246" sldId="269"/>
            <ac:cxnSpMk id="282" creationId="{7939EE64-D912-4249-8EAD-939BAC14344F}"/>
          </ac:cxnSpMkLst>
        </pc:cxnChg>
        <pc:cxnChg chg="mod">
          <ac:chgData name="Moshe Freedman" userId="60dcc7a2-9905-4a61-8dfb-1ee9c74ad375" providerId="ADAL" clId="{69C3C210-437C-4E7C-83BE-0BF374C71E5D}" dt="2020-10-27T22:23:35.339" v="1143" actId="571"/>
          <ac:cxnSpMkLst>
            <pc:docMk/>
            <pc:sldMk cId="1415661246" sldId="269"/>
            <ac:cxnSpMk id="284" creationId="{E1B86181-9E20-4086-9FBA-7F8A44ED89F8}"/>
          </ac:cxnSpMkLst>
        </pc:cxnChg>
        <pc:cxnChg chg="mod">
          <ac:chgData name="Moshe Freedman" userId="60dcc7a2-9905-4a61-8dfb-1ee9c74ad375" providerId="ADAL" clId="{69C3C210-437C-4E7C-83BE-0BF374C71E5D}" dt="2020-10-27T22:23:35.339" v="1143" actId="571"/>
          <ac:cxnSpMkLst>
            <pc:docMk/>
            <pc:sldMk cId="1415661246" sldId="269"/>
            <ac:cxnSpMk id="286" creationId="{9A2B58D5-C03A-4838-AAD4-DE556736E515}"/>
          </ac:cxnSpMkLst>
        </pc:cxnChg>
        <pc:cxnChg chg="mod">
          <ac:chgData name="Moshe Freedman" userId="60dcc7a2-9905-4a61-8dfb-1ee9c74ad375" providerId="ADAL" clId="{69C3C210-437C-4E7C-83BE-0BF374C71E5D}" dt="2020-10-27T22:23:37.152" v="1144" actId="571"/>
          <ac:cxnSpMkLst>
            <pc:docMk/>
            <pc:sldMk cId="1415661246" sldId="269"/>
            <ac:cxnSpMk id="292" creationId="{7EB6144F-F584-43C2-B951-1EF67C7F413F}"/>
          </ac:cxnSpMkLst>
        </pc:cxnChg>
        <pc:cxnChg chg="mod">
          <ac:chgData name="Moshe Freedman" userId="60dcc7a2-9905-4a61-8dfb-1ee9c74ad375" providerId="ADAL" clId="{69C3C210-437C-4E7C-83BE-0BF374C71E5D}" dt="2020-10-27T22:23:37.152" v="1144" actId="571"/>
          <ac:cxnSpMkLst>
            <pc:docMk/>
            <pc:sldMk cId="1415661246" sldId="269"/>
            <ac:cxnSpMk id="293" creationId="{6D2DBE22-7D55-4F46-B2CC-3C226F3EF274}"/>
          </ac:cxnSpMkLst>
        </pc:cxnChg>
        <pc:cxnChg chg="mod">
          <ac:chgData name="Moshe Freedman" userId="60dcc7a2-9905-4a61-8dfb-1ee9c74ad375" providerId="ADAL" clId="{69C3C210-437C-4E7C-83BE-0BF374C71E5D}" dt="2020-10-27T22:23:37.152" v="1144" actId="571"/>
          <ac:cxnSpMkLst>
            <pc:docMk/>
            <pc:sldMk cId="1415661246" sldId="269"/>
            <ac:cxnSpMk id="304" creationId="{F25D5312-B24F-4642-BD43-E1C71D0F34EC}"/>
          </ac:cxnSpMkLst>
        </pc:cxnChg>
        <pc:cxnChg chg="mod">
          <ac:chgData name="Moshe Freedman" userId="60dcc7a2-9905-4a61-8dfb-1ee9c74ad375" providerId="ADAL" clId="{69C3C210-437C-4E7C-83BE-0BF374C71E5D}" dt="2020-10-27T22:23:37.152" v="1144" actId="571"/>
          <ac:cxnSpMkLst>
            <pc:docMk/>
            <pc:sldMk cId="1415661246" sldId="269"/>
            <ac:cxnSpMk id="306" creationId="{B3DAC0F4-5D1B-46D8-95D7-C195315B7E06}"/>
          </ac:cxnSpMkLst>
        </pc:cxnChg>
        <pc:cxnChg chg="mod">
          <ac:chgData name="Moshe Freedman" userId="60dcc7a2-9905-4a61-8dfb-1ee9c74ad375" providerId="ADAL" clId="{69C3C210-437C-4E7C-83BE-0BF374C71E5D}" dt="2020-10-27T22:23:37.152" v="1144" actId="571"/>
          <ac:cxnSpMkLst>
            <pc:docMk/>
            <pc:sldMk cId="1415661246" sldId="269"/>
            <ac:cxnSpMk id="308" creationId="{220BF75B-5958-414C-8C64-61EBBBDF095A}"/>
          </ac:cxnSpMkLst>
        </pc:cxnChg>
        <pc:cxnChg chg="mod">
          <ac:chgData name="Moshe Freedman" userId="60dcc7a2-9905-4a61-8dfb-1ee9c74ad375" providerId="ADAL" clId="{69C3C210-437C-4E7C-83BE-0BF374C71E5D}" dt="2020-10-27T22:23:37.152" v="1144" actId="571"/>
          <ac:cxnSpMkLst>
            <pc:docMk/>
            <pc:sldMk cId="1415661246" sldId="269"/>
            <ac:cxnSpMk id="310" creationId="{DC20EFA2-A543-4508-BC03-36B7F4ABC7CA}"/>
          </ac:cxnSpMkLst>
        </pc:cxnChg>
        <pc:cxnChg chg="mod">
          <ac:chgData name="Moshe Freedman" userId="60dcc7a2-9905-4a61-8dfb-1ee9c74ad375" providerId="ADAL" clId="{69C3C210-437C-4E7C-83BE-0BF374C71E5D}" dt="2020-10-27T22:23:37.152" v="1144" actId="571"/>
          <ac:cxnSpMkLst>
            <pc:docMk/>
            <pc:sldMk cId="1415661246" sldId="269"/>
            <ac:cxnSpMk id="312" creationId="{FD18D16F-CA70-4E27-8053-87E9CC244093}"/>
          </ac:cxnSpMkLst>
        </pc:cxnChg>
        <pc:cxnChg chg="mod">
          <ac:chgData name="Moshe Freedman" userId="60dcc7a2-9905-4a61-8dfb-1ee9c74ad375" providerId="ADAL" clId="{69C3C210-437C-4E7C-83BE-0BF374C71E5D}" dt="2020-10-27T22:23:37.152" v="1144" actId="571"/>
          <ac:cxnSpMkLst>
            <pc:docMk/>
            <pc:sldMk cId="1415661246" sldId="269"/>
            <ac:cxnSpMk id="314" creationId="{C57421AD-FA33-473B-9F1C-75A361D62C3A}"/>
          </ac:cxnSpMkLst>
        </pc:cxnChg>
        <pc:cxnChg chg="mod">
          <ac:chgData name="Moshe Freedman" userId="60dcc7a2-9905-4a61-8dfb-1ee9c74ad375" providerId="ADAL" clId="{69C3C210-437C-4E7C-83BE-0BF374C71E5D}" dt="2020-10-27T22:23:37.152" v="1144" actId="571"/>
          <ac:cxnSpMkLst>
            <pc:docMk/>
            <pc:sldMk cId="1415661246" sldId="269"/>
            <ac:cxnSpMk id="316" creationId="{98736E8E-31ED-4CD8-A091-B22F67AA239D}"/>
          </ac:cxnSpMkLst>
        </pc:cxnChg>
        <pc:cxnChg chg="mod">
          <ac:chgData name="Moshe Freedman" userId="60dcc7a2-9905-4a61-8dfb-1ee9c74ad375" providerId="ADAL" clId="{69C3C210-437C-4E7C-83BE-0BF374C71E5D}" dt="2020-10-27T22:23:37.152" v="1144" actId="571"/>
          <ac:cxnSpMkLst>
            <pc:docMk/>
            <pc:sldMk cId="1415661246" sldId="269"/>
            <ac:cxnSpMk id="318" creationId="{321D00D5-FCEA-4D7A-BCB4-B19731E663A9}"/>
          </ac:cxnSpMkLst>
        </pc:cxnChg>
        <pc:cxnChg chg="mod">
          <ac:chgData name="Moshe Freedman" userId="60dcc7a2-9905-4a61-8dfb-1ee9c74ad375" providerId="ADAL" clId="{69C3C210-437C-4E7C-83BE-0BF374C71E5D}" dt="2020-10-27T22:23:41.685" v="1145" actId="571"/>
          <ac:cxnSpMkLst>
            <pc:docMk/>
            <pc:sldMk cId="1415661246" sldId="269"/>
            <ac:cxnSpMk id="324" creationId="{84505861-B663-4BB2-AA88-D4E8506EBEB6}"/>
          </ac:cxnSpMkLst>
        </pc:cxnChg>
        <pc:cxnChg chg="mod">
          <ac:chgData name="Moshe Freedman" userId="60dcc7a2-9905-4a61-8dfb-1ee9c74ad375" providerId="ADAL" clId="{69C3C210-437C-4E7C-83BE-0BF374C71E5D}" dt="2020-10-27T22:23:41.685" v="1145" actId="571"/>
          <ac:cxnSpMkLst>
            <pc:docMk/>
            <pc:sldMk cId="1415661246" sldId="269"/>
            <ac:cxnSpMk id="325" creationId="{5D7F0365-560F-4B8E-9C25-6D2AF2DD2F84}"/>
          </ac:cxnSpMkLst>
        </pc:cxnChg>
        <pc:cxnChg chg="mod">
          <ac:chgData name="Moshe Freedman" userId="60dcc7a2-9905-4a61-8dfb-1ee9c74ad375" providerId="ADAL" clId="{69C3C210-437C-4E7C-83BE-0BF374C71E5D}" dt="2020-10-27T22:23:41.685" v="1145" actId="571"/>
          <ac:cxnSpMkLst>
            <pc:docMk/>
            <pc:sldMk cId="1415661246" sldId="269"/>
            <ac:cxnSpMk id="336" creationId="{CC1EBD3D-22CF-4C2E-B30F-8A86F74F0E60}"/>
          </ac:cxnSpMkLst>
        </pc:cxnChg>
        <pc:cxnChg chg="mod">
          <ac:chgData name="Moshe Freedman" userId="60dcc7a2-9905-4a61-8dfb-1ee9c74ad375" providerId="ADAL" clId="{69C3C210-437C-4E7C-83BE-0BF374C71E5D}" dt="2020-10-27T22:23:41.685" v="1145" actId="571"/>
          <ac:cxnSpMkLst>
            <pc:docMk/>
            <pc:sldMk cId="1415661246" sldId="269"/>
            <ac:cxnSpMk id="338" creationId="{E05FF93D-1C43-49E6-BA81-8FF191EBEAA6}"/>
          </ac:cxnSpMkLst>
        </pc:cxnChg>
        <pc:cxnChg chg="mod">
          <ac:chgData name="Moshe Freedman" userId="60dcc7a2-9905-4a61-8dfb-1ee9c74ad375" providerId="ADAL" clId="{69C3C210-437C-4E7C-83BE-0BF374C71E5D}" dt="2020-10-27T22:23:41.685" v="1145" actId="571"/>
          <ac:cxnSpMkLst>
            <pc:docMk/>
            <pc:sldMk cId="1415661246" sldId="269"/>
            <ac:cxnSpMk id="340" creationId="{B3AEBAB8-268C-4B28-AC13-840FFB2DC5CD}"/>
          </ac:cxnSpMkLst>
        </pc:cxnChg>
        <pc:cxnChg chg="mod">
          <ac:chgData name="Moshe Freedman" userId="60dcc7a2-9905-4a61-8dfb-1ee9c74ad375" providerId="ADAL" clId="{69C3C210-437C-4E7C-83BE-0BF374C71E5D}" dt="2020-10-27T22:23:41.685" v="1145" actId="571"/>
          <ac:cxnSpMkLst>
            <pc:docMk/>
            <pc:sldMk cId="1415661246" sldId="269"/>
            <ac:cxnSpMk id="342" creationId="{D72BD5F9-7C00-4CD8-9437-7737D6CE38AF}"/>
          </ac:cxnSpMkLst>
        </pc:cxnChg>
        <pc:cxnChg chg="mod">
          <ac:chgData name="Moshe Freedman" userId="60dcc7a2-9905-4a61-8dfb-1ee9c74ad375" providerId="ADAL" clId="{69C3C210-437C-4E7C-83BE-0BF374C71E5D}" dt="2020-10-27T22:23:41.685" v="1145" actId="571"/>
          <ac:cxnSpMkLst>
            <pc:docMk/>
            <pc:sldMk cId="1415661246" sldId="269"/>
            <ac:cxnSpMk id="344" creationId="{CBDFB792-E035-411A-94FB-ED951F1DA437}"/>
          </ac:cxnSpMkLst>
        </pc:cxnChg>
        <pc:cxnChg chg="mod">
          <ac:chgData name="Moshe Freedman" userId="60dcc7a2-9905-4a61-8dfb-1ee9c74ad375" providerId="ADAL" clId="{69C3C210-437C-4E7C-83BE-0BF374C71E5D}" dt="2020-10-27T22:23:41.685" v="1145" actId="571"/>
          <ac:cxnSpMkLst>
            <pc:docMk/>
            <pc:sldMk cId="1415661246" sldId="269"/>
            <ac:cxnSpMk id="346" creationId="{363CCA64-6DE6-4128-A17D-BF823112558A}"/>
          </ac:cxnSpMkLst>
        </pc:cxnChg>
        <pc:cxnChg chg="mod">
          <ac:chgData name="Moshe Freedman" userId="60dcc7a2-9905-4a61-8dfb-1ee9c74ad375" providerId="ADAL" clId="{69C3C210-437C-4E7C-83BE-0BF374C71E5D}" dt="2020-10-27T22:23:41.685" v="1145" actId="571"/>
          <ac:cxnSpMkLst>
            <pc:docMk/>
            <pc:sldMk cId="1415661246" sldId="269"/>
            <ac:cxnSpMk id="348" creationId="{9546212D-4CA2-413D-9B45-E46B936AB122}"/>
          </ac:cxnSpMkLst>
        </pc:cxnChg>
        <pc:cxnChg chg="mod">
          <ac:chgData name="Moshe Freedman" userId="60dcc7a2-9905-4a61-8dfb-1ee9c74ad375" providerId="ADAL" clId="{69C3C210-437C-4E7C-83BE-0BF374C71E5D}" dt="2020-10-27T22:23:41.685" v="1145" actId="571"/>
          <ac:cxnSpMkLst>
            <pc:docMk/>
            <pc:sldMk cId="1415661246" sldId="269"/>
            <ac:cxnSpMk id="350" creationId="{64271651-0C9A-4871-A4EF-2F108E2DC095}"/>
          </ac:cxnSpMkLst>
        </pc:cxnChg>
        <pc:cxnChg chg="mod">
          <ac:chgData name="Moshe Freedman" userId="60dcc7a2-9905-4a61-8dfb-1ee9c74ad375" providerId="ADAL" clId="{69C3C210-437C-4E7C-83BE-0BF374C71E5D}" dt="2020-10-27T22:23:43.418" v="1146" actId="571"/>
          <ac:cxnSpMkLst>
            <pc:docMk/>
            <pc:sldMk cId="1415661246" sldId="269"/>
            <ac:cxnSpMk id="356" creationId="{E87B97EE-7F66-43E5-978F-DB5DA740FF66}"/>
          </ac:cxnSpMkLst>
        </pc:cxnChg>
        <pc:cxnChg chg="mod">
          <ac:chgData name="Moshe Freedman" userId="60dcc7a2-9905-4a61-8dfb-1ee9c74ad375" providerId="ADAL" clId="{69C3C210-437C-4E7C-83BE-0BF374C71E5D}" dt="2020-10-27T22:23:43.418" v="1146" actId="571"/>
          <ac:cxnSpMkLst>
            <pc:docMk/>
            <pc:sldMk cId="1415661246" sldId="269"/>
            <ac:cxnSpMk id="357" creationId="{29486EE1-B09C-47C9-A0BE-F8F5F06AE697}"/>
          </ac:cxnSpMkLst>
        </pc:cxnChg>
        <pc:cxnChg chg="mod">
          <ac:chgData name="Moshe Freedman" userId="60dcc7a2-9905-4a61-8dfb-1ee9c74ad375" providerId="ADAL" clId="{69C3C210-437C-4E7C-83BE-0BF374C71E5D}" dt="2020-10-27T22:23:43.418" v="1146" actId="571"/>
          <ac:cxnSpMkLst>
            <pc:docMk/>
            <pc:sldMk cId="1415661246" sldId="269"/>
            <ac:cxnSpMk id="368" creationId="{E034D2A3-8D77-4D5E-B0F6-BEB4CE4C87DD}"/>
          </ac:cxnSpMkLst>
        </pc:cxnChg>
        <pc:cxnChg chg="mod">
          <ac:chgData name="Moshe Freedman" userId="60dcc7a2-9905-4a61-8dfb-1ee9c74ad375" providerId="ADAL" clId="{69C3C210-437C-4E7C-83BE-0BF374C71E5D}" dt="2020-10-27T22:23:43.418" v="1146" actId="571"/>
          <ac:cxnSpMkLst>
            <pc:docMk/>
            <pc:sldMk cId="1415661246" sldId="269"/>
            <ac:cxnSpMk id="370" creationId="{A1062E4B-F57A-4342-AA53-16A005DDFCCF}"/>
          </ac:cxnSpMkLst>
        </pc:cxnChg>
        <pc:cxnChg chg="mod">
          <ac:chgData name="Moshe Freedman" userId="60dcc7a2-9905-4a61-8dfb-1ee9c74ad375" providerId="ADAL" clId="{69C3C210-437C-4E7C-83BE-0BF374C71E5D}" dt="2020-10-27T22:23:43.418" v="1146" actId="571"/>
          <ac:cxnSpMkLst>
            <pc:docMk/>
            <pc:sldMk cId="1415661246" sldId="269"/>
            <ac:cxnSpMk id="372" creationId="{829FB0AA-9642-4367-93C0-7D1CDFD17DB3}"/>
          </ac:cxnSpMkLst>
        </pc:cxnChg>
        <pc:cxnChg chg="mod">
          <ac:chgData name="Moshe Freedman" userId="60dcc7a2-9905-4a61-8dfb-1ee9c74ad375" providerId="ADAL" clId="{69C3C210-437C-4E7C-83BE-0BF374C71E5D}" dt="2020-10-27T22:12:35.868" v="988" actId="478"/>
          <ac:cxnSpMkLst>
            <pc:docMk/>
            <pc:sldMk cId="1415661246" sldId="269"/>
            <ac:cxnSpMk id="391" creationId="{35EA2909-6C26-4440-BC3E-24F2F96C4769}"/>
          </ac:cxnSpMkLst>
        </pc:cxnChg>
        <pc:cxnChg chg="mod">
          <ac:chgData name="Moshe Freedman" userId="60dcc7a2-9905-4a61-8dfb-1ee9c74ad375" providerId="ADAL" clId="{69C3C210-437C-4E7C-83BE-0BF374C71E5D}" dt="2020-10-27T22:12:35.868" v="988" actId="478"/>
          <ac:cxnSpMkLst>
            <pc:docMk/>
            <pc:sldMk cId="1415661246" sldId="269"/>
            <ac:cxnSpMk id="393" creationId="{B7A6803F-A6DC-44D7-BDAB-B1F5192237F6}"/>
          </ac:cxnSpMkLst>
        </pc:cxnChg>
        <pc:cxnChg chg="mod">
          <ac:chgData name="Moshe Freedman" userId="60dcc7a2-9905-4a61-8dfb-1ee9c74ad375" providerId="ADAL" clId="{69C3C210-437C-4E7C-83BE-0BF374C71E5D}" dt="2020-10-27T22:12:35.868" v="988" actId="478"/>
          <ac:cxnSpMkLst>
            <pc:docMk/>
            <pc:sldMk cId="1415661246" sldId="269"/>
            <ac:cxnSpMk id="395" creationId="{776A5CAD-9A1E-4516-9F1A-96FB8E2018A5}"/>
          </ac:cxnSpMkLst>
        </pc:cxnChg>
        <pc:cxnChg chg="mod">
          <ac:chgData name="Moshe Freedman" userId="60dcc7a2-9905-4a61-8dfb-1ee9c74ad375" providerId="ADAL" clId="{69C3C210-437C-4E7C-83BE-0BF374C71E5D}" dt="2020-10-27T22:12:35.868" v="988" actId="478"/>
          <ac:cxnSpMkLst>
            <pc:docMk/>
            <pc:sldMk cId="1415661246" sldId="269"/>
            <ac:cxnSpMk id="397" creationId="{272AF777-9208-4C07-818A-D162FAF718B3}"/>
          </ac:cxnSpMkLst>
        </pc:cxnChg>
        <pc:cxnChg chg="mod">
          <ac:chgData name="Moshe Freedman" userId="60dcc7a2-9905-4a61-8dfb-1ee9c74ad375" providerId="ADAL" clId="{69C3C210-437C-4E7C-83BE-0BF374C71E5D}" dt="2020-10-27T22:12:35.868" v="988" actId="478"/>
          <ac:cxnSpMkLst>
            <pc:docMk/>
            <pc:sldMk cId="1415661246" sldId="269"/>
            <ac:cxnSpMk id="399" creationId="{1D7093CF-A36D-492A-87C5-DC12189FD63B}"/>
          </ac:cxnSpMkLst>
        </pc:cxnChg>
        <pc:cxnChg chg="mod">
          <ac:chgData name="Moshe Freedman" userId="60dcc7a2-9905-4a61-8dfb-1ee9c74ad375" providerId="ADAL" clId="{69C3C210-437C-4E7C-83BE-0BF374C71E5D}" dt="2020-10-27T22:12:35.868" v="988" actId="478"/>
          <ac:cxnSpMkLst>
            <pc:docMk/>
            <pc:sldMk cId="1415661246" sldId="269"/>
            <ac:cxnSpMk id="401" creationId="{5618D1A4-5753-4A48-B19E-860A826C1E78}"/>
          </ac:cxnSpMkLst>
        </pc:cxnChg>
        <pc:cxnChg chg="mod">
          <ac:chgData name="Moshe Freedman" userId="60dcc7a2-9905-4a61-8dfb-1ee9c74ad375" providerId="ADAL" clId="{69C3C210-437C-4E7C-83BE-0BF374C71E5D}" dt="2020-10-27T22:12:35.868" v="988" actId="478"/>
          <ac:cxnSpMkLst>
            <pc:docMk/>
            <pc:sldMk cId="1415661246" sldId="269"/>
            <ac:cxnSpMk id="403" creationId="{B899FB06-DAC0-4DC1-A847-436CBC077548}"/>
          </ac:cxnSpMkLst>
        </pc:cxnChg>
        <pc:cxnChg chg="mod">
          <ac:chgData name="Moshe Freedman" userId="60dcc7a2-9905-4a61-8dfb-1ee9c74ad375" providerId="ADAL" clId="{69C3C210-437C-4E7C-83BE-0BF374C71E5D}" dt="2020-10-27T22:12:35.868" v="988" actId="478"/>
          <ac:cxnSpMkLst>
            <pc:docMk/>
            <pc:sldMk cId="1415661246" sldId="269"/>
            <ac:cxnSpMk id="405" creationId="{52E8F4F1-2A71-458A-A548-BB9E20EFE2AD}"/>
          </ac:cxnSpMkLst>
        </pc:cxnChg>
        <pc:cxnChg chg="mod">
          <ac:chgData name="Moshe Freedman" userId="60dcc7a2-9905-4a61-8dfb-1ee9c74ad375" providerId="ADAL" clId="{69C3C210-437C-4E7C-83BE-0BF374C71E5D}" dt="2020-10-27T22:12:35.868" v="988" actId="478"/>
          <ac:cxnSpMkLst>
            <pc:docMk/>
            <pc:sldMk cId="1415661246" sldId="269"/>
            <ac:cxnSpMk id="423" creationId="{73631834-967D-46EA-B68D-F66A02543CA7}"/>
          </ac:cxnSpMkLst>
        </pc:cxnChg>
        <pc:cxnChg chg="mod">
          <ac:chgData name="Moshe Freedman" userId="60dcc7a2-9905-4a61-8dfb-1ee9c74ad375" providerId="ADAL" clId="{69C3C210-437C-4E7C-83BE-0BF374C71E5D}" dt="2020-10-27T22:12:35.868" v="988" actId="478"/>
          <ac:cxnSpMkLst>
            <pc:docMk/>
            <pc:sldMk cId="1415661246" sldId="269"/>
            <ac:cxnSpMk id="425" creationId="{1620A87C-1709-4A37-BB0B-E7F66742E56A}"/>
          </ac:cxnSpMkLst>
        </pc:cxnChg>
        <pc:cxnChg chg="mod">
          <ac:chgData name="Moshe Freedman" userId="60dcc7a2-9905-4a61-8dfb-1ee9c74ad375" providerId="ADAL" clId="{69C3C210-437C-4E7C-83BE-0BF374C71E5D}" dt="2020-10-27T22:12:35.868" v="988" actId="478"/>
          <ac:cxnSpMkLst>
            <pc:docMk/>
            <pc:sldMk cId="1415661246" sldId="269"/>
            <ac:cxnSpMk id="427" creationId="{D897B984-CB34-44E2-BDB7-3B55B2804947}"/>
          </ac:cxnSpMkLst>
        </pc:cxnChg>
        <pc:cxnChg chg="mod">
          <ac:chgData name="Moshe Freedman" userId="60dcc7a2-9905-4a61-8dfb-1ee9c74ad375" providerId="ADAL" clId="{69C3C210-437C-4E7C-83BE-0BF374C71E5D}" dt="2020-10-27T22:12:35.868" v="988" actId="478"/>
          <ac:cxnSpMkLst>
            <pc:docMk/>
            <pc:sldMk cId="1415661246" sldId="269"/>
            <ac:cxnSpMk id="429" creationId="{2F92E306-C451-4C12-9AD9-4BCE6F69A8B5}"/>
          </ac:cxnSpMkLst>
        </pc:cxnChg>
        <pc:cxnChg chg="mod">
          <ac:chgData name="Moshe Freedman" userId="60dcc7a2-9905-4a61-8dfb-1ee9c74ad375" providerId="ADAL" clId="{69C3C210-437C-4E7C-83BE-0BF374C71E5D}" dt="2020-10-27T22:12:35.868" v="988" actId="478"/>
          <ac:cxnSpMkLst>
            <pc:docMk/>
            <pc:sldMk cId="1415661246" sldId="269"/>
            <ac:cxnSpMk id="431" creationId="{EB2D232C-F72D-48AF-B7E0-E4E9B02D1167}"/>
          </ac:cxnSpMkLst>
        </pc:cxnChg>
        <pc:cxnChg chg="mod">
          <ac:chgData name="Moshe Freedman" userId="60dcc7a2-9905-4a61-8dfb-1ee9c74ad375" providerId="ADAL" clId="{69C3C210-437C-4E7C-83BE-0BF374C71E5D}" dt="2020-10-27T22:12:35.868" v="988" actId="478"/>
          <ac:cxnSpMkLst>
            <pc:docMk/>
            <pc:sldMk cId="1415661246" sldId="269"/>
            <ac:cxnSpMk id="433" creationId="{E3393C7B-4842-4DEC-9EEA-B21F52E5AC8A}"/>
          </ac:cxnSpMkLst>
        </pc:cxnChg>
        <pc:cxnChg chg="mod">
          <ac:chgData name="Moshe Freedman" userId="60dcc7a2-9905-4a61-8dfb-1ee9c74ad375" providerId="ADAL" clId="{69C3C210-437C-4E7C-83BE-0BF374C71E5D}" dt="2020-10-27T22:12:35.868" v="988" actId="478"/>
          <ac:cxnSpMkLst>
            <pc:docMk/>
            <pc:sldMk cId="1415661246" sldId="269"/>
            <ac:cxnSpMk id="435" creationId="{190503A7-75D3-4892-AE91-61BE5F22DB0B}"/>
          </ac:cxnSpMkLst>
        </pc:cxnChg>
        <pc:cxnChg chg="mod">
          <ac:chgData name="Moshe Freedman" userId="60dcc7a2-9905-4a61-8dfb-1ee9c74ad375" providerId="ADAL" clId="{69C3C210-437C-4E7C-83BE-0BF374C71E5D}" dt="2020-10-27T22:12:35.868" v="988" actId="478"/>
          <ac:cxnSpMkLst>
            <pc:docMk/>
            <pc:sldMk cId="1415661246" sldId="269"/>
            <ac:cxnSpMk id="437" creationId="{5AB3FF20-9F0C-4AF1-80A0-174B8E4A3E4E}"/>
          </ac:cxnSpMkLst>
        </pc:cxnChg>
        <pc:cxnChg chg="mod">
          <ac:chgData name="Moshe Freedman" userId="60dcc7a2-9905-4a61-8dfb-1ee9c74ad375" providerId="ADAL" clId="{69C3C210-437C-4E7C-83BE-0BF374C71E5D}" dt="2020-10-27T22:12:35.868" v="988" actId="478"/>
          <ac:cxnSpMkLst>
            <pc:docMk/>
            <pc:sldMk cId="1415661246" sldId="269"/>
            <ac:cxnSpMk id="455" creationId="{91AE0D58-0688-4A57-B414-74C675DB99FF}"/>
          </ac:cxnSpMkLst>
        </pc:cxnChg>
        <pc:cxnChg chg="mod">
          <ac:chgData name="Moshe Freedman" userId="60dcc7a2-9905-4a61-8dfb-1ee9c74ad375" providerId="ADAL" clId="{69C3C210-437C-4E7C-83BE-0BF374C71E5D}" dt="2020-10-27T22:12:35.868" v="988" actId="478"/>
          <ac:cxnSpMkLst>
            <pc:docMk/>
            <pc:sldMk cId="1415661246" sldId="269"/>
            <ac:cxnSpMk id="457" creationId="{96685D0F-5700-4D24-B3D2-982251E96A07}"/>
          </ac:cxnSpMkLst>
        </pc:cxnChg>
        <pc:cxnChg chg="mod">
          <ac:chgData name="Moshe Freedman" userId="60dcc7a2-9905-4a61-8dfb-1ee9c74ad375" providerId="ADAL" clId="{69C3C210-437C-4E7C-83BE-0BF374C71E5D}" dt="2020-10-27T22:12:35.868" v="988" actId="478"/>
          <ac:cxnSpMkLst>
            <pc:docMk/>
            <pc:sldMk cId="1415661246" sldId="269"/>
            <ac:cxnSpMk id="459" creationId="{FBFD534A-5517-428E-AED1-992BA25833B5}"/>
          </ac:cxnSpMkLst>
        </pc:cxnChg>
        <pc:cxnChg chg="mod">
          <ac:chgData name="Moshe Freedman" userId="60dcc7a2-9905-4a61-8dfb-1ee9c74ad375" providerId="ADAL" clId="{69C3C210-437C-4E7C-83BE-0BF374C71E5D}" dt="2020-10-27T22:12:35.868" v="988" actId="478"/>
          <ac:cxnSpMkLst>
            <pc:docMk/>
            <pc:sldMk cId="1415661246" sldId="269"/>
            <ac:cxnSpMk id="461" creationId="{1F753FDB-BB3E-4A98-904B-E3DDA8FB2149}"/>
          </ac:cxnSpMkLst>
        </pc:cxnChg>
        <pc:cxnChg chg="mod">
          <ac:chgData name="Moshe Freedman" userId="60dcc7a2-9905-4a61-8dfb-1ee9c74ad375" providerId="ADAL" clId="{69C3C210-437C-4E7C-83BE-0BF374C71E5D}" dt="2020-10-27T22:12:35.868" v="988" actId="478"/>
          <ac:cxnSpMkLst>
            <pc:docMk/>
            <pc:sldMk cId="1415661246" sldId="269"/>
            <ac:cxnSpMk id="463" creationId="{B57A8247-8DF9-4C64-879E-D9CC33F66C79}"/>
          </ac:cxnSpMkLst>
        </pc:cxnChg>
        <pc:cxnChg chg="mod">
          <ac:chgData name="Moshe Freedman" userId="60dcc7a2-9905-4a61-8dfb-1ee9c74ad375" providerId="ADAL" clId="{69C3C210-437C-4E7C-83BE-0BF374C71E5D}" dt="2020-10-27T22:12:35.868" v="988" actId="478"/>
          <ac:cxnSpMkLst>
            <pc:docMk/>
            <pc:sldMk cId="1415661246" sldId="269"/>
            <ac:cxnSpMk id="465" creationId="{BB2C214F-DD91-48FB-A273-B650F04B914F}"/>
          </ac:cxnSpMkLst>
        </pc:cxnChg>
        <pc:cxnChg chg="mod">
          <ac:chgData name="Moshe Freedman" userId="60dcc7a2-9905-4a61-8dfb-1ee9c74ad375" providerId="ADAL" clId="{69C3C210-437C-4E7C-83BE-0BF374C71E5D}" dt="2020-10-27T22:12:35.868" v="988" actId="478"/>
          <ac:cxnSpMkLst>
            <pc:docMk/>
            <pc:sldMk cId="1415661246" sldId="269"/>
            <ac:cxnSpMk id="467" creationId="{FC38DD06-8941-4AC4-B0E8-29FB7CDCBFD2}"/>
          </ac:cxnSpMkLst>
        </pc:cxnChg>
        <pc:cxnChg chg="mod">
          <ac:chgData name="Moshe Freedman" userId="60dcc7a2-9905-4a61-8dfb-1ee9c74ad375" providerId="ADAL" clId="{69C3C210-437C-4E7C-83BE-0BF374C71E5D}" dt="2020-10-27T22:12:35.868" v="988" actId="478"/>
          <ac:cxnSpMkLst>
            <pc:docMk/>
            <pc:sldMk cId="1415661246" sldId="269"/>
            <ac:cxnSpMk id="469" creationId="{BBBD68CD-920C-4319-A9E3-83279CEA74F4}"/>
          </ac:cxnSpMkLst>
        </pc:cxnChg>
        <pc:cxnChg chg="mod">
          <ac:chgData name="Moshe Freedman" userId="60dcc7a2-9905-4a61-8dfb-1ee9c74ad375" providerId="ADAL" clId="{69C3C210-437C-4E7C-83BE-0BF374C71E5D}" dt="2020-10-27T22:12:35.868" v="988" actId="478"/>
          <ac:cxnSpMkLst>
            <pc:docMk/>
            <pc:sldMk cId="1415661246" sldId="269"/>
            <ac:cxnSpMk id="487" creationId="{B41DD748-B5C3-4919-8365-DBD1F967977D}"/>
          </ac:cxnSpMkLst>
        </pc:cxnChg>
        <pc:cxnChg chg="mod">
          <ac:chgData name="Moshe Freedman" userId="60dcc7a2-9905-4a61-8dfb-1ee9c74ad375" providerId="ADAL" clId="{69C3C210-437C-4E7C-83BE-0BF374C71E5D}" dt="2020-10-27T22:12:35.868" v="988" actId="478"/>
          <ac:cxnSpMkLst>
            <pc:docMk/>
            <pc:sldMk cId="1415661246" sldId="269"/>
            <ac:cxnSpMk id="489" creationId="{54160A85-FD5F-466C-A8AF-3F4662AF3062}"/>
          </ac:cxnSpMkLst>
        </pc:cxnChg>
        <pc:cxnChg chg="mod">
          <ac:chgData name="Moshe Freedman" userId="60dcc7a2-9905-4a61-8dfb-1ee9c74ad375" providerId="ADAL" clId="{69C3C210-437C-4E7C-83BE-0BF374C71E5D}" dt="2020-10-27T22:12:35.868" v="988" actId="478"/>
          <ac:cxnSpMkLst>
            <pc:docMk/>
            <pc:sldMk cId="1415661246" sldId="269"/>
            <ac:cxnSpMk id="491" creationId="{9AD1AB0E-214E-45AA-827C-646BD12A7FCF}"/>
          </ac:cxnSpMkLst>
        </pc:cxnChg>
        <pc:cxnChg chg="mod">
          <ac:chgData name="Moshe Freedman" userId="60dcc7a2-9905-4a61-8dfb-1ee9c74ad375" providerId="ADAL" clId="{69C3C210-437C-4E7C-83BE-0BF374C71E5D}" dt="2020-10-27T22:12:35.868" v="988" actId="478"/>
          <ac:cxnSpMkLst>
            <pc:docMk/>
            <pc:sldMk cId="1415661246" sldId="269"/>
            <ac:cxnSpMk id="493" creationId="{4C8284EF-1CD3-4586-A5AA-A3DEE7FF84B8}"/>
          </ac:cxnSpMkLst>
        </pc:cxnChg>
        <pc:cxnChg chg="mod">
          <ac:chgData name="Moshe Freedman" userId="60dcc7a2-9905-4a61-8dfb-1ee9c74ad375" providerId="ADAL" clId="{69C3C210-437C-4E7C-83BE-0BF374C71E5D}" dt="2020-10-27T22:12:35.868" v="988" actId="478"/>
          <ac:cxnSpMkLst>
            <pc:docMk/>
            <pc:sldMk cId="1415661246" sldId="269"/>
            <ac:cxnSpMk id="495" creationId="{B4E75E0B-277B-4431-BECB-42393600BDC4}"/>
          </ac:cxnSpMkLst>
        </pc:cxnChg>
        <pc:cxnChg chg="mod">
          <ac:chgData name="Moshe Freedman" userId="60dcc7a2-9905-4a61-8dfb-1ee9c74ad375" providerId="ADAL" clId="{69C3C210-437C-4E7C-83BE-0BF374C71E5D}" dt="2020-10-27T22:12:35.868" v="988" actId="478"/>
          <ac:cxnSpMkLst>
            <pc:docMk/>
            <pc:sldMk cId="1415661246" sldId="269"/>
            <ac:cxnSpMk id="497" creationId="{5E5CE0CA-7C45-4FAD-A9DF-694B6FD92FE4}"/>
          </ac:cxnSpMkLst>
        </pc:cxnChg>
        <pc:cxnChg chg="mod">
          <ac:chgData name="Moshe Freedman" userId="60dcc7a2-9905-4a61-8dfb-1ee9c74ad375" providerId="ADAL" clId="{69C3C210-437C-4E7C-83BE-0BF374C71E5D}" dt="2020-10-27T22:12:35.868" v="988" actId="478"/>
          <ac:cxnSpMkLst>
            <pc:docMk/>
            <pc:sldMk cId="1415661246" sldId="269"/>
            <ac:cxnSpMk id="499" creationId="{29A4514A-218C-4D18-92BC-3365C9DB9C64}"/>
          </ac:cxnSpMkLst>
        </pc:cxnChg>
        <pc:cxnChg chg="mod">
          <ac:chgData name="Moshe Freedman" userId="60dcc7a2-9905-4a61-8dfb-1ee9c74ad375" providerId="ADAL" clId="{69C3C210-437C-4E7C-83BE-0BF374C71E5D}" dt="2020-10-27T22:12:35.868" v="988" actId="478"/>
          <ac:cxnSpMkLst>
            <pc:docMk/>
            <pc:sldMk cId="1415661246" sldId="269"/>
            <ac:cxnSpMk id="501" creationId="{4A4E978F-1AA2-4CD4-8E84-9645C0CC7360}"/>
          </ac:cxnSpMkLst>
        </pc:cxnChg>
        <pc:cxnChg chg="mod">
          <ac:chgData name="Moshe Freedman" userId="60dcc7a2-9905-4a61-8dfb-1ee9c74ad375" providerId="ADAL" clId="{69C3C210-437C-4E7C-83BE-0BF374C71E5D}" dt="2020-10-27T22:12:16.590" v="983" actId="478"/>
          <ac:cxnSpMkLst>
            <pc:docMk/>
            <pc:sldMk cId="1415661246" sldId="269"/>
            <ac:cxnSpMk id="519" creationId="{FA7A5581-02BD-45E6-9CAD-54331B67F53A}"/>
          </ac:cxnSpMkLst>
        </pc:cxnChg>
        <pc:cxnChg chg="mod">
          <ac:chgData name="Moshe Freedman" userId="60dcc7a2-9905-4a61-8dfb-1ee9c74ad375" providerId="ADAL" clId="{69C3C210-437C-4E7C-83BE-0BF374C71E5D}" dt="2020-10-27T22:12:16.590" v="983" actId="478"/>
          <ac:cxnSpMkLst>
            <pc:docMk/>
            <pc:sldMk cId="1415661246" sldId="269"/>
            <ac:cxnSpMk id="521" creationId="{E94F754F-1227-4F99-A5EF-E3A93BA7D43D}"/>
          </ac:cxnSpMkLst>
        </pc:cxnChg>
        <pc:cxnChg chg="mod">
          <ac:chgData name="Moshe Freedman" userId="60dcc7a2-9905-4a61-8dfb-1ee9c74ad375" providerId="ADAL" clId="{69C3C210-437C-4E7C-83BE-0BF374C71E5D}" dt="2020-10-27T22:12:16.590" v="983" actId="478"/>
          <ac:cxnSpMkLst>
            <pc:docMk/>
            <pc:sldMk cId="1415661246" sldId="269"/>
            <ac:cxnSpMk id="523" creationId="{3E1DC5CF-6E0D-45B5-991D-A674C1CEEA80}"/>
          </ac:cxnSpMkLst>
        </pc:cxnChg>
        <pc:cxnChg chg="mod">
          <ac:chgData name="Moshe Freedman" userId="60dcc7a2-9905-4a61-8dfb-1ee9c74ad375" providerId="ADAL" clId="{69C3C210-437C-4E7C-83BE-0BF374C71E5D}" dt="2020-10-27T22:12:16.590" v="983" actId="478"/>
          <ac:cxnSpMkLst>
            <pc:docMk/>
            <pc:sldMk cId="1415661246" sldId="269"/>
            <ac:cxnSpMk id="525" creationId="{791CB513-40F0-4A27-97F3-4D3BBFC0C4B8}"/>
          </ac:cxnSpMkLst>
        </pc:cxnChg>
        <pc:cxnChg chg="mod">
          <ac:chgData name="Moshe Freedman" userId="60dcc7a2-9905-4a61-8dfb-1ee9c74ad375" providerId="ADAL" clId="{69C3C210-437C-4E7C-83BE-0BF374C71E5D}" dt="2020-10-27T22:12:16.590" v="983" actId="478"/>
          <ac:cxnSpMkLst>
            <pc:docMk/>
            <pc:sldMk cId="1415661246" sldId="269"/>
            <ac:cxnSpMk id="527" creationId="{BB83903C-C83D-47CF-A92F-BCBD7BEAF116}"/>
          </ac:cxnSpMkLst>
        </pc:cxnChg>
        <pc:cxnChg chg="mod">
          <ac:chgData name="Moshe Freedman" userId="60dcc7a2-9905-4a61-8dfb-1ee9c74ad375" providerId="ADAL" clId="{69C3C210-437C-4E7C-83BE-0BF374C71E5D}" dt="2020-10-27T22:12:16.590" v="983" actId="478"/>
          <ac:cxnSpMkLst>
            <pc:docMk/>
            <pc:sldMk cId="1415661246" sldId="269"/>
            <ac:cxnSpMk id="529" creationId="{2DB4663C-87B5-4ED6-AFF2-030C4415865D}"/>
          </ac:cxnSpMkLst>
        </pc:cxnChg>
        <pc:cxnChg chg="mod">
          <ac:chgData name="Moshe Freedman" userId="60dcc7a2-9905-4a61-8dfb-1ee9c74ad375" providerId="ADAL" clId="{69C3C210-437C-4E7C-83BE-0BF374C71E5D}" dt="2020-10-27T22:12:16.590" v="983" actId="478"/>
          <ac:cxnSpMkLst>
            <pc:docMk/>
            <pc:sldMk cId="1415661246" sldId="269"/>
            <ac:cxnSpMk id="531" creationId="{6B0E3ED9-0E09-4E6B-8F83-DE3497A2A732}"/>
          </ac:cxnSpMkLst>
        </pc:cxnChg>
        <pc:cxnChg chg="mod">
          <ac:chgData name="Moshe Freedman" userId="60dcc7a2-9905-4a61-8dfb-1ee9c74ad375" providerId="ADAL" clId="{69C3C210-437C-4E7C-83BE-0BF374C71E5D}" dt="2020-10-27T22:12:16.590" v="983" actId="478"/>
          <ac:cxnSpMkLst>
            <pc:docMk/>
            <pc:sldMk cId="1415661246" sldId="269"/>
            <ac:cxnSpMk id="533" creationId="{3B310833-27ED-4951-99C2-C2A7E147C58F}"/>
          </ac:cxnSpMkLst>
        </pc:cxnChg>
        <pc:cxnChg chg="mod">
          <ac:chgData name="Moshe Freedman" userId="60dcc7a2-9905-4a61-8dfb-1ee9c74ad375" providerId="ADAL" clId="{69C3C210-437C-4E7C-83BE-0BF374C71E5D}" dt="2020-10-27T22:12:35.868" v="988" actId="478"/>
          <ac:cxnSpMkLst>
            <pc:docMk/>
            <pc:sldMk cId="1415661246" sldId="269"/>
            <ac:cxnSpMk id="551" creationId="{37669CB6-80FF-4600-8CAC-B074B8D488D9}"/>
          </ac:cxnSpMkLst>
        </pc:cxnChg>
        <pc:cxnChg chg="mod">
          <ac:chgData name="Moshe Freedman" userId="60dcc7a2-9905-4a61-8dfb-1ee9c74ad375" providerId="ADAL" clId="{69C3C210-437C-4E7C-83BE-0BF374C71E5D}" dt="2020-10-27T22:12:35.868" v="988" actId="478"/>
          <ac:cxnSpMkLst>
            <pc:docMk/>
            <pc:sldMk cId="1415661246" sldId="269"/>
            <ac:cxnSpMk id="553" creationId="{56B33851-6EBA-49A9-9CE4-26727704D7AE}"/>
          </ac:cxnSpMkLst>
        </pc:cxnChg>
        <pc:cxnChg chg="mod">
          <ac:chgData name="Moshe Freedman" userId="60dcc7a2-9905-4a61-8dfb-1ee9c74ad375" providerId="ADAL" clId="{69C3C210-437C-4E7C-83BE-0BF374C71E5D}" dt="2020-10-27T22:12:35.868" v="988" actId="478"/>
          <ac:cxnSpMkLst>
            <pc:docMk/>
            <pc:sldMk cId="1415661246" sldId="269"/>
            <ac:cxnSpMk id="555" creationId="{0999DF4C-A092-4B0C-AC5E-D3EE3E5C229B}"/>
          </ac:cxnSpMkLst>
        </pc:cxnChg>
        <pc:cxnChg chg="mod">
          <ac:chgData name="Moshe Freedman" userId="60dcc7a2-9905-4a61-8dfb-1ee9c74ad375" providerId="ADAL" clId="{69C3C210-437C-4E7C-83BE-0BF374C71E5D}" dt="2020-10-27T22:12:35.868" v="988" actId="478"/>
          <ac:cxnSpMkLst>
            <pc:docMk/>
            <pc:sldMk cId="1415661246" sldId="269"/>
            <ac:cxnSpMk id="557" creationId="{C7386F8A-0291-4E7F-9F00-4D269A9FBE74}"/>
          </ac:cxnSpMkLst>
        </pc:cxnChg>
        <pc:cxnChg chg="mod">
          <ac:chgData name="Moshe Freedman" userId="60dcc7a2-9905-4a61-8dfb-1ee9c74ad375" providerId="ADAL" clId="{69C3C210-437C-4E7C-83BE-0BF374C71E5D}" dt="2020-10-27T22:12:35.868" v="988" actId="478"/>
          <ac:cxnSpMkLst>
            <pc:docMk/>
            <pc:sldMk cId="1415661246" sldId="269"/>
            <ac:cxnSpMk id="559" creationId="{07BD27E1-E207-4544-BC15-DD9F0297235D}"/>
          </ac:cxnSpMkLst>
        </pc:cxnChg>
        <pc:cxnChg chg="mod">
          <ac:chgData name="Moshe Freedman" userId="60dcc7a2-9905-4a61-8dfb-1ee9c74ad375" providerId="ADAL" clId="{69C3C210-437C-4E7C-83BE-0BF374C71E5D}" dt="2020-10-27T22:12:35.868" v="988" actId="478"/>
          <ac:cxnSpMkLst>
            <pc:docMk/>
            <pc:sldMk cId="1415661246" sldId="269"/>
            <ac:cxnSpMk id="561" creationId="{313AB50E-3643-4B35-B60D-0581A4C7CD09}"/>
          </ac:cxnSpMkLst>
        </pc:cxnChg>
        <pc:cxnChg chg="mod">
          <ac:chgData name="Moshe Freedman" userId="60dcc7a2-9905-4a61-8dfb-1ee9c74ad375" providerId="ADAL" clId="{69C3C210-437C-4E7C-83BE-0BF374C71E5D}" dt="2020-10-27T22:12:35.868" v="988" actId="478"/>
          <ac:cxnSpMkLst>
            <pc:docMk/>
            <pc:sldMk cId="1415661246" sldId="269"/>
            <ac:cxnSpMk id="563" creationId="{93676413-9969-4152-972E-FE1FE81E6B3B}"/>
          </ac:cxnSpMkLst>
        </pc:cxnChg>
        <pc:cxnChg chg="mod">
          <ac:chgData name="Moshe Freedman" userId="60dcc7a2-9905-4a61-8dfb-1ee9c74ad375" providerId="ADAL" clId="{69C3C210-437C-4E7C-83BE-0BF374C71E5D}" dt="2020-10-27T22:12:35.868" v="988" actId="478"/>
          <ac:cxnSpMkLst>
            <pc:docMk/>
            <pc:sldMk cId="1415661246" sldId="269"/>
            <ac:cxnSpMk id="565" creationId="{B03B4622-DD0C-4DFC-8799-7538217365DE}"/>
          </ac:cxnSpMkLst>
        </pc:cxnChg>
        <pc:cxnChg chg="mod">
          <ac:chgData name="Moshe Freedman" userId="60dcc7a2-9905-4a61-8dfb-1ee9c74ad375" providerId="ADAL" clId="{69C3C210-437C-4E7C-83BE-0BF374C71E5D}" dt="2020-10-27T22:23:43.418" v="1146" actId="571"/>
          <ac:cxnSpMkLst>
            <pc:docMk/>
            <pc:sldMk cId="1415661246" sldId="269"/>
            <ac:cxnSpMk id="566" creationId="{9654F976-D528-44DD-9584-CB942695A662}"/>
          </ac:cxnSpMkLst>
        </pc:cxnChg>
        <pc:cxnChg chg="mod">
          <ac:chgData name="Moshe Freedman" userId="60dcc7a2-9905-4a61-8dfb-1ee9c74ad375" providerId="ADAL" clId="{69C3C210-437C-4E7C-83BE-0BF374C71E5D}" dt="2020-10-27T22:23:43.418" v="1146" actId="571"/>
          <ac:cxnSpMkLst>
            <pc:docMk/>
            <pc:sldMk cId="1415661246" sldId="269"/>
            <ac:cxnSpMk id="568" creationId="{4401DE9E-F445-4DDD-84F4-CBA512D1C422}"/>
          </ac:cxnSpMkLst>
        </pc:cxnChg>
        <pc:cxnChg chg="mod">
          <ac:chgData name="Moshe Freedman" userId="60dcc7a2-9905-4a61-8dfb-1ee9c74ad375" providerId="ADAL" clId="{69C3C210-437C-4E7C-83BE-0BF374C71E5D}" dt="2020-10-27T22:23:43.418" v="1146" actId="571"/>
          <ac:cxnSpMkLst>
            <pc:docMk/>
            <pc:sldMk cId="1415661246" sldId="269"/>
            <ac:cxnSpMk id="570" creationId="{4C3FBAED-91AF-44BF-ACC6-44912416261A}"/>
          </ac:cxnSpMkLst>
        </pc:cxnChg>
        <pc:cxnChg chg="mod">
          <ac:chgData name="Moshe Freedman" userId="60dcc7a2-9905-4a61-8dfb-1ee9c74ad375" providerId="ADAL" clId="{69C3C210-437C-4E7C-83BE-0BF374C71E5D}" dt="2020-10-27T22:23:43.418" v="1146" actId="571"/>
          <ac:cxnSpMkLst>
            <pc:docMk/>
            <pc:sldMk cId="1415661246" sldId="269"/>
            <ac:cxnSpMk id="572" creationId="{80DADC28-0AD0-4844-B743-9AEAA6090CB2}"/>
          </ac:cxnSpMkLst>
        </pc:cxnChg>
        <pc:cxnChg chg="mod">
          <ac:chgData name="Moshe Freedman" userId="60dcc7a2-9905-4a61-8dfb-1ee9c74ad375" providerId="ADAL" clId="{69C3C210-437C-4E7C-83BE-0BF374C71E5D}" dt="2020-10-27T22:23:43.418" v="1146" actId="571"/>
          <ac:cxnSpMkLst>
            <pc:docMk/>
            <pc:sldMk cId="1415661246" sldId="269"/>
            <ac:cxnSpMk id="574" creationId="{C35531A0-6172-4676-B67F-9CE3537247B7}"/>
          </ac:cxnSpMkLst>
        </pc:cxnChg>
      </pc:sldChg>
      <pc:sldChg chg="addSp delSp modSp add mod">
        <pc:chgData name="Moshe Freedman" userId="60dcc7a2-9905-4a61-8dfb-1ee9c74ad375" providerId="ADAL" clId="{69C3C210-437C-4E7C-83BE-0BF374C71E5D}" dt="2020-10-27T22:18:23" v="1119" actId="1076"/>
        <pc:sldMkLst>
          <pc:docMk/>
          <pc:sldMk cId="2739437637" sldId="270"/>
        </pc:sldMkLst>
        <pc:spChg chg="mod">
          <ac:chgData name="Moshe Freedman" userId="60dcc7a2-9905-4a61-8dfb-1ee9c74ad375" providerId="ADAL" clId="{69C3C210-437C-4E7C-83BE-0BF374C71E5D}" dt="2020-10-27T22:17:53.349" v="1108" actId="571"/>
          <ac:spMkLst>
            <pc:docMk/>
            <pc:sldMk cId="2739437637" sldId="270"/>
            <ac:spMk id="62" creationId="{831EC6B3-6969-457D-970E-51C59F11ECF3}"/>
          </ac:spMkLst>
        </pc:spChg>
        <pc:spChg chg="mod">
          <ac:chgData name="Moshe Freedman" userId="60dcc7a2-9905-4a61-8dfb-1ee9c74ad375" providerId="ADAL" clId="{69C3C210-437C-4E7C-83BE-0BF374C71E5D}" dt="2020-10-27T22:17:55.624" v="1109" actId="571"/>
          <ac:spMkLst>
            <pc:docMk/>
            <pc:sldMk cId="2739437637" sldId="270"/>
            <ac:spMk id="65" creationId="{A98D2CFC-F934-4887-88A1-DF25275D9F1C}"/>
          </ac:spMkLst>
        </pc:spChg>
        <pc:spChg chg="mod">
          <ac:chgData name="Moshe Freedman" userId="60dcc7a2-9905-4a61-8dfb-1ee9c74ad375" providerId="ADAL" clId="{69C3C210-437C-4E7C-83BE-0BF374C71E5D}" dt="2020-10-27T22:17:57.370" v="1110" actId="571"/>
          <ac:spMkLst>
            <pc:docMk/>
            <pc:sldMk cId="2739437637" sldId="270"/>
            <ac:spMk id="68" creationId="{6538991A-5EAB-4FEE-9B56-516E7BCF7418}"/>
          </ac:spMkLst>
        </pc:spChg>
        <pc:spChg chg="mod">
          <ac:chgData name="Moshe Freedman" userId="60dcc7a2-9905-4a61-8dfb-1ee9c74ad375" providerId="ADAL" clId="{69C3C210-437C-4E7C-83BE-0BF374C71E5D}" dt="2020-10-27T22:17:57.370" v="1110" actId="571"/>
          <ac:spMkLst>
            <pc:docMk/>
            <pc:sldMk cId="2739437637" sldId="270"/>
            <ac:spMk id="71" creationId="{77583A9A-ED7E-4FA0-98C9-95AF26E771C3}"/>
          </ac:spMkLst>
        </pc:spChg>
        <pc:spChg chg="mod">
          <ac:chgData name="Moshe Freedman" userId="60dcc7a2-9905-4a61-8dfb-1ee9c74ad375" providerId="ADAL" clId="{69C3C210-437C-4E7C-83BE-0BF374C71E5D}" dt="2020-10-27T22:17:59.808" v="1111" actId="571"/>
          <ac:spMkLst>
            <pc:docMk/>
            <pc:sldMk cId="2739437637" sldId="270"/>
            <ac:spMk id="74" creationId="{76FBE237-34EF-4BA5-A173-8FF1AC8A0701}"/>
          </ac:spMkLst>
        </pc:spChg>
        <pc:spChg chg="mod">
          <ac:chgData name="Moshe Freedman" userId="60dcc7a2-9905-4a61-8dfb-1ee9c74ad375" providerId="ADAL" clId="{69C3C210-437C-4E7C-83BE-0BF374C71E5D}" dt="2020-10-27T22:18:01.936" v="1112" actId="571"/>
          <ac:spMkLst>
            <pc:docMk/>
            <pc:sldMk cId="2739437637" sldId="270"/>
            <ac:spMk id="77" creationId="{F9105D2B-BCFA-41CC-806C-02501EC9647F}"/>
          </ac:spMkLst>
        </pc:spChg>
        <pc:spChg chg="mod">
          <ac:chgData name="Moshe Freedman" userId="60dcc7a2-9905-4a61-8dfb-1ee9c74ad375" providerId="ADAL" clId="{69C3C210-437C-4E7C-83BE-0BF374C71E5D}" dt="2020-10-27T22:18:03.625" v="1113" actId="571"/>
          <ac:spMkLst>
            <pc:docMk/>
            <pc:sldMk cId="2739437637" sldId="270"/>
            <ac:spMk id="80" creationId="{F6CA1D64-9CFF-4E45-B476-D2CABC6816E0}"/>
          </ac:spMkLst>
        </pc:spChg>
        <pc:spChg chg="del mod topLvl">
          <ac:chgData name="Moshe Freedman" userId="60dcc7a2-9905-4a61-8dfb-1ee9c74ad375" providerId="ADAL" clId="{69C3C210-437C-4E7C-83BE-0BF374C71E5D}" dt="2020-10-27T22:18:10.832" v="1117" actId="478"/>
          <ac:spMkLst>
            <pc:docMk/>
            <pc:sldMk cId="2739437637" sldId="270"/>
            <ac:spMk id="244" creationId="{F028D1F0-DA8D-4141-AF98-685DB259458A}"/>
          </ac:spMkLst>
        </pc:spChg>
        <pc:grpChg chg="mod">
          <ac:chgData name="Moshe Freedman" userId="60dcc7a2-9905-4a61-8dfb-1ee9c74ad375" providerId="ADAL" clId="{69C3C210-437C-4E7C-83BE-0BF374C71E5D}" dt="2020-10-27T22:17:08.060" v="1098" actId="1076"/>
          <ac:grpSpMkLst>
            <pc:docMk/>
            <pc:sldMk cId="2739437637" sldId="270"/>
            <ac:grpSpMk id="9" creationId="{A9771E5D-E665-439C-8DD9-076E95FCD0ED}"/>
          </ac:grpSpMkLst>
        </pc:grpChg>
        <pc:grpChg chg="add mod">
          <ac:chgData name="Moshe Freedman" userId="60dcc7a2-9905-4a61-8dfb-1ee9c74ad375" providerId="ADAL" clId="{69C3C210-437C-4E7C-83BE-0BF374C71E5D}" dt="2020-10-27T22:17:53.349" v="1108" actId="571"/>
          <ac:grpSpMkLst>
            <pc:docMk/>
            <pc:sldMk cId="2739437637" sldId="270"/>
            <ac:grpSpMk id="61" creationId="{77334A45-23B3-492B-B7C9-3AE4F9356CA6}"/>
          </ac:grpSpMkLst>
        </pc:grpChg>
        <pc:grpChg chg="add mod">
          <ac:chgData name="Moshe Freedman" userId="60dcc7a2-9905-4a61-8dfb-1ee9c74ad375" providerId="ADAL" clId="{69C3C210-437C-4E7C-83BE-0BF374C71E5D}" dt="2020-10-27T22:17:55.624" v="1109" actId="571"/>
          <ac:grpSpMkLst>
            <pc:docMk/>
            <pc:sldMk cId="2739437637" sldId="270"/>
            <ac:grpSpMk id="64" creationId="{CABB0A73-9D27-47AF-8BB6-2442FC637BE2}"/>
          </ac:grpSpMkLst>
        </pc:grpChg>
        <pc:grpChg chg="add mod">
          <ac:chgData name="Moshe Freedman" userId="60dcc7a2-9905-4a61-8dfb-1ee9c74ad375" providerId="ADAL" clId="{69C3C210-437C-4E7C-83BE-0BF374C71E5D}" dt="2020-10-27T22:17:57.370" v="1110" actId="571"/>
          <ac:grpSpMkLst>
            <pc:docMk/>
            <pc:sldMk cId="2739437637" sldId="270"/>
            <ac:grpSpMk id="67" creationId="{9F49DD03-D975-4276-B641-36C16498A8DD}"/>
          </ac:grpSpMkLst>
        </pc:grpChg>
        <pc:grpChg chg="add mod">
          <ac:chgData name="Moshe Freedman" userId="60dcc7a2-9905-4a61-8dfb-1ee9c74ad375" providerId="ADAL" clId="{69C3C210-437C-4E7C-83BE-0BF374C71E5D}" dt="2020-10-27T22:17:57.370" v="1110" actId="571"/>
          <ac:grpSpMkLst>
            <pc:docMk/>
            <pc:sldMk cId="2739437637" sldId="270"/>
            <ac:grpSpMk id="70" creationId="{D99738F9-0214-4421-96CE-3AE9F9274D9C}"/>
          </ac:grpSpMkLst>
        </pc:grpChg>
        <pc:grpChg chg="add mod">
          <ac:chgData name="Moshe Freedman" userId="60dcc7a2-9905-4a61-8dfb-1ee9c74ad375" providerId="ADAL" clId="{69C3C210-437C-4E7C-83BE-0BF374C71E5D}" dt="2020-10-27T22:17:59.808" v="1111" actId="571"/>
          <ac:grpSpMkLst>
            <pc:docMk/>
            <pc:sldMk cId="2739437637" sldId="270"/>
            <ac:grpSpMk id="73" creationId="{7F1ACA0A-1BD0-48ED-BFC6-68D0DC1817B8}"/>
          </ac:grpSpMkLst>
        </pc:grpChg>
        <pc:grpChg chg="add mod">
          <ac:chgData name="Moshe Freedman" userId="60dcc7a2-9905-4a61-8dfb-1ee9c74ad375" providerId="ADAL" clId="{69C3C210-437C-4E7C-83BE-0BF374C71E5D}" dt="2020-10-27T22:18:01.936" v="1112" actId="571"/>
          <ac:grpSpMkLst>
            <pc:docMk/>
            <pc:sldMk cId="2739437637" sldId="270"/>
            <ac:grpSpMk id="76" creationId="{63DAFFB5-D6D9-4EDB-9603-98B5A08744CE}"/>
          </ac:grpSpMkLst>
        </pc:grpChg>
        <pc:grpChg chg="add mod">
          <ac:chgData name="Moshe Freedman" userId="60dcc7a2-9905-4a61-8dfb-1ee9c74ad375" providerId="ADAL" clId="{69C3C210-437C-4E7C-83BE-0BF374C71E5D}" dt="2020-10-27T22:18:03.625" v="1113" actId="571"/>
          <ac:grpSpMkLst>
            <pc:docMk/>
            <pc:sldMk cId="2739437637" sldId="270"/>
            <ac:grpSpMk id="79" creationId="{75850718-C2FB-4C68-A07F-12F0323DF760}"/>
          </ac:grpSpMkLst>
        </pc:grpChg>
        <pc:grpChg chg="mod">
          <ac:chgData name="Moshe Freedman" userId="60dcc7a2-9905-4a61-8dfb-1ee9c74ad375" providerId="ADAL" clId="{69C3C210-437C-4E7C-83BE-0BF374C71E5D}" dt="2020-10-27T22:18:23" v="1119" actId="1076"/>
          <ac:grpSpMkLst>
            <pc:docMk/>
            <pc:sldMk cId="2739437637" sldId="270"/>
            <ac:grpSpMk id="234" creationId="{5AB6EB3B-8CFB-4FE5-9C17-882EADB51145}"/>
          </ac:grpSpMkLst>
        </pc:grpChg>
        <pc:grpChg chg="mod">
          <ac:chgData name="Moshe Freedman" userId="60dcc7a2-9905-4a61-8dfb-1ee9c74ad375" providerId="ADAL" clId="{69C3C210-437C-4E7C-83BE-0BF374C71E5D}" dt="2020-10-27T22:18:23" v="1119" actId="1076"/>
          <ac:grpSpMkLst>
            <pc:docMk/>
            <pc:sldMk cId="2739437637" sldId="270"/>
            <ac:grpSpMk id="237" creationId="{0D3C747B-1028-487D-9863-B6412A7FD8FC}"/>
          </ac:grpSpMkLst>
        </pc:grpChg>
        <pc:grpChg chg="mod">
          <ac:chgData name="Moshe Freedman" userId="60dcc7a2-9905-4a61-8dfb-1ee9c74ad375" providerId="ADAL" clId="{69C3C210-437C-4E7C-83BE-0BF374C71E5D}" dt="2020-10-27T22:17:43.850" v="1104" actId="1076"/>
          <ac:grpSpMkLst>
            <pc:docMk/>
            <pc:sldMk cId="2739437637" sldId="270"/>
            <ac:grpSpMk id="240" creationId="{9224519F-99A0-4B49-845A-B2042389F18B}"/>
          </ac:grpSpMkLst>
        </pc:grpChg>
        <pc:grpChg chg="del mod">
          <ac:chgData name="Moshe Freedman" userId="60dcc7a2-9905-4a61-8dfb-1ee9c74ad375" providerId="ADAL" clId="{69C3C210-437C-4E7C-83BE-0BF374C71E5D}" dt="2020-10-27T22:18:10.832" v="1117" actId="478"/>
          <ac:grpSpMkLst>
            <pc:docMk/>
            <pc:sldMk cId="2739437637" sldId="270"/>
            <ac:grpSpMk id="243" creationId="{09FA7F27-51A8-44D3-8129-3FF9AC5076EF}"/>
          </ac:grpSpMkLst>
        </pc:grpChg>
        <pc:grpChg chg="mod">
          <ac:chgData name="Moshe Freedman" userId="60dcc7a2-9905-4a61-8dfb-1ee9c74ad375" providerId="ADAL" clId="{69C3C210-437C-4E7C-83BE-0BF374C71E5D}" dt="2020-10-27T22:17:45.402" v="1105" actId="1076"/>
          <ac:grpSpMkLst>
            <pc:docMk/>
            <pc:sldMk cId="2739437637" sldId="270"/>
            <ac:grpSpMk id="246" creationId="{18832F6E-1FA2-4F85-A328-D9B851CE205E}"/>
          </ac:grpSpMkLst>
        </pc:grpChg>
        <pc:grpChg chg="mod">
          <ac:chgData name="Moshe Freedman" userId="60dcc7a2-9905-4a61-8dfb-1ee9c74ad375" providerId="ADAL" clId="{69C3C210-437C-4E7C-83BE-0BF374C71E5D}" dt="2020-10-27T22:17:46.380" v="1106" actId="1076"/>
          <ac:grpSpMkLst>
            <pc:docMk/>
            <pc:sldMk cId="2739437637" sldId="270"/>
            <ac:grpSpMk id="249" creationId="{238AB68F-FDB8-4DF3-A021-5284C91DE71E}"/>
          </ac:grpSpMkLst>
        </pc:grpChg>
        <pc:grpChg chg="mod">
          <ac:chgData name="Moshe Freedman" userId="60dcc7a2-9905-4a61-8dfb-1ee9c74ad375" providerId="ADAL" clId="{69C3C210-437C-4E7C-83BE-0BF374C71E5D}" dt="2020-10-27T22:18:23" v="1119" actId="1076"/>
          <ac:grpSpMkLst>
            <pc:docMk/>
            <pc:sldMk cId="2739437637" sldId="270"/>
            <ac:grpSpMk id="252" creationId="{A28AF10C-012F-4D78-84E6-D6033603AFE2}"/>
          </ac:grpSpMkLst>
        </pc:grpChg>
        <pc:cxnChg chg="mod">
          <ac:chgData name="Moshe Freedman" userId="60dcc7a2-9905-4a61-8dfb-1ee9c74ad375" providerId="ADAL" clId="{69C3C210-437C-4E7C-83BE-0BF374C71E5D}" dt="2020-10-27T22:17:53.349" v="1108" actId="571"/>
          <ac:cxnSpMkLst>
            <pc:docMk/>
            <pc:sldMk cId="2739437637" sldId="270"/>
            <ac:cxnSpMk id="63" creationId="{2D356ACE-54A4-44AF-B690-ABEE17976A0B}"/>
          </ac:cxnSpMkLst>
        </pc:cxnChg>
        <pc:cxnChg chg="mod">
          <ac:chgData name="Moshe Freedman" userId="60dcc7a2-9905-4a61-8dfb-1ee9c74ad375" providerId="ADAL" clId="{69C3C210-437C-4E7C-83BE-0BF374C71E5D}" dt="2020-10-27T22:17:55.624" v="1109" actId="571"/>
          <ac:cxnSpMkLst>
            <pc:docMk/>
            <pc:sldMk cId="2739437637" sldId="270"/>
            <ac:cxnSpMk id="66" creationId="{3F4128AD-80CB-4945-AEE8-B5CBC7E96ED9}"/>
          </ac:cxnSpMkLst>
        </pc:cxnChg>
        <pc:cxnChg chg="mod">
          <ac:chgData name="Moshe Freedman" userId="60dcc7a2-9905-4a61-8dfb-1ee9c74ad375" providerId="ADAL" clId="{69C3C210-437C-4E7C-83BE-0BF374C71E5D}" dt="2020-10-27T22:17:57.370" v="1110" actId="571"/>
          <ac:cxnSpMkLst>
            <pc:docMk/>
            <pc:sldMk cId="2739437637" sldId="270"/>
            <ac:cxnSpMk id="69" creationId="{45597AC0-D985-409C-BA09-E8EAD552E5DB}"/>
          </ac:cxnSpMkLst>
        </pc:cxnChg>
        <pc:cxnChg chg="mod">
          <ac:chgData name="Moshe Freedman" userId="60dcc7a2-9905-4a61-8dfb-1ee9c74ad375" providerId="ADAL" clId="{69C3C210-437C-4E7C-83BE-0BF374C71E5D}" dt="2020-10-27T22:17:57.370" v="1110" actId="571"/>
          <ac:cxnSpMkLst>
            <pc:docMk/>
            <pc:sldMk cId="2739437637" sldId="270"/>
            <ac:cxnSpMk id="72" creationId="{99D0A555-E865-45A0-89B6-1598C7526040}"/>
          </ac:cxnSpMkLst>
        </pc:cxnChg>
        <pc:cxnChg chg="mod">
          <ac:chgData name="Moshe Freedman" userId="60dcc7a2-9905-4a61-8dfb-1ee9c74ad375" providerId="ADAL" clId="{69C3C210-437C-4E7C-83BE-0BF374C71E5D}" dt="2020-10-27T22:17:59.808" v="1111" actId="571"/>
          <ac:cxnSpMkLst>
            <pc:docMk/>
            <pc:sldMk cId="2739437637" sldId="270"/>
            <ac:cxnSpMk id="75" creationId="{71084682-A6E8-4427-AF78-10AB43FE6EF5}"/>
          </ac:cxnSpMkLst>
        </pc:cxnChg>
        <pc:cxnChg chg="mod">
          <ac:chgData name="Moshe Freedman" userId="60dcc7a2-9905-4a61-8dfb-1ee9c74ad375" providerId="ADAL" clId="{69C3C210-437C-4E7C-83BE-0BF374C71E5D}" dt="2020-10-27T22:18:01.936" v="1112" actId="571"/>
          <ac:cxnSpMkLst>
            <pc:docMk/>
            <pc:sldMk cId="2739437637" sldId="270"/>
            <ac:cxnSpMk id="78" creationId="{5E3ACE97-1A22-49FC-8A6E-A1ADFA9090FB}"/>
          </ac:cxnSpMkLst>
        </pc:cxnChg>
        <pc:cxnChg chg="mod">
          <ac:chgData name="Moshe Freedman" userId="60dcc7a2-9905-4a61-8dfb-1ee9c74ad375" providerId="ADAL" clId="{69C3C210-437C-4E7C-83BE-0BF374C71E5D}" dt="2020-10-27T22:18:03.625" v="1113" actId="571"/>
          <ac:cxnSpMkLst>
            <pc:docMk/>
            <pc:sldMk cId="2739437637" sldId="270"/>
            <ac:cxnSpMk id="81" creationId="{E6AE3A20-59AA-4ECB-9772-8233821F1490}"/>
          </ac:cxnSpMkLst>
        </pc:cxnChg>
        <pc:cxnChg chg="del mod topLvl">
          <ac:chgData name="Moshe Freedman" userId="60dcc7a2-9905-4a61-8dfb-1ee9c74ad375" providerId="ADAL" clId="{69C3C210-437C-4E7C-83BE-0BF374C71E5D}" dt="2020-10-27T22:18:10.832" v="1117" actId="478"/>
          <ac:cxnSpMkLst>
            <pc:docMk/>
            <pc:sldMk cId="2739437637" sldId="270"/>
            <ac:cxnSpMk id="245" creationId="{9FE4AFF5-D03A-4D37-8AD6-7DD2D0BE31AE}"/>
          </ac:cxnSpMkLst>
        </pc:cxnChg>
      </pc:sldChg>
      <pc:sldChg chg="addSp modSp add">
        <pc:chgData name="Moshe Freedman" userId="60dcc7a2-9905-4a61-8dfb-1ee9c74ad375" providerId="ADAL" clId="{69C3C210-437C-4E7C-83BE-0BF374C71E5D}" dt="2020-10-27T22:19:16.600" v="1124"/>
        <pc:sldMkLst>
          <pc:docMk/>
          <pc:sldMk cId="3498064669" sldId="271"/>
        </pc:sldMkLst>
        <pc:spChg chg="mod">
          <ac:chgData name="Moshe Freedman" userId="60dcc7a2-9905-4a61-8dfb-1ee9c74ad375" providerId="ADAL" clId="{69C3C210-437C-4E7C-83BE-0BF374C71E5D}" dt="2020-10-27T22:19:16.600" v="1124"/>
          <ac:spMkLst>
            <pc:docMk/>
            <pc:sldMk cId="3498064669" sldId="271"/>
            <ac:spMk id="62" creationId="{BEB60F01-A909-4E75-A5A7-074EAEE90FFE}"/>
          </ac:spMkLst>
        </pc:spChg>
        <pc:spChg chg="mod">
          <ac:chgData name="Moshe Freedman" userId="60dcc7a2-9905-4a61-8dfb-1ee9c74ad375" providerId="ADAL" clId="{69C3C210-437C-4E7C-83BE-0BF374C71E5D}" dt="2020-10-27T22:19:16.600" v="1124"/>
          <ac:spMkLst>
            <pc:docMk/>
            <pc:sldMk cId="3498064669" sldId="271"/>
            <ac:spMk id="65" creationId="{236735A5-CD3C-4CAC-A4AE-D663D6DA8D5C}"/>
          </ac:spMkLst>
        </pc:spChg>
        <pc:spChg chg="mod">
          <ac:chgData name="Moshe Freedman" userId="60dcc7a2-9905-4a61-8dfb-1ee9c74ad375" providerId="ADAL" clId="{69C3C210-437C-4E7C-83BE-0BF374C71E5D}" dt="2020-10-27T22:19:16.600" v="1124"/>
          <ac:spMkLst>
            <pc:docMk/>
            <pc:sldMk cId="3498064669" sldId="271"/>
            <ac:spMk id="68" creationId="{B6B7E8B0-2A67-47D3-A5AC-3DBF9764A32A}"/>
          </ac:spMkLst>
        </pc:spChg>
        <pc:spChg chg="mod">
          <ac:chgData name="Moshe Freedman" userId="60dcc7a2-9905-4a61-8dfb-1ee9c74ad375" providerId="ADAL" clId="{69C3C210-437C-4E7C-83BE-0BF374C71E5D}" dt="2020-10-27T22:19:16.600" v="1124"/>
          <ac:spMkLst>
            <pc:docMk/>
            <pc:sldMk cId="3498064669" sldId="271"/>
            <ac:spMk id="71" creationId="{12317274-AD43-4402-86EB-28EE67D5050D}"/>
          </ac:spMkLst>
        </pc:spChg>
        <pc:spChg chg="mod">
          <ac:chgData name="Moshe Freedman" userId="60dcc7a2-9905-4a61-8dfb-1ee9c74ad375" providerId="ADAL" clId="{69C3C210-437C-4E7C-83BE-0BF374C71E5D}" dt="2020-10-27T22:19:16.600" v="1124"/>
          <ac:spMkLst>
            <pc:docMk/>
            <pc:sldMk cId="3498064669" sldId="271"/>
            <ac:spMk id="74" creationId="{9C09B9C7-A056-493C-8911-ACED5D6C703F}"/>
          </ac:spMkLst>
        </pc:spChg>
        <pc:spChg chg="mod">
          <ac:chgData name="Moshe Freedman" userId="60dcc7a2-9905-4a61-8dfb-1ee9c74ad375" providerId="ADAL" clId="{69C3C210-437C-4E7C-83BE-0BF374C71E5D}" dt="2020-10-27T22:19:16.600" v="1124"/>
          <ac:spMkLst>
            <pc:docMk/>
            <pc:sldMk cId="3498064669" sldId="271"/>
            <ac:spMk id="77" creationId="{BD0D95FC-8078-4AC4-AFAE-641AEFB7CD96}"/>
          </ac:spMkLst>
        </pc:spChg>
        <pc:spChg chg="mod">
          <ac:chgData name="Moshe Freedman" userId="60dcc7a2-9905-4a61-8dfb-1ee9c74ad375" providerId="ADAL" clId="{69C3C210-437C-4E7C-83BE-0BF374C71E5D}" dt="2020-10-27T22:19:16.600" v="1124"/>
          <ac:spMkLst>
            <pc:docMk/>
            <pc:sldMk cId="3498064669" sldId="271"/>
            <ac:spMk id="80" creationId="{41C9C453-B475-4C9B-906E-A1F1BE398566}"/>
          </ac:spMkLst>
        </pc:spChg>
        <pc:grpChg chg="add mod">
          <ac:chgData name="Moshe Freedman" userId="60dcc7a2-9905-4a61-8dfb-1ee9c74ad375" providerId="ADAL" clId="{69C3C210-437C-4E7C-83BE-0BF374C71E5D}" dt="2020-10-27T22:19:16.600" v="1124"/>
          <ac:grpSpMkLst>
            <pc:docMk/>
            <pc:sldMk cId="3498064669" sldId="271"/>
            <ac:grpSpMk id="61" creationId="{FE648634-6D83-4361-A4F0-1F2EC770704D}"/>
          </ac:grpSpMkLst>
        </pc:grpChg>
        <pc:grpChg chg="add mod">
          <ac:chgData name="Moshe Freedman" userId="60dcc7a2-9905-4a61-8dfb-1ee9c74ad375" providerId="ADAL" clId="{69C3C210-437C-4E7C-83BE-0BF374C71E5D}" dt="2020-10-27T22:19:16.600" v="1124"/>
          <ac:grpSpMkLst>
            <pc:docMk/>
            <pc:sldMk cId="3498064669" sldId="271"/>
            <ac:grpSpMk id="64" creationId="{86FA7D85-DC33-4359-AB2C-A1FBF9029A0E}"/>
          </ac:grpSpMkLst>
        </pc:grpChg>
        <pc:grpChg chg="add mod">
          <ac:chgData name="Moshe Freedman" userId="60dcc7a2-9905-4a61-8dfb-1ee9c74ad375" providerId="ADAL" clId="{69C3C210-437C-4E7C-83BE-0BF374C71E5D}" dt="2020-10-27T22:19:16.600" v="1124"/>
          <ac:grpSpMkLst>
            <pc:docMk/>
            <pc:sldMk cId="3498064669" sldId="271"/>
            <ac:grpSpMk id="67" creationId="{8FB22F60-A33B-4227-B2A5-A1C8EBAC5ABE}"/>
          </ac:grpSpMkLst>
        </pc:grpChg>
        <pc:grpChg chg="add mod">
          <ac:chgData name="Moshe Freedman" userId="60dcc7a2-9905-4a61-8dfb-1ee9c74ad375" providerId="ADAL" clId="{69C3C210-437C-4E7C-83BE-0BF374C71E5D}" dt="2020-10-27T22:19:16.600" v="1124"/>
          <ac:grpSpMkLst>
            <pc:docMk/>
            <pc:sldMk cId="3498064669" sldId="271"/>
            <ac:grpSpMk id="70" creationId="{0F6B9437-BD2D-40EC-B909-507B4C3E27D3}"/>
          </ac:grpSpMkLst>
        </pc:grpChg>
        <pc:grpChg chg="add mod">
          <ac:chgData name="Moshe Freedman" userId="60dcc7a2-9905-4a61-8dfb-1ee9c74ad375" providerId="ADAL" clId="{69C3C210-437C-4E7C-83BE-0BF374C71E5D}" dt="2020-10-27T22:19:16.600" v="1124"/>
          <ac:grpSpMkLst>
            <pc:docMk/>
            <pc:sldMk cId="3498064669" sldId="271"/>
            <ac:grpSpMk id="73" creationId="{6DF1E30D-B82E-4909-B37A-C133E9A47D7B}"/>
          </ac:grpSpMkLst>
        </pc:grpChg>
        <pc:grpChg chg="add mod">
          <ac:chgData name="Moshe Freedman" userId="60dcc7a2-9905-4a61-8dfb-1ee9c74ad375" providerId="ADAL" clId="{69C3C210-437C-4E7C-83BE-0BF374C71E5D}" dt="2020-10-27T22:19:16.600" v="1124"/>
          <ac:grpSpMkLst>
            <pc:docMk/>
            <pc:sldMk cId="3498064669" sldId="271"/>
            <ac:grpSpMk id="76" creationId="{7F001143-0A1B-45E4-9706-F80B666BBCA1}"/>
          </ac:grpSpMkLst>
        </pc:grpChg>
        <pc:grpChg chg="add mod">
          <ac:chgData name="Moshe Freedman" userId="60dcc7a2-9905-4a61-8dfb-1ee9c74ad375" providerId="ADAL" clId="{69C3C210-437C-4E7C-83BE-0BF374C71E5D}" dt="2020-10-27T22:19:16.600" v="1124"/>
          <ac:grpSpMkLst>
            <pc:docMk/>
            <pc:sldMk cId="3498064669" sldId="271"/>
            <ac:grpSpMk id="79" creationId="{C184467B-F879-44AD-8302-47316127BD51}"/>
          </ac:grpSpMkLst>
        </pc:grpChg>
        <pc:cxnChg chg="mod">
          <ac:chgData name="Moshe Freedman" userId="60dcc7a2-9905-4a61-8dfb-1ee9c74ad375" providerId="ADAL" clId="{69C3C210-437C-4E7C-83BE-0BF374C71E5D}" dt="2020-10-27T22:19:16.600" v="1124"/>
          <ac:cxnSpMkLst>
            <pc:docMk/>
            <pc:sldMk cId="3498064669" sldId="271"/>
            <ac:cxnSpMk id="63" creationId="{D3744AB4-3DC8-4725-917D-F93EE90FC940}"/>
          </ac:cxnSpMkLst>
        </pc:cxnChg>
        <pc:cxnChg chg="mod">
          <ac:chgData name="Moshe Freedman" userId="60dcc7a2-9905-4a61-8dfb-1ee9c74ad375" providerId="ADAL" clId="{69C3C210-437C-4E7C-83BE-0BF374C71E5D}" dt="2020-10-27T22:19:16.600" v="1124"/>
          <ac:cxnSpMkLst>
            <pc:docMk/>
            <pc:sldMk cId="3498064669" sldId="271"/>
            <ac:cxnSpMk id="66" creationId="{1B517820-FE94-424F-AFDA-B6598EF71E7F}"/>
          </ac:cxnSpMkLst>
        </pc:cxnChg>
        <pc:cxnChg chg="mod">
          <ac:chgData name="Moshe Freedman" userId="60dcc7a2-9905-4a61-8dfb-1ee9c74ad375" providerId="ADAL" clId="{69C3C210-437C-4E7C-83BE-0BF374C71E5D}" dt="2020-10-27T22:19:16.600" v="1124"/>
          <ac:cxnSpMkLst>
            <pc:docMk/>
            <pc:sldMk cId="3498064669" sldId="271"/>
            <ac:cxnSpMk id="69" creationId="{594F60B1-2F18-4B1E-93AE-EFD478F8DFDE}"/>
          </ac:cxnSpMkLst>
        </pc:cxnChg>
        <pc:cxnChg chg="mod">
          <ac:chgData name="Moshe Freedman" userId="60dcc7a2-9905-4a61-8dfb-1ee9c74ad375" providerId="ADAL" clId="{69C3C210-437C-4E7C-83BE-0BF374C71E5D}" dt="2020-10-27T22:19:16.600" v="1124"/>
          <ac:cxnSpMkLst>
            <pc:docMk/>
            <pc:sldMk cId="3498064669" sldId="271"/>
            <ac:cxnSpMk id="72" creationId="{BF9F7B68-41FB-4E19-AD50-EC3D2E053331}"/>
          </ac:cxnSpMkLst>
        </pc:cxnChg>
        <pc:cxnChg chg="mod">
          <ac:chgData name="Moshe Freedman" userId="60dcc7a2-9905-4a61-8dfb-1ee9c74ad375" providerId="ADAL" clId="{69C3C210-437C-4E7C-83BE-0BF374C71E5D}" dt="2020-10-27T22:19:16.600" v="1124"/>
          <ac:cxnSpMkLst>
            <pc:docMk/>
            <pc:sldMk cId="3498064669" sldId="271"/>
            <ac:cxnSpMk id="75" creationId="{26432CFC-5C71-4CF3-B592-2C0C078D9574}"/>
          </ac:cxnSpMkLst>
        </pc:cxnChg>
        <pc:cxnChg chg="mod">
          <ac:chgData name="Moshe Freedman" userId="60dcc7a2-9905-4a61-8dfb-1ee9c74ad375" providerId="ADAL" clId="{69C3C210-437C-4E7C-83BE-0BF374C71E5D}" dt="2020-10-27T22:19:16.600" v="1124"/>
          <ac:cxnSpMkLst>
            <pc:docMk/>
            <pc:sldMk cId="3498064669" sldId="271"/>
            <ac:cxnSpMk id="78" creationId="{E2073C7B-8890-478B-AB0C-CC320D7C992D}"/>
          </ac:cxnSpMkLst>
        </pc:cxnChg>
        <pc:cxnChg chg="mod">
          <ac:chgData name="Moshe Freedman" userId="60dcc7a2-9905-4a61-8dfb-1ee9c74ad375" providerId="ADAL" clId="{69C3C210-437C-4E7C-83BE-0BF374C71E5D}" dt="2020-10-27T22:19:16.600" v="1124"/>
          <ac:cxnSpMkLst>
            <pc:docMk/>
            <pc:sldMk cId="3498064669" sldId="271"/>
            <ac:cxnSpMk id="81" creationId="{85DB5D4E-D4CC-4310-A848-5289188EF3F0}"/>
          </ac:cxnSpMkLst>
        </pc:cxnChg>
      </pc:sldChg>
      <pc:sldChg chg="addSp delSp modSp add mod">
        <pc:chgData name="Moshe Freedman" userId="60dcc7a2-9905-4a61-8dfb-1ee9c74ad375" providerId="ADAL" clId="{69C3C210-437C-4E7C-83BE-0BF374C71E5D}" dt="2020-10-27T22:24:11.790" v="1149" actId="478"/>
        <pc:sldMkLst>
          <pc:docMk/>
          <pc:sldMk cId="467750135" sldId="272"/>
        </pc:sldMkLst>
        <pc:spChg chg="mod">
          <ac:chgData name="Moshe Freedman" userId="60dcc7a2-9905-4a61-8dfb-1ee9c74ad375" providerId="ADAL" clId="{69C3C210-437C-4E7C-83BE-0BF374C71E5D}" dt="2020-10-27T22:18:39.624" v="1120"/>
          <ac:spMkLst>
            <pc:docMk/>
            <pc:sldMk cId="467750135" sldId="272"/>
            <ac:spMk id="62" creationId="{6B0CE53E-4A28-4B14-A499-9FE6C5B8BAEF}"/>
          </ac:spMkLst>
        </pc:spChg>
        <pc:spChg chg="mod">
          <ac:chgData name="Moshe Freedman" userId="60dcc7a2-9905-4a61-8dfb-1ee9c74ad375" providerId="ADAL" clId="{69C3C210-437C-4E7C-83BE-0BF374C71E5D}" dt="2020-10-27T22:18:39.624" v="1120"/>
          <ac:spMkLst>
            <pc:docMk/>
            <pc:sldMk cId="467750135" sldId="272"/>
            <ac:spMk id="65" creationId="{34FC8F5D-AB7B-4DE5-BD19-EE0935BE0F1B}"/>
          </ac:spMkLst>
        </pc:spChg>
        <pc:spChg chg="mod">
          <ac:chgData name="Moshe Freedman" userId="60dcc7a2-9905-4a61-8dfb-1ee9c74ad375" providerId="ADAL" clId="{69C3C210-437C-4E7C-83BE-0BF374C71E5D}" dt="2020-10-27T22:18:39.624" v="1120"/>
          <ac:spMkLst>
            <pc:docMk/>
            <pc:sldMk cId="467750135" sldId="272"/>
            <ac:spMk id="68" creationId="{554183BC-0D69-4B12-A029-F7F417C3ECF7}"/>
          </ac:spMkLst>
        </pc:spChg>
        <pc:spChg chg="mod">
          <ac:chgData name="Moshe Freedman" userId="60dcc7a2-9905-4a61-8dfb-1ee9c74ad375" providerId="ADAL" clId="{69C3C210-437C-4E7C-83BE-0BF374C71E5D}" dt="2020-10-27T22:18:39.624" v="1120"/>
          <ac:spMkLst>
            <pc:docMk/>
            <pc:sldMk cId="467750135" sldId="272"/>
            <ac:spMk id="71" creationId="{CC4D4EB5-C97C-411F-B962-EB2466FE224A}"/>
          </ac:spMkLst>
        </pc:spChg>
        <pc:spChg chg="mod">
          <ac:chgData name="Moshe Freedman" userId="60dcc7a2-9905-4a61-8dfb-1ee9c74ad375" providerId="ADAL" clId="{69C3C210-437C-4E7C-83BE-0BF374C71E5D}" dt="2020-10-27T22:18:39.624" v="1120"/>
          <ac:spMkLst>
            <pc:docMk/>
            <pc:sldMk cId="467750135" sldId="272"/>
            <ac:spMk id="74" creationId="{3E0D6CE7-9A38-48FB-B7B5-4603B3138901}"/>
          </ac:spMkLst>
        </pc:spChg>
        <pc:spChg chg="mod">
          <ac:chgData name="Moshe Freedman" userId="60dcc7a2-9905-4a61-8dfb-1ee9c74ad375" providerId="ADAL" clId="{69C3C210-437C-4E7C-83BE-0BF374C71E5D}" dt="2020-10-27T22:18:39.624" v="1120"/>
          <ac:spMkLst>
            <pc:docMk/>
            <pc:sldMk cId="467750135" sldId="272"/>
            <ac:spMk id="77" creationId="{7DA0B05E-2933-43A2-B4BE-1478C1EC5BE4}"/>
          </ac:spMkLst>
        </pc:spChg>
        <pc:spChg chg="mod">
          <ac:chgData name="Moshe Freedman" userId="60dcc7a2-9905-4a61-8dfb-1ee9c74ad375" providerId="ADAL" clId="{69C3C210-437C-4E7C-83BE-0BF374C71E5D}" dt="2020-10-27T22:18:39.624" v="1120"/>
          <ac:spMkLst>
            <pc:docMk/>
            <pc:sldMk cId="467750135" sldId="272"/>
            <ac:spMk id="80" creationId="{624E9701-279D-468E-8062-321DBA054072}"/>
          </ac:spMkLst>
        </pc:spChg>
        <pc:spChg chg="mod">
          <ac:chgData name="Moshe Freedman" userId="60dcc7a2-9905-4a61-8dfb-1ee9c74ad375" providerId="ADAL" clId="{69C3C210-437C-4E7C-83BE-0BF374C71E5D}" dt="2020-10-27T22:18:39.624" v="1120"/>
          <ac:spMkLst>
            <pc:docMk/>
            <pc:sldMk cId="467750135" sldId="272"/>
            <ac:spMk id="83" creationId="{EC05AE38-9ABA-43D1-B9AB-1FBC5469A723}"/>
          </ac:spMkLst>
        </pc:spChg>
        <pc:spChg chg="mod">
          <ac:chgData name="Moshe Freedman" userId="60dcc7a2-9905-4a61-8dfb-1ee9c74ad375" providerId="ADAL" clId="{69C3C210-437C-4E7C-83BE-0BF374C71E5D}" dt="2020-10-27T22:23:55.531" v="1147"/>
          <ac:spMkLst>
            <pc:docMk/>
            <pc:sldMk cId="467750135" sldId="272"/>
            <ac:spMk id="87" creationId="{46CF22C9-24CF-4714-B688-632391941AAC}"/>
          </ac:spMkLst>
        </pc:spChg>
        <pc:spChg chg="mod">
          <ac:chgData name="Moshe Freedman" userId="60dcc7a2-9905-4a61-8dfb-1ee9c74ad375" providerId="ADAL" clId="{69C3C210-437C-4E7C-83BE-0BF374C71E5D}" dt="2020-10-27T22:23:55.531" v="1147"/>
          <ac:spMkLst>
            <pc:docMk/>
            <pc:sldMk cId="467750135" sldId="272"/>
            <ac:spMk id="88" creationId="{D9709E19-A69B-416E-8530-75B9081242D4}"/>
          </ac:spMkLst>
        </pc:spChg>
        <pc:spChg chg="mod">
          <ac:chgData name="Moshe Freedman" userId="60dcc7a2-9905-4a61-8dfb-1ee9c74ad375" providerId="ADAL" clId="{69C3C210-437C-4E7C-83BE-0BF374C71E5D}" dt="2020-10-27T22:23:55.531" v="1147"/>
          <ac:spMkLst>
            <pc:docMk/>
            <pc:sldMk cId="467750135" sldId="272"/>
            <ac:spMk id="89" creationId="{411874AF-68E1-4163-8091-681C487B3F16}"/>
          </ac:spMkLst>
        </pc:spChg>
        <pc:spChg chg="mod">
          <ac:chgData name="Moshe Freedman" userId="60dcc7a2-9905-4a61-8dfb-1ee9c74ad375" providerId="ADAL" clId="{69C3C210-437C-4E7C-83BE-0BF374C71E5D}" dt="2020-10-27T22:23:55.531" v="1147"/>
          <ac:spMkLst>
            <pc:docMk/>
            <pc:sldMk cId="467750135" sldId="272"/>
            <ac:spMk id="92" creationId="{DE957BC6-D8E0-4FCC-BAC1-40A6655D9E75}"/>
          </ac:spMkLst>
        </pc:spChg>
        <pc:spChg chg="mod">
          <ac:chgData name="Moshe Freedman" userId="60dcc7a2-9905-4a61-8dfb-1ee9c74ad375" providerId="ADAL" clId="{69C3C210-437C-4E7C-83BE-0BF374C71E5D}" dt="2020-10-27T22:23:55.531" v="1147"/>
          <ac:spMkLst>
            <pc:docMk/>
            <pc:sldMk cId="467750135" sldId="272"/>
            <ac:spMk id="101" creationId="{1E4CB6CD-E033-4044-98F8-09325A9D847A}"/>
          </ac:spMkLst>
        </pc:spChg>
        <pc:spChg chg="mod">
          <ac:chgData name="Moshe Freedman" userId="60dcc7a2-9905-4a61-8dfb-1ee9c74ad375" providerId="ADAL" clId="{69C3C210-437C-4E7C-83BE-0BF374C71E5D}" dt="2020-10-27T22:23:55.531" v="1147"/>
          <ac:spMkLst>
            <pc:docMk/>
            <pc:sldMk cId="467750135" sldId="272"/>
            <ac:spMk id="103" creationId="{55AEE4FC-3CBD-4086-84CF-BB825D518D79}"/>
          </ac:spMkLst>
        </pc:spChg>
        <pc:spChg chg="mod">
          <ac:chgData name="Moshe Freedman" userId="60dcc7a2-9905-4a61-8dfb-1ee9c74ad375" providerId="ADAL" clId="{69C3C210-437C-4E7C-83BE-0BF374C71E5D}" dt="2020-10-27T22:23:55.531" v="1147"/>
          <ac:spMkLst>
            <pc:docMk/>
            <pc:sldMk cId="467750135" sldId="272"/>
            <ac:spMk id="105" creationId="{BB070A9B-4476-4B7A-9462-637842478545}"/>
          </ac:spMkLst>
        </pc:spChg>
        <pc:spChg chg="mod">
          <ac:chgData name="Moshe Freedman" userId="60dcc7a2-9905-4a61-8dfb-1ee9c74ad375" providerId="ADAL" clId="{69C3C210-437C-4E7C-83BE-0BF374C71E5D}" dt="2020-10-27T22:23:55.531" v="1147"/>
          <ac:spMkLst>
            <pc:docMk/>
            <pc:sldMk cId="467750135" sldId="272"/>
            <ac:spMk id="107" creationId="{FC7D23D8-3497-4E87-9362-3396ABB5C1BE}"/>
          </ac:spMkLst>
        </pc:spChg>
        <pc:spChg chg="mod">
          <ac:chgData name="Moshe Freedman" userId="60dcc7a2-9905-4a61-8dfb-1ee9c74ad375" providerId="ADAL" clId="{69C3C210-437C-4E7C-83BE-0BF374C71E5D}" dt="2020-10-27T22:23:55.531" v="1147"/>
          <ac:spMkLst>
            <pc:docMk/>
            <pc:sldMk cId="467750135" sldId="272"/>
            <ac:spMk id="109" creationId="{F1E97619-6043-4175-A6EC-22EA0D51850D}"/>
          </ac:spMkLst>
        </pc:spChg>
        <pc:spChg chg="mod">
          <ac:chgData name="Moshe Freedman" userId="60dcc7a2-9905-4a61-8dfb-1ee9c74ad375" providerId="ADAL" clId="{69C3C210-437C-4E7C-83BE-0BF374C71E5D}" dt="2020-10-27T22:23:55.531" v="1147"/>
          <ac:spMkLst>
            <pc:docMk/>
            <pc:sldMk cId="467750135" sldId="272"/>
            <ac:spMk id="111" creationId="{090899E4-D9D2-48D9-916F-2E8EB1BE5CD0}"/>
          </ac:spMkLst>
        </pc:spChg>
        <pc:spChg chg="mod">
          <ac:chgData name="Moshe Freedman" userId="60dcc7a2-9905-4a61-8dfb-1ee9c74ad375" providerId="ADAL" clId="{69C3C210-437C-4E7C-83BE-0BF374C71E5D}" dt="2020-10-27T22:23:55.531" v="1147"/>
          <ac:spMkLst>
            <pc:docMk/>
            <pc:sldMk cId="467750135" sldId="272"/>
            <ac:spMk id="113" creationId="{3D7F6552-9CEA-4B7B-9276-7465E17785EF}"/>
          </ac:spMkLst>
        </pc:spChg>
        <pc:spChg chg="mod">
          <ac:chgData name="Moshe Freedman" userId="60dcc7a2-9905-4a61-8dfb-1ee9c74ad375" providerId="ADAL" clId="{69C3C210-437C-4E7C-83BE-0BF374C71E5D}" dt="2020-10-27T22:23:55.531" v="1147"/>
          <ac:spMkLst>
            <pc:docMk/>
            <pc:sldMk cId="467750135" sldId="272"/>
            <ac:spMk id="115" creationId="{A63620CE-0DCD-4C2F-812C-F7A97197F72C}"/>
          </ac:spMkLst>
        </pc:spChg>
        <pc:spChg chg="mod">
          <ac:chgData name="Moshe Freedman" userId="60dcc7a2-9905-4a61-8dfb-1ee9c74ad375" providerId="ADAL" clId="{69C3C210-437C-4E7C-83BE-0BF374C71E5D}" dt="2020-10-27T22:23:55.531" v="1147"/>
          <ac:spMkLst>
            <pc:docMk/>
            <pc:sldMk cId="467750135" sldId="272"/>
            <ac:spMk id="119" creationId="{DB69E85B-198A-47F1-9D54-7C9DFE661614}"/>
          </ac:spMkLst>
        </pc:spChg>
        <pc:spChg chg="mod">
          <ac:chgData name="Moshe Freedman" userId="60dcc7a2-9905-4a61-8dfb-1ee9c74ad375" providerId="ADAL" clId="{69C3C210-437C-4E7C-83BE-0BF374C71E5D}" dt="2020-10-27T22:23:55.531" v="1147"/>
          <ac:spMkLst>
            <pc:docMk/>
            <pc:sldMk cId="467750135" sldId="272"/>
            <ac:spMk id="120" creationId="{B2072DE8-F011-41FF-84CC-6E5EE2F19850}"/>
          </ac:spMkLst>
        </pc:spChg>
        <pc:spChg chg="mod">
          <ac:chgData name="Moshe Freedman" userId="60dcc7a2-9905-4a61-8dfb-1ee9c74ad375" providerId="ADAL" clId="{69C3C210-437C-4E7C-83BE-0BF374C71E5D}" dt="2020-10-27T22:23:55.531" v="1147"/>
          <ac:spMkLst>
            <pc:docMk/>
            <pc:sldMk cId="467750135" sldId="272"/>
            <ac:spMk id="121" creationId="{D8DFDED9-A887-4D8F-9865-72125A2D9E4D}"/>
          </ac:spMkLst>
        </pc:spChg>
        <pc:spChg chg="mod">
          <ac:chgData name="Moshe Freedman" userId="60dcc7a2-9905-4a61-8dfb-1ee9c74ad375" providerId="ADAL" clId="{69C3C210-437C-4E7C-83BE-0BF374C71E5D}" dt="2020-10-27T22:23:55.531" v="1147"/>
          <ac:spMkLst>
            <pc:docMk/>
            <pc:sldMk cId="467750135" sldId="272"/>
            <ac:spMk id="124" creationId="{BC46A64C-E8CD-4065-AB37-8F551ADE0430}"/>
          </ac:spMkLst>
        </pc:spChg>
        <pc:spChg chg="mod">
          <ac:chgData name="Moshe Freedman" userId="60dcc7a2-9905-4a61-8dfb-1ee9c74ad375" providerId="ADAL" clId="{69C3C210-437C-4E7C-83BE-0BF374C71E5D}" dt="2020-10-27T22:23:55.531" v="1147"/>
          <ac:spMkLst>
            <pc:docMk/>
            <pc:sldMk cId="467750135" sldId="272"/>
            <ac:spMk id="133" creationId="{9D56C912-4144-42A3-80F7-7414931CD089}"/>
          </ac:spMkLst>
        </pc:spChg>
        <pc:spChg chg="mod">
          <ac:chgData name="Moshe Freedman" userId="60dcc7a2-9905-4a61-8dfb-1ee9c74ad375" providerId="ADAL" clId="{69C3C210-437C-4E7C-83BE-0BF374C71E5D}" dt="2020-10-27T22:23:55.531" v="1147"/>
          <ac:spMkLst>
            <pc:docMk/>
            <pc:sldMk cId="467750135" sldId="272"/>
            <ac:spMk id="135" creationId="{2E8E4C64-57B9-4CAF-936A-E892912F3729}"/>
          </ac:spMkLst>
        </pc:spChg>
        <pc:spChg chg="mod">
          <ac:chgData name="Moshe Freedman" userId="60dcc7a2-9905-4a61-8dfb-1ee9c74ad375" providerId="ADAL" clId="{69C3C210-437C-4E7C-83BE-0BF374C71E5D}" dt="2020-10-27T22:23:55.531" v="1147"/>
          <ac:spMkLst>
            <pc:docMk/>
            <pc:sldMk cId="467750135" sldId="272"/>
            <ac:spMk id="137" creationId="{8E1BDCF8-45B4-4CEB-B7F3-4450959C15AF}"/>
          </ac:spMkLst>
        </pc:spChg>
        <pc:spChg chg="mod">
          <ac:chgData name="Moshe Freedman" userId="60dcc7a2-9905-4a61-8dfb-1ee9c74ad375" providerId="ADAL" clId="{69C3C210-437C-4E7C-83BE-0BF374C71E5D}" dt="2020-10-27T22:23:55.531" v="1147"/>
          <ac:spMkLst>
            <pc:docMk/>
            <pc:sldMk cId="467750135" sldId="272"/>
            <ac:spMk id="139" creationId="{B3261CFF-33EF-4214-9E89-167910D0F206}"/>
          </ac:spMkLst>
        </pc:spChg>
        <pc:spChg chg="mod">
          <ac:chgData name="Moshe Freedman" userId="60dcc7a2-9905-4a61-8dfb-1ee9c74ad375" providerId="ADAL" clId="{69C3C210-437C-4E7C-83BE-0BF374C71E5D}" dt="2020-10-27T22:23:55.531" v="1147"/>
          <ac:spMkLst>
            <pc:docMk/>
            <pc:sldMk cId="467750135" sldId="272"/>
            <ac:spMk id="141" creationId="{7A5216DD-30C1-4E15-8AC8-8C827855F53B}"/>
          </ac:spMkLst>
        </pc:spChg>
        <pc:spChg chg="mod">
          <ac:chgData name="Moshe Freedman" userId="60dcc7a2-9905-4a61-8dfb-1ee9c74ad375" providerId="ADAL" clId="{69C3C210-437C-4E7C-83BE-0BF374C71E5D}" dt="2020-10-27T22:23:55.531" v="1147"/>
          <ac:spMkLst>
            <pc:docMk/>
            <pc:sldMk cId="467750135" sldId="272"/>
            <ac:spMk id="143" creationId="{38ED84D5-7F9B-4ECB-A747-7315D49C9FB2}"/>
          </ac:spMkLst>
        </pc:spChg>
        <pc:spChg chg="mod">
          <ac:chgData name="Moshe Freedman" userId="60dcc7a2-9905-4a61-8dfb-1ee9c74ad375" providerId="ADAL" clId="{69C3C210-437C-4E7C-83BE-0BF374C71E5D}" dt="2020-10-27T22:23:55.531" v="1147"/>
          <ac:spMkLst>
            <pc:docMk/>
            <pc:sldMk cId="467750135" sldId="272"/>
            <ac:spMk id="145" creationId="{873FD331-C5D4-4DDA-A744-1EDB02FB3D53}"/>
          </ac:spMkLst>
        </pc:spChg>
        <pc:spChg chg="mod">
          <ac:chgData name="Moshe Freedman" userId="60dcc7a2-9905-4a61-8dfb-1ee9c74ad375" providerId="ADAL" clId="{69C3C210-437C-4E7C-83BE-0BF374C71E5D}" dt="2020-10-27T22:23:55.531" v="1147"/>
          <ac:spMkLst>
            <pc:docMk/>
            <pc:sldMk cId="467750135" sldId="272"/>
            <ac:spMk id="147" creationId="{77246C82-58CA-4AAC-AA32-E11416DBEA42}"/>
          </ac:spMkLst>
        </pc:spChg>
        <pc:spChg chg="mod">
          <ac:chgData name="Moshe Freedman" userId="60dcc7a2-9905-4a61-8dfb-1ee9c74ad375" providerId="ADAL" clId="{69C3C210-437C-4E7C-83BE-0BF374C71E5D}" dt="2020-10-27T22:23:55.531" v="1147"/>
          <ac:spMkLst>
            <pc:docMk/>
            <pc:sldMk cId="467750135" sldId="272"/>
            <ac:spMk id="151" creationId="{7D482855-33C8-47B0-A945-ABCC25332BFE}"/>
          </ac:spMkLst>
        </pc:spChg>
        <pc:spChg chg="mod">
          <ac:chgData name="Moshe Freedman" userId="60dcc7a2-9905-4a61-8dfb-1ee9c74ad375" providerId="ADAL" clId="{69C3C210-437C-4E7C-83BE-0BF374C71E5D}" dt="2020-10-27T22:23:55.531" v="1147"/>
          <ac:spMkLst>
            <pc:docMk/>
            <pc:sldMk cId="467750135" sldId="272"/>
            <ac:spMk id="152" creationId="{E58F90A8-32D6-4735-A068-1FD16A523071}"/>
          </ac:spMkLst>
        </pc:spChg>
        <pc:spChg chg="mod">
          <ac:chgData name="Moshe Freedman" userId="60dcc7a2-9905-4a61-8dfb-1ee9c74ad375" providerId="ADAL" clId="{69C3C210-437C-4E7C-83BE-0BF374C71E5D}" dt="2020-10-27T22:23:55.531" v="1147"/>
          <ac:spMkLst>
            <pc:docMk/>
            <pc:sldMk cId="467750135" sldId="272"/>
            <ac:spMk id="153" creationId="{0016527E-2A06-4AB1-A0F6-51F6881780BA}"/>
          </ac:spMkLst>
        </pc:spChg>
        <pc:spChg chg="mod">
          <ac:chgData name="Moshe Freedman" userId="60dcc7a2-9905-4a61-8dfb-1ee9c74ad375" providerId="ADAL" clId="{69C3C210-437C-4E7C-83BE-0BF374C71E5D}" dt="2020-10-27T22:23:55.531" v="1147"/>
          <ac:spMkLst>
            <pc:docMk/>
            <pc:sldMk cId="467750135" sldId="272"/>
            <ac:spMk id="156" creationId="{D702CFBE-D243-4530-A800-F83C165EB422}"/>
          </ac:spMkLst>
        </pc:spChg>
        <pc:spChg chg="mod">
          <ac:chgData name="Moshe Freedman" userId="60dcc7a2-9905-4a61-8dfb-1ee9c74ad375" providerId="ADAL" clId="{69C3C210-437C-4E7C-83BE-0BF374C71E5D}" dt="2020-10-27T22:23:55.531" v="1147"/>
          <ac:spMkLst>
            <pc:docMk/>
            <pc:sldMk cId="467750135" sldId="272"/>
            <ac:spMk id="165" creationId="{8FD57EE1-E38B-439A-B574-C761F7DB52BE}"/>
          </ac:spMkLst>
        </pc:spChg>
        <pc:spChg chg="mod">
          <ac:chgData name="Moshe Freedman" userId="60dcc7a2-9905-4a61-8dfb-1ee9c74ad375" providerId="ADAL" clId="{69C3C210-437C-4E7C-83BE-0BF374C71E5D}" dt="2020-10-27T22:23:55.531" v="1147"/>
          <ac:spMkLst>
            <pc:docMk/>
            <pc:sldMk cId="467750135" sldId="272"/>
            <ac:spMk id="167" creationId="{A0B12704-0253-46EB-988C-2433C0186C94}"/>
          </ac:spMkLst>
        </pc:spChg>
        <pc:spChg chg="mod">
          <ac:chgData name="Moshe Freedman" userId="60dcc7a2-9905-4a61-8dfb-1ee9c74ad375" providerId="ADAL" clId="{69C3C210-437C-4E7C-83BE-0BF374C71E5D}" dt="2020-10-27T22:23:55.531" v="1147"/>
          <ac:spMkLst>
            <pc:docMk/>
            <pc:sldMk cId="467750135" sldId="272"/>
            <ac:spMk id="169" creationId="{6857EC7F-310D-4B86-A796-424FB8F037EC}"/>
          </ac:spMkLst>
        </pc:spChg>
        <pc:spChg chg="mod">
          <ac:chgData name="Moshe Freedman" userId="60dcc7a2-9905-4a61-8dfb-1ee9c74ad375" providerId="ADAL" clId="{69C3C210-437C-4E7C-83BE-0BF374C71E5D}" dt="2020-10-27T22:23:55.531" v="1147"/>
          <ac:spMkLst>
            <pc:docMk/>
            <pc:sldMk cId="467750135" sldId="272"/>
            <ac:spMk id="171" creationId="{1C2BFEE3-B633-4B03-82A8-7767D480E4A1}"/>
          </ac:spMkLst>
        </pc:spChg>
        <pc:spChg chg="mod">
          <ac:chgData name="Moshe Freedman" userId="60dcc7a2-9905-4a61-8dfb-1ee9c74ad375" providerId="ADAL" clId="{69C3C210-437C-4E7C-83BE-0BF374C71E5D}" dt="2020-10-27T22:23:55.531" v="1147"/>
          <ac:spMkLst>
            <pc:docMk/>
            <pc:sldMk cId="467750135" sldId="272"/>
            <ac:spMk id="173" creationId="{DAFD1EFB-0169-42F5-AB4D-A71751927AF1}"/>
          </ac:spMkLst>
        </pc:spChg>
        <pc:spChg chg="mod">
          <ac:chgData name="Moshe Freedman" userId="60dcc7a2-9905-4a61-8dfb-1ee9c74ad375" providerId="ADAL" clId="{69C3C210-437C-4E7C-83BE-0BF374C71E5D}" dt="2020-10-27T22:23:55.531" v="1147"/>
          <ac:spMkLst>
            <pc:docMk/>
            <pc:sldMk cId="467750135" sldId="272"/>
            <ac:spMk id="175" creationId="{18D87916-C395-478D-B56B-D3558AC24712}"/>
          </ac:spMkLst>
        </pc:spChg>
        <pc:spChg chg="mod">
          <ac:chgData name="Moshe Freedman" userId="60dcc7a2-9905-4a61-8dfb-1ee9c74ad375" providerId="ADAL" clId="{69C3C210-437C-4E7C-83BE-0BF374C71E5D}" dt="2020-10-27T22:23:55.531" v="1147"/>
          <ac:spMkLst>
            <pc:docMk/>
            <pc:sldMk cId="467750135" sldId="272"/>
            <ac:spMk id="177" creationId="{FB06B392-ABE9-4B21-BE39-16B46E23859E}"/>
          </ac:spMkLst>
        </pc:spChg>
        <pc:spChg chg="mod">
          <ac:chgData name="Moshe Freedman" userId="60dcc7a2-9905-4a61-8dfb-1ee9c74ad375" providerId="ADAL" clId="{69C3C210-437C-4E7C-83BE-0BF374C71E5D}" dt="2020-10-27T22:23:55.531" v="1147"/>
          <ac:spMkLst>
            <pc:docMk/>
            <pc:sldMk cId="467750135" sldId="272"/>
            <ac:spMk id="179" creationId="{9F5B084E-1CAA-4AE1-B7D4-63720D2361EF}"/>
          </ac:spMkLst>
        </pc:spChg>
        <pc:spChg chg="mod">
          <ac:chgData name="Moshe Freedman" userId="60dcc7a2-9905-4a61-8dfb-1ee9c74ad375" providerId="ADAL" clId="{69C3C210-437C-4E7C-83BE-0BF374C71E5D}" dt="2020-10-27T22:23:55.531" v="1147"/>
          <ac:spMkLst>
            <pc:docMk/>
            <pc:sldMk cId="467750135" sldId="272"/>
            <ac:spMk id="183" creationId="{FF8AED33-2C9C-4218-8AA2-B2D0C3BD0798}"/>
          </ac:spMkLst>
        </pc:spChg>
        <pc:spChg chg="mod">
          <ac:chgData name="Moshe Freedman" userId="60dcc7a2-9905-4a61-8dfb-1ee9c74ad375" providerId="ADAL" clId="{69C3C210-437C-4E7C-83BE-0BF374C71E5D}" dt="2020-10-27T22:23:55.531" v="1147"/>
          <ac:spMkLst>
            <pc:docMk/>
            <pc:sldMk cId="467750135" sldId="272"/>
            <ac:spMk id="184" creationId="{74A5C6EF-9C96-4F6F-8E42-D6944B753865}"/>
          </ac:spMkLst>
        </pc:spChg>
        <pc:spChg chg="mod">
          <ac:chgData name="Moshe Freedman" userId="60dcc7a2-9905-4a61-8dfb-1ee9c74ad375" providerId="ADAL" clId="{69C3C210-437C-4E7C-83BE-0BF374C71E5D}" dt="2020-10-27T22:23:55.531" v="1147"/>
          <ac:spMkLst>
            <pc:docMk/>
            <pc:sldMk cId="467750135" sldId="272"/>
            <ac:spMk id="185" creationId="{185FF8EB-AA44-4715-9EA0-99C2DA118023}"/>
          </ac:spMkLst>
        </pc:spChg>
        <pc:spChg chg="mod">
          <ac:chgData name="Moshe Freedman" userId="60dcc7a2-9905-4a61-8dfb-1ee9c74ad375" providerId="ADAL" clId="{69C3C210-437C-4E7C-83BE-0BF374C71E5D}" dt="2020-10-27T22:23:55.531" v="1147"/>
          <ac:spMkLst>
            <pc:docMk/>
            <pc:sldMk cId="467750135" sldId="272"/>
            <ac:spMk id="188" creationId="{690BD450-D884-42FF-9CB4-5DF6456B6A60}"/>
          </ac:spMkLst>
        </pc:spChg>
        <pc:spChg chg="mod">
          <ac:chgData name="Moshe Freedman" userId="60dcc7a2-9905-4a61-8dfb-1ee9c74ad375" providerId="ADAL" clId="{69C3C210-437C-4E7C-83BE-0BF374C71E5D}" dt="2020-10-27T22:23:55.531" v="1147"/>
          <ac:spMkLst>
            <pc:docMk/>
            <pc:sldMk cId="467750135" sldId="272"/>
            <ac:spMk id="197" creationId="{D8DAFDBA-60FC-4B02-B4DD-F672EA94A07F}"/>
          </ac:spMkLst>
        </pc:spChg>
        <pc:spChg chg="mod">
          <ac:chgData name="Moshe Freedman" userId="60dcc7a2-9905-4a61-8dfb-1ee9c74ad375" providerId="ADAL" clId="{69C3C210-437C-4E7C-83BE-0BF374C71E5D}" dt="2020-10-27T22:23:55.531" v="1147"/>
          <ac:spMkLst>
            <pc:docMk/>
            <pc:sldMk cId="467750135" sldId="272"/>
            <ac:spMk id="231" creationId="{177DFFDB-469F-48B1-9BBA-30365E40BC63}"/>
          </ac:spMkLst>
        </pc:spChg>
        <pc:spChg chg="mod">
          <ac:chgData name="Moshe Freedman" userId="60dcc7a2-9905-4a61-8dfb-1ee9c74ad375" providerId="ADAL" clId="{69C3C210-437C-4E7C-83BE-0BF374C71E5D}" dt="2020-10-27T22:23:55.531" v="1147"/>
          <ac:spMkLst>
            <pc:docMk/>
            <pc:sldMk cId="467750135" sldId="272"/>
            <ac:spMk id="233" creationId="{373EF10E-8E31-4DBF-B17D-3D9AC0A37481}"/>
          </ac:spMkLst>
        </pc:spChg>
        <pc:spChg chg="mod">
          <ac:chgData name="Moshe Freedman" userId="60dcc7a2-9905-4a61-8dfb-1ee9c74ad375" providerId="ADAL" clId="{69C3C210-437C-4E7C-83BE-0BF374C71E5D}" dt="2020-10-27T22:23:55.531" v="1147"/>
          <ac:spMkLst>
            <pc:docMk/>
            <pc:sldMk cId="467750135" sldId="272"/>
            <ac:spMk id="256" creationId="{E653092B-2AD3-40B1-A64B-BFFBD08C834D}"/>
          </ac:spMkLst>
        </pc:spChg>
        <pc:spChg chg="mod">
          <ac:chgData name="Moshe Freedman" userId="60dcc7a2-9905-4a61-8dfb-1ee9c74ad375" providerId="ADAL" clId="{69C3C210-437C-4E7C-83BE-0BF374C71E5D}" dt="2020-10-27T22:23:55.531" v="1147"/>
          <ac:spMkLst>
            <pc:docMk/>
            <pc:sldMk cId="467750135" sldId="272"/>
            <ac:spMk id="258" creationId="{B01ED747-E2A2-4C74-94FA-DE3C690FF07C}"/>
          </ac:spMkLst>
        </pc:spChg>
        <pc:spChg chg="mod">
          <ac:chgData name="Moshe Freedman" userId="60dcc7a2-9905-4a61-8dfb-1ee9c74ad375" providerId="ADAL" clId="{69C3C210-437C-4E7C-83BE-0BF374C71E5D}" dt="2020-10-27T22:23:55.531" v="1147"/>
          <ac:spMkLst>
            <pc:docMk/>
            <pc:sldMk cId="467750135" sldId="272"/>
            <ac:spMk id="260" creationId="{152CC59F-E197-41C3-BDDA-AF2983515DF0}"/>
          </ac:spMkLst>
        </pc:spChg>
        <pc:spChg chg="mod">
          <ac:chgData name="Moshe Freedman" userId="60dcc7a2-9905-4a61-8dfb-1ee9c74ad375" providerId="ADAL" clId="{69C3C210-437C-4E7C-83BE-0BF374C71E5D}" dt="2020-10-27T22:23:55.531" v="1147"/>
          <ac:spMkLst>
            <pc:docMk/>
            <pc:sldMk cId="467750135" sldId="272"/>
            <ac:spMk id="262" creationId="{E9BE184F-B540-4BEC-A81B-F3E6984D08BC}"/>
          </ac:spMkLst>
        </pc:spChg>
        <pc:spChg chg="mod">
          <ac:chgData name="Moshe Freedman" userId="60dcc7a2-9905-4a61-8dfb-1ee9c74ad375" providerId="ADAL" clId="{69C3C210-437C-4E7C-83BE-0BF374C71E5D}" dt="2020-10-27T22:23:55.531" v="1147"/>
          <ac:spMkLst>
            <pc:docMk/>
            <pc:sldMk cId="467750135" sldId="272"/>
            <ac:spMk id="264" creationId="{4CC34BAC-C3DA-40B6-913F-95A44BC44F40}"/>
          </ac:spMkLst>
        </pc:spChg>
        <pc:grpChg chg="add del mod">
          <ac:chgData name="Moshe Freedman" userId="60dcc7a2-9905-4a61-8dfb-1ee9c74ad375" providerId="ADAL" clId="{69C3C210-437C-4E7C-83BE-0BF374C71E5D}" dt="2020-10-27T22:24:11.790" v="1149" actId="478"/>
          <ac:grpSpMkLst>
            <pc:docMk/>
            <pc:sldMk cId="467750135" sldId="272"/>
            <ac:grpSpMk id="61" creationId="{7B545120-AB40-4032-81BD-6E2003614EEE}"/>
          </ac:grpSpMkLst>
        </pc:grpChg>
        <pc:grpChg chg="add mod">
          <ac:chgData name="Moshe Freedman" userId="60dcc7a2-9905-4a61-8dfb-1ee9c74ad375" providerId="ADAL" clId="{69C3C210-437C-4E7C-83BE-0BF374C71E5D}" dt="2020-10-27T22:18:54.708" v="1123" actId="1076"/>
          <ac:grpSpMkLst>
            <pc:docMk/>
            <pc:sldMk cId="467750135" sldId="272"/>
            <ac:grpSpMk id="64" creationId="{F0F8E217-B65C-4DC6-8826-7BBB649B9270}"/>
          </ac:grpSpMkLst>
        </pc:grpChg>
        <pc:grpChg chg="add mod">
          <ac:chgData name="Moshe Freedman" userId="60dcc7a2-9905-4a61-8dfb-1ee9c74ad375" providerId="ADAL" clId="{69C3C210-437C-4E7C-83BE-0BF374C71E5D}" dt="2020-10-27T22:18:54.708" v="1123" actId="1076"/>
          <ac:grpSpMkLst>
            <pc:docMk/>
            <pc:sldMk cId="467750135" sldId="272"/>
            <ac:grpSpMk id="67" creationId="{A4118205-E9CC-465C-B93E-081F5C03A564}"/>
          </ac:grpSpMkLst>
        </pc:grpChg>
        <pc:grpChg chg="add del mod">
          <ac:chgData name="Moshe Freedman" userId="60dcc7a2-9905-4a61-8dfb-1ee9c74ad375" providerId="ADAL" clId="{69C3C210-437C-4E7C-83BE-0BF374C71E5D}" dt="2020-10-27T22:24:06.700" v="1148" actId="478"/>
          <ac:grpSpMkLst>
            <pc:docMk/>
            <pc:sldMk cId="467750135" sldId="272"/>
            <ac:grpSpMk id="70" creationId="{1FCC5A4C-7D47-4E46-8D1B-721CD1CD3F61}"/>
          </ac:grpSpMkLst>
        </pc:grpChg>
        <pc:grpChg chg="add mod">
          <ac:chgData name="Moshe Freedman" userId="60dcc7a2-9905-4a61-8dfb-1ee9c74ad375" providerId="ADAL" clId="{69C3C210-437C-4E7C-83BE-0BF374C71E5D}" dt="2020-10-27T22:18:54.708" v="1123" actId="1076"/>
          <ac:grpSpMkLst>
            <pc:docMk/>
            <pc:sldMk cId="467750135" sldId="272"/>
            <ac:grpSpMk id="73" creationId="{E7491E6C-409B-4CF4-BB7F-44543481CBEB}"/>
          </ac:grpSpMkLst>
        </pc:grpChg>
        <pc:grpChg chg="add mod">
          <ac:chgData name="Moshe Freedman" userId="60dcc7a2-9905-4a61-8dfb-1ee9c74ad375" providerId="ADAL" clId="{69C3C210-437C-4E7C-83BE-0BF374C71E5D}" dt="2020-10-27T22:18:54.708" v="1123" actId="1076"/>
          <ac:grpSpMkLst>
            <pc:docMk/>
            <pc:sldMk cId="467750135" sldId="272"/>
            <ac:grpSpMk id="76" creationId="{A8BEA226-1F84-46DB-A40C-F69426399C53}"/>
          </ac:grpSpMkLst>
        </pc:grpChg>
        <pc:grpChg chg="add mod">
          <ac:chgData name="Moshe Freedman" userId="60dcc7a2-9905-4a61-8dfb-1ee9c74ad375" providerId="ADAL" clId="{69C3C210-437C-4E7C-83BE-0BF374C71E5D}" dt="2020-10-27T22:18:54.708" v="1123" actId="1076"/>
          <ac:grpSpMkLst>
            <pc:docMk/>
            <pc:sldMk cId="467750135" sldId="272"/>
            <ac:grpSpMk id="79" creationId="{E132F987-72F3-4687-AE8A-4D8844311F1F}"/>
          </ac:grpSpMkLst>
        </pc:grpChg>
        <pc:grpChg chg="add mod">
          <ac:chgData name="Moshe Freedman" userId="60dcc7a2-9905-4a61-8dfb-1ee9c74ad375" providerId="ADAL" clId="{69C3C210-437C-4E7C-83BE-0BF374C71E5D}" dt="2020-10-27T22:18:54.708" v="1123" actId="1076"/>
          <ac:grpSpMkLst>
            <pc:docMk/>
            <pc:sldMk cId="467750135" sldId="272"/>
            <ac:grpSpMk id="82" creationId="{44C0C9DA-FBF2-451D-836E-EF7DDE5DA6B7}"/>
          </ac:grpSpMkLst>
        </pc:grpChg>
        <pc:grpChg chg="add mod">
          <ac:chgData name="Moshe Freedman" userId="60dcc7a2-9905-4a61-8dfb-1ee9c74ad375" providerId="ADAL" clId="{69C3C210-437C-4E7C-83BE-0BF374C71E5D}" dt="2020-10-27T22:23:55.531" v="1147"/>
          <ac:grpSpMkLst>
            <pc:docMk/>
            <pc:sldMk cId="467750135" sldId="272"/>
            <ac:grpSpMk id="85" creationId="{3397B88F-4028-4255-9E5B-97E475A2BB90}"/>
          </ac:grpSpMkLst>
        </pc:grpChg>
        <pc:grpChg chg="mod">
          <ac:chgData name="Moshe Freedman" userId="60dcc7a2-9905-4a61-8dfb-1ee9c74ad375" providerId="ADAL" clId="{69C3C210-437C-4E7C-83BE-0BF374C71E5D}" dt="2020-10-27T22:23:55.531" v="1147"/>
          <ac:grpSpMkLst>
            <pc:docMk/>
            <pc:sldMk cId="467750135" sldId="272"/>
            <ac:grpSpMk id="86" creationId="{BA35BB59-F54F-450B-9140-7BF992346FE8}"/>
          </ac:grpSpMkLst>
        </pc:grpChg>
        <pc:grpChg chg="mod">
          <ac:chgData name="Moshe Freedman" userId="60dcc7a2-9905-4a61-8dfb-1ee9c74ad375" providerId="ADAL" clId="{69C3C210-437C-4E7C-83BE-0BF374C71E5D}" dt="2020-10-27T22:23:55.531" v="1147"/>
          <ac:grpSpMkLst>
            <pc:docMk/>
            <pc:sldMk cId="467750135" sldId="272"/>
            <ac:grpSpMk id="93" creationId="{56D8457B-A673-4B66-A1C6-FA09B0657836}"/>
          </ac:grpSpMkLst>
        </pc:grpChg>
        <pc:grpChg chg="mod">
          <ac:chgData name="Moshe Freedman" userId="60dcc7a2-9905-4a61-8dfb-1ee9c74ad375" providerId="ADAL" clId="{69C3C210-437C-4E7C-83BE-0BF374C71E5D}" dt="2020-10-27T22:23:55.531" v="1147"/>
          <ac:grpSpMkLst>
            <pc:docMk/>
            <pc:sldMk cId="467750135" sldId="272"/>
            <ac:grpSpMk id="94" creationId="{45F6D9D2-ACE7-4D6F-B2FC-5B2FAF43EDC9}"/>
          </ac:grpSpMkLst>
        </pc:grpChg>
        <pc:grpChg chg="mod">
          <ac:chgData name="Moshe Freedman" userId="60dcc7a2-9905-4a61-8dfb-1ee9c74ad375" providerId="ADAL" clId="{69C3C210-437C-4E7C-83BE-0BF374C71E5D}" dt="2020-10-27T22:23:55.531" v="1147"/>
          <ac:grpSpMkLst>
            <pc:docMk/>
            <pc:sldMk cId="467750135" sldId="272"/>
            <ac:grpSpMk id="95" creationId="{30ED7E45-F756-46F5-87A4-1A6B6CBFC8E2}"/>
          </ac:grpSpMkLst>
        </pc:grpChg>
        <pc:grpChg chg="mod">
          <ac:chgData name="Moshe Freedman" userId="60dcc7a2-9905-4a61-8dfb-1ee9c74ad375" providerId="ADAL" clId="{69C3C210-437C-4E7C-83BE-0BF374C71E5D}" dt="2020-10-27T22:23:55.531" v="1147"/>
          <ac:grpSpMkLst>
            <pc:docMk/>
            <pc:sldMk cId="467750135" sldId="272"/>
            <ac:grpSpMk id="96" creationId="{484F1651-9CD7-47BC-8639-2844F67C3BDD}"/>
          </ac:grpSpMkLst>
        </pc:grpChg>
        <pc:grpChg chg="mod">
          <ac:chgData name="Moshe Freedman" userId="60dcc7a2-9905-4a61-8dfb-1ee9c74ad375" providerId="ADAL" clId="{69C3C210-437C-4E7C-83BE-0BF374C71E5D}" dt="2020-10-27T22:23:55.531" v="1147"/>
          <ac:grpSpMkLst>
            <pc:docMk/>
            <pc:sldMk cId="467750135" sldId="272"/>
            <ac:grpSpMk id="97" creationId="{0FC3B11B-9055-4887-AF6E-C4462B05DA81}"/>
          </ac:grpSpMkLst>
        </pc:grpChg>
        <pc:grpChg chg="mod">
          <ac:chgData name="Moshe Freedman" userId="60dcc7a2-9905-4a61-8dfb-1ee9c74ad375" providerId="ADAL" clId="{69C3C210-437C-4E7C-83BE-0BF374C71E5D}" dt="2020-10-27T22:23:55.531" v="1147"/>
          <ac:grpSpMkLst>
            <pc:docMk/>
            <pc:sldMk cId="467750135" sldId="272"/>
            <ac:grpSpMk id="98" creationId="{84A5687D-6E62-45F9-A3D6-1EBA85FC82D2}"/>
          </ac:grpSpMkLst>
        </pc:grpChg>
        <pc:grpChg chg="mod">
          <ac:chgData name="Moshe Freedman" userId="60dcc7a2-9905-4a61-8dfb-1ee9c74ad375" providerId="ADAL" clId="{69C3C210-437C-4E7C-83BE-0BF374C71E5D}" dt="2020-10-27T22:23:55.531" v="1147"/>
          <ac:grpSpMkLst>
            <pc:docMk/>
            <pc:sldMk cId="467750135" sldId="272"/>
            <ac:grpSpMk id="99" creationId="{8E67C9C1-663B-4CE8-8B36-E95126A4A125}"/>
          </ac:grpSpMkLst>
        </pc:grpChg>
        <pc:grpChg chg="mod">
          <ac:chgData name="Moshe Freedman" userId="60dcc7a2-9905-4a61-8dfb-1ee9c74ad375" providerId="ADAL" clId="{69C3C210-437C-4E7C-83BE-0BF374C71E5D}" dt="2020-10-27T22:23:55.531" v="1147"/>
          <ac:grpSpMkLst>
            <pc:docMk/>
            <pc:sldMk cId="467750135" sldId="272"/>
            <ac:grpSpMk id="100" creationId="{C1B3622C-6FA6-4458-90FE-BFD17B60F383}"/>
          </ac:grpSpMkLst>
        </pc:grpChg>
        <pc:grpChg chg="add mod">
          <ac:chgData name="Moshe Freedman" userId="60dcc7a2-9905-4a61-8dfb-1ee9c74ad375" providerId="ADAL" clId="{69C3C210-437C-4E7C-83BE-0BF374C71E5D}" dt="2020-10-27T22:23:55.531" v="1147"/>
          <ac:grpSpMkLst>
            <pc:docMk/>
            <pc:sldMk cId="467750135" sldId="272"/>
            <ac:grpSpMk id="117" creationId="{40869264-001C-48F5-B89C-AF6F36C5D87B}"/>
          </ac:grpSpMkLst>
        </pc:grpChg>
        <pc:grpChg chg="mod">
          <ac:chgData name="Moshe Freedman" userId="60dcc7a2-9905-4a61-8dfb-1ee9c74ad375" providerId="ADAL" clId="{69C3C210-437C-4E7C-83BE-0BF374C71E5D}" dt="2020-10-27T22:23:55.531" v="1147"/>
          <ac:grpSpMkLst>
            <pc:docMk/>
            <pc:sldMk cId="467750135" sldId="272"/>
            <ac:grpSpMk id="118" creationId="{9167B9F3-9B77-45C6-96C3-11A2EF86DA0E}"/>
          </ac:grpSpMkLst>
        </pc:grpChg>
        <pc:grpChg chg="mod">
          <ac:chgData name="Moshe Freedman" userId="60dcc7a2-9905-4a61-8dfb-1ee9c74ad375" providerId="ADAL" clId="{69C3C210-437C-4E7C-83BE-0BF374C71E5D}" dt="2020-10-27T22:23:55.531" v="1147"/>
          <ac:grpSpMkLst>
            <pc:docMk/>
            <pc:sldMk cId="467750135" sldId="272"/>
            <ac:grpSpMk id="125" creationId="{4CE5DCC8-D8CC-42CF-BEB3-484CD846FBBE}"/>
          </ac:grpSpMkLst>
        </pc:grpChg>
        <pc:grpChg chg="mod">
          <ac:chgData name="Moshe Freedman" userId="60dcc7a2-9905-4a61-8dfb-1ee9c74ad375" providerId="ADAL" clId="{69C3C210-437C-4E7C-83BE-0BF374C71E5D}" dt="2020-10-27T22:23:55.531" v="1147"/>
          <ac:grpSpMkLst>
            <pc:docMk/>
            <pc:sldMk cId="467750135" sldId="272"/>
            <ac:grpSpMk id="126" creationId="{0B46C6CF-8821-4066-8FA9-638630A8BEF2}"/>
          </ac:grpSpMkLst>
        </pc:grpChg>
        <pc:grpChg chg="mod">
          <ac:chgData name="Moshe Freedman" userId="60dcc7a2-9905-4a61-8dfb-1ee9c74ad375" providerId="ADAL" clId="{69C3C210-437C-4E7C-83BE-0BF374C71E5D}" dt="2020-10-27T22:23:55.531" v="1147"/>
          <ac:grpSpMkLst>
            <pc:docMk/>
            <pc:sldMk cId="467750135" sldId="272"/>
            <ac:grpSpMk id="127" creationId="{6BFBE488-88A5-40A6-A542-3DE7ED213FFA}"/>
          </ac:grpSpMkLst>
        </pc:grpChg>
        <pc:grpChg chg="mod">
          <ac:chgData name="Moshe Freedman" userId="60dcc7a2-9905-4a61-8dfb-1ee9c74ad375" providerId="ADAL" clId="{69C3C210-437C-4E7C-83BE-0BF374C71E5D}" dt="2020-10-27T22:23:55.531" v="1147"/>
          <ac:grpSpMkLst>
            <pc:docMk/>
            <pc:sldMk cId="467750135" sldId="272"/>
            <ac:grpSpMk id="128" creationId="{9AC0C0C6-BC82-4261-998A-7794F82482A0}"/>
          </ac:grpSpMkLst>
        </pc:grpChg>
        <pc:grpChg chg="mod">
          <ac:chgData name="Moshe Freedman" userId="60dcc7a2-9905-4a61-8dfb-1ee9c74ad375" providerId="ADAL" clId="{69C3C210-437C-4E7C-83BE-0BF374C71E5D}" dt="2020-10-27T22:23:55.531" v="1147"/>
          <ac:grpSpMkLst>
            <pc:docMk/>
            <pc:sldMk cId="467750135" sldId="272"/>
            <ac:grpSpMk id="129" creationId="{02B93443-EC10-44E9-9917-FB784009151D}"/>
          </ac:grpSpMkLst>
        </pc:grpChg>
        <pc:grpChg chg="mod">
          <ac:chgData name="Moshe Freedman" userId="60dcc7a2-9905-4a61-8dfb-1ee9c74ad375" providerId="ADAL" clId="{69C3C210-437C-4E7C-83BE-0BF374C71E5D}" dt="2020-10-27T22:23:55.531" v="1147"/>
          <ac:grpSpMkLst>
            <pc:docMk/>
            <pc:sldMk cId="467750135" sldId="272"/>
            <ac:grpSpMk id="130" creationId="{B98A6DFD-EB66-4F64-B409-DB7BEA002FF0}"/>
          </ac:grpSpMkLst>
        </pc:grpChg>
        <pc:grpChg chg="mod">
          <ac:chgData name="Moshe Freedman" userId="60dcc7a2-9905-4a61-8dfb-1ee9c74ad375" providerId="ADAL" clId="{69C3C210-437C-4E7C-83BE-0BF374C71E5D}" dt="2020-10-27T22:23:55.531" v="1147"/>
          <ac:grpSpMkLst>
            <pc:docMk/>
            <pc:sldMk cId="467750135" sldId="272"/>
            <ac:grpSpMk id="131" creationId="{280383F7-A0DB-4FA5-9D84-FA9F1786DB63}"/>
          </ac:grpSpMkLst>
        </pc:grpChg>
        <pc:grpChg chg="mod">
          <ac:chgData name="Moshe Freedman" userId="60dcc7a2-9905-4a61-8dfb-1ee9c74ad375" providerId="ADAL" clId="{69C3C210-437C-4E7C-83BE-0BF374C71E5D}" dt="2020-10-27T22:23:55.531" v="1147"/>
          <ac:grpSpMkLst>
            <pc:docMk/>
            <pc:sldMk cId="467750135" sldId="272"/>
            <ac:grpSpMk id="132" creationId="{B61FB78F-D558-4A4E-B0B1-BD4273AEF7BD}"/>
          </ac:grpSpMkLst>
        </pc:grpChg>
        <pc:grpChg chg="add mod">
          <ac:chgData name="Moshe Freedman" userId="60dcc7a2-9905-4a61-8dfb-1ee9c74ad375" providerId="ADAL" clId="{69C3C210-437C-4E7C-83BE-0BF374C71E5D}" dt="2020-10-27T22:23:55.531" v="1147"/>
          <ac:grpSpMkLst>
            <pc:docMk/>
            <pc:sldMk cId="467750135" sldId="272"/>
            <ac:grpSpMk id="149" creationId="{B291F0D5-BBA4-4167-A5E1-510543DC5FE2}"/>
          </ac:grpSpMkLst>
        </pc:grpChg>
        <pc:grpChg chg="mod">
          <ac:chgData name="Moshe Freedman" userId="60dcc7a2-9905-4a61-8dfb-1ee9c74ad375" providerId="ADAL" clId="{69C3C210-437C-4E7C-83BE-0BF374C71E5D}" dt="2020-10-27T22:23:55.531" v="1147"/>
          <ac:grpSpMkLst>
            <pc:docMk/>
            <pc:sldMk cId="467750135" sldId="272"/>
            <ac:grpSpMk id="150" creationId="{A69A353E-03A3-41C4-A136-B9FC786792C7}"/>
          </ac:grpSpMkLst>
        </pc:grpChg>
        <pc:grpChg chg="mod">
          <ac:chgData name="Moshe Freedman" userId="60dcc7a2-9905-4a61-8dfb-1ee9c74ad375" providerId="ADAL" clId="{69C3C210-437C-4E7C-83BE-0BF374C71E5D}" dt="2020-10-27T22:23:55.531" v="1147"/>
          <ac:grpSpMkLst>
            <pc:docMk/>
            <pc:sldMk cId="467750135" sldId="272"/>
            <ac:grpSpMk id="157" creationId="{FB1D197C-E07C-43E1-B6CA-26015FDA782D}"/>
          </ac:grpSpMkLst>
        </pc:grpChg>
        <pc:grpChg chg="mod">
          <ac:chgData name="Moshe Freedman" userId="60dcc7a2-9905-4a61-8dfb-1ee9c74ad375" providerId="ADAL" clId="{69C3C210-437C-4E7C-83BE-0BF374C71E5D}" dt="2020-10-27T22:23:55.531" v="1147"/>
          <ac:grpSpMkLst>
            <pc:docMk/>
            <pc:sldMk cId="467750135" sldId="272"/>
            <ac:grpSpMk id="158" creationId="{DBDE62EF-06B0-4120-97CD-F5A38FA2CBE6}"/>
          </ac:grpSpMkLst>
        </pc:grpChg>
        <pc:grpChg chg="mod">
          <ac:chgData name="Moshe Freedman" userId="60dcc7a2-9905-4a61-8dfb-1ee9c74ad375" providerId="ADAL" clId="{69C3C210-437C-4E7C-83BE-0BF374C71E5D}" dt="2020-10-27T22:23:55.531" v="1147"/>
          <ac:grpSpMkLst>
            <pc:docMk/>
            <pc:sldMk cId="467750135" sldId="272"/>
            <ac:grpSpMk id="159" creationId="{7F1BABB3-1523-4E28-AB53-AF60AC2F473F}"/>
          </ac:grpSpMkLst>
        </pc:grpChg>
        <pc:grpChg chg="mod">
          <ac:chgData name="Moshe Freedman" userId="60dcc7a2-9905-4a61-8dfb-1ee9c74ad375" providerId="ADAL" clId="{69C3C210-437C-4E7C-83BE-0BF374C71E5D}" dt="2020-10-27T22:23:55.531" v="1147"/>
          <ac:grpSpMkLst>
            <pc:docMk/>
            <pc:sldMk cId="467750135" sldId="272"/>
            <ac:grpSpMk id="160" creationId="{171B3113-D746-4AA7-B210-DB86C9D2FAFC}"/>
          </ac:grpSpMkLst>
        </pc:grpChg>
        <pc:grpChg chg="mod">
          <ac:chgData name="Moshe Freedman" userId="60dcc7a2-9905-4a61-8dfb-1ee9c74ad375" providerId="ADAL" clId="{69C3C210-437C-4E7C-83BE-0BF374C71E5D}" dt="2020-10-27T22:23:55.531" v="1147"/>
          <ac:grpSpMkLst>
            <pc:docMk/>
            <pc:sldMk cId="467750135" sldId="272"/>
            <ac:grpSpMk id="161" creationId="{0AC81695-78C0-4388-AAB9-968BE9435935}"/>
          </ac:grpSpMkLst>
        </pc:grpChg>
        <pc:grpChg chg="mod">
          <ac:chgData name="Moshe Freedman" userId="60dcc7a2-9905-4a61-8dfb-1ee9c74ad375" providerId="ADAL" clId="{69C3C210-437C-4E7C-83BE-0BF374C71E5D}" dt="2020-10-27T22:23:55.531" v="1147"/>
          <ac:grpSpMkLst>
            <pc:docMk/>
            <pc:sldMk cId="467750135" sldId="272"/>
            <ac:grpSpMk id="162" creationId="{55D0FE5A-64AA-47E7-9C0A-DE9E476CAAFB}"/>
          </ac:grpSpMkLst>
        </pc:grpChg>
        <pc:grpChg chg="mod">
          <ac:chgData name="Moshe Freedman" userId="60dcc7a2-9905-4a61-8dfb-1ee9c74ad375" providerId="ADAL" clId="{69C3C210-437C-4E7C-83BE-0BF374C71E5D}" dt="2020-10-27T22:23:55.531" v="1147"/>
          <ac:grpSpMkLst>
            <pc:docMk/>
            <pc:sldMk cId="467750135" sldId="272"/>
            <ac:grpSpMk id="163" creationId="{DF1D33F9-BCDC-4A6B-A8A3-D0ECDE15BAD7}"/>
          </ac:grpSpMkLst>
        </pc:grpChg>
        <pc:grpChg chg="mod">
          <ac:chgData name="Moshe Freedman" userId="60dcc7a2-9905-4a61-8dfb-1ee9c74ad375" providerId="ADAL" clId="{69C3C210-437C-4E7C-83BE-0BF374C71E5D}" dt="2020-10-27T22:23:55.531" v="1147"/>
          <ac:grpSpMkLst>
            <pc:docMk/>
            <pc:sldMk cId="467750135" sldId="272"/>
            <ac:grpSpMk id="164" creationId="{4CDC1418-FCC8-4215-851C-DF22563D4166}"/>
          </ac:grpSpMkLst>
        </pc:grpChg>
        <pc:grpChg chg="add mod">
          <ac:chgData name="Moshe Freedman" userId="60dcc7a2-9905-4a61-8dfb-1ee9c74ad375" providerId="ADAL" clId="{69C3C210-437C-4E7C-83BE-0BF374C71E5D}" dt="2020-10-27T22:23:55.531" v="1147"/>
          <ac:grpSpMkLst>
            <pc:docMk/>
            <pc:sldMk cId="467750135" sldId="272"/>
            <ac:grpSpMk id="181" creationId="{C07334F9-B144-452F-ABF9-1870BC41555B}"/>
          </ac:grpSpMkLst>
        </pc:grpChg>
        <pc:grpChg chg="mod">
          <ac:chgData name="Moshe Freedman" userId="60dcc7a2-9905-4a61-8dfb-1ee9c74ad375" providerId="ADAL" clId="{69C3C210-437C-4E7C-83BE-0BF374C71E5D}" dt="2020-10-27T22:23:55.531" v="1147"/>
          <ac:grpSpMkLst>
            <pc:docMk/>
            <pc:sldMk cId="467750135" sldId="272"/>
            <ac:grpSpMk id="182" creationId="{70DA689B-3D71-4384-A45C-5730BEB70B18}"/>
          </ac:grpSpMkLst>
        </pc:grpChg>
        <pc:grpChg chg="mod">
          <ac:chgData name="Moshe Freedman" userId="60dcc7a2-9905-4a61-8dfb-1ee9c74ad375" providerId="ADAL" clId="{69C3C210-437C-4E7C-83BE-0BF374C71E5D}" dt="2020-10-27T22:23:55.531" v="1147"/>
          <ac:grpSpMkLst>
            <pc:docMk/>
            <pc:sldMk cId="467750135" sldId="272"/>
            <ac:grpSpMk id="189" creationId="{2C2B6F4F-E901-4373-A0F4-0CD9963D3815}"/>
          </ac:grpSpMkLst>
        </pc:grpChg>
        <pc:grpChg chg="mod">
          <ac:chgData name="Moshe Freedman" userId="60dcc7a2-9905-4a61-8dfb-1ee9c74ad375" providerId="ADAL" clId="{69C3C210-437C-4E7C-83BE-0BF374C71E5D}" dt="2020-10-27T22:23:55.531" v="1147"/>
          <ac:grpSpMkLst>
            <pc:docMk/>
            <pc:sldMk cId="467750135" sldId="272"/>
            <ac:grpSpMk id="190" creationId="{F53906B6-26D2-4F82-8251-A8EC78BC32DC}"/>
          </ac:grpSpMkLst>
        </pc:grpChg>
        <pc:grpChg chg="mod">
          <ac:chgData name="Moshe Freedman" userId="60dcc7a2-9905-4a61-8dfb-1ee9c74ad375" providerId="ADAL" clId="{69C3C210-437C-4E7C-83BE-0BF374C71E5D}" dt="2020-10-27T22:23:55.531" v="1147"/>
          <ac:grpSpMkLst>
            <pc:docMk/>
            <pc:sldMk cId="467750135" sldId="272"/>
            <ac:grpSpMk id="191" creationId="{3912B8DB-59D7-4E52-B659-A746CAD010EE}"/>
          </ac:grpSpMkLst>
        </pc:grpChg>
        <pc:grpChg chg="mod">
          <ac:chgData name="Moshe Freedman" userId="60dcc7a2-9905-4a61-8dfb-1ee9c74ad375" providerId="ADAL" clId="{69C3C210-437C-4E7C-83BE-0BF374C71E5D}" dt="2020-10-27T22:23:55.531" v="1147"/>
          <ac:grpSpMkLst>
            <pc:docMk/>
            <pc:sldMk cId="467750135" sldId="272"/>
            <ac:grpSpMk id="192" creationId="{3F8C13D0-7293-436B-BE93-ACC317C0A394}"/>
          </ac:grpSpMkLst>
        </pc:grpChg>
        <pc:grpChg chg="mod">
          <ac:chgData name="Moshe Freedman" userId="60dcc7a2-9905-4a61-8dfb-1ee9c74ad375" providerId="ADAL" clId="{69C3C210-437C-4E7C-83BE-0BF374C71E5D}" dt="2020-10-27T22:23:55.531" v="1147"/>
          <ac:grpSpMkLst>
            <pc:docMk/>
            <pc:sldMk cId="467750135" sldId="272"/>
            <ac:grpSpMk id="193" creationId="{03C2D395-79DB-4D8B-8C59-786389FFEDE3}"/>
          </ac:grpSpMkLst>
        </pc:grpChg>
        <pc:grpChg chg="mod">
          <ac:chgData name="Moshe Freedman" userId="60dcc7a2-9905-4a61-8dfb-1ee9c74ad375" providerId="ADAL" clId="{69C3C210-437C-4E7C-83BE-0BF374C71E5D}" dt="2020-10-27T22:23:55.531" v="1147"/>
          <ac:grpSpMkLst>
            <pc:docMk/>
            <pc:sldMk cId="467750135" sldId="272"/>
            <ac:grpSpMk id="194" creationId="{1A4F4E85-7069-43A5-8F4C-C005759A1D1A}"/>
          </ac:grpSpMkLst>
        </pc:grpChg>
        <pc:grpChg chg="mod">
          <ac:chgData name="Moshe Freedman" userId="60dcc7a2-9905-4a61-8dfb-1ee9c74ad375" providerId="ADAL" clId="{69C3C210-437C-4E7C-83BE-0BF374C71E5D}" dt="2020-10-27T22:23:55.531" v="1147"/>
          <ac:grpSpMkLst>
            <pc:docMk/>
            <pc:sldMk cId="467750135" sldId="272"/>
            <ac:grpSpMk id="195" creationId="{83581CC9-BB4D-4EFA-96BC-5FD7200AB1E8}"/>
          </ac:grpSpMkLst>
        </pc:grpChg>
        <pc:grpChg chg="mod">
          <ac:chgData name="Moshe Freedman" userId="60dcc7a2-9905-4a61-8dfb-1ee9c74ad375" providerId="ADAL" clId="{69C3C210-437C-4E7C-83BE-0BF374C71E5D}" dt="2020-10-27T22:23:55.531" v="1147"/>
          <ac:grpSpMkLst>
            <pc:docMk/>
            <pc:sldMk cId="467750135" sldId="272"/>
            <ac:grpSpMk id="196" creationId="{3D51A626-E65F-4225-9560-5E2592F364A0}"/>
          </ac:grpSpMkLst>
        </pc:grpChg>
        <pc:cxnChg chg="mod">
          <ac:chgData name="Moshe Freedman" userId="60dcc7a2-9905-4a61-8dfb-1ee9c74ad375" providerId="ADAL" clId="{69C3C210-437C-4E7C-83BE-0BF374C71E5D}" dt="2020-10-27T22:18:39.624" v="1120"/>
          <ac:cxnSpMkLst>
            <pc:docMk/>
            <pc:sldMk cId="467750135" sldId="272"/>
            <ac:cxnSpMk id="63" creationId="{208E921D-3220-4DA3-8606-102F07AD7556}"/>
          </ac:cxnSpMkLst>
        </pc:cxnChg>
        <pc:cxnChg chg="mod">
          <ac:chgData name="Moshe Freedman" userId="60dcc7a2-9905-4a61-8dfb-1ee9c74ad375" providerId="ADAL" clId="{69C3C210-437C-4E7C-83BE-0BF374C71E5D}" dt="2020-10-27T22:18:39.624" v="1120"/>
          <ac:cxnSpMkLst>
            <pc:docMk/>
            <pc:sldMk cId="467750135" sldId="272"/>
            <ac:cxnSpMk id="66" creationId="{21FB24D4-C9BF-4D96-9B15-095E47D95D92}"/>
          </ac:cxnSpMkLst>
        </pc:cxnChg>
        <pc:cxnChg chg="mod">
          <ac:chgData name="Moshe Freedman" userId="60dcc7a2-9905-4a61-8dfb-1ee9c74ad375" providerId="ADAL" clId="{69C3C210-437C-4E7C-83BE-0BF374C71E5D}" dt="2020-10-27T22:18:39.624" v="1120"/>
          <ac:cxnSpMkLst>
            <pc:docMk/>
            <pc:sldMk cId="467750135" sldId="272"/>
            <ac:cxnSpMk id="69" creationId="{6021F111-8F3F-411D-AF47-D275DF1AEB37}"/>
          </ac:cxnSpMkLst>
        </pc:cxnChg>
        <pc:cxnChg chg="mod">
          <ac:chgData name="Moshe Freedman" userId="60dcc7a2-9905-4a61-8dfb-1ee9c74ad375" providerId="ADAL" clId="{69C3C210-437C-4E7C-83BE-0BF374C71E5D}" dt="2020-10-27T22:18:39.624" v="1120"/>
          <ac:cxnSpMkLst>
            <pc:docMk/>
            <pc:sldMk cId="467750135" sldId="272"/>
            <ac:cxnSpMk id="72" creationId="{9D72BC18-C53A-4410-B8D2-C8CEEEF1FB6A}"/>
          </ac:cxnSpMkLst>
        </pc:cxnChg>
        <pc:cxnChg chg="mod">
          <ac:chgData name="Moshe Freedman" userId="60dcc7a2-9905-4a61-8dfb-1ee9c74ad375" providerId="ADAL" clId="{69C3C210-437C-4E7C-83BE-0BF374C71E5D}" dt="2020-10-27T22:18:39.624" v="1120"/>
          <ac:cxnSpMkLst>
            <pc:docMk/>
            <pc:sldMk cId="467750135" sldId="272"/>
            <ac:cxnSpMk id="75" creationId="{88A76417-0ADA-4579-93B7-1FA0918A88D8}"/>
          </ac:cxnSpMkLst>
        </pc:cxnChg>
        <pc:cxnChg chg="mod">
          <ac:chgData name="Moshe Freedman" userId="60dcc7a2-9905-4a61-8dfb-1ee9c74ad375" providerId="ADAL" clId="{69C3C210-437C-4E7C-83BE-0BF374C71E5D}" dt="2020-10-27T22:18:39.624" v="1120"/>
          <ac:cxnSpMkLst>
            <pc:docMk/>
            <pc:sldMk cId="467750135" sldId="272"/>
            <ac:cxnSpMk id="78" creationId="{A957E43C-96B1-4A16-B61E-6EEAB836E045}"/>
          </ac:cxnSpMkLst>
        </pc:cxnChg>
        <pc:cxnChg chg="mod">
          <ac:chgData name="Moshe Freedman" userId="60dcc7a2-9905-4a61-8dfb-1ee9c74ad375" providerId="ADAL" clId="{69C3C210-437C-4E7C-83BE-0BF374C71E5D}" dt="2020-10-27T22:18:39.624" v="1120"/>
          <ac:cxnSpMkLst>
            <pc:docMk/>
            <pc:sldMk cId="467750135" sldId="272"/>
            <ac:cxnSpMk id="81" creationId="{F827387F-3873-4604-8DFB-61CD2C499713}"/>
          </ac:cxnSpMkLst>
        </pc:cxnChg>
        <pc:cxnChg chg="mod">
          <ac:chgData name="Moshe Freedman" userId="60dcc7a2-9905-4a61-8dfb-1ee9c74ad375" providerId="ADAL" clId="{69C3C210-437C-4E7C-83BE-0BF374C71E5D}" dt="2020-10-27T22:18:39.624" v="1120"/>
          <ac:cxnSpMkLst>
            <pc:docMk/>
            <pc:sldMk cId="467750135" sldId="272"/>
            <ac:cxnSpMk id="84" creationId="{A7FFF9AE-8388-41BB-8668-D571E2201166}"/>
          </ac:cxnSpMkLst>
        </pc:cxnChg>
        <pc:cxnChg chg="mod">
          <ac:chgData name="Moshe Freedman" userId="60dcc7a2-9905-4a61-8dfb-1ee9c74ad375" providerId="ADAL" clId="{69C3C210-437C-4E7C-83BE-0BF374C71E5D}" dt="2020-10-27T22:23:55.531" v="1147"/>
          <ac:cxnSpMkLst>
            <pc:docMk/>
            <pc:sldMk cId="467750135" sldId="272"/>
            <ac:cxnSpMk id="90" creationId="{0046C2D9-5008-42F5-82B0-58EEBD76EC9A}"/>
          </ac:cxnSpMkLst>
        </pc:cxnChg>
        <pc:cxnChg chg="mod">
          <ac:chgData name="Moshe Freedman" userId="60dcc7a2-9905-4a61-8dfb-1ee9c74ad375" providerId="ADAL" clId="{69C3C210-437C-4E7C-83BE-0BF374C71E5D}" dt="2020-10-27T22:23:55.531" v="1147"/>
          <ac:cxnSpMkLst>
            <pc:docMk/>
            <pc:sldMk cId="467750135" sldId="272"/>
            <ac:cxnSpMk id="91" creationId="{DD37F4E4-E265-41C8-9EE2-E0E78CA10400}"/>
          </ac:cxnSpMkLst>
        </pc:cxnChg>
        <pc:cxnChg chg="mod">
          <ac:chgData name="Moshe Freedman" userId="60dcc7a2-9905-4a61-8dfb-1ee9c74ad375" providerId="ADAL" clId="{69C3C210-437C-4E7C-83BE-0BF374C71E5D}" dt="2020-10-27T22:23:55.531" v="1147"/>
          <ac:cxnSpMkLst>
            <pc:docMk/>
            <pc:sldMk cId="467750135" sldId="272"/>
            <ac:cxnSpMk id="102" creationId="{01569734-C0F4-4471-AC48-1C33597FC622}"/>
          </ac:cxnSpMkLst>
        </pc:cxnChg>
        <pc:cxnChg chg="mod">
          <ac:chgData name="Moshe Freedman" userId="60dcc7a2-9905-4a61-8dfb-1ee9c74ad375" providerId="ADAL" clId="{69C3C210-437C-4E7C-83BE-0BF374C71E5D}" dt="2020-10-27T22:23:55.531" v="1147"/>
          <ac:cxnSpMkLst>
            <pc:docMk/>
            <pc:sldMk cId="467750135" sldId="272"/>
            <ac:cxnSpMk id="104" creationId="{EE028229-7DDD-4BE6-92B1-59F51EA85D5D}"/>
          </ac:cxnSpMkLst>
        </pc:cxnChg>
        <pc:cxnChg chg="mod">
          <ac:chgData name="Moshe Freedman" userId="60dcc7a2-9905-4a61-8dfb-1ee9c74ad375" providerId="ADAL" clId="{69C3C210-437C-4E7C-83BE-0BF374C71E5D}" dt="2020-10-27T22:23:55.531" v="1147"/>
          <ac:cxnSpMkLst>
            <pc:docMk/>
            <pc:sldMk cId="467750135" sldId="272"/>
            <ac:cxnSpMk id="106" creationId="{73E32957-C382-428D-BBC0-A9791068C3AB}"/>
          </ac:cxnSpMkLst>
        </pc:cxnChg>
        <pc:cxnChg chg="mod">
          <ac:chgData name="Moshe Freedman" userId="60dcc7a2-9905-4a61-8dfb-1ee9c74ad375" providerId="ADAL" clId="{69C3C210-437C-4E7C-83BE-0BF374C71E5D}" dt="2020-10-27T22:23:55.531" v="1147"/>
          <ac:cxnSpMkLst>
            <pc:docMk/>
            <pc:sldMk cId="467750135" sldId="272"/>
            <ac:cxnSpMk id="108" creationId="{CD6B405D-2884-47EA-8B02-0887F2FD059E}"/>
          </ac:cxnSpMkLst>
        </pc:cxnChg>
        <pc:cxnChg chg="mod">
          <ac:chgData name="Moshe Freedman" userId="60dcc7a2-9905-4a61-8dfb-1ee9c74ad375" providerId="ADAL" clId="{69C3C210-437C-4E7C-83BE-0BF374C71E5D}" dt="2020-10-27T22:23:55.531" v="1147"/>
          <ac:cxnSpMkLst>
            <pc:docMk/>
            <pc:sldMk cId="467750135" sldId="272"/>
            <ac:cxnSpMk id="110" creationId="{3E4196E9-86A3-4ECB-830F-B80CD52D8D58}"/>
          </ac:cxnSpMkLst>
        </pc:cxnChg>
        <pc:cxnChg chg="mod">
          <ac:chgData name="Moshe Freedman" userId="60dcc7a2-9905-4a61-8dfb-1ee9c74ad375" providerId="ADAL" clId="{69C3C210-437C-4E7C-83BE-0BF374C71E5D}" dt="2020-10-27T22:23:55.531" v="1147"/>
          <ac:cxnSpMkLst>
            <pc:docMk/>
            <pc:sldMk cId="467750135" sldId="272"/>
            <ac:cxnSpMk id="112" creationId="{417A6C0F-121A-4B93-82FA-3146659F49CB}"/>
          </ac:cxnSpMkLst>
        </pc:cxnChg>
        <pc:cxnChg chg="mod">
          <ac:chgData name="Moshe Freedman" userId="60dcc7a2-9905-4a61-8dfb-1ee9c74ad375" providerId="ADAL" clId="{69C3C210-437C-4E7C-83BE-0BF374C71E5D}" dt="2020-10-27T22:23:55.531" v="1147"/>
          <ac:cxnSpMkLst>
            <pc:docMk/>
            <pc:sldMk cId="467750135" sldId="272"/>
            <ac:cxnSpMk id="114" creationId="{AC540250-1AF3-4C17-BBF7-6093569D95D4}"/>
          </ac:cxnSpMkLst>
        </pc:cxnChg>
        <pc:cxnChg chg="mod">
          <ac:chgData name="Moshe Freedman" userId="60dcc7a2-9905-4a61-8dfb-1ee9c74ad375" providerId="ADAL" clId="{69C3C210-437C-4E7C-83BE-0BF374C71E5D}" dt="2020-10-27T22:23:55.531" v="1147"/>
          <ac:cxnSpMkLst>
            <pc:docMk/>
            <pc:sldMk cId="467750135" sldId="272"/>
            <ac:cxnSpMk id="116" creationId="{B0E3466E-62E1-4079-859A-298DA5B35F8C}"/>
          </ac:cxnSpMkLst>
        </pc:cxnChg>
        <pc:cxnChg chg="mod">
          <ac:chgData name="Moshe Freedman" userId="60dcc7a2-9905-4a61-8dfb-1ee9c74ad375" providerId="ADAL" clId="{69C3C210-437C-4E7C-83BE-0BF374C71E5D}" dt="2020-10-27T22:23:55.531" v="1147"/>
          <ac:cxnSpMkLst>
            <pc:docMk/>
            <pc:sldMk cId="467750135" sldId="272"/>
            <ac:cxnSpMk id="122" creationId="{EF3A3EBC-D835-4961-A5E9-E8400F5758EA}"/>
          </ac:cxnSpMkLst>
        </pc:cxnChg>
        <pc:cxnChg chg="mod">
          <ac:chgData name="Moshe Freedman" userId="60dcc7a2-9905-4a61-8dfb-1ee9c74ad375" providerId="ADAL" clId="{69C3C210-437C-4E7C-83BE-0BF374C71E5D}" dt="2020-10-27T22:23:55.531" v="1147"/>
          <ac:cxnSpMkLst>
            <pc:docMk/>
            <pc:sldMk cId="467750135" sldId="272"/>
            <ac:cxnSpMk id="123" creationId="{6468AFFB-5A89-4DA4-87C3-BDD2C93408EC}"/>
          </ac:cxnSpMkLst>
        </pc:cxnChg>
        <pc:cxnChg chg="mod">
          <ac:chgData name="Moshe Freedman" userId="60dcc7a2-9905-4a61-8dfb-1ee9c74ad375" providerId="ADAL" clId="{69C3C210-437C-4E7C-83BE-0BF374C71E5D}" dt="2020-10-27T22:23:55.531" v="1147"/>
          <ac:cxnSpMkLst>
            <pc:docMk/>
            <pc:sldMk cId="467750135" sldId="272"/>
            <ac:cxnSpMk id="134" creationId="{2647C0D8-3945-4E56-ABED-3CE71FF3011D}"/>
          </ac:cxnSpMkLst>
        </pc:cxnChg>
        <pc:cxnChg chg="mod">
          <ac:chgData name="Moshe Freedman" userId="60dcc7a2-9905-4a61-8dfb-1ee9c74ad375" providerId="ADAL" clId="{69C3C210-437C-4E7C-83BE-0BF374C71E5D}" dt="2020-10-27T22:23:55.531" v="1147"/>
          <ac:cxnSpMkLst>
            <pc:docMk/>
            <pc:sldMk cId="467750135" sldId="272"/>
            <ac:cxnSpMk id="136" creationId="{87216BFC-1B17-48A5-A1B9-0589C131282C}"/>
          </ac:cxnSpMkLst>
        </pc:cxnChg>
        <pc:cxnChg chg="mod">
          <ac:chgData name="Moshe Freedman" userId="60dcc7a2-9905-4a61-8dfb-1ee9c74ad375" providerId="ADAL" clId="{69C3C210-437C-4E7C-83BE-0BF374C71E5D}" dt="2020-10-27T22:23:55.531" v="1147"/>
          <ac:cxnSpMkLst>
            <pc:docMk/>
            <pc:sldMk cId="467750135" sldId="272"/>
            <ac:cxnSpMk id="138" creationId="{0779456F-2A11-43B2-ADA8-E2F18B86B1B8}"/>
          </ac:cxnSpMkLst>
        </pc:cxnChg>
        <pc:cxnChg chg="mod">
          <ac:chgData name="Moshe Freedman" userId="60dcc7a2-9905-4a61-8dfb-1ee9c74ad375" providerId="ADAL" clId="{69C3C210-437C-4E7C-83BE-0BF374C71E5D}" dt="2020-10-27T22:23:55.531" v="1147"/>
          <ac:cxnSpMkLst>
            <pc:docMk/>
            <pc:sldMk cId="467750135" sldId="272"/>
            <ac:cxnSpMk id="140" creationId="{AB2862BB-8B68-4BD6-AD2B-A8DFB2C7462B}"/>
          </ac:cxnSpMkLst>
        </pc:cxnChg>
        <pc:cxnChg chg="mod">
          <ac:chgData name="Moshe Freedman" userId="60dcc7a2-9905-4a61-8dfb-1ee9c74ad375" providerId="ADAL" clId="{69C3C210-437C-4E7C-83BE-0BF374C71E5D}" dt="2020-10-27T22:23:55.531" v="1147"/>
          <ac:cxnSpMkLst>
            <pc:docMk/>
            <pc:sldMk cId="467750135" sldId="272"/>
            <ac:cxnSpMk id="142" creationId="{FE384D76-AD61-4B64-94B5-D4D20908F03A}"/>
          </ac:cxnSpMkLst>
        </pc:cxnChg>
        <pc:cxnChg chg="mod">
          <ac:chgData name="Moshe Freedman" userId="60dcc7a2-9905-4a61-8dfb-1ee9c74ad375" providerId="ADAL" clId="{69C3C210-437C-4E7C-83BE-0BF374C71E5D}" dt="2020-10-27T22:23:55.531" v="1147"/>
          <ac:cxnSpMkLst>
            <pc:docMk/>
            <pc:sldMk cId="467750135" sldId="272"/>
            <ac:cxnSpMk id="144" creationId="{F13AF427-742A-4504-AB58-925F7CBCCCFD}"/>
          </ac:cxnSpMkLst>
        </pc:cxnChg>
        <pc:cxnChg chg="mod">
          <ac:chgData name="Moshe Freedman" userId="60dcc7a2-9905-4a61-8dfb-1ee9c74ad375" providerId="ADAL" clId="{69C3C210-437C-4E7C-83BE-0BF374C71E5D}" dt="2020-10-27T22:23:55.531" v="1147"/>
          <ac:cxnSpMkLst>
            <pc:docMk/>
            <pc:sldMk cId="467750135" sldId="272"/>
            <ac:cxnSpMk id="146" creationId="{77EBC0CF-BA21-4E19-A8AE-97EE310C18ED}"/>
          </ac:cxnSpMkLst>
        </pc:cxnChg>
        <pc:cxnChg chg="mod">
          <ac:chgData name="Moshe Freedman" userId="60dcc7a2-9905-4a61-8dfb-1ee9c74ad375" providerId="ADAL" clId="{69C3C210-437C-4E7C-83BE-0BF374C71E5D}" dt="2020-10-27T22:23:55.531" v="1147"/>
          <ac:cxnSpMkLst>
            <pc:docMk/>
            <pc:sldMk cId="467750135" sldId="272"/>
            <ac:cxnSpMk id="148" creationId="{6024303C-0F28-4A17-985B-3446E0E7859E}"/>
          </ac:cxnSpMkLst>
        </pc:cxnChg>
        <pc:cxnChg chg="mod">
          <ac:chgData name="Moshe Freedman" userId="60dcc7a2-9905-4a61-8dfb-1ee9c74ad375" providerId="ADAL" clId="{69C3C210-437C-4E7C-83BE-0BF374C71E5D}" dt="2020-10-27T22:23:55.531" v="1147"/>
          <ac:cxnSpMkLst>
            <pc:docMk/>
            <pc:sldMk cId="467750135" sldId="272"/>
            <ac:cxnSpMk id="154" creationId="{310F93E3-9459-4CE0-AD0A-A059B5D2DCD4}"/>
          </ac:cxnSpMkLst>
        </pc:cxnChg>
        <pc:cxnChg chg="mod">
          <ac:chgData name="Moshe Freedman" userId="60dcc7a2-9905-4a61-8dfb-1ee9c74ad375" providerId="ADAL" clId="{69C3C210-437C-4E7C-83BE-0BF374C71E5D}" dt="2020-10-27T22:23:55.531" v="1147"/>
          <ac:cxnSpMkLst>
            <pc:docMk/>
            <pc:sldMk cId="467750135" sldId="272"/>
            <ac:cxnSpMk id="155" creationId="{AAC3949F-7165-41EE-BEE7-24B4615DFD2E}"/>
          </ac:cxnSpMkLst>
        </pc:cxnChg>
        <pc:cxnChg chg="mod">
          <ac:chgData name="Moshe Freedman" userId="60dcc7a2-9905-4a61-8dfb-1ee9c74ad375" providerId="ADAL" clId="{69C3C210-437C-4E7C-83BE-0BF374C71E5D}" dt="2020-10-27T22:23:55.531" v="1147"/>
          <ac:cxnSpMkLst>
            <pc:docMk/>
            <pc:sldMk cId="467750135" sldId="272"/>
            <ac:cxnSpMk id="166" creationId="{C9EE3CC2-4ECF-4139-9ABE-36E21604C254}"/>
          </ac:cxnSpMkLst>
        </pc:cxnChg>
        <pc:cxnChg chg="mod">
          <ac:chgData name="Moshe Freedman" userId="60dcc7a2-9905-4a61-8dfb-1ee9c74ad375" providerId="ADAL" clId="{69C3C210-437C-4E7C-83BE-0BF374C71E5D}" dt="2020-10-27T22:23:55.531" v="1147"/>
          <ac:cxnSpMkLst>
            <pc:docMk/>
            <pc:sldMk cId="467750135" sldId="272"/>
            <ac:cxnSpMk id="168" creationId="{24853092-5286-4E97-9B34-6F0B60CEFCF0}"/>
          </ac:cxnSpMkLst>
        </pc:cxnChg>
        <pc:cxnChg chg="mod">
          <ac:chgData name="Moshe Freedman" userId="60dcc7a2-9905-4a61-8dfb-1ee9c74ad375" providerId="ADAL" clId="{69C3C210-437C-4E7C-83BE-0BF374C71E5D}" dt="2020-10-27T22:23:55.531" v="1147"/>
          <ac:cxnSpMkLst>
            <pc:docMk/>
            <pc:sldMk cId="467750135" sldId="272"/>
            <ac:cxnSpMk id="170" creationId="{E01D6776-4168-4346-83BB-B3D3F7D2F037}"/>
          </ac:cxnSpMkLst>
        </pc:cxnChg>
        <pc:cxnChg chg="mod">
          <ac:chgData name="Moshe Freedman" userId="60dcc7a2-9905-4a61-8dfb-1ee9c74ad375" providerId="ADAL" clId="{69C3C210-437C-4E7C-83BE-0BF374C71E5D}" dt="2020-10-27T22:23:55.531" v="1147"/>
          <ac:cxnSpMkLst>
            <pc:docMk/>
            <pc:sldMk cId="467750135" sldId="272"/>
            <ac:cxnSpMk id="172" creationId="{4BD172F3-F200-4FB2-BFD1-2EAAE17A689A}"/>
          </ac:cxnSpMkLst>
        </pc:cxnChg>
        <pc:cxnChg chg="mod">
          <ac:chgData name="Moshe Freedman" userId="60dcc7a2-9905-4a61-8dfb-1ee9c74ad375" providerId="ADAL" clId="{69C3C210-437C-4E7C-83BE-0BF374C71E5D}" dt="2020-10-27T22:23:55.531" v="1147"/>
          <ac:cxnSpMkLst>
            <pc:docMk/>
            <pc:sldMk cId="467750135" sldId="272"/>
            <ac:cxnSpMk id="174" creationId="{D3CF00AA-9F88-4968-A26E-03DF8237E899}"/>
          </ac:cxnSpMkLst>
        </pc:cxnChg>
        <pc:cxnChg chg="mod">
          <ac:chgData name="Moshe Freedman" userId="60dcc7a2-9905-4a61-8dfb-1ee9c74ad375" providerId="ADAL" clId="{69C3C210-437C-4E7C-83BE-0BF374C71E5D}" dt="2020-10-27T22:23:55.531" v="1147"/>
          <ac:cxnSpMkLst>
            <pc:docMk/>
            <pc:sldMk cId="467750135" sldId="272"/>
            <ac:cxnSpMk id="176" creationId="{491CFEE6-4AF3-45D6-91CA-473FBDD773A3}"/>
          </ac:cxnSpMkLst>
        </pc:cxnChg>
        <pc:cxnChg chg="mod">
          <ac:chgData name="Moshe Freedman" userId="60dcc7a2-9905-4a61-8dfb-1ee9c74ad375" providerId="ADAL" clId="{69C3C210-437C-4E7C-83BE-0BF374C71E5D}" dt="2020-10-27T22:23:55.531" v="1147"/>
          <ac:cxnSpMkLst>
            <pc:docMk/>
            <pc:sldMk cId="467750135" sldId="272"/>
            <ac:cxnSpMk id="178" creationId="{D2C44EE1-AC1F-4EEE-87D4-397CFD7F9115}"/>
          </ac:cxnSpMkLst>
        </pc:cxnChg>
        <pc:cxnChg chg="mod">
          <ac:chgData name="Moshe Freedman" userId="60dcc7a2-9905-4a61-8dfb-1ee9c74ad375" providerId="ADAL" clId="{69C3C210-437C-4E7C-83BE-0BF374C71E5D}" dt="2020-10-27T22:23:55.531" v="1147"/>
          <ac:cxnSpMkLst>
            <pc:docMk/>
            <pc:sldMk cId="467750135" sldId="272"/>
            <ac:cxnSpMk id="180" creationId="{28B6D91F-24B4-46A3-B99D-DC342A77D52C}"/>
          </ac:cxnSpMkLst>
        </pc:cxnChg>
        <pc:cxnChg chg="mod">
          <ac:chgData name="Moshe Freedman" userId="60dcc7a2-9905-4a61-8dfb-1ee9c74ad375" providerId="ADAL" clId="{69C3C210-437C-4E7C-83BE-0BF374C71E5D}" dt="2020-10-27T22:23:55.531" v="1147"/>
          <ac:cxnSpMkLst>
            <pc:docMk/>
            <pc:sldMk cId="467750135" sldId="272"/>
            <ac:cxnSpMk id="186" creationId="{EEC8AC36-8942-4EAA-AD3D-6866E38A700D}"/>
          </ac:cxnSpMkLst>
        </pc:cxnChg>
        <pc:cxnChg chg="mod">
          <ac:chgData name="Moshe Freedman" userId="60dcc7a2-9905-4a61-8dfb-1ee9c74ad375" providerId="ADAL" clId="{69C3C210-437C-4E7C-83BE-0BF374C71E5D}" dt="2020-10-27T22:23:55.531" v="1147"/>
          <ac:cxnSpMkLst>
            <pc:docMk/>
            <pc:sldMk cId="467750135" sldId="272"/>
            <ac:cxnSpMk id="187" creationId="{A618EA35-06D4-40F5-8B87-122FE74F5541}"/>
          </ac:cxnSpMkLst>
        </pc:cxnChg>
        <pc:cxnChg chg="mod">
          <ac:chgData name="Moshe Freedman" userId="60dcc7a2-9905-4a61-8dfb-1ee9c74ad375" providerId="ADAL" clId="{69C3C210-437C-4E7C-83BE-0BF374C71E5D}" dt="2020-10-27T22:23:55.531" v="1147"/>
          <ac:cxnSpMkLst>
            <pc:docMk/>
            <pc:sldMk cId="467750135" sldId="272"/>
            <ac:cxnSpMk id="230" creationId="{716C2E8E-D405-411A-B25F-BA703335025B}"/>
          </ac:cxnSpMkLst>
        </pc:cxnChg>
        <pc:cxnChg chg="mod">
          <ac:chgData name="Moshe Freedman" userId="60dcc7a2-9905-4a61-8dfb-1ee9c74ad375" providerId="ADAL" clId="{69C3C210-437C-4E7C-83BE-0BF374C71E5D}" dt="2020-10-27T22:23:55.531" v="1147"/>
          <ac:cxnSpMkLst>
            <pc:docMk/>
            <pc:sldMk cId="467750135" sldId="272"/>
            <ac:cxnSpMk id="232" creationId="{2F5389EE-5BB5-40DD-BB5F-CA367C75C99C}"/>
          </ac:cxnSpMkLst>
        </pc:cxnChg>
        <pc:cxnChg chg="mod">
          <ac:chgData name="Moshe Freedman" userId="60dcc7a2-9905-4a61-8dfb-1ee9c74ad375" providerId="ADAL" clId="{69C3C210-437C-4E7C-83BE-0BF374C71E5D}" dt="2020-10-27T22:23:55.531" v="1147"/>
          <ac:cxnSpMkLst>
            <pc:docMk/>
            <pc:sldMk cId="467750135" sldId="272"/>
            <ac:cxnSpMk id="255" creationId="{1FDFF437-CA25-4C7F-AAEA-FCC48C18E6BD}"/>
          </ac:cxnSpMkLst>
        </pc:cxnChg>
        <pc:cxnChg chg="mod">
          <ac:chgData name="Moshe Freedman" userId="60dcc7a2-9905-4a61-8dfb-1ee9c74ad375" providerId="ADAL" clId="{69C3C210-437C-4E7C-83BE-0BF374C71E5D}" dt="2020-10-27T22:23:55.531" v="1147"/>
          <ac:cxnSpMkLst>
            <pc:docMk/>
            <pc:sldMk cId="467750135" sldId="272"/>
            <ac:cxnSpMk id="257" creationId="{C3145128-50E8-4FDD-8182-81E2C4378E29}"/>
          </ac:cxnSpMkLst>
        </pc:cxnChg>
        <pc:cxnChg chg="mod">
          <ac:chgData name="Moshe Freedman" userId="60dcc7a2-9905-4a61-8dfb-1ee9c74ad375" providerId="ADAL" clId="{69C3C210-437C-4E7C-83BE-0BF374C71E5D}" dt="2020-10-27T22:23:55.531" v="1147"/>
          <ac:cxnSpMkLst>
            <pc:docMk/>
            <pc:sldMk cId="467750135" sldId="272"/>
            <ac:cxnSpMk id="259" creationId="{049ADA5B-5830-4879-8E7D-B3892577D7DA}"/>
          </ac:cxnSpMkLst>
        </pc:cxnChg>
        <pc:cxnChg chg="mod">
          <ac:chgData name="Moshe Freedman" userId="60dcc7a2-9905-4a61-8dfb-1ee9c74ad375" providerId="ADAL" clId="{69C3C210-437C-4E7C-83BE-0BF374C71E5D}" dt="2020-10-27T22:23:55.531" v="1147"/>
          <ac:cxnSpMkLst>
            <pc:docMk/>
            <pc:sldMk cId="467750135" sldId="272"/>
            <ac:cxnSpMk id="261" creationId="{620C3E73-D401-46FF-8A89-A7ECBB21A25E}"/>
          </ac:cxnSpMkLst>
        </pc:cxnChg>
        <pc:cxnChg chg="mod">
          <ac:chgData name="Moshe Freedman" userId="60dcc7a2-9905-4a61-8dfb-1ee9c74ad375" providerId="ADAL" clId="{69C3C210-437C-4E7C-83BE-0BF374C71E5D}" dt="2020-10-27T22:23:55.531" v="1147"/>
          <ac:cxnSpMkLst>
            <pc:docMk/>
            <pc:sldMk cId="467750135" sldId="272"/>
            <ac:cxnSpMk id="263" creationId="{CD5A9D1D-8FB1-451C-8399-252E26E862CE}"/>
          </ac:cxnSpMkLst>
        </pc:cxnChg>
        <pc:cxnChg chg="mod">
          <ac:chgData name="Moshe Freedman" userId="60dcc7a2-9905-4a61-8dfb-1ee9c74ad375" providerId="ADAL" clId="{69C3C210-437C-4E7C-83BE-0BF374C71E5D}" dt="2020-10-27T22:23:55.531" v="1147"/>
          <ac:cxnSpMkLst>
            <pc:docMk/>
            <pc:sldMk cId="467750135" sldId="272"/>
            <ac:cxnSpMk id="265" creationId="{7D029AB7-B1B9-4A6E-9BC8-8771FE39F620}"/>
          </ac:cxnSpMkLst>
        </pc:cxnChg>
      </pc:sldChg>
      <pc:sldChg chg="addSp modSp add del mod">
        <pc:chgData name="Moshe Freedman" userId="60dcc7a2-9905-4a61-8dfb-1ee9c74ad375" providerId="ADAL" clId="{69C3C210-437C-4E7C-83BE-0BF374C71E5D}" dt="2020-10-27T22:24:29.696" v="1150" actId="47"/>
        <pc:sldMkLst>
          <pc:docMk/>
          <pc:sldMk cId="831103842" sldId="273"/>
        </pc:sldMkLst>
        <pc:spChg chg="mod">
          <ac:chgData name="Moshe Freedman" userId="60dcc7a2-9905-4a61-8dfb-1ee9c74ad375" providerId="ADAL" clId="{69C3C210-437C-4E7C-83BE-0BF374C71E5D}" dt="2020-10-27T22:19:51.507" v="1126" actId="571"/>
          <ac:spMkLst>
            <pc:docMk/>
            <pc:sldMk cId="831103842" sldId="273"/>
            <ac:spMk id="84" creationId="{E734ADF7-D834-4AC0-A38B-34C8A6B66EFB}"/>
          </ac:spMkLst>
        </pc:spChg>
        <pc:spChg chg="mod">
          <ac:chgData name="Moshe Freedman" userId="60dcc7a2-9905-4a61-8dfb-1ee9c74ad375" providerId="ADAL" clId="{69C3C210-437C-4E7C-83BE-0BF374C71E5D}" dt="2020-10-27T22:19:51.507" v="1126" actId="571"/>
          <ac:spMkLst>
            <pc:docMk/>
            <pc:sldMk cId="831103842" sldId="273"/>
            <ac:spMk id="85" creationId="{EC82849F-D9B8-47FF-A2B3-9BBA9391443B}"/>
          </ac:spMkLst>
        </pc:spChg>
        <pc:spChg chg="mod">
          <ac:chgData name="Moshe Freedman" userId="60dcc7a2-9905-4a61-8dfb-1ee9c74ad375" providerId="ADAL" clId="{69C3C210-437C-4E7C-83BE-0BF374C71E5D}" dt="2020-10-27T22:19:51.507" v="1126" actId="571"/>
          <ac:spMkLst>
            <pc:docMk/>
            <pc:sldMk cId="831103842" sldId="273"/>
            <ac:spMk id="86" creationId="{249042F0-1B98-4533-8C64-7CB9739A2E59}"/>
          </ac:spMkLst>
        </pc:spChg>
        <pc:spChg chg="mod">
          <ac:chgData name="Moshe Freedman" userId="60dcc7a2-9905-4a61-8dfb-1ee9c74ad375" providerId="ADAL" clId="{69C3C210-437C-4E7C-83BE-0BF374C71E5D}" dt="2020-10-27T22:19:51.507" v="1126" actId="571"/>
          <ac:spMkLst>
            <pc:docMk/>
            <pc:sldMk cId="831103842" sldId="273"/>
            <ac:spMk id="89" creationId="{C75D2E93-D73F-4215-8BF7-507F5F2EB8D9}"/>
          </ac:spMkLst>
        </pc:spChg>
        <pc:spChg chg="mod">
          <ac:chgData name="Moshe Freedman" userId="60dcc7a2-9905-4a61-8dfb-1ee9c74ad375" providerId="ADAL" clId="{69C3C210-437C-4E7C-83BE-0BF374C71E5D}" dt="2020-10-27T22:19:51.507" v="1126" actId="571"/>
          <ac:spMkLst>
            <pc:docMk/>
            <pc:sldMk cId="831103842" sldId="273"/>
            <ac:spMk id="98" creationId="{C6295803-2C0F-4E15-A31F-8716586DF335}"/>
          </ac:spMkLst>
        </pc:spChg>
        <pc:spChg chg="mod">
          <ac:chgData name="Moshe Freedman" userId="60dcc7a2-9905-4a61-8dfb-1ee9c74ad375" providerId="ADAL" clId="{69C3C210-437C-4E7C-83BE-0BF374C71E5D}" dt="2020-10-27T22:19:51.507" v="1126" actId="571"/>
          <ac:spMkLst>
            <pc:docMk/>
            <pc:sldMk cId="831103842" sldId="273"/>
            <ac:spMk id="100" creationId="{3D214899-0CC8-427B-B938-0B39C139B0D7}"/>
          </ac:spMkLst>
        </pc:spChg>
        <pc:spChg chg="mod">
          <ac:chgData name="Moshe Freedman" userId="60dcc7a2-9905-4a61-8dfb-1ee9c74ad375" providerId="ADAL" clId="{69C3C210-437C-4E7C-83BE-0BF374C71E5D}" dt="2020-10-27T22:19:51.507" v="1126" actId="571"/>
          <ac:spMkLst>
            <pc:docMk/>
            <pc:sldMk cId="831103842" sldId="273"/>
            <ac:spMk id="102" creationId="{EA93E329-5B19-4F8D-9103-933969733627}"/>
          </ac:spMkLst>
        </pc:spChg>
        <pc:spChg chg="mod">
          <ac:chgData name="Moshe Freedman" userId="60dcc7a2-9905-4a61-8dfb-1ee9c74ad375" providerId="ADAL" clId="{69C3C210-437C-4E7C-83BE-0BF374C71E5D}" dt="2020-10-27T22:19:51.507" v="1126" actId="571"/>
          <ac:spMkLst>
            <pc:docMk/>
            <pc:sldMk cId="831103842" sldId="273"/>
            <ac:spMk id="104" creationId="{4D640F0C-61A7-4B66-9216-DB580D824B6D}"/>
          </ac:spMkLst>
        </pc:spChg>
        <pc:spChg chg="mod">
          <ac:chgData name="Moshe Freedman" userId="60dcc7a2-9905-4a61-8dfb-1ee9c74ad375" providerId="ADAL" clId="{69C3C210-437C-4E7C-83BE-0BF374C71E5D}" dt="2020-10-27T22:19:51.507" v="1126" actId="571"/>
          <ac:spMkLst>
            <pc:docMk/>
            <pc:sldMk cId="831103842" sldId="273"/>
            <ac:spMk id="106" creationId="{9F89D5AD-83D2-4F9F-A811-67C7D2ED58CD}"/>
          </ac:spMkLst>
        </pc:spChg>
        <pc:spChg chg="mod">
          <ac:chgData name="Moshe Freedman" userId="60dcc7a2-9905-4a61-8dfb-1ee9c74ad375" providerId="ADAL" clId="{69C3C210-437C-4E7C-83BE-0BF374C71E5D}" dt="2020-10-27T22:19:51.507" v="1126" actId="571"/>
          <ac:spMkLst>
            <pc:docMk/>
            <pc:sldMk cId="831103842" sldId="273"/>
            <ac:spMk id="108" creationId="{A5B03A9B-FB67-4F74-9D30-3E6A40E29B0D}"/>
          </ac:spMkLst>
        </pc:spChg>
        <pc:spChg chg="mod">
          <ac:chgData name="Moshe Freedman" userId="60dcc7a2-9905-4a61-8dfb-1ee9c74ad375" providerId="ADAL" clId="{69C3C210-437C-4E7C-83BE-0BF374C71E5D}" dt="2020-10-27T22:19:51.507" v="1126" actId="571"/>
          <ac:spMkLst>
            <pc:docMk/>
            <pc:sldMk cId="831103842" sldId="273"/>
            <ac:spMk id="110" creationId="{9C857384-3D5B-4868-B5A2-77B5BAEB9F57}"/>
          </ac:spMkLst>
        </pc:spChg>
        <pc:spChg chg="mod">
          <ac:chgData name="Moshe Freedman" userId="60dcc7a2-9905-4a61-8dfb-1ee9c74ad375" providerId="ADAL" clId="{69C3C210-437C-4E7C-83BE-0BF374C71E5D}" dt="2020-10-27T22:19:51.507" v="1126" actId="571"/>
          <ac:spMkLst>
            <pc:docMk/>
            <pc:sldMk cId="831103842" sldId="273"/>
            <ac:spMk id="112" creationId="{9A4D8C80-C71B-47F0-AE45-DC350C46D744}"/>
          </ac:spMkLst>
        </pc:spChg>
        <pc:spChg chg="mod">
          <ac:chgData name="Moshe Freedman" userId="60dcc7a2-9905-4a61-8dfb-1ee9c74ad375" providerId="ADAL" clId="{69C3C210-437C-4E7C-83BE-0BF374C71E5D}" dt="2020-10-27T22:19:54.640" v="1127" actId="571"/>
          <ac:spMkLst>
            <pc:docMk/>
            <pc:sldMk cId="831103842" sldId="273"/>
            <ac:spMk id="116" creationId="{764C6C11-C3A9-45E3-96E4-12E6E0A6F4CB}"/>
          </ac:spMkLst>
        </pc:spChg>
        <pc:spChg chg="mod">
          <ac:chgData name="Moshe Freedman" userId="60dcc7a2-9905-4a61-8dfb-1ee9c74ad375" providerId="ADAL" clId="{69C3C210-437C-4E7C-83BE-0BF374C71E5D}" dt="2020-10-27T22:19:54.640" v="1127" actId="571"/>
          <ac:spMkLst>
            <pc:docMk/>
            <pc:sldMk cId="831103842" sldId="273"/>
            <ac:spMk id="117" creationId="{9C0B127F-4A20-4FBC-B504-11F8558576B2}"/>
          </ac:spMkLst>
        </pc:spChg>
        <pc:spChg chg="mod">
          <ac:chgData name="Moshe Freedman" userId="60dcc7a2-9905-4a61-8dfb-1ee9c74ad375" providerId="ADAL" clId="{69C3C210-437C-4E7C-83BE-0BF374C71E5D}" dt="2020-10-27T22:19:54.640" v="1127" actId="571"/>
          <ac:spMkLst>
            <pc:docMk/>
            <pc:sldMk cId="831103842" sldId="273"/>
            <ac:spMk id="118" creationId="{0CB3C795-9684-41E4-8FEB-DE3D00E67845}"/>
          </ac:spMkLst>
        </pc:spChg>
        <pc:spChg chg="mod">
          <ac:chgData name="Moshe Freedman" userId="60dcc7a2-9905-4a61-8dfb-1ee9c74ad375" providerId="ADAL" clId="{69C3C210-437C-4E7C-83BE-0BF374C71E5D}" dt="2020-10-27T22:19:54.640" v="1127" actId="571"/>
          <ac:spMkLst>
            <pc:docMk/>
            <pc:sldMk cId="831103842" sldId="273"/>
            <ac:spMk id="121" creationId="{D3492240-4FE6-44D2-A192-CB56E6B4D8A0}"/>
          </ac:spMkLst>
        </pc:spChg>
        <pc:spChg chg="mod">
          <ac:chgData name="Moshe Freedman" userId="60dcc7a2-9905-4a61-8dfb-1ee9c74ad375" providerId="ADAL" clId="{69C3C210-437C-4E7C-83BE-0BF374C71E5D}" dt="2020-10-27T22:19:54.640" v="1127" actId="571"/>
          <ac:spMkLst>
            <pc:docMk/>
            <pc:sldMk cId="831103842" sldId="273"/>
            <ac:spMk id="130" creationId="{7DD798D8-2336-43D9-8140-6845B934D5F6}"/>
          </ac:spMkLst>
        </pc:spChg>
        <pc:spChg chg="mod">
          <ac:chgData name="Moshe Freedman" userId="60dcc7a2-9905-4a61-8dfb-1ee9c74ad375" providerId="ADAL" clId="{69C3C210-437C-4E7C-83BE-0BF374C71E5D}" dt="2020-10-27T22:19:54.640" v="1127" actId="571"/>
          <ac:spMkLst>
            <pc:docMk/>
            <pc:sldMk cId="831103842" sldId="273"/>
            <ac:spMk id="132" creationId="{52DC1D8C-4C3D-46AC-BAC9-9AA81EAE98D2}"/>
          </ac:spMkLst>
        </pc:spChg>
        <pc:spChg chg="mod">
          <ac:chgData name="Moshe Freedman" userId="60dcc7a2-9905-4a61-8dfb-1ee9c74ad375" providerId="ADAL" clId="{69C3C210-437C-4E7C-83BE-0BF374C71E5D}" dt="2020-10-27T22:19:54.640" v="1127" actId="571"/>
          <ac:spMkLst>
            <pc:docMk/>
            <pc:sldMk cId="831103842" sldId="273"/>
            <ac:spMk id="134" creationId="{20126FE8-7435-4046-A0A0-40FD64A29117}"/>
          </ac:spMkLst>
        </pc:spChg>
        <pc:spChg chg="mod">
          <ac:chgData name="Moshe Freedman" userId="60dcc7a2-9905-4a61-8dfb-1ee9c74ad375" providerId="ADAL" clId="{69C3C210-437C-4E7C-83BE-0BF374C71E5D}" dt="2020-10-27T22:19:54.640" v="1127" actId="571"/>
          <ac:spMkLst>
            <pc:docMk/>
            <pc:sldMk cId="831103842" sldId="273"/>
            <ac:spMk id="136" creationId="{C54CF87C-CBF3-4C5C-846B-AA5D4DCEA564}"/>
          </ac:spMkLst>
        </pc:spChg>
        <pc:spChg chg="mod">
          <ac:chgData name="Moshe Freedman" userId="60dcc7a2-9905-4a61-8dfb-1ee9c74ad375" providerId="ADAL" clId="{69C3C210-437C-4E7C-83BE-0BF374C71E5D}" dt="2020-10-27T22:19:54.640" v="1127" actId="571"/>
          <ac:spMkLst>
            <pc:docMk/>
            <pc:sldMk cId="831103842" sldId="273"/>
            <ac:spMk id="138" creationId="{A50437B5-F424-48C0-93FC-C0012863555A}"/>
          </ac:spMkLst>
        </pc:spChg>
        <pc:spChg chg="mod">
          <ac:chgData name="Moshe Freedman" userId="60dcc7a2-9905-4a61-8dfb-1ee9c74ad375" providerId="ADAL" clId="{69C3C210-437C-4E7C-83BE-0BF374C71E5D}" dt="2020-10-27T22:19:54.640" v="1127" actId="571"/>
          <ac:spMkLst>
            <pc:docMk/>
            <pc:sldMk cId="831103842" sldId="273"/>
            <ac:spMk id="140" creationId="{60FD9731-9136-4E8B-9AFE-1B2A8BE7E4D0}"/>
          </ac:spMkLst>
        </pc:spChg>
        <pc:spChg chg="mod">
          <ac:chgData name="Moshe Freedman" userId="60dcc7a2-9905-4a61-8dfb-1ee9c74ad375" providerId="ADAL" clId="{69C3C210-437C-4E7C-83BE-0BF374C71E5D}" dt="2020-10-27T22:19:54.640" v="1127" actId="571"/>
          <ac:spMkLst>
            <pc:docMk/>
            <pc:sldMk cId="831103842" sldId="273"/>
            <ac:spMk id="142" creationId="{8BCC30BA-5481-4D8F-9F7C-41CACE0E598F}"/>
          </ac:spMkLst>
        </pc:spChg>
        <pc:spChg chg="mod">
          <ac:chgData name="Moshe Freedman" userId="60dcc7a2-9905-4a61-8dfb-1ee9c74ad375" providerId="ADAL" clId="{69C3C210-437C-4E7C-83BE-0BF374C71E5D}" dt="2020-10-27T22:19:54.640" v="1127" actId="571"/>
          <ac:spMkLst>
            <pc:docMk/>
            <pc:sldMk cId="831103842" sldId="273"/>
            <ac:spMk id="144" creationId="{97B3BD43-7B61-4955-9BAE-1EB1119C8BE6}"/>
          </ac:spMkLst>
        </pc:spChg>
        <pc:spChg chg="mod">
          <ac:chgData name="Moshe Freedman" userId="60dcc7a2-9905-4a61-8dfb-1ee9c74ad375" providerId="ADAL" clId="{69C3C210-437C-4E7C-83BE-0BF374C71E5D}" dt="2020-10-27T22:19:58.381" v="1128" actId="571"/>
          <ac:spMkLst>
            <pc:docMk/>
            <pc:sldMk cId="831103842" sldId="273"/>
            <ac:spMk id="148" creationId="{ED8229BF-10D4-4B5A-89DF-83434B306AE4}"/>
          </ac:spMkLst>
        </pc:spChg>
        <pc:spChg chg="mod">
          <ac:chgData name="Moshe Freedman" userId="60dcc7a2-9905-4a61-8dfb-1ee9c74ad375" providerId="ADAL" clId="{69C3C210-437C-4E7C-83BE-0BF374C71E5D}" dt="2020-10-27T22:19:58.381" v="1128" actId="571"/>
          <ac:spMkLst>
            <pc:docMk/>
            <pc:sldMk cId="831103842" sldId="273"/>
            <ac:spMk id="149" creationId="{D3D93CC2-8A2B-4731-92CB-FCC177A344E4}"/>
          </ac:spMkLst>
        </pc:spChg>
        <pc:spChg chg="mod">
          <ac:chgData name="Moshe Freedman" userId="60dcc7a2-9905-4a61-8dfb-1ee9c74ad375" providerId="ADAL" clId="{69C3C210-437C-4E7C-83BE-0BF374C71E5D}" dt="2020-10-27T22:19:58.381" v="1128" actId="571"/>
          <ac:spMkLst>
            <pc:docMk/>
            <pc:sldMk cId="831103842" sldId="273"/>
            <ac:spMk id="150" creationId="{D99CF2DE-9C1F-4804-98C6-81E54A142356}"/>
          </ac:spMkLst>
        </pc:spChg>
        <pc:spChg chg="mod">
          <ac:chgData name="Moshe Freedman" userId="60dcc7a2-9905-4a61-8dfb-1ee9c74ad375" providerId="ADAL" clId="{69C3C210-437C-4E7C-83BE-0BF374C71E5D}" dt="2020-10-27T22:19:58.381" v="1128" actId="571"/>
          <ac:spMkLst>
            <pc:docMk/>
            <pc:sldMk cId="831103842" sldId="273"/>
            <ac:spMk id="153" creationId="{D40101E0-F2DE-4D3C-B1FB-4327BED92055}"/>
          </ac:spMkLst>
        </pc:spChg>
        <pc:spChg chg="mod">
          <ac:chgData name="Moshe Freedman" userId="60dcc7a2-9905-4a61-8dfb-1ee9c74ad375" providerId="ADAL" clId="{69C3C210-437C-4E7C-83BE-0BF374C71E5D}" dt="2020-10-27T22:19:58.381" v="1128" actId="571"/>
          <ac:spMkLst>
            <pc:docMk/>
            <pc:sldMk cId="831103842" sldId="273"/>
            <ac:spMk id="162" creationId="{B8154233-30C5-4FF9-A429-5EA248EBD9F3}"/>
          </ac:spMkLst>
        </pc:spChg>
        <pc:spChg chg="mod">
          <ac:chgData name="Moshe Freedman" userId="60dcc7a2-9905-4a61-8dfb-1ee9c74ad375" providerId="ADAL" clId="{69C3C210-437C-4E7C-83BE-0BF374C71E5D}" dt="2020-10-27T22:19:58.381" v="1128" actId="571"/>
          <ac:spMkLst>
            <pc:docMk/>
            <pc:sldMk cId="831103842" sldId="273"/>
            <ac:spMk id="164" creationId="{988921A1-7590-4690-B003-5D5C59CD6901}"/>
          </ac:spMkLst>
        </pc:spChg>
        <pc:spChg chg="mod">
          <ac:chgData name="Moshe Freedman" userId="60dcc7a2-9905-4a61-8dfb-1ee9c74ad375" providerId="ADAL" clId="{69C3C210-437C-4E7C-83BE-0BF374C71E5D}" dt="2020-10-27T22:19:58.381" v="1128" actId="571"/>
          <ac:spMkLst>
            <pc:docMk/>
            <pc:sldMk cId="831103842" sldId="273"/>
            <ac:spMk id="166" creationId="{E8C5E9C0-22C0-4344-B181-BF96121FE658}"/>
          </ac:spMkLst>
        </pc:spChg>
        <pc:spChg chg="mod">
          <ac:chgData name="Moshe Freedman" userId="60dcc7a2-9905-4a61-8dfb-1ee9c74ad375" providerId="ADAL" clId="{69C3C210-437C-4E7C-83BE-0BF374C71E5D}" dt="2020-10-27T22:19:58.381" v="1128" actId="571"/>
          <ac:spMkLst>
            <pc:docMk/>
            <pc:sldMk cId="831103842" sldId="273"/>
            <ac:spMk id="168" creationId="{7D202ACD-B9F5-4A57-B26C-AFD31C453D19}"/>
          </ac:spMkLst>
        </pc:spChg>
        <pc:spChg chg="mod">
          <ac:chgData name="Moshe Freedman" userId="60dcc7a2-9905-4a61-8dfb-1ee9c74ad375" providerId="ADAL" clId="{69C3C210-437C-4E7C-83BE-0BF374C71E5D}" dt="2020-10-27T22:19:58.381" v="1128" actId="571"/>
          <ac:spMkLst>
            <pc:docMk/>
            <pc:sldMk cId="831103842" sldId="273"/>
            <ac:spMk id="170" creationId="{08E3DC95-D70E-4C7A-A8B5-0A5884ACD072}"/>
          </ac:spMkLst>
        </pc:spChg>
        <pc:spChg chg="mod">
          <ac:chgData name="Moshe Freedman" userId="60dcc7a2-9905-4a61-8dfb-1ee9c74ad375" providerId="ADAL" clId="{69C3C210-437C-4E7C-83BE-0BF374C71E5D}" dt="2020-10-27T22:19:58.381" v="1128" actId="571"/>
          <ac:spMkLst>
            <pc:docMk/>
            <pc:sldMk cId="831103842" sldId="273"/>
            <ac:spMk id="172" creationId="{76ABC599-5F17-4F7B-A30E-9FDB277FB96C}"/>
          </ac:spMkLst>
        </pc:spChg>
        <pc:spChg chg="mod">
          <ac:chgData name="Moshe Freedman" userId="60dcc7a2-9905-4a61-8dfb-1ee9c74ad375" providerId="ADAL" clId="{69C3C210-437C-4E7C-83BE-0BF374C71E5D}" dt="2020-10-27T22:19:58.381" v="1128" actId="571"/>
          <ac:spMkLst>
            <pc:docMk/>
            <pc:sldMk cId="831103842" sldId="273"/>
            <ac:spMk id="174" creationId="{3271F97E-AA4F-4819-A21F-17F720FE2AC2}"/>
          </ac:spMkLst>
        </pc:spChg>
        <pc:spChg chg="mod">
          <ac:chgData name="Moshe Freedman" userId="60dcc7a2-9905-4a61-8dfb-1ee9c74ad375" providerId="ADAL" clId="{69C3C210-437C-4E7C-83BE-0BF374C71E5D}" dt="2020-10-27T22:19:58.381" v="1128" actId="571"/>
          <ac:spMkLst>
            <pc:docMk/>
            <pc:sldMk cId="831103842" sldId="273"/>
            <ac:spMk id="176" creationId="{2A1410CA-C671-44B8-92BB-EF6E5B5A30E8}"/>
          </ac:spMkLst>
        </pc:spChg>
        <pc:grpChg chg="add mod">
          <ac:chgData name="Moshe Freedman" userId="60dcc7a2-9905-4a61-8dfb-1ee9c74ad375" providerId="ADAL" clId="{69C3C210-437C-4E7C-83BE-0BF374C71E5D}" dt="2020-10-27T22:19:51.507" v="1126" actId="571"/>
          <ac:grpSpMkLst>
            <pc:docMk/>
            <pc:sldMk cId="831103842" sldId="273"/>
            <ac:grpSpMk id="82" creationId="{BD22C426-9490-4C22-BD46-8641E74FCD2B}"/>
          </ac:grpSpMkLst>
        </pc:grpChg>
        <pc:grpChg chg="mod">
          <ac:chgData name="Moshe Freedman" userId="60dcc7a2-9905-4a61-8dfb-1ee9c74ad375" providerId="ADAL" clId="{69C3C210-437C-4E7C-83BE-0BF374C71E5D}" dt="2020-10-27T22:19:51.507" v="1126" actId="571"/>
          <ac:grpSpMkLst>
            <pc:docMk/>
            <pc:sldMk cId="831103842" sldId="273"/>
            <ac:grpSpMk id="83" creationId="{8779DF4C-DAC5-461C-834A-112546FADB9D}"/>
          </ac:grpSpMkLst>
        </pc:grpChg>
        <pc:grpChg chg="mod">
          <ac:chgData name="Moshe Freedman" userId="60dcc7a2-9905-4a61-8dfb-1ee9c74ad375" providerId="ADAL" clId="{69C3C210-437C-4E7C-83BE-0BF374C71E5D}" dt="2020-10-27T22:19:51.507" v="1126" actId="571"/>
          <ac:grpSpMkLst>
            <pc:docMk/>
            <pc:sldMk cId="831103842" sldId="273"/>
            <ac:grpSpMk id="90" creationId="{401BC065-4879-4634-8DB8-F34464AC8A2B}"/>
          </ac:grpSpMkLst>
        </pc:grpChg>
        <pc:grpChg chg="mod">
          <ac:chgData name="Moshe Freedman" userId="60dcc7a2-9905-4a61-8dfb-1ee9c74ad375" providerId="ADAL" clId="{69C3C210-437C-4E7C-83BE-0BF374C71E5D}" dt="2020-10-27T22:19:51.507" v="1126" actId="571"/>
          <ac:grpSpMkLst>
            <pc:docMk/>
            <pc:sldMk cId="831103842" sldId="273"/>
            <ac:grpSpMk id="91" creationId="{35BBB5A0-4AF4-4DF7-A544-A3184FCB4DF9}"/>
          </ac:grpSpMkLst>
        </pc:grpChg>
        <pc:grpChg chg="mod">
          <ac:chgData name="Moshe Freedman" userId="60dcc7a2-9905-4a61-8dfb-1ee9c74ad375" providerId="ADAL" clId="{69C3C210-437C-4E7C-83BE-0BF374C71E5D}" dt="2020-10-27T22:19:51.507" v="1126" actId="571"/>
          <ac:grpSpMkLst>
            <pc:docMk/>
            <pc:sldMk cId="831103842" sldId="273"/>
            <ac:grpSpMk id="92" creationId="{236E11B8-01E4-4461-B2D1-2AA1336706AD}"/>
          </ac:grpSpMkLst>
        </pc:grpChg>
        <pc:grpChg chg="mod">
          <ac:chgData name="Moshe Freedman" userId="60dcc7a2-9905-4a61-8dfb-1ee9c74ad375" providerId="ADAL" clId="{69C3C210-437C-4E7C-83BE-0BF374C71E5D}" dt="2020-10-27T22:19:51.507" v="1126" actId="571"/>
          <ac:grpSpMkLst>
            <pc:docMk/>
            <pc:sldMk cId="831103842" sldId="273"/>
            <ac:grpSpMk id="93" creationId="{F6C238BF-5AC7-4FC9-8D19-55EE1A5EB436}"/>
          </ac:grpSpMkLst>
        </pc:grpChg>
        <pc:grpChg chg="mod">
          <ac:chgData name="Moshe Freedman" userId="60dcc7a2-9905-4a61-8dfb-1ee9c74ad375" providerId="ADAL" clId="{69C3C210-437C-4E7C-83BE-0BF374C71E5D}" dt="2020-10-27T22:19:51.507" v="1126" actId="571"/>
          <ac:grpSpMkLst>
            <pc:docMk/>
            <pc:sldMk cId="831103842" sldId="273"/>
            <ac:grpSpMk id="94" creationId="{AF57DD75-20BA-4157-8253-642DBA767B80}"/>
          </ac:grpSpMkLst>
        </pc:grpChg>
        <pc:grpChg chg="mod">
          <ac:chgData name="Moshe Freedman" userId="60dcc7a2-9905-4a61-8dfb-1ee9c74ad375" providerId="ADAL" clId="{69C3C210-437C-4E7C-83BE-0BF374C71E5D}" dt="2020-10-27T22:19:51.507" v="1126" actId="571"/>
          <ac:grpSpMkLst>
            <pc:docMk/>
            <pc:sldMk cId="831103842" sldId="273"/>
            <ac:grpSpMk id="95" creationId="{00FF0A83-804F-4195-BF60-2226C448A815}"/>
          </ac:grpSpMkLst>
        </pc:grpChg>
        <pc:grpChg chg="mod">
          <ac:chgData name="Moshe Freedman" userId="60dcc7a2-9905-4a61-8dfb-1ee9c74ad375" providerId="ADAL" clId="{69C3C210-437C-4E7C-83BE-0BF374C71E5D}" dt="2020-10-27T22:19:51.507" v="1126" actId="571"/>
          <ac:grpSpMkLst>
            <pc:docMk/>
            <pc:sldMk cId="831103842" sldId="273"/>
            <ac:grpSpMk id="96" creationId="{C656EC91-CD2C-4597-BEA5-F163F64F18FA}"/>
          </ac:grpSpMkLst>
        </pc:grpChg>
        <pc:grpChg chg="mod">
          <ac:chgData name="Moshe Freedman" userId="60dcc7a2-9905-4a61-8dfb-1ee9c74ad375" providerId="ADAL" clId="{69C3C210-437C-4E7C-83BE-0BF374C71E5D}" dt="2020-10-27T22:19:51.507" v="1126" actId="571"/>
          <ac:grpSpMkLst>
            <pc:docMk/>
            <pc:sldMk cId="831103842" sldId="273"/>
            <ac:grpSpMk id="97" creationId="{728C7313-DA40-4C41-95C6-C0242E978307}"/>
          </ac:grpSpMkLst>
        </pc:grpChg>
        <pc:grpChg chg="add mod">
          <ac:chgData name="Moshe Freedman" userId="60dcc7a2-9905-4a61-8dfb-1ee9c74ad375" providerId="ADAL" clId="{69C3C210-437C-4E7C-83BE-0BF374C71E5D}" dt="2020-10-27T22:19:54.640" v="1127" actId="571"/>
          <ac:grpSpMkLst>
            <pc:docMk/>
            <pc:sldMk cId="831103842" sldId="273"/>
            <ac:grpSpMk id="114" creationId="{FD38188B-7346-4275-9EC1-D1473AA95C8A}"/>
          </ac:grpSpMkLst>
        </pc:grpChg>
        <pc:grpChg chg="mod">
          <ac:chgData name="Moshe Freedman" userId="60dcc7a2-9905-4a61-8dfb-1ee9c74ad375" providerId="ADAL" clId="{69C3C210-437C-4E7C-83BE-0BF374C71E5D}" dt="2020-10-27T22:19:54.640" v="1127" actId="571"/>
          <ac:grpSpMkLst>
            <pc:docMk/>
            <pc:sldMk cId="831103842" sldId="273"/>
            <ac:grpSpMk id="115" creationId="{1AB31DD1-37BD-4E7A-9AE9-E8BC25BAFE3B}"/>
          </ac:grpSpMkLst>
        </pc:grpChg>
        <pc:grpChg chg="mod">
          <ac:chgData name="Moshe Freedman" userId="60dcc7a2-9905-4a61-8dfb-1ee9c74ad375" providerId="ADAL" clId="{69C3C210-437C-4E7C-83BE-0BF374C71E5D}" dt="2020-10-27T22:19:54.640" v="1127" actId="571"/>
          <ac:grpSpMkLst>
            <pc:docMk/>
            <pc:sldMk cId="831103842" sldId="273"/>
            <ac:grpSpMk id="122" creationId="{450CA535-A0DE-4263-8B2E-A75DE051051C}"/>
          </ac:grpSpMkLst>
        </pc:grpChg>
        <pc:grpChg chg="mod">
          <ac:chgData name="Moshe Freedman" userId="60dcc7a2-9905-4a61-8dfb-1ee9c74ad375" providerId="ADAL" clId="{69C3C210-437C-4E7C-83BE-0BF374C71E5D}" dt="2020-10-27T22:19:54.640" v="1127" actId="571"/>
          <ac:grpSpMkLst>
            <pc:docMk/>
            <pc:sldMk cId="831103842" sldId="273"/>
            <ac:grpSpMk id="123" creationId="{32F279F7-6A49-4897-9CA4-E701E6B7072A}"/>
          </ac:grpSpMkLst>
        </pc:grpChg>
        <pc:grpChg chg="mod">
          <ac:chgData name="Moshe Freedman" userId="60dcc7a2-9905-4a61-8dfb-1ee9c74ad375" providerId="ADAL" clId="{69C3C210-437C-4E7C-83BE-0BF374C71E5D}" dt="2020-10-27T22:19:54.640" v="1127" actId="571"/>
          <ac:grpSpMkLst>
            <pc:docMk/>
            <pc:sldMk cId="831103842" sldId="273"/>
            <ac:grpSpMk id="124" creationId="{5364C7FD-2683-4432-802B-20DE9D922FBA}"/>
          </ac:grpSpMkLst>
        </pc:grpChg>
        <pc:grpChg chg="mod">
          <ac:chgData name="Moshe Freedman" userId="60dcc7a2-9905-4a61-8dfb-1ee9c74ad375" providerId="ADAL" clId="{69C3C210-437C-4E7C-83BE-0BF374C71E5D}" dt="2020-10-27T22:19:54.640" v="1127" actId="571"/>
          <ac:grpSpMkLst>
            <pc:docMk/>
            <pc:sldMk cId="831103842" sldId="273"/>
            <ac:grpSpMk id="125" creationId="{D3DECB0E-9609-4B6C-9016-6CCFDDEE6EB2}"/>
          </ac:grpSpMkLst>
        </pc:grpChg>
        <pc:grpChg chg="mod">
          <ac:chgData name="Moshe Freedman" userId="60dcc7a2-9905-4a61-8dfb-1ee9c74ad375" providerId="ADAL" clId="{69C3C210-437C-4E7C-83BE-0BF374C71E5D}" dt="2020-10-27T22:19:54.640" v="1127" actId="571"/>
          <ac:grpSpMkLst>
            <pc:docMk/>
            <pc:sldMk cId="831103842" sldId="273"/>
            <ac:grpSpMk id="126" creationId="{47EE9E74-2492-45EB-A613-B520BF07DAEB}"/>
          </ac:grpSpMkLst>
        </pc:grpChg>
        <pc:grpChg chg="mod">
          <ac:chgData name="Moshe Freedman" userId="60dcc7a2-9905-4a61-8dfb-1ee9c74ad375" providerId="ADAL" clId="{69C3C210-437C-4E7C-83BE-0BF374C71E5D}" dt="2020-10-27T22:19:54.640" v="1127" actId="571"/>
          <ac:grpSpMkLst>
            <pc:docMk/>
            <pc:sldMk cId="831103842" sldId="273"/>
            <ac:grpSpMk id="127" creationId="{C79789A7-0D3D-497E-B10A-B98066281557}"/>
          </ac:grpSpMkLst>
        </pc:grpChg>
        <pc:grpChg chg="mod">
          <ac:chgData name="Moshe Freedman" userId="60dcc7a2-9905-4a61-8dfb-1ee9c74ad375" providerId="ADAL" clId="{69C3C210-437C-4E7C-83BE-0BF374C71E5D}" dt="2020-10-27T22:19:54.640" v="1127" actId="571"/>
          <ac:grpSpMkLst>
            <pc:docMk/>
            <pc:sldMk cId="831103842" sldId="273"/>
            <ac:grpSpMk id="128" creationId="{52A82C99-27AF-4F65-9FFB-BB704EDC9A18}"/>
          </ac:grpSpMkLst>
        </pc:grpChg>
        <pc:grpChg chg="mod">
          <ac:chgData name="Moshe Freedman" userId="60dcc7a2-9905-4a61-8dfb-1ee9c74ad375" providerId="ADAL" clId="{69C3C210-437C-4E7C-83BE-0BF374C71E5D}" dt="2020-10-27T22:19:54.640" v="1127" actId="571"/>
          <ac:grpSpMkLst>
            <pc:docMk/>
            <pc:sldMk cId="831103842" sldId="273"/>
            <ac:grpSpMk id="129" creationId="{D1E1578F-3F55-4945-A4F0-E36ADE2B732F}"/>
          </ac:grpSpMkLst>
        </pc:grpChg>
        <pc:grpChg chg="add mod">
          <ac:chgData name="Moshe Freedman" userId="60dcc7a2-9905-4a61-8dfb-1ee9c74ad375" providerId="ADAL" clId="{69C3C210-437C-4E7C-83BE-0BF374C71E5D}" dt="2020-10-27T22:20:07.731" v="1130" actId="1076"/>
          <ac:grpSpMkLst>
            <pc:docMk/>
            <pc:sldMk cId="831103842" sldId="273"/>
            <ac:grpSpMk id="146" creationId="{3E7491B3-C592-4A2D-83DA-128C2BDE50C1}"/>
          </ac:grpSpMkLst>
        </pc:grpChg>
        <pc:grpChg chg="mod">
          <ac:chgData name="Moshe Freedman" userId="60dcc7a2-9905-4a61-8dfb-1ee9c74ad375" providerId="ADAL" clId="{69C3C210-437C-4E7C-83BE-0BF374C71E5D}" dt="2020-10-27T22:19:58.381" v="1128" actId="571"/>
          <ac:grpSpMkLst>
            <pc:docMk/>
            <pc:sldMk cId="831103842" sldId="273"/>
            <ac:grpSpMk id="147" creationId="{96F60D57-876B-4181-9CA0-21A89DB8ADC8}"/>
          </ac:grpSpMkLst>
        </pc:grpChg>
        <pc:grpChg chg="mod">
          <ac:chgData name="Moshe Freedman" userId="60dcc7a2-9905-4a61-8dfb-1ee9c74ad375" providerId="ADAL" clId="{69C3C210-437C-4E7C-83BE-0BF374C71E5D}" dt="2020-10-27T22:19:58.381" v="1128" actId="571"/>
          <ac:grpSpMkLst>
            <pc:docMk/>
            <pc:sldMk cId="831103842" sldId="273"/>
            <ac:grpSpMk id="154" creationId="{C5799D11-7EF4-4195-B0AB-7F5E3F74AB8B}"/>
          </ac:grpSpMkLst>
        </pc:grpChg>
        <pc:grpChg chg="mod">
          <ac:chgData name="Moshe Freedman" userId="60dcc7a2-9905-4a61-8dfb-1ee9c74ad375" providerId="ADAL" clId="{69C3C210-437C-4E7C-83BE-0BF374C71E5D}" dt="2020-10-27T22:19:58.381" v="1128" actId="571"/>
          <ac:grpSpMkLst>
            <pc:docMk/>
            <pc:sldMk cId="831103842" sldId="273"/>
            <ac:grpSpMk id="155" creationId="{A5C3F7EF-DD61-4153-B206-393AADBF3BD8}"/>
          </ac:grpSpMkLst>
        </pc:grpChg>
        <pc:grpChg chg="mod">
          <ac:chgData name="Moshe Freedman" userId="60dcc7a2-9905-4a61-8dfb-1ee9c74ad375" providerId="ADAL" clId="{69C3C210-437C-4E7C-83BE-0BF374C71E5D}" dt="2020-10-27T22:19:58.381" v="1128" actId="571"/>
          <ac:grpSpMkLst>
            <pc:docMk/>
            <pc:sldMk cId="831103842" sldId="273"/>
            <ac:grpSpMk id="156" creationId="{19CB2196-56A4-49D5-B9CB-400532242B97}"/>
          </ac:grpSpMkLst>
        </pc:grpChg>
        <pc:grpChg chg="mod">
          <ac:chgData name="Moshe Freedman" userId="60dcc7a2-9905-4a61-8dfb-1ee9c74ad375" providerId="ADAL" clId="{69C3C210-437C-4E7C-83BE-0BF374C71E5D}" dt="2020-10-27T22:19:58.381" v="1128" actId="571"/>
          <ac:grpSpMkLst>
            <pc:docMk/>
            <pc:sldMk cId="831103842" sldId="273"/>
            <ac:grpSpMk id="157" creationId="{2FB6ADB4-5A8A-449D-8D82-D416DD487F91}"/>
          </ac:grpSpMkLst>
        </pc:grpChg>
        <pc:grpChg chg="mod">
          <ac:chgData name="Moshe Freedman" userId="60dcc7a2-9905-4a61-8dfb-1ee9c74ad375" providerId="ADAL" clId="{69C3C210-437C-4E7C-83BE-0BF374C71E5D}" dt="2020-10-27T22:19:58.381" v="1128" actId="571"/>
          <ac:grpSpMkLst>
            <pc:docMk/>
            <pc:sldMk cId="831103842" sldId="273"/>
            <ac:grpSpMk id="158" creationId="{DDD6A428-7109-4C41-8FBF-93AF1033DED9}"/>
          </ac:grpSpMkLst>
        </pc:grpChg>
        <pc:grpChg chg="mod">
          <ac:chgData name="Moshe Freedman" userId="60dcc7a2-9905-4a61-8dfb-1ee9c74ad375" providerId="ADAL" clId="{69C3C210-437C-4E7C-83BE-0BF374C71E5D}" dt="2020-10-27T22:19:58.381" v="1128" actId="571"/>
          <ac:grpSpMkLst>
            <pc:docMk/>
            <pc:sldMk cId="831103842" sldId="273"/>
            <ac:grpSpMk id="159" creationId="{87C67CCE-F48C-46CA-8EFB-2C2F80E5549D}"/>
          </ac:grpSpMkLst>
        </pc:grpChg>
        <pc:grpChg chg="mod">
          <ac:chgData name="Moshe Freedman" userId="60dcc7a2-9905-4a61-8dfb-1ee9c74ad375" providerId="ADAL" clId="{69C3C210-437C-4E7C-83BE-0BF374C71E5D}" dt="2020-10-27T22:19:58.381" v="1128" actId="571"/>
          <ac:grpSpMkLst>
            <pc:docMk/>
            <pc:sldMk cId="831103842" sldId="273"/>
            <ac:grpSpMk id="160" creationId="{AB81AFA4-26DB-4849-9E64-3CBE7DA48036}"/>
          </ac:grpSpMkLst>
        </pc:grpChg>
        <pc:grpChg chg="mod">
          <ac:chgData name="Moshe Freedman" userId="60dcc7a2-9905-4a61-8dfb-1ee9c74ad375" providerId="ADAL" clId="{69C3C210-437C-4E7C-83BE-0BF374C71E5D}" dt="2020-10-27T22:19:58.381" v="1128" actId="571"/>
          <ac:grpSpMkLst>
            <pc:docMk/>
            <pc:sldMk cId="831103842" sldId="273"/>
            <ac:grpSpMk id="161" creationId="{3A2E07BD-AFB3-4DCF-AB64-AA32D059FC4D}"/>
          </ac:grpSpMkLst>
        </pc:grpChg>
        <pc:cxnChg chg="mod">
          <ac:chgData name="Moshe Freedman" userId="60dcc7a2-9905-4a61-8dfb-1ee9c74ad375" providerId="ADAL" clId="{69C3C210-437C-4E7C-83BE-0BF374C71E5D}" dt="2020-10-27T22:19:51.507" v="1126" actId="571"/>
          <ac:cxnSpMkLst>
            <pc:docMk/>
            <pc:sldMk cId="831103842" sldId="273"/>
            <ac:cxnSpMk id="87" creationId="{2376F9F1-2169-468E-B72F-B7ED94198810}"/>
          </ac:cxnSpMkLst>
        </pc:cxnChg>
        <pc:cxnChg chg="mod">
          <ac:chgData name="Moshe Freedman" userId="60dcc7a2-9905-4a61-8dfb-1ee9c74ad375" providerId="ADAL" clId="{69C3C210-437C-4E7C-83BE-0BF374C71E5D}" dt="2020-10-27T22:19:51.507" v="1126" actId="571"/>
          <ac:cxnSpMkLst>
            <pc:docMk/>
            <pc:sldMk cId="831103842" sldId="273"/>
            <ac:cxnSpMk id="88" creationId="{5145C865-1FDF-4772-8A92-7B04D78C57B6}"/>
          </ac:cxnSpMkLst>
        </pc:cxnChg>
        <pc:cxnChg chg="mod">
          <ac:chgData name="Moshe Freedman" userId="60dcc7a2-9905-4a61-8dfb-1ee9c74ad375" providerId="ADAL" clId="{69C3C210-437C-4E7C-83BE-0BF374C71E5D}" dt="2020-10-27T22:19:51.507" v="1126" actId="571"/>
          <ac:cxnSpMkLst>
            <pc:docMk/>
            <pc:sldMk cId="831103842" sldId="273"/>
            <ac:cxnSpMk id="99" creationId="{084A0352-598C-462B-B35C-3769891C4413}"/>
          </ac:cxnSpMkLst>
        </pc:cxnChg>
        <pc:cxnChg chg="mod">
          <ac:chgData name="Moshe Freedman" userId="60dcc7a2-9905-4a61-8dfb-1ee9c74ad375" providerId="ADAL" clId="{69C3C210-437C-4E7C-83BE-0BF374C71E5D}" dt="2020-10-27T22:19:51.507" v="1126" actId="571"/>
          <ac:cxnSpMkLst>
            <pc:docMk/>
            <pc:sldMk cId="831103842" sldId="273"/>
            <ac:cxnSpMk id="101" creationId="{BC22D625-97B7-4C76-A612-E5DB5FD5A7C9}"/>
          </ac:cxnSpMkLst>
        </pc:cxnChg>
        <pc:cxnChg chg="mod">
          <ac:chgData name="Moshe Freedman" userId="60dcc7a2-9905-4a61-8dfb-1ee9c74ad375" providerId="ADAL" clId="{69C3C210-437C-4E7C-83BE-0BF374C71E5D}" dt="2020-10-27T22:19:51.507" v="1126" actId="571"/>
          <ac:cxnSpMkLst>
            <pc:docMk/>
            <pc:sldMk cId="831103842" sldId="273"/>
            <ac:cxnSpMk id="103" creationId="{8A9F97CF-28A8-4DF7-84B7-E8737D0496E7}"/>
          </ac:cxnSpMkLst>
        </pc:cxnChg>
        <pc:cxnChg chg="mod">
          <ac:chgData name="Moshe Freedman" userId="60dcc7a2-9905-4a61-8dfb-1ee9c74ad375" providerId="ADAL" clId="{69C3C210-437C-4E7C-83BE-0BF374C71E5D}" dt="2020-10-27T22:19:51.507" v="1126" actId="571"/>
          <ac:cxnSpMkLst>
            <pc:docMk/>
            <pc:sldMk cId="831103842" sldId="273"/>
            <ac:cxnSpMk id="105" creationId="{3E4DD9E6-23DE-4B3D-AED1-EC9A8AA33E19}"/>
          </ac:cxnSpMkLst>
        </pc:cxnChg>
        <pc:cxnChg chg="mod">
          <ac:chgData name="Moshe Freedman" userId="60dcc7a2-9905-4a61-8dfb-1ee9c74ad375" providerId="ADAL" clId="{69C3C210-437C-4E7C-83BE-0BF374C71E5D}" dt="2020-10-27T22:19:51.507" v="1126" actId="571"/>
          <ac:cxnSpMkLst>
            <pc:docMk/>
            <pc:sldMk cId="831103842" sldId="273"/>
            <ac:cxnSpMk id="107" creationId="{6A26E08C-1AB0-4835-95F6-235013199541}"/>
          </ac:cxnSpMkLst>
        </pc:cxnChg>
        <pc:cxnChg chg="mod">
          <ac:chgData name="Moshe Freedman" userId="60dcc7a2-9905-4a61-8dfb-1ee9c74ad375" providerId="ADAL" clId="{69C3C210-437C-4E7C-83BE-0BF374C71E5D}" dt="2020-10-27T22:19:51.507" v="1126" actId="571"/>
          <ac:cxnSpMkLst>
            <pc:docMk/>
            <pc:sldMk cId="831103842" sldId="273"/>
            <ac:cxnSpMk id="109" creationId="{CABF3FCD-2171-4647-BD84-2AF5523C0831}"/>
          </ac:cxnSpMkLst>
        </pc:cxnChg>
        <pc:cxnChg chg="mod">
          <ac:chgData name="Moshe Freedman" userId="60dcc7a2-9905-4a61-8dfb-1ee9c74ad375" providerId="ADAL" clId="{69C3C210-437C-4E7C-83BE-0BF374C71E5D}" dt="2020-10-27T22:19:51.507" v="1126" actId="571"/>
          <ac:cxnSpMkLst>
            <pc:docMk/>
            <pc:sldMk cId="831103842" sldId="273"/>
            <ac:cxnSpMk id="111" creationId="{63481A3D-392B-4682-8A44-6E71A225ECD1}"/>
          </ac:cxnSpMkLst>
        </pc:cxnChg>
        <pc:cxnChg chg="mod">
          <ac:chgData name="Moshe Freedman" userId="60dcc7a2-9905-4a61-8dfb-1ee9c74ad375" providerId="ADAL" clId="{69C3C210-437C-4E7C-83BE-0BF374C71E5D}" dt="2020-10-27T22:19:51.507" v="1126" actId="571"/>
          <ac:cxnSpMkLst>
            <pc:docMk/>
            <pc:sldMk cId="831103842" sldId="273"/>
            <ac:cxnSpMk id="113" creationId="{EF133B1C-D75A-4712-B506-AA5FD8C3D8DF}"/>
          </ac:cxnSpMkLst>
        </pc:cxnChg>
        <pc:cxnChg chg="mod">
          <ac:chgData name="Moshe Freedman" userId="60dcc7a2-9905-4a61-8dfb-1ee9c74ad375" providerId="ADAL" clId="{69C3C210-437C-4E7C-83BE-0BF374C71E5D}" dt="2020-10-27T22:19:54.640" v="1127" actId="571"/>
          <ac:cxnSpMkLst>
            <pc:docMk/>
            <pc:sldMk cId="831103842" sldId="273"/>
            <ac:cxnSpMk id="119" creationId="{D7BAC567-C8C6-436D-BB0B-8E4A27FBC2B4}"/>
          </ac:cxnSpMkLst>
        </pc:cxnChg>
        <pc:cxnChg chg="mod">
          <ac:chgData name="Moshe Freedman" userId="60dcc7a2-9905-4a61-8dfb-1ee9c74ad375" providerId="ADAL" clId="{69C3C210-437C-4E7C-83BE-0BF374C71E5D}" dt="2020-10-27T22:19:54.640" v="1127" actId="571"/>
          <ac:cxnSpMkLst>
            <pc:docMk/>
            <pc:sldMk cId="831103842" sldId="273"/>
            <ac:cxnSpMk id="120" creationId="{876A64A3-4F96-4697-ACE9-F32AAEEBF187}"/>
          </ac:cxnSpMkLst>
        </pc:cxnChg>
        <pc:cxnChg chg="mod">
          <ac:chgData name="Moshe Freedman" userId="60dcc7a2-9905-4a61-8dfb-1ee9c74ad375" providerId="ADAL" clId="{69C3C210-437C-4E7C-83BE-0BF374C71E5D}" dt="2020-10-27T22:19:54.640" v="1127" actId="571"/>
          <ac:cxnSpMkLst>
            <pc:docMk/>
            <pc:sldMk cId="831103842" sldId="273"/>
            <ac:cxnSpMk id="131" creationId="{2EF220FE-ACF2-445B-AF9F-2F66E7306109}"/>
          </ac:cxnSpMkLst>
        </pc:cxnChg>
        <pc:cxnChg chg="mod">
          <ac:chgData name="Moshe Freedman" userId="60dcc7a2-9905-4a61-8dfb-1ee9c74ad375" providerId="ADAL" clId="{69C3C210-437C-4E7C-83BE-0BF374C71E5D}" dt="2020-10-27T22:19:54.640" v="1127" actId="571"/>
          <ac:cxnSpMkLst>
            <pc:docMk/>
            <pc:sldMk cId="831103842" sldId="273"/>
            <ac:cxnSpMk id="133" creationId="{D411C1FA-CC07-4393-9CAB-B71CB2A0459F}"/>
          </ac:cxnSpMkLst>
        </pc:cxnChg>
        <pc:cxnChg chg="mod">
          <ac:chgData name="Moshe Freedman" userId="60dcc7a2-9905-4a61-8dfb-1ee9c74ad375" providerId="ADAL" clId="{69C3C210-437C-4E7C-83BE-0BF374C71E5D}" dt="2020-10-27T22:19:54.640" v="1127" actId="571"/>
          <ac:cxnSpMkLst>
            <pc:docMk/>
            <pc:sldMk cId="831103842" sldId="273"/>
            <ac:cxnSpMk id="135" creationId="{1D0257DD-4AF5-476F-834D-7C0B14AB3252}"/>
          </ac:cxnSpMkLst>
        </pc:cxnChg>
        <pc:cxnChg chg="mod">
          <ac:chgData name="Moshe Freedman" userId="60dcc7a2-9905-4a61-8dfb-1ee9c74ad375" providerId="ADAL" clId="{69C3C210-437C-4E7C-83BE-0BF374C71E5D}" dt="2020-10-27T22:19:54.640" v="1127" actId="571"/>
          <ac:cxnSpMkLst>
            <pc:docMk/>
            <pc:sldMk cId="831103842" sldId="273"/>
            <ac:cxnSpMk id="137" creationId="{C748FC14-C452-4D41-94E7-87748297FA1F}"/>
          </ac:cxnSpMkLst>
        </pc:cxnChg>
        <pc:cxnChg chg="mod">
          <ac:chgData name="Moshe Freedman" userId="60dcc7a2-9905-4a61-8dfb-1ee9c74ad375" providerId="ADAL" clId="{69C3C210-437C-4E7C-83BE-0BF374C71E5D}" dt="2020-10-27T22:19:54.640" v="1127" actId="571"/>
          <ac:cxnSpMkLst>
            <pc:docMk/>
            <pc:sldMk cId="831103842" sldId="273"/>
            <ac:cxnSpMk id="139" creationId="{7AD83170-1D79-4057-BA4A-DCC725F7C383}"/>
          </ac:cxnSpMkLst>
        </pc:cxnChg>
        <pc:cxnChg chg="mod">
          <ac:chgData name="Moshe Freedman" userId="60dcc7a2-9905-4a61-8dfb-1ee9c74ad375" providerId="ADAL" clId="{69C3C210-437C-4E7C-83BE-0BF374C71E5D}" dt="2020-10-27T22:19:54.640" v="1127" actId="571"/>
          <ac:cxnSpMkLst>
            <pc:docMk/>
            <pc:sldMk cId="831103842" sldId="273"/>
            <ac:cxnSpMk id="141" creationId="{FBC9B44B-98EF-4581-9AC8-EB99831AA720}"/>
          </ac:cxnSpMkLst>
        </pc:cxnChg>
        <pc:cxnChg chg="mod">
          <ac:chgData name="Moshe Freedman" userId="60dcc7a2-9905-4a61-8dfb-1ee9c74ad375" providerId="ADAL" clId="{69C3C210-437C-4E7C-83BE-0BF374C71E5D}" dt="2020-10-27T22:19:54.640" v="1127" actId="571"/>
          <ac:cxnSpMkLst>
            <pc:docMk/>
            <pc:sldMk cId="831103842" sldId="273"/>
            <ac:cxnSpMk id="143" creationId="{963ED748-7472-47B6-B8E7-6E6B87333EF3}"/>
          </ac:cxnSpMkLst>
        </pc:cxnChg>
        <pc:cxnChg chg="mod">
          <ac:chgData name="Moshe Freedman" userId="60dcc7a2-9905-4a61-8dfb-1ee9c74ad375" providerId="ADAL" clId="{69C3C210-437C-4E7C-83BE-0BF374C71E5D}" dt="2020-10-27T22:19:54.640" v="1127" actId="571"/>
          <ac:cxnSpMkLst>
            <pc:docMk/>
            <pc:sldMk cId="831103842" sldId="273"/>
            <ac:cxnSpMk id="145" creationId="{DB295187-B937-47CE-8CEF-FB7B7AA0B320}"/>
          </ac:cxnSpMkLst>
        </pc:cxnChg>
        <pc:cxnChg chg="mod">
          <ac:chgData name="Moshe Freedman" userId="60dcc7a2-9905-4a61-8dfb-1ee9c74ad375" providerId="ADAL" clId="{69C3C210-437C-4E7C-83BE-0BF374C71E5D}" dt="2020-10-27T22:19:58.381" v="1128" actId="571"/>
          <ac:cxnSpMkLst>
            <pc:docMk/>
            <pc:sldMk cId="831103842" sldId="273"/>
            <ac:cxnSpMk id="151" creationId="{76EA9B6E-4B85-4179-91D9-956351C0CB4C}"/>
          </ac:cxnSpMkLst>
        </pc:cxnChg>
        <pc:cxnChg chg="mod">
          <ac:chgData name="Moshe Freedman" userId="60dcc7a2-9905-4a61-8dfb-1ee9c74ad375" providerId="ADAL" clId="{69C3C210-437C-4E7C-83BE-0BF374C71E5D}" dt="2020-10-27T22:19:58.381" v="1128" actId="571"/>
          <ac:cxnSpMkLst>
            <pc:docMk/>
            <pc:sldMk cId="831103842" sldId="273"/>
            <ac:cxnSpMk id="152" creationId="{601181CA-DC21-46D4-B574-C3FD7A59944E}"/>
          </ac:cxnSpMkLst>
        </pc:cxnChg>
        <pc:cxnChg chg="mod">
          <ac:chgData name="Moshe Freedman" userId="60dcc7a2-9905-4a61-8dfb-1ee9c74ad375" providerId="ADAL" clId="{69C3C210-437C-4E7C-83BE-0BF374C71E5D}" dt="2020-10-27T22:19:58.381" v="1128" actId="571"/>
          <ac:cxnSpMkLst>
            <pc:docMk/>
            <pc:sldMk cId="831103842" sldId="273"/>
            <ac:cxnSpMk id="163" creationId="{019ABA3B-65D0-4CF3-A4F8-EF7B12CAB348}"/>
          </ac:cxnSpMkLst>
        </pc:cxnChg>
        <pc:cxnChg chg="mod">
          <ac:chgData name="Moshe Freedman" userId="60dcc7a2-9905-4a61-8dfb-1ee9c74ad375" providerId="ADAL" clId="{69C3C210-437C-4E7C-83BE-0BF374C71E5D}" dt="2020-10-27T22:19:58.381" v="1128" actId="571"/>
          <ac:cxnSpMkLst>
            <pc:docMk/>
            <pc:sldMk cId="831103842" sldId="273"/>
            <ac:cxnSpMk id="165" creationId="{0E014D2C-16AE-46B0-BE87-C400D5ABDAC0}"/>
          </ac:cxnSpMkLst>
        </pc:cxnChg>
        <pc:cxnChg chg="mod">
          <ac:chgData name="Moshe Freedman" userId="60dcc7a2-9905-4a61-8dfb-1ee9c74ad375" providerId="ADAL" clId="{69C3C210-437C-4E7C-83BE-0BF374C71E5D}" dt="2020-10-27T22:19:58.381" v="1128" actId="571"/>
          <ac:cxnSpMkLst>
            <pc:docMk/>
            <pc:sldMk cId="831103842" sldId="273"/>
            <ac:cxnSpMk id="167" creationId="{F1301638-FCAB-4C8E-895C-E30A70FF9E5B}"/>
          </ac:cxnSpMkLst>
        </pc:cxnChg>
        <pc:cxnChg chg="mod">
          <ac:chgData name="Moshe Freedman" userId="60dcc7a2-9905-4a61-8dfb-1ee9c74ad375" providerId="ADAL" clId="{69C3C210-437C-4E7C-83BE-0BF374C71E5D}" dt="2020-10-27T22:19:58.381" v="1128" actId="571"/>
          <ac:cxnSpMkLst>
            <pc:docMk/>
            <pc:sldMk cId="831103842" sldId="273"/>
            <ac:cxnSpMk id="169" creationId="{A366C7D7-CCB7-46CB-B411-1EB3D3A9AB0A}"/>
          </ac:cxnSpMkLst>
        </pc:cxnChg>
        <pc:cxnChg chg="mod">
          <ac:chgData name="Moshe Freedman" userId="60dcc7a2-9905-4a61-8dfb-1ee9c74ad375" providerId="ADAL" clId="{69C3C210-437C-4E7C-83BE-0BF374C71E5D}" dt="2020-10-27T22:19:58.381" v="1128" actId="571"/>
          <ac:cxnSpMkLst>
            <pc:docMk/>
            <pc:sldMk cId="831103842" sldId="273"/>
            <ac:cxnSpMk id="171" creationId="{97623CD4-9FED-4B84-A944-2D0E68708E7F}"/>
          </ac:cxnSpMkLst>
        </pc:cxnChg>
        <pc:cxnChg chg="mod">
          <ac:chgData name="Moshe Freedman" userId="60dcc7a2-9905-4a61-8dfb-1ee9c74ad375" providerId="ADAL" clId="{69C3C210-437C-4E7C-83BE-0BF374C71E5D}" dt="2020-10-27T22:19:58.381" v="1128" actId="571"/>
          <ac:cxnSpMkLst>
            <pc:docMk/>
            <pc:sldMk cId="831103842" sldId="273"/>
            <ac:cxnSpMk id="173" creationId="{9F192888-9395-4975-BB9E-76FEB80D63F2}"/>
          </ac:cxnSpMkLst>
        </pc:cxnChg>
        <pc:cxnChg chg="mod">
          <ac:chgData name="Moshe Freedman" userId="60dcc7a2-9905-4a61-8dfb-1ee9c74ad375" providerId="ADAL" clId="{69C3C210-437C-4E7C-83BE-0BF374C71E5D}" dt="2020-10-27T22:19:58.381" v="1128" actId="571"/>
          <ac:cxnSpMkLst>
            <pc:docMk/>
            <pc:sldMk cId="831103842" sldId="273"/>
            <ac:cxnSpMk id="175" creationId="{BDC8A5FD-73CC-451F-A016-379B3EE4449B}"/>
          </ac:cxnSpMkLst>
        </pc:cxnChg>
        <pc:cxnChg chg="mod">
          <ac:chgData name="Moshe Freedman" userId="60dcc7a2-9905-4a61-8dfb-1ee9c74ad375" providerId="ADAL" clId="{69C3C210-437C-4E7C-83BE-0BF374C71E5D}" dt="2020-10-27T22:19:58.381" v="1128" actId="571"/>
          <ac:cxnSpMkLst>
            <pc:docMk/>
            <pc:sldMk cId="831103842" sldId="273"/>
            <ac:cxnSpMk id="177" creationId="{6A0FF4DE-CE90-4B24-8B52-EBC2DB00877F}"/>
          </ac:cxnSpMkLst>
        </pc:cxnChg>
      </pc:sldChg>
      <pc:sldChg chg="addSp delSp modSp add mod">
        <pc:chgData name="Moshe Freedman" userId="60dcc7a2-9905-4a61-8dfb-1ee9c74ad375" providerId="ADAL" clId="{69C3C210-437C-4E7C-83BE-0BF374C71E5D}" dt="2020-10-27T22:23:19.845" v="1142" actId="571"/>
        <pc:sldMkLst>
          <pc:docMk/>
          <pc:sldMk cId="726835975" sldId="274"/>
        </pc:sldMkLst>
        <pc:spChg chg="mod">
          <ac:chgData name="Moshe Freedman" userId="60dcc7a2-9905-4a61-8dfb-1ee9c74ad375" providerId="ADAL" clId="{69C3C210-437C-4E7C-83BE-0BF374C71E5D}" dt="2020-10-27T22:22:48.275" v="1133"/>
          <ac:spMkLst>
            <pc:docMk/>
            <pc:sldMk cId="726835975" sldId="274"/>
            <ac:spMk id="3" creationId="{B77E3E21-6615-4B85-A6FC-DCBA855B1249}"/>
          </ac:spMkLst>
        </pc:spChg>
        <pc:spChg chg="mod">
          <ac:chgData name="Moshe Freedman" userId="60dcc7a2-9905-4a61-8dfb-1ee9c74ad375" providerId="ADAL" clId="{69C3C210-437C-4E7C-83BE-0BF374C71E5D}" dt="2020-10-27T22:23:00.210" v="1135"/>
          <ac:spMkLst>
            <pc:docMk/>
            <pc:sldMk cId="726835975" sldId="274"/>
            <ac:spMk id="180" creationId="{CDB07CD4-17AD-4CAB-BB2E-540F23641BAF}"/>
          </ac:spMkLst>
        </pc:spChg>
        <pc:spChg chg="mod">
          <ac:chgData name="Moshe Freedman" userId="60dcc7a2-9905-4a61-8dfb-1ee9c74ad375" providerId="ADAL" clId="{69C3C210-437C-4E7C-83BE-0BF374C71E5D}" dt="2020-10-27T22:23:00.210" v="1135"/>
          <ac:spMkLst>
            <pc:docMk/>
            <pc:sldMk cId="726835975" sldId="274"/>
            <ac:spMk id="181" creationId="{972B0FAD-96EF-4D85-A319-15A3DFD3ACCF}"/>
          </ac:spMkLst>
        </pc:spChg>
        <pc:spChg chg="mod">
          <ac:chgData name="Moshe Freedman" userId="60dcc7a2-9905-4a61-8dfb-1ee9c74ad375" providerId="ADAL" clId="{69C3C210-437C-4E7C-83BE-0BF374C71E5D}" dt="2020-10-27T22:23:00.210" v="1135"/>
          <ac:spMkLst>
            <pc:docMk/>
            <pc:sldMk cId="726835975" sldId="274"/>
            <ac:spMk id="182" creationId="{8AA09A81-8CFA-482F-BF9C-F25671C16750}"/>
          </ac:spMkLst>
        </pc:spChg>
        <pc:spChg chg="mod">
          <ac:chgData name="Moshe Freedman" userId="60dcc7a2-9905-4a61-8dfb-1ee9c74ad375" providerId="ADAL" clId="{69C3C210-437C-4E7C-83BE-0BF374C71E5D}" dt="2020-10-27T22:23:00.210" v="1135"/>
          <ac:spMkLst>
            <pc:docMk/>
            <pc:sldMk cId="726835975" sldId="274"/>
            <ac:spMk id="185" creationId="{8169C3D6-E2A8-4E2B-90CF-AB739A680A0D}"/>
          </ac:spMkLst>
        </pc:spChg>
        <pc:spChg chg="mod">
          <ac:chgData name="Moshe Freedman" userId="60dcc7a2-9905-4a61-8dfb-1ee9c74ad375" providerId="ADAL" clId="{69C3C210-437C-4E7C-83BE-0BF374C71E5D}" dt="2020-10-27T22:23:00.210" v="1135"/>
          <ac:spMkLst>
            <pc:docMk/>
            <pc:sldMk cId="726835975" sldId="274"/>
            <ac:spMk id="194" creationId="{8111A0D7-F86A-4A59-80FA-D909E09734E4}"/>
          </ac:spMkLst>
        </pc:spChg>
        <pc:spChg chg="mod">
          <ac:chgData name="Moshe Freedman" userId="60dcc7a2-9905-4a61-8dfb-1ee9c74ad375" providerId="ADAL" clId="{69C3C210-437C-4E7C-83BE-0BF374C71E5D}" dt="2020-10-27T22:23:00.210" v="1135"/>
          <ac:spMkLst>
            <pc:docMk/>
            <pc:sldMk cId="726835975" sldId="274"/>
            <ac:spMk id="196" creationId="{BECADD86-0989-460D-AD7F-EFBEC6AF64F2}"/>
          </ac:spMkLst>
        </pc:spChg>
        <pc:spChg chg="mod">
          <ac:chgData name="Moshe Freedman" userId="60dcc7a2-9905-4a61-8dfb-1ee9c74ad375" providerId="ADAL" clId="{69C3C210-437C-4E7C-83BE-0BF374C71E5D}" dt="2020-10-27T22:23:00.210" v="1135"/>
          <ac:spMkLst>
            <pc:docMk/>
            <pc:sldMk cId="726835975" sldId="274"/>
            <ac:spMk id="230" creationId="{7171AAFB-77B9-46D9-B5F4-4D86497519DF}"/>
          </ac:spMkLst>
        </pc:spChg>
        <pc:spChg chg="mod">
          <ac:chgData name="Moshe Freedman" userId="60dcc7a2-9905-4a61-8dfb-1ee9c74ad375" providerId="ADAL" clId="{69C3C210-437C-4E7C-83BE-0BF374C71E5D}" dt="2020-10-27T22:23:00.210" v="1135"/>
          <ac:spMkLst>
            <pc:docMk/>
            <pc:sldMk cId="726835975" sldId="274"/>
            <ac:spMk id="232" creationId="{0ADE459C-6B44-49C0-BBEA-3F2D2B37E541}"/>
          </ac:spMkLst>
        </pc:spChg>
        <pc:spChg chg="mod">
          <ac:chgData name="Moshe Freedman" userId="60dcc7a2-9905-4a61-8dfb-1ee9c74ad375" providerId="ADAL" clId="{69C3C210-437C-4E7C-83BE-0BF374C71E5D}" dt="2020-10-27T22:23:00.210" v="1135"/>
          <ac:spMkLst>
            <pc:docMk/>
            <pc:sldMk cId="726835975" sldId="274"/>
            <ac:spMk id="255" creationId="{6C07DF4C-DBBA-434D-A89A-205C52C624FE}"/>
          </ac:spMkLst>
        </pc:spChg>
        <pc:spChg chg="mod">
          <ac:chgData name="Moshe Freedman" userId="60dcc7a2-9905-4a61-8dfb-1ee9c74ad375" providerId="ADAL" clId="{69C3C210-437C-4E7C-83BE-0BF374C71E5D}" dt="2020-10-27T22:23:00.210" v="1135"/>
          <ac:spMkLst>
            <pc:docMk/>
            <pc:sldMk cId="726835975" sldId="274"/>
            <ac:spMk id="257" creationId="{4907AB12-7F10-4829-A98F-0130C3635652}"/>
          </ac:spMkLst>
        </pc:spChg>
        <pc:spChg chg="mod">
          <ac:chgData name="Moshe Freedman" userId="60dcc7a2-9905-4a61-8dfb-1ee9c74ad375" providerId="ADAL" clId="{69C3C210-437C-4E7C-83BE-0BF374C71E5D}" dt="2020-10-27T22:23:00.210" v="1135"/>
          <ac:spMkLst>
            <pc:docMk/>
            <pc:sldMk cId="726835975" sldId="274"/>
            <ac:spMk id="259" creationId="{8C0B7295-D117-4E88-8792-2A76ED7C1C4A}"/>
          </ac:spMkLst>
        </pc:spChg>
        <pc:spChg chg="mod">
          <ac:chgData name="Moshe Freedman" userId="60dcc7a2-9905-4a61-8dfb-1ee9c74ad375" providerId="ADAL" clId="{69C3C210-437C-4E7C-83BE-0BF374C71E5D}" dt="2020-10-27T22:23:00.210" v="1135"/>
          <ac:spMkLst>
            <pc:docMk/>
            <pc:sldMk cId="726835975" sldId="274"/>
            <ac:spMk id="261" creationId="{7C1FCC21-9C12-4695-9561-A44FFE8C164D}"/>
          </ac:spMkLst>
        </pc:spChg>
        <pc:spChg chg="mod">
          <ac:chgData name="Moshe Freedman" userId="60dcc7a2-9905-4a61-8dfb-1ee9c74ad375" providerId="ADAL" clId="{69C3C210-437C-4E7C-83BE-0BF374C71E5D}" dt="2020-10-27T22:23:07.569" v="1137"/>
          <ac:spMkLst>
            <pc:docMk/>
            <pc:sldMk cId="726835975" sldId="274"/>
            <ac:spMk id="265" creationId="{1E618246-526C-4355-9DF7-56CC2DA891DF}"/>
          </ac:spMkLst>
        </pc:spChg>
        <pc:spChg chg="mod">
          <ac:chgData name="Moshe Freedman" userId="60dcc7a2-9905-4a61-8dfb-1ee9c74ad375" providerId="ADAL" clId="{69C3C210-437C-4E7C-83BE-0BF374C71E5D}" dt="2020-10-27T22:23:07.569" v="1137"/>
          <ac:spMkLst>
            <pc:docMk/>
            <pc:sldMk cId="726835975" sldId="274"/>
            <ac:spMk id="266" creationId="{940E240C-E323-4EF6-95DD-5630141B2DA5}"/>
          </ac:spMkLst>
        </pc:spChg>
        <pc:spChg chg="mod">
          <ac:chgData name="Moshe Freedman" userId="60dcc7a2-9905-4a61-8dfb-1ee9c74ad375" providerId="ADAL" clId="{69C3C210-437C-4E7C-83BE-0BF374C71E5D}" dt="2020-10-27T22:23:07.569" v="1137"/>
          <ac:spMkLst>
            <pc:docMk/>
            <pc:sldMk cId="726835975" sldId="274"/>
            <ac:spMk id="267" creationId="{D80D45B9-61A1-4021-98F0-C184D5E223DB}"/>
          </ac:spMkLst>
        </pc:spChg>
        <pc:spChg chg="mod">
          <ac:chgData name="Moshe Freedman" userId="60dcc7a2-9905-4a61-8dfb-1ee9c74ad375" providerId="ADAL" clId="{69C3C210-437C-4E7C-83BE-0BF374C71E5D}" dt="2020-10-27T22:23:07.569" v="1137"/>
          <ac:spMkLst>
            <pc:docMk/>
            <pc:sldMk cId="726835975" sldId="274"/>
            <ac:spMk id="270" creationId="{FB4F8B11-41A2-4F28-A6BC-55E383FB0E33}"/>
          </ac:spMkLst>
        </pc:spChg>
        <pc:spChg chg="mod">
          <ac:chgData name="Moshe Freedman" userId="60dcc7a2-9905-4a61-8dfb-1ee9c74ad375" providerId="ADAL" clId="{69C3C210-437C-4E7C-83BE-0BF374C71E5D}" dt="2020-10-27T22:23:07.569" v="1137"/>
          <ac:spMkLst>
            <pc:docMk/>
            <pc:sldMk cId="726835975" sldId="274"/>
            <ac:spMk id="279" creationId="{06C1B53D-56FD-48A8-A9CD-86CC24614E2D}"/>
          </ac:spMkLst>
        </pc:spChg>
        <pc:spChg chg="mod">
          <ac:chgData name="Moshe Freedman" userId="60dcc7a2-9905-4a61-8dfb-1ee9c74ad375" providerId="ADAL" clId="{69C3C210-437C-4E7C-83BE-0BF374C71E5D}" dt="2020-10-27T22:23:07.569" v="1137"/>
          <ac:spMkLst>
            <pc:docMk/>
            <pc:sldMk cId="726835975" sldId="274"/>
            <ac:spMk id="281" creationId="{6B1CC9AA-EAF4-44F4-8EB0-300752ED43B7}"/>
          </ac:spMkLst>
        </pc:spChg>
        <pc:spChg chg="mod">
          <ac:chgData name="Moshe Freedman" userId="60dcc7a2-9905-4a61-8dfb-1ee9c74ad375" providerId="ADAL" clId="{69C3C210-437C-4E7C-83BE-0BF374C71E5D}" dt="2020-10-27T22:23:07.569" v="1137"/>
          <ac:spMkLst>
            <pc:docMk/>
            <pc:sldMk cId="726835975" sldId="274"/>
            <ac:spMk id="283" creationId="{C9DAD721-6273-4C34-93AE-DFB297426872}"/>
          </ac:spMkLst>
        </pc:spChg>
        <pc:spChg chg="mod">
          <ac:chgData name="Moshe Freedman" userId="60dcc7a2-9905-4a61-8dfb-1ee9c74ad375" providerId="ADAL" clId="{69C3C210-437C-4E7C-83BE-0BF374C71E5D}" dt="2020-10-27T22:23:07.569" v="1137"/>
          <ac:spMkLst>
            <pc:docMk/>
            <pc:sldMk cId="726835975" sldId="274"/>
            <ac:spMk id="285" creationId="{451AE4A6-3273-4AB6-8799-AF2B6359147F}"/>
          </ac:spMkLst>
        </pc:spChg>
        <pc:spChg chg="mod">
          <ac:chgData name="Moshe Freedman" userId="60dcc7a2-9905-4a61-8dfb-1ee9c74ad375" providerId="ADAL" clId="{69C3C210-437C-4E7C-83BE-0BF374C71E5D}" dt="2020-10-27T22:23:07.569" v="1137"/>
          <ac:spMkLst>
            <pc:docMk/>
            <pc:sldMk cId="726835975" sldId="274"/>
            <ac:spMk id="287" creationId="{928C1B71-9E82-441D-BD88-2F3B9C64A31B}"/>
          </ac:spMkLst>
        </pc:spChg>
        <pc:spChg chg="mod">
          <ac:chgData name="Moshe Freedman" userId="60dcc7a2-9905-4a61-8dfb-1ee9c74ad375" providerId="ADAL" clId="{69C3C210-437C-4E7C-83BE-0BF374C71E5D}" dt="2020-10-27T22:23:07.569" v="1137"/>
          <ac:spMkLst>
            <pc:docMk/>
            <pc:sldMk cId="726835975" sldId="274"/>
            <ac:spMk id="289" creationId="{C9065690-FD0B-4A55-8635-E712BD215CE7}"/>
          </ac:spMkLst>
        </pc:spChg>
        <pc:spChg chg="mod">
          <ac:chgData name="Moshe Freedman" userId="60dcc7a2-9905-4a61-8dfb-1ee9c74ad375" providerId="ADAL" clId="{69C3C210-437C-4E7C-83BE-0BF374C71E5D}" dt="2020-10-27T22:23:07.569" v="1137"/>
          <ac:spMkLst>
            <pc:docMk/>
            <pc:sldMk cId="726835975" sldId="274"/>
            <ac:spMk id="291" creationId="{F12F9D07-D960-4A34-B149-CD4FF0EE73A4}"/>
          </ac:spMkLst>
        </pc:spChg>
        <pc:spChg chg="mod">
          <ac:chgData name="Moshe Freedman" userId="60dcc7a2-9905-4a61-8dfb-1ee9c74ad375" providerId="ADAL" clId="{69C3C210-437C-4E7C-83BE-0BF374C71E5D}" dt="2020-10-27T22:23:07.569" v="1137"/>
          <ac:spMkLst>
            <pc:docMk/>
            <pc:sldMk cId="726835975" sldId="274"/>
            <ac:spMk id="293" creationId="{B8D14CAD-2058-44B1-AD12-53AEFBDA9352}"/>
          </ac:spMkLst>
        </pc:spChg>
        <pc:spChg chg="mod">
          <ac:chgData name="Moshe Freedman" userId="60dcc7a2-9905-4a61-8dfb-1ee9c74ad375" providerId="ADAL" clId="{69C3C210-437C-4E7C-83BE-0BF374C71E5D}" dt="2020-10-27T22:23:19.845" v="1142" actId="571"/>
          <ac:spMkLst>
            <pc:docMk/>
            <pc:sldMk cId="726835975" sldId="274"/>
            <ac:spMk id="297" creationId="{73F60484-5F4F-4CCA-BA13-DEAACA6B7273}"/>
          </ac:spMkLst>
        </pc:spChg>
        <pc:spChg chg="mod">
          <ac:chgData name="Moshe Freedman" userId="60dcc7a2-9905-4a61-8dfb-1ee9c74ad375" providerId="ADAL" clId="{69C3C210-437C-4E7C-83BE-0BF374C71E5D}" dt="2020-10-27T22:23:19.845" v="1142" actId="571"/>
          <ac:spMkLst>
            <pc:docMk/>
            <pc:sldMk cId="726835975" sldId="274"/>
            <ac:spMk id="298" creationId="{0C7F0C40-F6C7-404B-89ED-06B6ADC8BDF7}"/>
          </ac:spMkLst>
        </pc:spChg>
        <pc:spChg chg="mod">
          <ac:chgData name="Moshe Freedman" userId="60dcc7a2-9905-4a61-8dfb-1ee9c74ad375" providerId="ADAL" clId="{69C3C210-437C-4E7C-83BE-0BF374C71E5D}" dt="2020-10-27T22:23:19.845" v="1142" actId="571"/>
          <ac:spMkLst>
            <pc:docMk/>
            <pc:sldMk cId="726835975" sldId="274"/>
            <ac:spMk id="299" creationId="{50DBDE3A-8D5E-4A78-9182-4E35919C8D45}"/>
          </ac:spMkLst>
        </pc:spChg>
        <pc:spChg chg="mod">
          <ac:chgData name="Moshe Freedman" userId="60dcc7a2-9905-4a61-8dfb-1ee9c74ad375" providerId="ADAL" clId="{69C3C210-437C-4E7C-83BE-0BF374C71E5D}" dt="2020-10-27T22:23:19.845" v="1142" actId="571"/>
          <ac:spMkLst>
            <pc:docMk/>
            <pc:sldMk cId="726835975" sldId="274"/>
            <ac:spMk id="302" creationId="{3DBF9E7D-0113-4396-B2A9-3AEE81ADEB99}"/>
          </ac:spMkLst>
        </pc:spChg>
        <pc:spChg chg="mod">
          <ac:chgData name="Moshe Freedman" userId="60dcc7a2-9905-4a61-8dfb-1ee9c74ad375" providerId="ADAL" clId="{69C3C210-437C-4E7C-83BE-0BF374C71E5D}" dt="2020-10-27T22:23:19.845" v="1142" actId="571"/>
          <ac:spMkLst>
            <pc:docMk/>
            <pc:sldMk cId="726835975" sldId="274"/>
            <ac:spMk id="311" creationId="{F05BE990-2797-4E8D-BDBB-88A9F30691E2}"/>
          </ac:spMkLst>
        </pc:spChg>
        <pc:spChg chg="mod">
          <ac:chgData name="Moshe Freedman" userId="60dcc7a2-9905-4a61-8dfb-1ee9c74ad375" providerId="ADAL" clId="{69C3C210-437C-4E7C-83BE-0BF374C71E5D}" dt="2020-10-27T22:23:19.845" v="1142" actId="571"/>
          <ac:spMkLst>
            <pc:docMk/>
            <pc:sldMk cId="726835975" sldId="274"/>
            <ac:spMk id="313" creationId="{C68EEF30-A906-4E33-BFFE-DA2F3E047FB3}"/>
          </ac:spMkLst>
        </pc:spChg>
        <pc:spChg chg="mod">
          <ac:chgData name="Moshe Freedman" userId="60dcc7a2-9905-4a61-8dfb-1ee9c74ad375" providerId="ADAL" clId="{69C3C210-437C-4E7C-83BE-0BF374C71E5D}" dt="2020-10-27T22:23:19.845" v="1142" actId="571"/>
          <ac:spMkLst>
            <pc:docMk/>
            <pc:sldMk cId="726835975" sldId="274"/>
            <ac:spMk id="315" creationId="{FBAAF388-E057-4D87-A1FF-0088CCBFB286}"/>
          </ac:spMkLst>
        </pc:spChg>
        <pc:spChg chg="mod">
          <ac:chgData name="Moshe Freedman" userId="60dcc7a2-9905-4a61-8dfb-1ee9c74ad375" providerId="ADAL" clId="{69C3C210-437C-4E7C-83BE-0BF374C71E5D}" dt="2020-10-27T22:23:19.845" v="1142" actId="571"/>
          <ac:spMkLst>
            <pc:docMk/>
            <pc:sldMk cId="726835975" sldId="274"/>
            <ac:spMk id="317" creationId="{AA82CC12-C002-4D0C-85C2-EECAAE90AEC6}"/>
          </ac:spMkLst>
        </pc:spChg>
        <pc:spChg chg="mod">
          <ac:chgData name="Moshe Freedman" userId="60dcc7a2-9905-4a61-8dfb-1ee9c74ad375" providerId="ADAL" clId="{69C3C210-437C-4E7C-83BE-0BF374C71E5D}" dt="2020-10-27T22:23:19.845" v="1142" actId="571"/>
          <ac:spMkLst>
            <pc:docMk/>
            <pc:sldMk cId="726835975" sldId="274"/>
            <ac:spMk id="319" creationId="{10CCAB76-00D8-44F1-81D6-FCF83C3403DE}"/>
          </ac:spMkLst>
        </pc:spChg>
        <pc:spChg chg="mod">
          <ac:chgData name="Moshe Freedman" userId="60dcc7a2-9905-4a61-8dfb-1ee9c74ad375" providerId="ADAL" clId="{69C3C210-437C-4E7C-83BE-0BF374C71E5D}" dt="2020-10-27T22:23:19.845" v="1142" actId="571"/>
          <ac:spMkLst>
            <pc:docMk/>
            <pc:sldMk cId="726835975" sldId="274"/>
            <ac:spMk id="321" creationId="{8ED66DC7-041E-42BF-B6B1-337F9ECA5AFD}"/>
          </ac:spMkLst>
        </pc:spChg>
        <pc:spChg chg="mod">
          <ac:chgData name="Moshe Freedman" userId="60dcc7a2-9905-4a61-8dfb-1ee9c74ad375" providerId="ADAL" clId="{69C3C210-437C-4E7C-83BE-0BF374C71E5D}" dt="2020-10-27T22:23:19.845" v="1142" actId="571"/>
          <ac:spMkLst>
            <pc:docMk/>
            <pc:sldMk cId="726835975" sldId="274"/>
            <ac:spMk id="323" creationId="{8F150B0A-A57E-4447-AA7C-68DC9C739F59}"/>
          </ac:spMkLst>
        </pc:spChg>
        <pc:spChg chg="mod">
          <ac:chgData name="Moshe Freedman" userId="60dcc7a2-9905-4a61-8dfb-1ee9c74ad375" providerId="ADAL" clId="{69C3C210-437C-4E7C-83BE-0BF374C71E5D}" dt="2020-10-27T22:23:19.845" v="1142" actId="571"/>
          <ac:spMkLst>
            <pc:docMk/>
            <pc:sldMk cId="726835975" sldId="274"/>
            <ac:spMk id="325" creationId="{64CE2989-934D-46EC-8F38-074A12153370}"/>
          </ac:spMkLst>
        </pc:spChg>
        <pc:grpChg chg="del">
          <ac:chgData name="Moshe Freedman" userId="60dcc7a2-9905-4a61-8dfb-1ee9c74ad375" providerId="ADAL" clId="{69C3C210-437C-4E7C-83BE-0BF374C71E5D}" dt="2020-10-27T22:23:10.962" v="1140" actId="478"/>
          <ac:grpSpMkLst>
            <pc:docMk/>
            <pc:sldMk cId="726835975" sldId="274"/>
            <ac:grpSpMk id="82" creationId="{BD22C426-9490-4C22-BD46-8641E74FCD2B}"/>
          </ac:grpSpMkLst>
        </pc:grpChg>
        <pc:grpChg chg="del">
          <ac:chgData name="Moshe Freedman" userId="60dcc7a2-9905-4a61-8dfb-1ee9c74ad375" providerId="ADAL" clId="{69C3C210-437C-4E7C-83BE-0BF374C71E5D}" dt="2020-10-27T22:23:09.262" v="1138" actId="478"/>
          <ac:grpSpMkLst>
            <pc:docMk/>
            <pc:sldMk cId="726835975" sldId="274"/>
            <ac:grpSpMk id="114" creationId="{FD38188B-7346-4275-9EC1-D1473AA95C8A}"/>
          </ac:grpSpMkLst>
        </pc:grpChg>
        <pc:grpChg chg="del">
          <ac:chgData name="Moshe Freedman" userId="60dcc7a2-9905-4a61-8dfb-1ee9c74ad375" providerId="ADAL" clId="{69C3C210-437C-4E7C-83BE-0BF374C71E5D}" dt="2020-10-27T22:23:10.625" v="1139" actId="478"/>
          <ac:grpSpMkLst>
            <pc:docMk/>
            <pc:sldMk cId="726835975" sldId="274"/>
            <ac:grpSpMk id="146" creationId="{3E7491B3-C592-4A2D-83DA-128C2BDE50C1}"/>
          </ac:grpSpMkLst>
        </pc:grpChg>
        <pc:grpChg chg="add mod">
          <ac:chgData name="Moshe Freedman" userId="60dcc7a2-9905-4a61-8dfb-1ee9c74ad375" providerId="ADAL" clId="{69C3C210-437C-4E7C-83BE-0BF374C71E5D}" dt="2020-10-27T22:23:05.394" v="1136" actId="1076"/>
          <ac:grpSpMkLst>
            <pc:docMk/>
            <pc:sldMk cId="726835975" sldId="274"/>
            <ac:grpSpMk id="178" creationId="{80980EA4-499E-4E63-88FA-87201860E47C}"/>
          </ac:grpSpMkLst>
        </pc:grpChg>
        <pc:grpChg chg="mod">
          <ac:chgData name="Moshe Freedman" userId="60dcc7a2-9905-4a61-8dfb-1ee9c74ad375" providerId="ADAL" clId="{69C3C210-437C-4E7C-83BE-0BF374C71E5D}" dt="2020-10-27T22:23:00.210" v="1135"/>
          <ac:grpSpMkLst>
            <pc:docMk/>
            <pc:sldMk cId="726835975" sldId="274"/>
            <ac:grpSpMk id="179" creationId="{0B9682F4-192E-4AB5-9176-598526F1C4CF}"/>
          </ac:grpSpMkLst>
        </pc:grpChg>
        <pc:grpChg chg="mod">
          <ac:chgData name="Moshe Freedman" userId="60dcc7a2-9905-4a61-8dfb-1ee9c74ad375" providerId="ADAL" clId="{69C3C210-437C-4E7C-83BE-0BF374C71E5D}" dt="2020-10-27T22:23:00.210" v="1135"/>
          <ac:grpSpMkLst>
            <pc:docMk/>
            <pc:sldMk cId="726835975" sldId="274"/>
            <ac:grpSpMk id="186" creationId="{2FAD6CE2-5DC3-4E18-BC73-FCAF3E4E4770}"/>
          </ac:grpSpMkLst>
        </pc:grpChg>
        <pc:grpChg chg="mod">
          <ac:chgData name="Moshe Freedman" userId="60dcc7a2-9905-4a61-8dfb-1ee9c74ad375" providerId="ADAL" clId="{69C3C210-437C-4E7C-83BE-0BF374C71E5D}" dt="2020-10-27T22:23:00.210" v="1135"/>
          <ac:grpSpMkLst>
            <pc:docMk/>
            <pc:sldMk cId="726835975" sldId="274"/>
            <ac:grpSpMk id="187" creationId="{77D5D66D-2194-4B02-B3B3-DA259ED9E1B7}"/>
          </ac:grpSpMkLst>
        </pc:grpChg>
        <pc:grpChg chg="mod">
          <ac:chgData name="Moshe Freedman" userId="60dcc7a2-9905-4a61-8dfb-1ee9c74ad375" providerId="ADAL" clId="{69C3C210-437C-4E7C-83BE-0BF374C71E5D}" dt="2020-10-27T22:23:00.210" v="1135"/>
          <ac:grpSpMkLst>
            <pc:docMk/>
            <pc:sldMk cId="726835975" sldId="274"/>
            <ac:grpSpMk id="188" creationId="{BFF7959A-65B9-42CB-B196-33E6A3E75A83}"/>
          </ac:grpSpMkLst>
        </pc:grpChg>
        <pc:grpChg chg="mod">
          <ac:chgData name="Moshe Freedman" userId="60dcc7a2-9905-4a61-8dfb-1ee9c74ad375" providerId="ADAL" clId="{69C3C210-437C-4E7C-83BE-0BF374C71E5D}" dt="2020-10-27T22:23:00.210" v="1135"/>
          <ac:grpSpMkLst>
            <pc:docMk/>
            <pc:sldMk cId="726835975" sldId="274"/>
            <ac:grpSpMk id="189" creationId="{B80E7497-1144-411E-9E79-15125026DF03}"/>
          </ac:grpSpMkLst>
        </pc:grpChg>
        <pc:grpChg chg="mod">
          <ac:chgData name="Moshe Freedman" userId="60dcc7a2-9905-4a61-8dfb-1ee9c74ad375" providerId="ADAL" clId="{69C3C210-437C-4E7C-83BE-0BF374C71E5D}" dt="2020-10-27T22:23:00.210" v="1135"/>
          <ac:grpSpMkLst>
            <pc:docMk/>
            <pc:sldMk cId="726835975" sldId="274"/>
            <ac:grpSpMk id="190" creationId="{CB428C12-020C-4007-BB59-4EC0A0B8AA83}"/>
          </ac:grpSpMkLst>
        </pc:grpChg>
        <pc:grpChg chg="mod">
          <ac:chgData name="Moshe Freedman" userId="60dcc7a2-9905-4a61-8dfb-1ee9c74ad375" providerId="ADAL" clId="{69C3C210-437C-4E7C-83BE-0BF374C71E5D}" dt="2020-10-27T22:23:00.210" v="1135"/>
          <ac:grpSpMkLst>
            <pc:docMk/>
            <pc:sldMk cId="726835975" sldId="274"/>
            <ac:grpSpMk id="191" creationId="{4A580419-6F77-43B1-9B8D-8774DA29A48B}"/>
          </ac:grpSpMkLst>
        </pc:grpChg>
        <pc:grpChg chg="mod">
          <ac:chgData name="Moshe Freedman" userId="60dcc7a2-9905-4a61-8dfb-1ee9c74ad375" providerId="ADAL" clId="{69C3C210-437C-4E7C-83BE-0BF374C71E5D}" dt="2020-10-27T22:23:00.210" v="1135"/>
          <ac:grpSpMkLst>
            <pc:docMk/>
            <pc:sldMk cId="726835975" sldId="274"/>
            <ac:grpSpMk id="192" creationId="{3E3F7046-A7E2-46FF-A66E-2C247115ED12}"/>
          </ac:grpSpMkLst>
        </pc:grpChg>
        <pc:grpChg chg="mod">
          <ac:chgData name="Moshe Freedman" userId="60dcc7a2-9905-4a61-8dfb-1ee9c74ad375" providerId="ADAL" clId="{69C3C210-437C-4E7C-83BE-0BF374C71E5D}" dt="2020-10-27T22:23:00.210" v="1135"/>
          <ac:grpSpMkLst>
            <pc:docMk/>
            <pc:sldMk cId="726835975" sldId="274"/>
            <ac:grpSpMk id="193" creationId="{BBA5117A-C151-40A8-8DA8-390FF5FFE660}"/>
          </ac:grpSpMkLst>
        </pc:grpChg>
        <pc:grpChg chg="del">
          <ac:chgData name="Moshe Freedman" userId="60dcc7a2-9905-4a61-8dfb-1ee9c74ad375" providerId="ADAL" clId="{69C3C210-437C-4E7C-83BE-0BF374C71E5D}" dt="2020-10-27T22:22:59.684" v="1134" actId="478"/>
          <ac:grpSpMkLst>
            <pc:docMk/>
            <pc:sldMk cId="726835975" sldId="274"/>
            <ac:grpSpMk id="198" creationId="{E4672BD0-FAB0-482B-846B-1DA6F320C9BF}"/>
          </ac:grpSpMkLst>
        </pc:grpChg>
        <pc:grpChg chg="add mod">
          <ac:chgData name="Moshe Freedman" userId="60dcc7a2-9905-4a61-8dfb-1ee9c74ad375" providerId="ADAL" clId="{69C3C210-437C-4E7C-83BE-0BF374C71E5D}" dt="2020-10-27T22:23:13.758" v="1141" actId="1076"/>
          <ac:grpSpMkLst>
            <pc:docMk/>
            <pc:sldMk cId="726835975" sldId="274"/>
            <ac:grpSpMk id="263" creationId="{635FC037-D85E-4B0D-9505-6F0C14079D20}"/>
          </ac:grpSpMkLst>
        </pc:grpChg>
        <pc:grpChg chg="mod">
          <ac:chgData name="Moshe Freedman" userId="60dcc7a2-9905-4a61-8dfb-1ee9c74ad375" providerId="ADAL" clId="{69C3C210-437C-4E7C-83BE-0BF374C71E5D}" dt="2020-10-27T22:23:07.569" v="1137"/>
          <ac:grpSpMkLst>
            <pc:docMk/>
            <pc:sldMk cId="726835975" sldId="274"/>
            <ac:grpSpMk id="264" creationId="{B9CFE3C7-0055-425E-BE14-DF5667184C09}"/>
          </ac:grpSpMkLst>
        </pc:grpChg>
        <pc:grpChg chg="mod">
          <ac:chgData name="Moshe Freedman" userId="60dcc7a2-9905-4a61-8dfb-1ee9c74ad375" providerId="ADAL" clId="{69C3C210-437C-4E7C-83BE-0BF374C71E5D}" dt="2020-10-27T22:23:07.569" v="1137"/>
          <ac:grpSpMkLst>
            <pc:docMk/>
            <pc:sldMk cId="726835975" sldId="274"/>
            <ac:grpSpMk id="271" creationId="{00633E7D-ADEC-43AE-A1BB-9BB105EC1352}"/>
          </ac:grpSpMkLst>
        </pc:grpChg>
        <pc:grpChg chg="mod">
          <ac:chgData name="Moshe Freedman" userId="60dcc7a2-9905-4a61-8dfb-1ee9c74ad375" providerId="ADAL" clId="{69C3C210-437C-4E7C-83BE-0BF374C71E5D}" dt="2020-10-27T22:23:07.569" v="1137"/>
          <ac:grpSpMkLst>
            <pc:docMk/>
            <pc:sldMk cId="726835975" sldId="274"/>
            <ac:grpSpMk id="272" creationId="{933D2690-55F8-4B64-9CDF-5CA563298167}"/>
          </ac:grpSpMkLst>
        </pc:grpChg>
        <pc:grpChg chg="mod">
          <ac:chgData name="Moshe Freedman" userId="60dcc7a2-9905-4a61-8dfb-1ee9c74ad375" providerId="ADAL" clId="{69C3C210-437C-4E7C-83BE-0BF374C71E5D}" dt="2020-10-27T22:23:07.569" v="1137"/>
          <ac:grpSpMkLst>
            <pc:docMk/>
            <pc:sldMk cId="726835975" sldId="274"/>
            <ac:grpSpMk id="273" creationId="{188715DB-F28B-4FFC-A47E-66B4783E02E6}"/>
          </ac:grpSpMkLst>
        </pc:grpChg>
        <pc:grpChg chg="mod">
          <ac:chgData name="Moshe Freedman" userId="60dcc7a2-9905-4a61-8dfb-1ee9c74ad375" providerId="ADAL" clId="{69C3C210-437C-4E7C-83BE-0BF374C71E5D}" dt="2020-10-27T22:23:07.569" v="1137"/>
          <ac:grpSpMkLst>
            <pc:docMk/>
            <pc:sldMk cId="726835975" sldId="274"/>
            <ac:grpSpMk id="274" creationId="{C962A514-A1E1-4261-B525-965E6BF37022}"/>
          </ac:grpSpMkLst>
        </pc:grpChg>
        <pc:grpChg chg="mod">
          <ac:chgData name="Moshe Freedman" userId="60dcc7a2-9905-4a61-8dfb-1ee9c74ad375" providerId="ADAL" clId="{69C3C210-437C-4E7C-83BE-0BF374C71E5D}" dt="2020-10-27T22:23:07.569" v="1137"/>
          <ac:grpSpMkLst>
            <pc:docMk/>
            <pc:sldMk cId="726835975" sldId="274"/>
            <ac:grpSpMk id="275" creationId="{3DED0269-B811-4835-995F-36BF5743E6AB}"/>
          </ac:grpSpMkLst>
        </pc:grpChg>
        <pc:grpChg chg="mod">
          <ac:chgData name="Moshe Freedman" userId="60dcc7a2-9905-4a61-8dfb-1ee9c74ad375" providerId="ADAL" clId="{69C3C210-437C-4E7C-83BE-0BF374C71E5D}" dt="2020-10-27T22:23:07.569" v="1137"/>
          <ac:grpSpMkLst>
            <pc:docMk/>
            <pc:sldMk cId="726835975" sldId="274"/>
            <ac:grpSpMk id="276" creationId="{866494FF-08AA-493B-88C2-C9964C0037D3}"/>
          </ac:grpSpMkLst>
        </pc:grpChg>
        <pc:grpChg chg="mod">
          <ac:chgData name="Moshe Freedman" userId="60dcc7a2-9905-4a61-8dfb-1ee9c74ad375" providerId="ADAL" clId="{69C3C210-437C-4E7C-83BE-0BF374C71E5D}" dt="2020-10-27T22:23:07.569" v="1137"/>
          <ac:grpSpMkLst>
            <pc:docMk/>
            <pc:sldMk cId="726835975" sldId="274"/>
            <ac:grpSpMk id="277" creationId="{CEF2F10A-7B5A-4266-9C3B-DC42890D5E3A}"/>
          </ac:grpSpMkLst>
        </pc:grpChg>
        <pc:grpChg chg="mod">
          <ac:chgData name="Moshe Freedman" userId="60dcc7a2-9905-4a61-8dfb-1ee9c74ad375" providerId="ADAL" clId="{69C3C210-437C-4E7C-83BE-0BF374C71E5D}" dt="2020-10-27T22:23:07.569" v="1137"/>
          <ac:grpSpMkLst>
            <pc:docMk/>
            <pc:sldMk cId="726835975" sldId="274"/>
            <ac:grpSpMk id="278" creationId="{FD00F1BB-22D6-4FBA-B1AA-90F74C8A09A7}"/>
          </ac:grpSpMkLst>
        </pc:grpChg>
        <pc:grpChg chg="add mod">
          <ac:chgData name="Moshe Freedman" userId="60dcc7a2-9905-4a61-8dfb-1ee9c74ad375" providerId="ADAL" clId="{69C3C210-437C-4E7C-83BE-0BF374C71E5D}" dt="2020-10-27T22:23:19.845" v="1142" actId="571"/>
          <ac:grpSpMkLst>
            <pc:docMk/>
            <pc:sldMk cId="726835975" sldId="274"/>
            <ac:grpSpMk id="295" creationId="{0B7E462E-78CD-4794-B962-2E78632D7EBA}"/>
          </ac:grpSpMkLst>
        </pc:grpChg>
        <pc:grpChg chg="mod">
          <ac:chgData name="Moshe Freedman" userId="60dcc7a2-9905-4a61-8dfb-1ee9c74ad375" providerId="ADAL" clId="{69C3C210-437C-4E7C-83BE-0BF374C71E5D}" dt="2020-10-27T22:23:19.845" v="1142" actId="571"/>
          <ac:grpSpMkLst>
            <pc:docMk/>
            <pc:sldMk cId="726835975" sldId="274"/>
            <ac:grpSpMk id="296" creationId="{4A939ED7-1AC8-43A2-8530-2FDB9BCB2835}"/>
          </ac:grpSpMkLst>
        </pc:grpChg>
        <pc:grpChg chg="mod">
          <ac:chgData name="Moshe Freedman" userId="60dcc7a2-9905-4a61-8dfb-1ee9c74ad375" providerId="ADAL" clId="{69C3C210-437C-4E7C-83BE-0BF374C71E5D}" dt="2020-10-27T22:23:19.845" v="1142" actId="571"/>
          <ac:grpSpMkLst>
            <pc:docMk/>
            <pc:sldMk cId="726835975" sldId="274"/>
            <ac:grpSpMk id="303" creationId="{150D67C7-C563-4EF9-A877-007EC3D0AE62}"/>
          </ac:grpSpMkLst>
        </pc:grpChg>
        <pc:grpChg chg="mod">
          <ac:chgData name="Moshe Freedman" userId="60dcc7a2-9905-4a61-8dfb-1ee9c74ad375" providerId="ADAL" clId="{69C3C210-437C-4E7C-83BE-0BF374C71E5D}" dt="2020-10-27T22:23:19.845" v="1142" actId="571"/>
          <ac:grpSpMkLst>
            <pc:docMk/>
            <pc:sldMk cId="726835975" sldId="274"/>
            <ac:grpSpMk id="304" creationId="{A9AAFA77-E0C5-4F0E-AB7C-7937CD8AD3CD}"/>
          </ac:grpSpMkLst>
        </pc:grpChg>
        <pc:grpChg chg="mod">
          <ac:chgData name="Moshe Freedman" userId="60dcc7a2-9905-4a61-8dfb-1ee9c74ad375" providerId="ADAL" clId="{69C3C210-437C-4E7C-83BE-0BF374C71E5D}" dt="2020-10-27T22:23:19.845" v="1142" actId="571"/>
          <ac:grpSpMkLst>
            <pc:docMk/>
            <pc:sldMk cId="726835975" sldId="274"/>
            <ac:grpSpMk id="305" creationId="{ABCDA2BE-7443-4C99-9092-7403DE727771}"/>
          </ac:grpSpMkLst>
        </pc:grpChg>
        <pc:grpChg chg="mod">
          <ac:chgData name="Moshe Freedman" userId="60dcc7a2-9905-4a61-8dfb-1ee9c74ad375" providerId="ADAL" clId="{69C3C210-437C-4E7C-83BE-0BF374C71E5D}" dt="2020-10-27T22:23:19.845" v="1142" actId="571"/>
          <ac:grpSpMkLst>
            <pc:docMk/>
            <pc:sldMk cId="726835975" sldId="274"/>
            <ac:grpSpMk id="306" creationId="{C6B63724-3E7A-4A75-B2EA-65E0A877C414}"/>
          </ac:grpSpMkLst>
        </pc:grpChg>
        <pc:grpChg chg="mod">
          <ac:chgData name="Moshe Freedman" userId="60dcc7a2-9905-4a61-8dfb-1ee9c74ad375" providerId="ADAL" clId="{69C3C210-437C-4E7C-83BE-0BF374C71E5D}" dt="2020-10-27T22:23:19.845" v="1142" actId="571"/>
          <ac:grpSpMkLst>
            <pc:docMk/>
            <pc:sldMk cId="726835975" sldId="274"/>
            <ac:grpSpMk id="307" creationId="{28BBEEAD-5248-4BF5-BB97-58948747C83B}"/>
          </ac:grpSpMkLst>
        </pc:grpChg>
        <pc:grpChg chg="mod">
          <ac:chgData name="Moshe Freedman" userId="60dcc7a2-9905-4a61-8dfb-1ee9c74ad375" providerId="ADAL" clId="{69C3C210-437C-4E7C-83BE-0BF374C71E5D}" dt="2020-10-27T22:23:19.845" v="1142" actId="571"/>
          <ac:grpSpMkLst>
            <pc:docMk/>
            <pc:sldMk cId="726835975" sldId="274"/>
            <ac:grpSpMk id="308" creationId="{1B311573-29AA-4897-BA1D-581BE7BA62DD}"/>
          </ac:grpSpMkLst>
        </pc:grpChg>
        <pc:grpChg chg="mod">
          <ac:chgData name="Moshe Freedman" userId="60dcc7a2-9905-4a61-8dfb-1ee9c74ad375" providerId="ADAL" clId="{69C3C210-437C-4E7C-83BE-0BF374C71E5D}" dt="2020-10-27T22:23:19.845" v="1142" actId="571"/>
          <ac:grpSpMkLst>
            <pc:docMk/>
            <pc:sldMk cId="726835975" sldId="274"/>
            <ac:grpSpMk id="309" creationId="{6714A029-719C-4F8D-896F-E15B3CCDAAEA}"/>
          </ac:grpSpMkLst>
        </pc:grpChg>
        <pc:grpChg chg="mod">
          <ac:chgData name="Moshe Freedman" userId="60dcc7a2-9905-4a61-8dfb-1ee9c74ad375" providerId="ADAL" clId="{69C3C210-437C-4E7C-83BE-0BF374C71E5D}" dt="2020-10-27T22:23:19.845" v="1142" actId="571"/>
          <ac:grpSpMkLst>
            <pc:docMk/>
            <pc:sldMk cId="726835975" sldId="274"/>
            <ac:grpSpMk id="310" creationId="{3CDD08A6-9FA2-43BE-B903-FB4765C9170D}"/>
          </ac:grpSpMkLst>
        </pc:grpChg>
        <pc:cxnChg chg="mod">
          <ac:chgData name="Moshe Freedman" userId="60dcc7a2-9905-4a61-8dfb-1ee9c74ad375" providerId="ADAL" clId="{69C3C210-437C-4E7C-83BE-0BF374C71E5D}" dt="2020-10-27T22:23:10.962" v="1140" actId="478"/>
          <ac:cxnSpMkLst>
            <pc:docMk/>
            <pc:sldMk cId="726835975" sldId="274"/>
            <ac:cxnSpMk id="99" creationId="{084A0352-598C-462B-B35C-3769891C4413}"/>
          </ac:cxnSpMkLst>
        </pc:cxnChg>
        <pc:cxnChg chg="mod">
          <ac:chgData name="Moshe Freedman" userId="60dcc7a2-9905-4a61-8dfb-1ee9c74ad375" providerId="ADAL" clId="{69C3C210-437C-4E7C-83BE-0BF374C71E5D}" dt="2020-10-27T22:23:10.962" v="1140" actId="478"/>
          <ac:cxnSpMkLst>
            <pc:docMk/>
            <pc:sldMk cId="726835975" sldId="274"/>
            <ac:cxnSpMk id="101" creationId="{BC22D625-97B7-4C76-A612-E5DB5FD5A7C9}"/>
          </ac:cxnSpMkLst>
        </pc:cxnChg>
        <pc:cxnChg chg="mod">
          <ac:chgData name="Moshe Freedman" userId="60dcc7a2-9905-4a61-8dfb-1ee9c74ad375" providerId="ADAL" clId="{69C3C210-437C-4E7C-83BE-0BF374C71E5D}" dt="2020-10-27T22:23:10.962" v="1140" actId="478"/>
          <ac:cxnSpMkLst>
            <pc:docMk/>
            <pc:sldMk cId="726835975" sldId="274"/>
            <ac:cxnSpMk id="103" creationId="{8A9F97CF-28A8-4DF7-84B7-E8737D0496E7}"/>
          </ac:cxnSpMkLst>
        </pc:cxnChg>
        <pc:cxnChg chg="mod">
          <ac:chgData name="Moshe Freedman" userId="60dcc7a2-9905-4a61-8dfb-1ee9c74ad375" providerId="ADAL" clId="{69C3C210-437C-4E7C-83BE-0BF374C71E5D}" dt="2020-10-27T22:23:10.962" v="1140" actId="478"/>
          <ac:cxnSpMkLst>
            <pc:docMk/>
            <pc:sldMk cId="726835975" sldId="274"/>
            <ac:cxnSpMk id="105" creationId="{3E4DD9E6-23DE-4B3D-AED1-EC9A8AA33E19}"/>
          </ac:cxnSpMkLst>
        </pc:cxnChg>
        <pc:cxnChg chg="mod">
          <ac:chgData name="Moshe Freedman" userId="60dcc7a2-9905-4a61-8dfb-1ee9c74ad375" providerId="ADAL" clId="{69C3C210-437C-4E7C-83BE-0BF374C71E5D}" dt="2020-10-27T22:23:10.962" v="1140" actId="478"/>
          <ac:cxnSpMkLst>
            <pc:docMk/>
            <pc:sldMk cId="726835975" sldId="274"/>
            <ac:cxnSpMk id="107" creationId="{6A26E08C-1AB0-4835-95F6-235013199541}"/>
          </ac:cxnSpMkLst>
        </pc:cxnChg>
        <pc:cxnChg chg="mod">
          <ac:chgData name="Moshe Freedman" userId="60dcc7a2-9905-4a61-8dfb-1ee9c74ad375" providerId="ADAL" clId="{69C3C210-437C-4E7C-83BE-0BF374C71E5D}" dt="2020-10-27T22:23:10.962" v="1140" actId="478"/>
          <ac:cxnSpMkLst>
            <pc:docMk/>
            <pc:sldMk cId="726835975" sldId="274"/>
            <ac:cxnSpMk id="109" creationId="{CABF3FCD-2171-4647-BD84-2AF5523C0831}"/>
          </ac:cxnSpMkLst>
        </pc:cxnChg>
        <pc:cxnChg chg="mod">
          <ac:chgData name="Moshe Freedman" userId="60dcc7a2-9905-4a61-8dfb-1ee9c74ad375" providerId="ADAL" clId="{69C3C210-437C-4E7C-83BE-0BF374C71E5D}" dt="2020-10-27T22:23:10.962" v="1140" actId="478"/>
          <ac:cxnSpMkLst>
            <pc:docMk/>
            <pc:sldMk cId="726835975" sldId="274"/>
            <ac:cxnSpMk id="111" creationId="{63481A3D-392B-4682-8A44-6E71A225ECD1}"/>
          </ac:cxnSpMkLst>
        </pc:cxnChg>
        <pc:cxnChg chg="mod">
          <ac:chgData name="Moshe Freedman" userId="60dcc7a2-9905-4a61-8dfb-1ee9c74ad375" providerId="ADAL" clId="{69C3C210-437C-4E7C-83BE-0BF374C71E5D}" dt="2020-10-27T22:23:10.962" v="1140" actId="478"/>
          <ac:cxnSpMkLst>
            <pc:docMk/>
            <pc:sldMk cId="726835975" sldId="274"/>
            <ac:cxnSpMk id="113" creationId="{EF133B1C-D75A-4712-B506-AA5FD8C3D8DF}"/>
          </ac:cxnSpMkLst>
        </pc:cxnChg>
        <pc:cxnChg chg="mod">
          <ac:chgData name="Moshe Freedman" userId="60dcc7a2-9905-4a61-8dfb-1ee9c74ad375" providerId="ADAL" clId="{69C3C210-437C-4E7C-83BE-0BF374C71E5D}" dt="2020-10-27T22:23:09.262" v="1138" actId="478"/>
          <ac:cxnSpMkLst>
            <pc:docMk/>
            <pc:sldMk cId="726835975" sldId="274"/>
            <ac:cxnSpMk id="131" creationId="{2EF220FE-ACF2-445B-AF9F-2F66E7306109}"/>
          </ac:cxnSpMkLst>
        </pc:cxnChg>
        <pc:cxnChg chg="mod">
          <ac:chgData name="Moshe Freedman" userId="60dcc7a2-9905-4a61-8dfb-1ee9c74ad375" providerId="ADAL" clId="{69C3C210-437C-4E7C-83BE-0BF374C71E5D}" dt="2020-10-27T22:23:09.262" v="1138" actId="478"/>
          <ac:cxnSpMkLst>
            <pc:docMk/>
            <pc:sldMk cId="726835975" sldId="274"/>
            <ac:cxnSpMk id="133" creationId="{D411C1FA-CC07-4393-9CAB-B71CB2A0459F}"/>
          </ac:cxnSpMkLst>
        </pc:cxnChg>
        <pc:cxnChg chg="mod">
          <ac:chgData name="Moshe Freedman" userId="60dcc7a2-9905-4a61-8dfb-1ee9c74ad375" providerId="ADAL" clId="{69C3C210-437C-4E7C-83BE-0BF374C71E5D}" dt="2020-10-27T22:23:09.262" v="1138" actId="478"/>
          <ac:cxnSpMkLst>
            <pc:docMk/>
            <pc:sldMk cId="726835975" sldId="274"/>
            <ac:cxnSpMk id="135" creationId="{1D0257DD-4AF5-476F-834D-7C0B14AB3252}"/>
          </ac:cxnSpMkLst>
        </pc:cxnChg>
        <pc:cxnChg chg="mod">
          <ac:chgData name="Moshe Freedman" userId="60dcc7a2-9905-4a61-8dfb-1ee9c74ad375" providerId="ADAL" clId="{69C3C210-437C-4E7C-83BE-0BF374C71E5D}" dt="2020-10-27T22:23:09.262" v="1138" actId="478"/>
          <ac:cxnSpMkLst>
            <pc:docMk/>
            <pc:sldMk cId="726835975" sldId="274"/>
            <ac:cxnSpMk id="137" creationId="{C748FC14-C452-4D41-94E7-87748297FA1F}"/>
          </ac:cxnSpMkLst>
        </pc:cxnChg>
        <pc:cxnChg chg="mod">
          <ac:chgData name="Moshe Freedman" userId="60dcc7a2-9905-4a61-8dfb-1ee9c74ad375" providerId="ADAL" clId="{69C3C210-437C-4E7C-83BE-0BF374C71E5D}" dt="2020-10-27T22:23:09.262" v="1138" actId="478"/>
          <ac:cxnSpMkLst>
            <pc:docMk/>
            <pc:sldMk cId="726835975" sldId="274"/>
            <ac:cxnSpMk id="139" creationId="{7AD83170-1D79-4057-BA4A-DCC725F7C383}"/>
          </ac:cxnSpMkLst>
        </pc:cxnChg>
        <pc:cxnChg chg="mod">
          <ac:chgData name="Moshe Freedman" userId="60dcc7a2-9905-4a61-8dfb-1ee9c74ad375" providerId="ADAL" clId="{69C3C210-437C-4E7C-83BE-0BF374C71E5D}" dt="2020-10-27T22:23:09.262" v="1138" actId="478"/>
          <ac:cxnSpMkLst>
            <pc:docMk/>
            <pc:sldMk cId="726835975" sldId="274"/>
            <ac:cxnSpMk id="141" creationId="{FBC9B44B-98EF-4581-9AC8-EB99831AA720}"/>
          </ac:cxnSpMkLst>
        </pc:cxnChg>
        <pc:cxnChg chg="mod">
          <ac:chgData name="Moshe Freedman" userId="60dcc7a2-9905-4a61-8dfb-1ee9c74ad375" providerId="ADAL" clId="{69C3C210-437C-4E7C-83BE-0BF374C71E5D}" dt="2020-10-27T22:23:09.262" v="1138" actId="478"/>
          <ac:cxnSpMkLst>
            <pc:docMk/>
            <pc:sldMk cId="726835975" sldId="274"/>
            <ac:cxnSpMk id="143" creationId="{963ED748-7472-47B6-B8E7-6E6B87333EF3}"/>
          </ac:cxnSpMkLst>
        </pc:cxnChg>
        <pc:cxnChg chg="mod">
          <ac:chgData name="Moshe Freedman" userId="60dcc7a2-9905-4a61-8dfb-1ee9c74ad375" providerId="ADAL" clId="{69C3C210-437C-4E7C-83BE-0BF374C71E5D}" dt="2020-10-27T22:23:09.262" v="1138" actId="478"/>
          <ac:cxnSpMkLst>
            <pc:docMk/>
            <pc:sldMk cId="726835975" sldId="274"/>
            <ac:cxnSpMk id="145" creationId="{DB295187-B937-47CE-8CEF-FB7B7AA0B320}"/>
          </ac:cxnSpMkLst>
        </pc:cxnChg>
        <pc:cxnChg chg="mod">
          <ac:chgData name="Moshe Freedman" userId="60dcc7a2-9905-4a61-8dfb-1ee9c74ad375" providerId="ADAL" clId="{69C3C210-437C-4E7C-83BE-0BF374C71E5D}" dt="2020-10-27T22:23:10.625" v="1139" actId="478"/>
          <ac:cxnSpMkLst>
            <pc:docMk/>
            <pc:sldMk cId="726835975" sldId="274"/>
            <ac:cxnSpMk id="163" creationId="{019ABA3B-65D0-4CF3-A4F8-EF7B12CAB348}"/>
          </ac:cxnSpMkLst>
        </pc:cxnChg>
        <pc:cxnChg chg="mod">
          <ac:chgData name="Moshe Freedman" userId="60dcc7a2-9905-4a61-8dfb-1ee9c74ad375" providerId="ADAL" clId="{69C3C210-437C-4E7C-83BE-0BF374C71E5D}" dt="2020-10-27T22:23:10.625" v="1139" actId="478"/>
          <ac:cxnSpMkLst>
            <pc:docMk/>
            <pc:sldMk cId="726835975" sldId="274"/>
            <ac:cxnSpMk id="165" creationId="{0E014D2C-16AE-46B0-BE87-C400D5ABDAC0}"/>
          </ac:cxnSpMkLst>
        </pc:cxnChg>
        <pc:cxnChg chg="mod">
          <ac:chgData name="Moshe Freedman" userId="60dcc7a2-9905-4a61-8dfb-1ee9c74ad375" providerId="ADAL" clId="{69C3C210-437C-4E7C-83BE-0BF374C71E5D}" dt="2020-10-27T22:23:10.625" v="1139" actId="478"/>
          <ac:cxnSpMkLst>
            <pc:docMk/>
            <pc:sldMk cId="726835975" sldId="274"/>
            <ac:cxnSpMk id="167" creationId="{F1301638-FCAB-4C8E-895C-E30A70FF9E5B}"/>
          </ac:cxnSpMkLst>
        </pc:cxnChg>
        <pc:cxnChg chg="mod">
          <ac:chgData name="Moshe Freedman" userId="60dcc7a2-9905-4a61-8dfb-1ee9c74ad375" providerId="ADAL" clId="{69C3C210-437C-4E7C-83BE-0BF374C71E5D}" dt="2020-10-27T22:23:10.625" v="1139" actId="478"/>
          <ac:cxnSpMkLst>
            <pc:docMk/>
            <pc:sldMk cId="726835975" sldId="274"/>
            <ac:cxnSpMk id="169" creationId="{A366C7D7-CCB7-46CB-B411-1EB3D3A9AB0A}"/>
          </ac:cxnSpMkLst>
        </pc:cxnChg>
        <pc:cxnChg chg="mod">
          <ac:chgData name="Moshe Freedman" userId="60dcc7a2-9905-4a61-8dfb-1ee9c74ad375" providerId="ADAL" clId="{69C3C210-437C-4E7C-83BE-0BF374C71E5D}" dt="2020-10-27T22:23:10.625" v="1139" actId="478"/>
          <ac:cxnSpMkLst>
            <pc:docMk/>
            <pc:sldMk cId="726835975" sldId="274"/>
            <ac:cxnSpMk id="171" creationId="{97623CD4-9FED-4B84-A944-2D0E68708E7F}"/>
          </ac:cxnSpMkLst>
        </pc:cxnChg>
        <pc:cxnChg chg="mod">
          <ac:chgData name="Moshe Freedman" userId="60dcc7a2-9905-4a61-8dfb-1ee9c74ad375" providerId="ADAL" clId="{69C3C210-437C-4E7C-83BE-0BF374C71E5D}" dt="2020-10-27T22:23:10.625" v="1139" actId="478"/>
          <ac:cxnSpMkLst>
            <pc:docMk/>
            <pc:sldMk cId="726835975" sldId="274"/>
            <ac:cxnSpMk id="173" creationId="{9F192888-9395-4975-BB9E-76FEB80D63F2}"/>
          </ac:cxnSpMkLst>
        </pc:cxnChg>
        <pc:cxnChg chg="mod">
          <ac:chgData name="Moshe Freedman" userId="60dcc7a2-9905-4a61-8dfb-1ee9c74ad375" providerId="ADAL" clId="{69C3C210-437C-4E7C-83BE-0BF374C71E5D}" dt="2020-10-27T22:23:10.625" v="1139" actId="478"/>
          <ac:cxnSpMkLst>
            <pc:docMk/>
            <pc:sldMk cId="726835975" sldId="274"/>
            <ac:cxnSpMk id="175" creationId="{BDC8A5FD-73CC-451F-A016-379B3EE4449B}"/>
          </ac:cxnSpMkLst>
        </pc:cxnChg>
        <pc:cxnChg chg="mod">
          <ac:chgData name="Moshe Freedman" userId="60dcc7a2-9905-4a61-8dfb-1ee9c74ad375" providerId="ADAL" clId="{69C3C210-437C-4E7C-83BE-0BF374C71E5D}" dt="2020-10-27T22:23:10.625" v="1139" actId="478"/>
          <ac:cxnSpMkLst>
            <pc:docMk/>
            <pc:sldMk cId="726835975" sldId="274"/>
            <ac:cxnSpMk id="177" creationId="{6A0FF4DE-CE90-4B24-8B52-EBC2DB00877F}"/>
          </ac:cxnSpMkLst>
        </pc:cxnChg>
        <pc:cxnChg chg="mod">
          <ac:chgData name="Moshe Freedman" userId="60dcc7a2-9905-4a61-8dfb-1ee9c74ad375" providerId="ADAL" clId="{69C3C210-437C-4E7C-83BE-0BF374C71E5D}" dt="2020-10-27T22:23:00.210" v="1135"/>
          <ac:cxnSpMkLst>
            <pc:docMk/>
            <pc:sldMk cId="726835975" sldId="274"/>
            <ac:cxnSpMk id="183" creationId="{83416117-21E7-434E-A291-F803A2DBE20A}"/>
          </ac:cxnSpMkLst>
        </pc:cxnChg>
        <pc:cxnChg chg="mod">
          <ac:chgData name="Moshe Freedman" userId="60dcc7a2-9905-4a61-8dfb-1ee9c74ad375" providerId="ADAL" clId="{69C3C210-437C-4E7C-83BE-0BF374C71E5D}" dt="2020-10-27T22:23:00.210" v="1135"/>
          <ac:cxnSpMkLst>
            <pc:docMk/>
            <pc:sldMk cId="726835975" sldId="274"/>
            <ac:cxnSpMk id="184" creationId="{AE88FE6F-766D-4C6F-9C9B-F4BFAAC48A37}"/>
          </ac:cxnSpMkLst>
        </pc:cxnChg>
        <pc:cxnChg chg="mod">
          <ac:chgData name="Moshe Freedman" userId="60dcc7a2-9905-4a61-8dfb-1ee9c74ad375" providerId="ADAL" clId="{69C3C210-437C-4E7C-83BE-0BF374C71E5D}" dt="2020-10-27T22:23:00.210" v="1135"/>
          <ac:cxnSpMkLst>
            <pc:docMk/>
            <pc:sldMk cId="726835975" sldId="274"/>
            <ac:cxnSpMk id="195" creationId="{4C4BACC3-5771-46E8-962F-ACA71C0E7638}"/>
          </ac:cxnSpMkLst>
        </pc:cxnChg>
        <pc:cxnChg chg="mod">
          <ac:chgData name="Moshe Freedman" userId="60dcc7a2-9905-4a61-8dfb-1ee9c74ad375" providerId="ADAL" clId="{69C3C210-437C-4E7C-83BE-0BF374C71E5D}" dt="2020-10-27T22:23:00.210" v="1135"/>
          <ac:cxnSpMkLst>
            <pc:docMk/>
            <pc:sldMk cId="726835975" sldId="274"/>
            <ac:cxnSpMk id="197" creationId="{8C6685DC-9531-4D81-AA78-3C46D6170632}"/>
          </ac:cxnSpMkLst>
        </pc:cxnChg>
        <pc:cxnChg chg="mod">
          <ac:chgData name="Moshe Freedman" userId="60dcc7a2-9905-4a61-8dfb-1ee9c74ad375" providerId="ADAL" clId="{69C3C210-437C-4E7C-83BE-0BF374C71E5D}" dt="2020-10-27T22:22:59.684" v="1134" actId="478"/>
          <ac:cxnSpMkLst>
            <pc:docMk/>
            <pc:sldMk cId="726835975" sldId="274"/>
            <ac:cxnSpMk id="215" creationId="{5670F83E-FF27-42B7-AE0A-C4301C301F18}"/>
          </ac:cxnSpMkLst>
        </pc:cxnChg>
        <pc:cxnChg chg="mod">
          <ac:chgData name="Moshe Freedman" userId="60dcc7a2-9905-4a61-8dfb-1ee9c74ad375" providerId="ADAL" clId="{69C3C210-437C-4E7C-83BE-0BF374C71E5D}" dt="2020-10-27T22:22:59.684" v="1134" actId="478"/>
          <ac:cxnSpMkLst>
            <pc:docMk/>
            <pc:sldMk cId="726835975" sldId="274"/>
            <ac:cxnSpMk id="217" creationId="{F5567F99-4F72-4DD3-A346-5C3B2C10D4BA}"/>
          </ac:cxnSpMkLst>
        </pc:cxnChg>
        <pc:cxnChg chg="mod">
          <ac:chgData name="Moshe Freedman" userId="60dcc7a2-9905-4a61-8dfb-1ee9c74ad375" providerId="ADAL" clId="{69C3C210-437C-4E7C-83BE-0BF374C71E5D}" dt="2020-10-27T22:22:59.684" v="1134" actId="478"/>
          <ac:cxnSpMkLst>
            <pc:docMk/>
            <pc:sldMk cId="726835975" sldId="274"/>
            <ac:cxnSpMk id="219" creationId="{5322BA74-4759-48F9-AF2C-47BADC8DF4F7}"/>
          </ac:cxnSpMkLst>
        </pc:cxnChg>
        <pc:cxnChg chg="mod">
          <ac:chgData name="Moshe Freedman" userId="60dcc7a2-9905-4a61-8dfb-1ee9c74ad375" providerId="ADAL" clId="{69C3C210-437C-4E7C-83BE-0BF374C71E5D}" dt="2020-10-27T22:22:59.684" v="1134" actId="478"/>
          <ac:cxnSpMkLst>
            <pc:docMk/>
            <pc:sldMk cId="726835975" sldId="274"/>
            <ac:cxnSpMk id="221" creationId="{DB919E19-1625-4CDC-A9B3-F2D351AE6DFC}"/>
          </ac:cxnSpMkLst>
        </pc:cxnChg>
        <pc:cxnChg chg="mod">
          <ac:chgData name="Moshe Freedman" userId="60dcc7a2-9905-4a61-8dfb-1ee9c74ad375" providerId="ADAL" clId="{69C3C210-437C-4E7C-83BE-0BF374C71E5D}" dt="2020-10-27T22:22:59.684" v="1134" actId="478"/>
          <ac:cxnSpMkLst>
            <pc:docMk/>
            <pc:sldMk cId="726835975" sldId="274"/>
            <ac:cxnSpMk id="223" creationId="{03A7B0F7-F5C3-4CAC-B70C-CE17E3C1152A}"/>
          </ac:cxnSpMkLst>
        </pc:cxnChg>
        <pc:cxnChg chg="mod">
          <ac:chgData name="Moshe Freedman" userId="60dcc7a2-9905-4a61-8dfb-1ee9c74ad375" providerId="ADAL" clId="{69C3C210-437C-4E7C-83BE-0BF374C71E5D}" dt="2020-10-27T22:22:59.684" v="1134" actId="478"/>
          <ac:cxnSpMkLst>
            <pc:docMk/>
            <pc:sldMk cId="726835975" sldId="274"/>
            <ac:cxnSpMk id="225" creationId="{025FE332-6069-4D72-AB2A-698632E84096}"/>
          </ac:cxnSpMkLst>
        </pc:cxnChg>
        <pc:cxnChg chg="mod">
          <ac:chgData name="Moshe Freedman" userId="60dcc7a2-9905-4a61-8dfb-1ee9c74ad375" providerId="ADAL" clId="{69C3C210-437C-4E7C-83BE-0BF374C71E5D}" dt="2020-10-27T22:22:59.684" v="1134" actId="478"/>
          <ac:cxnSpMkLst>
            <pc:docMk/>
            <pc:sldMk cId="726835975" sldId="274"/>
            <ac:cxnSpMk id="227" creationId="{5AB967AA-CA36-4F87-B638-7581F80C0C5B}"/>
          </ac:cxnSpMkLst>
        </pc:cxnChg>
        <pc:cxnChg chg="mod">
          <ac:chgData name="Moshe Freedman" userId="60dcc7a2-9905-4a61-8dfb-1ee9c74ad375" providerId="ADAL" clId="{69C3C210-437C-4E7C-83BE-0BF374C71E5D}" dt="2020-10-27T22:22:59.684" v="1134" actId="478"/>
          <ac:cxnSpMkLst>
            <pc:docMk/>
            <pc:sldMk cId="726835975" sldId="274"/>
            <ac:cxnSpMk id="229" creationId="{973AFBFE-C5E0-492B-96D6-5ADB03DBACD2}"/>
          </ac:cxnSpMkLst>
        </pc:cxnChg>
        <pc:cxnChg chg="mod">
          <ac:chgData name="Moshe Freedman" userId="60dcc7a2-9905-4a61-8dfb-1ee9c74ad375" providerId="ADAL" clId="{69C3C210-437C-4E7C-83BE-0BF374C71E5D}" dt="2020-10-27T22:23:00.210" v="1135"/>
          <ac:cxnSpMkLst>
            <pc:docMk/>
            <pc:sldMk cId="726835975" sldId="274"/>
            <ac:cxnSpMk id="231" creationId="{CA5E1227-AD8F-4E2B-9AB8-004ED97FD1F9}"/>
          </ac:cxnSpMkLst>
        </pc:cxnChg>
        <pc:cxnChg chg="mod">
          <ac:chgData name="Moshe Freedman" userId="60dcc7a2-9905-4a61-8dfb-1ee9c74ad375" providerId="ADAL" clId="{69C3C210-437C-4E7C-83BE-0BF374C71E5D}" dt="2020-10-27T22:23:00.210" v="1135"/>
          <ac:cxnSpMkLst>
            <pc:docMk/>
            <pc:sldMk cId="726835975" sldId="274"/>
            <ac:cxnSpMk id="233" creationId="{308BD39C-7A31-4FA8-8F1D-451EB738A214}"/>
          </ac:cxnSpMkLst>
        </pc:cxnChg>
        <pc:cxnChg chg="mod">
          <ac:chgData name="Moshe Freedman" userId="60dcc7a2-9905-4a61-8dfb-1ee9c74ad375" providerId="ADAL" clId="{69C3C210-437C-4E7C-83BE-0BF374C71E5D}" dt="2020-10-27T22:23:00.210" v="1135"/>
          <ac:cxnSpMkLst>
            <pc:docMk/>
            <pc:sldMk cId="726835975" sldId="274"/>
            <ac:cxnSpMk id="256" creationId="{B8700D3B-E31F-47DA-A5BD-3CE8C8ADF41C}"/>
          </ac:cxnSpMkLst>
        </pc:cxnChg>
        <pc:cxnChg chg="mod">
          <ac:chgData name="Moshe Freedman" userId="60dcc7a2-9905-4a61-8dfb-1ee9c74ad375" providerId="ADAL" clId="{69C3C210-437C-4E7C-83BE-0BF374C71E5D}" dt="2020-10-27T22:23:00.210" v="1135"/>
          <ac:cxnSpMkLst>
            <pc:docMk/>
            <pc:sldMk cId="726835975" sldId="274"/>
            <ac:cxnSpMk id="258" creationId="{B34E44AE-7064-4354-BB94-EAD5562214FB}"/>
          </ac:cxnSpMkLst>
        </pc:cxnChg>
        <pc:cxnChg chg="mod">
          <ac:chgData name="Moshe Freedman" userId="60dcc7a2-9905-4a61-8dfb-1ee9c74ad375" providerId="ADAL" clId="{69C3C210-437C-4E7C-83BE-0BF374C71E5D}" dt="2020-10-27T22:23:00.210" v="1135"/>
          <ac:cxnSpMkLst>
            <pc:docMk/>
            <pc:sldMk cId="726835975" sldId="274"/>
            <ac:cxnSpMk id="260" creationId="{BCAC8C49-7EC5-4340-9FAF-0B31D1966BD9}"/>
          </ac:cxnSpMkLst>
        </pc:cxnChg>
        <pc:cxnChg chg="mod">
          <ac:chgData name="Moshe Freedman" userId="60dcc7a2-9905-4a61-8dfb-1ee9c74ad375" providerId="ADAL" clId="{69C3C210-437C-4E7C-83BE-0BF374C71E5D}" dt="2020-10-27T22:23:00.210" v="1135"/>
          <ac:cxnSpMkLst>
            <pc:docMk/>
            <pc:sldMk cId="726835975" sldId="274"/>
            <ac:cxnSpMk id="262" creationId="{1D0336E1-4CAD-4024-9452-BC2496B0CC9D}"/>
          </ac:cxnSpMkLst>
        </pc:cxnChg>
        <pc:cxnChg chg="mod">
          <ac:chgData name="Moshe Freedman" userId="60dcc7a2-9905-4a61-8dfb-1ee9c74ad375" providerId="ADAL" clId="{69C3C210-437C-4E7C-83BE-0BF374C71E5D}" dt="2020-10-27T22:23:07.569" v="1137"/>
          <ac:cxnSpMkLst>
            <pc:docMk/>
            <pc:sldMk cId="726835975" sldId="274"/>
            <ac:cxnSpMk id="268" creationId="{DBB75B78-8378-4F59-8ADF-29B54F90C36A}"/>
          </ac:cxnSpMkLst>
        </pc:cxnChg>
        <pc:cxnChg chg="mod">
          <ac:chgData name="Moshe Freedman" userId="60dcc7a2-9905-4a61-8dfb-1ee9c74ad375" providerId="ADAL" clId="{69C3C210-437C-4E7C-83BE-0BF374C71E5D}" dt="2020-10-27T22:23:07.569" v="1137"/>
          <ac:cxnSpMkLst>
            <pc:docMk/>
            <pc:sldMk cId="726835975" sldId="274"/>
            <ac:cxnSpMk id="269" creationId="{CC91A1CD-8FBE-4BAE-AD3C-E9EF326A0B86}"/>
          </ac:cxnSpMkLst>
        </pc:cxnChg>
        <pc:cxnChg chg="mod">
          <ac:chgData name="Moshe Freedman" userId="60dcc7a2-9905-4a61-8dfb-1ee9c74ad375" providerId="ADAL" clId="{69C3C210-437C-4E7C-83BE-0BF374C71E5D}" dt="2020-10-27T22:23:07.569" v="1137"/>
          <ac:cxnSpMkLst>
            <pc:docMk/>
            <pc:sldMk cId="726835975" sldId="274"/>
            <ac:cxnSpMk id="280" creationId="{E9EC6D61-5E16-43F4-8511-3AA96574CF3B}"/>
          </ac:cxnSpMkLst>
        </pc:cxnChg>
        <pc:cxnChg chg="mod">
          <ac:chgData name="Moshe Freedman" userId="60dcc7a2-9905-4a61-8dfb-1ee9c74ad375" providerId="ADAL" clId="{69C3C210-437C-4E7C-83BE-0BF374C71E5D}" dt="2020-10-27T22:23:07.569" v="1137"/>
          <ac:cxnSpMkLst>
            <pc:docMk/>
            <pc:sldMk cId="726835975" sldId="274"/>
            <ac:cxnSpMk id="282" creationId="{C27158BF-AB24-4CD5-9B4F-1B6C4E7B6B84}"/>
          </ac:cxnSpMkLst>
        </pc:cxnChg>
        <pc:cxnChg chg="mod">
          <ac:chgData name="Moshe Freedman" userId="60dcc7a2-9905-4a61-8dfb-1ee9c74ad375" providerId="ADAL" clId="{69C3C210-437C-4E7C-83BE-0BF374C71E5D}" dt="2020-10-27T22:23:07.569" v="1137"/>
          <ac:cxnSpMkLst>
            <pc:docMk/>
            <pc:sldMk cId="726835975" sldId="274"/>
            <ac:cxnSpMk id="284" creationId="{2F3511BE-1B82-42B1-BF9A-C21087176F54}"/>
          </ac:cxnSpMkLst>
        </pc:cxnChg>
        <pc:cxnChg chg="mod">
          <ac:chgData name="Moshe Freedman" userId="60dcc7a2-9905-4a61-8dfb-1ee9c74ad375" providerId="ADAL" clId="{69C3C210-437C-4E7C-83BE-0BF374C71E5D}" dt="2020-10-27T22:23:07.569" v="1137"/>
          <ac:cxnSpMkLst>
            <pc:docMk/>
            <pc:sldMk cId="726835975" sldId="274"/>
            <ac:cxnSpMk id="286" creationId="{5A7E1165-096C-4542-B3A4-7E5DF9B30BF4}"/>
          </ac:cxnSpMkLst>
        </pc:cxnChg>
        <pc:cxnChg chg="mod">
          <ac:chgData name="Moshe Freedman" userId="60dcc7a2-9905-4a61-8dfb-1ee9c74ad375" providerId="ADAL" clId="{69C3C210-437C-4E7C-83BE-0BF374C71E5D}" dt="2020-10-27T22:23:07.569" v="1137"/>
          <ac:cxnSpMkLst>
            <pc:docMk/>
            <pc:sldMk cId="726835975" sldId="274"/>
            <ac:cxnSpMk id="288" creationId="{658D555D-29DC-4D95-BC2E-8CCC33FAECD8}"/>
          </ac:cxnSpMkLst>
        </pc:cxnChg>
        <pc:cxnChg chg="mod">
          <ac:chgData name="Moshe Freedman" userId="60dcc7a2-9905-4a61-8dfb-1ee9c74ad375" providerId="ADAL" clId="{69C3C210-437C-4E7C-83BE-0BF374C71E5D}" dt="2020-10-27T22:23:07.569" v="1137"/>
          <ac:cxnSpMkLst>
            <pc:docMk/>
            <pc:sldMk cId="726835975" sldId="274"/>
            <ac:cxnSpMk id="290" creationId="{DDA5A1A1-C990-489F-851E-8BFB77A75263}"/>
          </ac:cxnSpMkLst>
        </pc:cxnChg>
        <pc:cxnChg chg="mod">
          <ac:chgData name="Moshe Freedman" userId="60dcc7a2-9905-4a61-8dfb-1ee9c74ad375" providerId="ADAL" clId="{69C3C210-437C-4E7C-83BE-0BF374C71E5D}" dt="2020-10-27T22:23:07.569" v="1137"/>
          <ac:cxnSpMkLst>
            <pc:docMk/>
            <pc:sldMk cId="726835975" sldId="274"/>
            <ac:cxnSpMk id="292" creationId="{EDEA51D2-CE7F-4A1F-B12A-2937F7B0BC8E}"/>
          </ac:cxnSpMkLst>
        </pc:cxnChg>
        <pc:cxnChg chg="mod">
          <ac:chgData name="Moshe Freedman" userId="60dcc7a2-9905-4a61-8dfb-1ee9c74ad375" providerId="ADAL" clId="{69C3C210-437C-4E7C-83BE-0BF374C71E5D}" dt="2020-10-27T22:23:07.569" v="1137"/>
          <ac:cxnSpMkLst>
            <pc:docMk/>
            <pc:sldMk cId="726835975" sldId="274"/>
            <ac:cxnSpMk id="294" creationId="{0FFF1802-6528-4CEB-BDDD-5ABA5696FE4F}"/>
          </ac:cxnSpMkLst>
        </pc:cxnChg>
        <pc:cxnChg chg="mod">
          <ac:chgData name="Moshe Freedman" userId="60dcc7a2-9905-4a61-8dfb-1ee9c74ad375" providerId="ADAL" clId="{69C3C210-437C-4E7C-83BE-0BF374C71E5D}" dt="2020-10-27T22:23:19.845" v="1142" actId="571"/>
          <ac:cxnSpMkLst>
            <pc:docMk/>
            <pc:sldMk cId="726835975" sldId="274"/>
            <ac:cxnSpMk id="300" creationId="{AD946BD4-737C-405E-B9B4-145D32E3CC1F}"/>
          </ac:cxnSpMkLst>
        </pc:cxnChg>
        <pc:cxnChg chg="mod">
          <ac:chgData name="Moshe Freedman" userId="60dcc7a2-9905-4a61-8dfb-1ee9c74ad375" providerId="ADAL" clId="{69C3C210-437C-4E7C-83BE-0BF374C71E5D}" dt="2020-10-27T22:23:19.845" v="1142" actId="571"/>
          <ac:cxnSpMkLst>
            <pc:docMk/>
            <pc:sldMk cId="726835975" sldId="274"/>
            <ac:cxnSpMk id="301" creationId="{81370183-2F36-458C-8940-D9F0708DEAF8}"/>
          </ac:cxnSpMkLst>
        </pc:cxnChg>
        <pc:cxnChg chg="mod">
          <ac:chgData name="Moshe Freedman" userId="60dcc7a2-9905-4a61-8dfb-1ee9c74ad375" providerId="ADAL" clId="{69C3C210-437C-4E7C-83BE-0BF374C71E5D}" dt="2020-10-27T22:23:19.845" v="1142" actId="571"/>
          <ac:cxnSpMkLst>
            <pc:docMk/>
            <pc:sldMk cId="726835975" sldId="274"/>
            <ac:cxnSpMk id="312" creationId="{A844322C-1AB5-4918-808A-E8E108AE371C}"/>
          </ac:cxnSpMkLst>
        </pc:cxnChg>
        <pc:cxnChg chg="mod">
          <ac:chgData name="Moshe Freedman" userId="60dcc7a2-9905-4a61-8dfb-1ee9c74ad375" providerId="ADAL" clId="{69C3C210-437C-4E7C-83BE-0BF374C71E5D}" dt="2020-10-27T22:23:19.845" v="1142" actId="571"/>
          <ac:cxnSpMkLst>
            <pc:docMk/>
            <pc:sldMk cId="726835975" sldId="274"/>
            <ac:cxnSpMk id="314" creationId="{9502847D-FD27-4F9E-BA3F-EF527FFD8315}"/>
          </ac:cxnSpMkLst>
        </pc:cxnChg>
        <pc:cxnChg chg="mod">
          <ac:chgData name="Moshe Freedman" userId="60dcc7a2-9905-4a61-8dfb-1ee9c74ad375" providerId="ADAL" clId="{69C3C210-437C-4E7C-83BE-0BF374C71E5D}" dt="2020-10-27T22:23:19.845" v="1142" actId="571"/>
          <ac:cxnSpMkLst>
            <pc:docMk/>
            <pc:sldMk cId="726835975" sldId="274"/>
            <ac:cxnSpMk id="316" creationId="{621AF454-1AF3-45D8-85AA-E08798B71CF3}"/>
          </ac:cxnSpMkLst>
        </pc:cxnChg>
        <pc:cxnChg chg="mod">
          <ac:chgData name="Moshe Freedman" userId="60dcc7a2-9905-4a61-8dfb-1ee9c74ad375" providerId="ADAL" clId="{69C3C210-437C-4E7C-83BE-0BF374C71E5D}" dt="2020-10-27T22:23:19.845" v="1142" actId="571"/>
          <ac:cxnSpMkLst>
            <pc:docMk/>
            <pc:sldMk cId="726835975" sldId="274"/>
            <ac:cxnSpMk id="318" creationId="{755C903E-64DB-499B-B174-ACBA38AF79D3}"/>
          </ac:cxnSpMkLst>
        </pc:cxnChg>
        <pc:cxnChg chg="mod">
          <ac:chgData name="Moshe Freedman" userId="60dcc7a2-9905-4a61-8dfb-1ee9c74ad375" providerId="ADAL" clId="{69C3C210-437C-4E7C-83BE-0BF374C71E5D}" dt="2020-10-27T22:23:19.845" v="1142" actId="571"/>
          <ac:cxnSpMkLst>
            <pc:docMk/>
            <pc:sldMk cId="726835975" sldId="274"/>
            <ac:cxnSpMk id="320" creationId="{7E83A7D1-8E8C-4768-ACF5-1ABBFCF4BB2C}"/>
          </ac:cxnSpMkLst>
        </pc:cxnChg>
        <pc:cxnChg chg="mod">
          <ac:chgData name="Moshe Freedman" userId="60dcc7a2-9905-4a61-8dfb-1ee9c74ad375" providerId="ADAL" clId="{69C3C210-437C-4E7C-83BE-0BF374C71E5D}" dt="2020-10-27T22:23:19.845" v="1142" actId="571"/>
          <ac:cxnSpMkLst>
            <pc:docMk/>
            <pc:sldMk cId="726835975" sldId="274"/>
            <ac:cxnSpMk id="322" creationId="{0CFC4AC6-8D6C-4759-8488-D8ED963F5E77}"/>
          </ac:cxnSpMkLst>
        </pc:cxnChg>
        <pc:cxnChg chg="mod">
          <ac:chgData name="Moshe Freedman" userId="60dcc7a2-9905-4a61-8dfb-1ee9c74ad375" providerId="ADAL" clId="{69C3C210-437C-4E7C-83BE-0BF374C71E5D}" dt="2020-10-27T22:23:19.845" v="1142" actId="571"/>
          <ac:cxnSpMkLst>
            <pc:docMk/>
            <pc:sldMk cId="726835975" sldId="274"/>
            <ac:cxnSpMk id="324" creationId="{1B39AE29-77F1-49F9-BFB4-7D64F652FE86}"/>
          </ac:cxnSpMkLst>
        </pc:cxnChg>
        <pc:cxnChg chg="mod">
          <ac:chgData name="Moshe Freedman" userId="60dcc7a2-9905-4a61-8dfb-1ee9c74ad375" providerId="ADAL" clId="{69C3C210-437C-4E7C-83BE-0BF374C71E5D}" dt="2020-10-27T22:23:19.845" v="1142" actId="571"/>
          <ac:cxnSpMkLst>
            <pc:docMk/>
            <pc:sldMk cId="726835975" sldId="274"/>
            <ac:cxnSpMk id="326" creationId="{0AF8829C-9EEC-491A-8F3B-AF52D36D7656}"/>
          </ac:cxnSpMkLst>
        </pc:cxnChg>
      </pc:sldChg>
      <pc:sldChg chg="modSp add mod">
        <pc:chgData name="Moshe Freedman" userId="60dcc7a2-9905-4a61-8dfb-1ee9c74ad375" providerId="ADAL" clId="{69C3C210-437C-4E7C-83BE-0BF374C71E5D}" dt="2020-10-27T22:25:22.465" v="1159" actId="1076"/>
        <pc:sldMkLst>
          <pc:docMk/>
          <pc:sldMk cId="3519366495" sldId="275"/>
        </pc:sldMkLst>
        <pc:spChg chg="mod">
          <ac:chgData name="Moshe Freedman" userId="60dcc7a2-9905-4a61-8dfb-1ee9c74ad375" providerId="ADAL" clId="{69C3C210-437C-4E7C-83BE-0BF374C71E5D}" dt="2020-10-27T22:25:22.465" v="1159" actId="1076"/>
          <ac:spMkLst>
            <pc:docMk/>
            <pc:sldMk cId="3519366495" sldId="275"/>
            <ac:spMk id="121" creationId="{A66AFCE3-8E3B-421A-B8E8-369BEEB45A1C}"/>
          </ac:spMkLst>
        </pc:spChg>
        <pc:spChg chg="mod">
          <ac:chgData name="Moshe Freedman" userId="60dcc7a2-9905-4a61-8dfb-1ee9c74ad375" providerId="ADAL" clId="{69C3C210-437C-4E7C-83BE-0BF374C71E5D}" dt="2020-10-27T22:25:18.602" v="1158" actId="1076"/>
          <ac:spMkLst>
            <pc:docMk/>
            <pc:sldMk cId="3519366495" sldId="275"/>
            <ac:spMk id="122" creationId="{DC10A7DA-B727-4482-AAB3-99A1B8833E7F}"/>
          </ac:spMkLst>
        </pc:spChg>
      </pc:sldChg>
      <pc:sldChg chg="addSp delSp modSp add mod">
        <pc:chgData name="Moshe Freedman" userId="60dcc7a2-9905-4a61-8dfb-1ee9c74ad375" providerId="ADAL" clId="{69C3C210-437C-4E7C-83BE-0BF374C71E5D}" dt="2020-10-27T22:26:44.705" v="1178" actId="1076"/>
        <pc:sldMkLst>
          <pc:docMk/>
          <pc:sldMk cId="486116451" sldId="276"/>
        </pc:sldMkLst>
        <pc:spChg chg="mod">
          <ac:chgData name="Moshe Freedman" userId="60dcc7a2-9905-4a61-8dfb-1ee9c74ad375" providerId="ADAL" clId="{69C3C210-437C-4E7C-83BE-0BF374C71E5D}" dt="2020-10-27T22:25:58.714" v="1164" actId="571"/>
          <ac:spMkLst>
            <pc:docMk/>
            <pc:sldMk cId="486116451" sldId="276"/>
            <ac:spMk id="147" creationId="{B0A9EA39-7960-4840-A656-47E9BD4B9EF0}"/>
          </ac:spMkLst>
        </pc:spChg>
        <pc:spChg chg="mod">
          <ac:chgData name="Moshe Freedman" userId="60dcc7a2-9905-4a61-8dfb-1ee9c74ad375" providerId="ADAL" clId="{69C3C210-437C-4E7C-83BE-0BF374C71E5D}" dt="2020-10-27T22:26:14.119" v="1169" actId="571"/>
          <ac:spMkLst>
            <pc:docMk/>
            <pc:sldMk cId="486116451" sldId="276"/>
            <ac:spMk id="150" creationId="{CDC20A6E-4464-47B4-982E-F1E3255B3E56}"/>
          </ac:spMkLst>
        </pc:spChg>
        <pc:spChg chg="mod">
          <ac:chgData name="Moshe Freedman" userId="60dcc7a2-9905-4a61-8dfb-1ee9c74ad375" providerId="ADAL" clId="{69C3C210-437C-4E7C-83BE-0BF374C71E5D}" dt="2020-10-27T22:26:14.119" v="1169" actId="571"/>
          <ac:spMkLst>
            <pc:docMk/>
            <pc:sldMk cId="486116451" sldId="276"/>
            <ac:spMk id="153" creationId="{D0635CBB-C470-4ADB-8D1A-CF0C080E0833}"/>
          </ac:spMkLst>
        </pc:spChg>
        <pc:spChg chg="mod">
          <ac:chgData name="Moshe Freedman" userId="60dcc7a2-9905-4a61-8dfb-1ee9c74ad375" providerId="ADAL" clId="{69C3C210-437C-4E7C-83BE-0BF374C71E5D}" dt="2020-10-27T22:26:14.119" v="1169" actId="571"/>
          <ac:spMkLst>
            <pc:docMk/>
            <pc:sldMk cId="486116451" sldId="276"/>
            <ac:spMk id="156" creationId="{78EBAE44-DCB0-4961-9503-3D1659F3CF7B}"/>
          </ac:spMkLst>
        </pc:spChg>
        <pc:spChg chg="mod">
          <ac:chgData name="Moshe Freedman" userId="60dcc7a2-9905-4a61-8dfb-1ee9c74ad375" providerId="ADAL" clId="{69C3C210-437C-4E7C-83BE-0BF374C71E5D}" dt="2020-10-27T22:26:14.119" v="1169" actId="571"/>
          <ac:spMkLst>
            <pc:docMk/>
            <pc:sldMk cId="486116451" sldId="276"/>
            <ac:spMk id="159" creationId="{08469353-2DF9-46A0-9165-9A0BDE342EA0}"/>
          </ac:spMkLst>
        </pc:spChg>
        <pc:spChg chg="mod">
          <ac:chgData name="Moshe Freedman" userId="60dcc7a2-9905-4a61-8dfb-1ee9c74ad375" providerId="ADAL" clId="{69C3C210-437C-4E7C-83BE-0BF374C71E5D}" dt="2020-10-27T22:26:14.119" v="1169" actId="571"/>
          <ac:spMkLst>
            <pc:docMk/>
            <pc:sldMk cId="486116451" sldId="276"/>
            <ac:spMk id="162" creationId="{337ABD25-2A60-4B24-9C6E-786032A63133}"/>
          </ac:spMkLst>
        </pc:spChg>
        <pc:spChg chg="mod">
          <ac:chgData name="Moshe Freedman" userId="60dcc7a2-9905-4a61-8dfb-1ee9c74ad375" providerId="ADAL" clId="{69C3C210-437C-4E7C-83BE-0BF374C71E5D}" dt="2020-10-27T22:26:14.119" v="1169" actId="571"/>
          <ac:spMkLst>
            <pc:docMk/>
            <pc:sldMk cId="486116451" sldId="276"/>
            <ac:spMk id="165" creationId="{2CFD99CD-3DA9-4E74-89D3-AF86CEA3D0C3}"/>
          </ac:spMkLst>
        </pc:spChg>
        <pc:spChg chg="mod">
          <ac:chgData name="Moshe Freedman" userId="60dcc7a2-9905-4a61-8dfb-1ee9c74ad375" providerId="ADAL" clId="{69C3C210-437C-4E7C-83BE-0BF374C71E5D}" dt="2020-10-27T22:26:14.119" v="1169" actId="571"/>
          <ac:spMkLst>
            <pc:docMk/>
            <pc:sldMk cId="486116451" sldId="276"/>
            <ac:spMk id="168" creationId="{792CBA06-4174-4CB2-8287-38248D361347}"/>
          </ac:spMkLst>
        </pc:spChg>
        <pc:spChg chg="mod">
          <ac:chgData name="Moshe Freedman" userId="60dcc7a2-9905-4a61-8dfb-1ee9c74ad375" providerId="ADAL" clId="{69C3C210-437C-4E7C-83BE-0BF374C71E5D}" dt="2020-10-27T22:26:14.119" v="1169" actId="571"/>
          <ac:spMkLst>
            <pc:docMk/>
            <pc:sldMk cId="486116451" sldId="276"/>
            <ac:spMk id="171" creationId="{F0DDA067-024F-4FC2-825E-E5441FA9D4E1}"/>
          </ac:spMkLst>
        </pc:spChg>
        <pc:spChg chg="mod">
          <ac:chgData name="Moshe Freedman" userId="60dcc7a2-9905-4a61-8dfb-1ee9c74ad375" providerId="ADAL" clId="{69C3C210-437C-4E7C-83BE-0BF374C71E5D}" dt="2020-10-27T22:26:14.119" v="1169" actId="571"/>
          <ac:spMkLst>
            <pc:docMk/>
            <pc:sldMk cId="486116451" sldId="276"/>
            <ac:spMk id="174" creationId="{F387880C-74D1-4139-9E58-AB0F6D3C661B}"/>
          </ac:spMkLst>
        </pc:spChg>
        <pc:spChg chg="mod">
          <ac:chgData name="Moshe Freedman" userId="60dcc7a2-9905-4a61-8dfb-1ee9c74ad375" providerId="ADAL" clId="{69C3C210-437C-4E7C-83BE-0BF374C71E5D}" dt="2020-10-27T22:26:14.119" v="1169" actId="571"/>
          <ac:spMkLst>
            <pc:docMk/>
            <pc:sldMk cId="486116451" sldId="276"/>
            <ac:spMk id="177" creationId="{4C05FE80-F8A0-41F8-9A09-9671D4104DF8}"/>
          </ac:spMkLst>
        </pc:spChg>
        <pc:spChg chg="mod">
          <ac:chgData name="Moshe Freedman" userId="60dcc7a2-9905-4a61-8dfb-1ee9c74ad375" providerId="ADAL" clId="{69C3C210-437C-4E7C-83BE-0BF374C71E5D}" dt="2020-10-27T22:26:14.119" v="1169" actId="571"/>
          <ac:spMkLst>
            <pc:docMk/>
            <pc:sldMk cId="486116451" sldId="276"/>
            <ac:spMk id="200" creationId="{7D3AD25F-5B2B-4389-A499-2D3BA971DA43}"/>
          </ac:spMkLst>
        </pc:spChg>
        <pc:spChg chg="mod">
          <ac:chgData name="Moshe Freedman" userId="60dcc7a2-9905-4a61-8dfb-1ee9c74ad375" providerId="ADAL" clId="{69C3C210-437C-4E7C-83BE-0BF374C71E5D}" dt="2020-10-27T22:26:14.119" v="1169" actId="571"/>
          <ac:spMkLst>
            <pc:docMk/>
            <pc:sldMk cId="486116451" sldId="276"/>
            <ac:spMk id="203" creationId="{14336A38-739C-4F0A-BE36-6A9A7E5A2B1B}"/>
          </ac:spMkLst>
        </pc:spChg>
        <pc:spChg chg="mod">
          <ac:chgData name="Moshe Freedman" userId="60dcc7a2-9905-4a61-8dfb-1ee9c74ad375" providerId="ADAL" clId="{69C3C210-437C-4E7C-83BE-0BF374C71E5D}" dt="2020-10-27T22:26:14.119" v="1169" actId="571"/>
          <ac:spMkLst>
            <pc:docMk/>
            <pc:sldMk cId="486116451" sldId="276"/>
            <ac:spMk id="206" creationId="{BAB468E4-4287-4E05-9E54-E9CEAC62B597}"/>
          </ac:spMkLst>
        </pc:spChg>
        <pc:spChg chg="mod">
          <ac:chgData name="Moshe Freedman" userId="60dcc7a2-9905-4a61-8dfb-1ee9c74ad375" providerId="ADAL" clId="{69C3C210-437C-4E7C-83BE-0BF374C71E5D}" dt="2020-10-27T22:26:30.849" v="1172" actId="571"/>
          <ac:spMkLst>
            <pc:docMk/>
            <pc:sldMk cId="486116451" sldId="276"/>
            <ac:spMk id="209" creationId="{EBDB8155-30B0-42CB-88F0-30F141630567}"/>
          </ac:spMkLst>
        </pc:spChg>
        <pc:spChg chg="mod">
          <ac:chgData name="Moshe Freedman" userId="60dcc7a2-9905-4a61-8dfb-1ee9c74ad375" providerId="ADAL" clId="{69C3C210-437C-4E7C-83BE-0BF374C71E5D}" dt="2020-10-27T22:26:30.849" v="1172" actId="571"/>
          <ac:spMkLst>
            <pc:docMk/>
            <pc:sldMk cId="486116451" sldId="276"/>
            <ac:spMk id="212" creationId="{7AD2FBD0-E9E0-4C7F-814A-AA0D16C5B903}"/>
          </ac:spMkLst>
        </pc:spChg>
        <pc:spChg chg="mod">
          <ac:chgData name="Moshe Freedman" userId="60dcc7a2-9905-4a61-8dfb-1ee9c74ad375" providerId="ADAL" clId="{69C3C210-437C-4E7C-83BE-0BF374C71E5D}" dt="2020-10-27T22:26:30.849" v="1172" actId="571"/>
          <ac:spMkLst>
            <pc:docMk/>
            <pc:sldMk cId="486116451" sldId="276"/>
            <ac:spMk id="215" creationId="{EDAE7365-5CF6-4866-89C1-D692CA5CCB3A}"/>
          </ac:spMkLst>
        </pc:spChg>
        <pc:spChg chg="mod">
          <ac:chgData name="Moshe Freedman" userId="60dcc7a2-9905-4a61-8dfb-1ee9c74ad375" providerId="ADAL" clId="{69C3C210-437C-4E7C-83BE-0BF374C71E5D}" dt="2020-10-27T22:26:30.849" v="1172" actId="571"/>
          <ac:spMkLst>
            <pc:docMk/>
            <pc:sldMk cId="486116451" sldId="276"/>
            <ac:spMk id="218" creationId="{19870339-C37F-45A0-B227-49D212F8ABC8}"/>
          </ac:spMkLst>
        </pc:spChg>
        <pc:spChg chg="mod">
          <ac:chgData name="Moshe Freedman" userId="60dcc7a2-9905-4a61-8dfb-1ee9c74ad375" providerId="ADAL" clId="{69C3C210-437C-4E7C-83BE-0BF374C71E5D}" dt="2020-10-27T22:26:30.849" v="1172" actId="571"/>
          <ac:spMkLst>
            <pc:docMk/>
            <pc:sldMk cId="486116451" sldId="276"/>
            <ac:spMk id="221" creationId="{560E5582-7F43-4520-AA24-80A6B915064D}"/>
          </ac:spMkLst>
        </pc:spChg>
        <pc:spChg chg="mod">
          <ac:chgData name="Moshe Freedman" userId="60dcc7a2-9905-4a61-8dfb-1ee9c74ad375" providerId="ADAL" clId="{69C3C210-437C-4E7C-83BE-0BF374C71E5D}" dt="2020-10-27T22:26:30.849" v="1172" actId="571"/>
          <ac:spMkLst>
            <pc:docMk/>
            <pc:sldMk cId="486116451" sldId="276"/>
            <ac:spMk id="224" creationId="{EE2A1DF0-24D4-449B-B226-FA4BA4EF85A6}"/>
          </ac:spMkLst>
        </pc:spChg>
        <pc:spChg chg="mod">
          <ac:chgData name="Moshe Freedman" userId="60dcc7a2-9905-4a61-8dfb-1ee9c74ad375" providerId="ADAL" clId="{69C3C210-437C-4E7C-83BE-0BF374C71E5D}" dt="2020-10-27T22:26:30.849" v="1172" actId="571"/>
          <ac:spMkLst>
            <pc:docMk/>
            <pc:sldMk cId="486116451" sldId="276"/>
            <ac:spMk id="227" creationId="{BD76E8B0-C988-4339-8F15-672126FE295E}"/>
          </ac:spMkLst>
        </pc:spChg>
        <pc:spChg chg="mod">
          <ac:chgData name="Moshe Freedman" userId="60dcc7a2-9905-4a61-8dfb-1ee9c74ad375" providerId="ADAL" clId="{69C3C210-437C-4E7C-83BE-0BF374C71E5D}" dt="2020-10-27T22:26:30.849" v="1172" actId="571"/>
          <ac:spMkLst>
            <pc:docMk/>
            <pc:sldMk cId="486116451" sldId="276"/>
            <ac:spMk id="327" creationId="{5C3FEA21-57A2-4570-8B8A-BD02D00F7A04}"/>
          </ac:spMkLst>
        </pc:spChg>
        <pc:spChg chg="mod">
          <ac:chgData name="Moshe Freedman" userId="60dcc7a2-9905-4a61-8dfb-1ee9c74ad375" providerId="ADAL" clId="{69C3C210-437C-4E7C-83BE-0BF374C71E5D}" dt="2020-10-27T22:26:30.849" v="1172" actId="571"/>
          <ac:spMkLst>
            <pc:docMk/>
            <pc:sldMk cId="486116451" sldId="276"/>
            <ac:spMk id="330" creationId="{6C712745-EDA9-44CB-AF39-AE5B26AD1D1E}"/>
          </ac:spMkLst>
        </pc:spChg>
        <pc:spChg chg="mod">
          <ac:chgData name="Moshe Freedman" userId="60dcc7a2-9905-4a61-8dfb-1ee9c74ad375" providerId="ADAL" clId="{69C3C210-437C-4E7C-83BE-0BF374C71E5D}" dt="2020-10-27T22:26:30.849" v="1172" actId="571"/>
          <ac:spMkLst>
            <pc:docMk/>
            <pc:sldMk cId="486116451" sldId="276"/>
            <ac:spMk id="333" creationId="{F2A2CCF7-E399-4EFB-9B4B-38C9E4A829D7}"/>
          </ac:spMkLst>
        </pc:spChg>
        <pc:spChg chg="mod">
          <ac:chgData name="Moshe Freedman" userId="60dcc7a2-9905-4a61-8dfb-1ee9c74ad375" providerId="ADAL" clId="{69C3C210-437C-4E7C-83BE-0BF374C71E5D}" dt="2020-10-27T22:26:30.849" v="1172" actId="571"/>
          <ac:spMkLst>
            <pc:docMk/>
            <pc:sldMk cId="486116451" sldId="276"/>
            <ac:spMk id="336" creationId="{3FD7FEBB-5EB5-4ACC-BBC3-E58192A4F143}"/>
          </ac:spMkLst>
        </pc:spChg>
        <pc:spChg chg="mod">
          <ac:chgData name="Moshe Freedman" userId="60dcc7a2-9905-4a61-8dfb-1ee9c74ad375" providerId="ADAL" clId="{69C3C210-437C-4E7C-83BE-0BF374C71E5D}" dt="2020-10-27T22:26:30.849" v="1172" actId="571"/>
          <ac:spMkLst>
            <pc:docMk/>
            <pc:sldMk cId="486116451" sldId="276"/>
            <ac:spMk id="339" creationId="{9329AFA7-29BE-4878-B100-BE7376744DE7}"/>
          </ac:spMkLst>
        </pc:spChg>
        <pc:spChg chg="mod">
          <ac:chgData name="Moshe Freedman" userId="60dcc7a2-9905-4a61-8dfb-1ee9c74ad375" providerId="ADAL" clId="{69C3C210-437C-4E7C-83BE-0BF374C71E5D}" dt="2020-10-27T22:26:30.849" v="1172" actId="571"/>
          <ac:spMkLst>
            <pc:docMk/>
            <pc:sldMk cId="486116451" sldId="276"/>
            <ac:spMk id="342" creationId="{13CBCFCF-8A98-4186-9ACF-A4C1D160AEFA}"/>
          </ac:spMkLst>
        </pc:spChg>
        <pc:spChg chg="mod">
          <ac:chgData name="Moshe Freedman" userId="60dcc7a2-9905-4a61-8dfb-1ee9c74ad375" providerId="ADAL" clId="{69C3C210-437C-4E7C-83BE-0BF374C71E5D}" dt="2020-10-27T22:26:33.200" v="1173" actId="571"/>
          <ac:spMkLst>
            <pc:docMk/>
            <pc:sldMk cId="486116451" sldId="276"/>
            <ac:spMk id="345" creationId="{74CB60C0-FF93-456B-80F5-AC88B8342281}"/>
          </ac:spMkLst>
        </pc:spChg>
        <pc:grpChg chg="mod">
          <ac:chgData name="Moshe Freedman" userId="60dcc7a2-9905-4a61-8dfb-1ee9c74ad375" providerId="ADAL" clId="{69C3C210-437C-4E7C-83BE-0BF374C71E5D}" dt="2020-10-27T22:26:06.605" v="1168" actId="1076"/>
          <ac:grpSpMkLst>
            <pc:docMk/>
            <pc:sldMk cId="486116451" sldId="276"/>
            <ac:grpSpMk id="67" creationId="{8FB22F60-A33B-4227-B2A5-A1C8EBAC5ABE}"/>
          </ac:grpSpMkLst>
        </pc:grpChg>
        <pc:grpChg chg="add mod">
          <ac:chgData name="Moshe Freedman" userId="60dcc7a2-9905-4a61-8dfb-1ee9c74ad375" providerId="ADAL" clId="{69C3C210-437C-4E7C-83BE-0BF374C71E5D}" dt="2020-10-27T22:25:58.714" v="1164" actId="571"/>
          <ac:grpSpMkLst>
            <pc:docMk/>
            <pc:sldMk cId="486116451" sldId="276"/>
            <ac:grpSpMk id="146" creationId="{5787ACEC-D87E-4D60-BF18-7F7B7C1E1E1E}"/>
          </ac:grpSpMkLst>
        </pc:grpChg>
        <pc:grpChg chg="add mod">
          <ac:chgData name="Moshe Freedman" userId="60dcc7a2-9905-4a61-8dfb-1ee9c74ad375" providerId="ADAL" clId="{69C3C210-437C-4E7C-83BE-0BF374C71E5D}" dt="2020-10-27T22:26:42.476" v="1177" actId="1076"/>
          <ac:grpSpMkLst>
            <pc:docMk/>
            <pc:sldMk cId="486116451" sldId="276"/>
            <ac:grpSpMk id="149" creationId="{872202AF-22EC-4D23-9062-0706928ACA22}"/>
          </ac:grpSpMkLst>
        </pc:grpChg>
        <pc:grpChg chg="add mod">
          <ac:chgData name="Moshe Freedman" userId="60dcc7a2-9905-4a61-8dfb-1ee9c74ad375" providerId="ADAL" clId="{69C3C210-437C-4E7C-83BE-0BF374C71E5D}" dt="2020-10-27T22:26:26.433" v="1171" actId="1076"/>
          <ac:grpSpMkLst>
            <pc:docMk/>
            <pc:sldMk cId="486116451" sldId="276"/>
            <ac:grpSpMk id="152" creationId="{36D60AFE-4618-4C46-B609-63704B945269}"/>
          </ac:grpSpMkLst>
        </pc:grpChg>
        <pc:grpChg chg="add mod">
          <ac:chgData name="Moshe Freedman" userId="60dcc7a2-9905-4a61-8dfb-1ee9c74ad375" providerId="ADAL" clId="{69C3C210-437C-4E7C-83BE-0BF374C71E5D}" dt="2020-10-27T22:26:26.433" v="1171" actId="1076"/>
          <ac:grpSpMkLst>
            <pc:docMk/>
            <pc:sldMk cId="486116451" sldId="276"/>
            <ac:grpSpMk id="155" creationId="{A757B145-9A0E-49CF-B961-400517729B49}"/>
          </ac:grpSpMkLst>
        </pc:grpChg>
        <pc:grpChg chg="add mod">
          <ac:chgData name="Moshe Freedman" userId="60dcc7a2-9905-4a61-8dfb-1ee9c74ad375" providerId="ADAL" clId="{69C3C210-437C-4E7C-83BE-0BF374C71E5D}" dt="2020-10-27T22:26:40.763" v="1176" actId="1076"/>
          <ac:grpSpMkLst>
            <pc:docMk/>
            <pc:sldMk cId="486116451" sldId="276"/>
            <ac:grpSpMk id="158" creationId="{C4506ED3-35EC-4B11-8A84-ED6297F2E15B}"/>
          </ac:grpSpMkLst>
        </pc:grpChg>
        <pc:grpChg chg="add mod">
          <ac:chgData name="Moshe Freedman" userId="60dcc7a2-9905-4a61-8dfb-1ee9c74ad375" providerId="ADAL" clId="{69C3C210-437C-4E7C-83BE-0BF374C71E5D}" dt="2020-10-27T22:26:26.433" v="1171" actId="1076"/>
          <ac:grpSpMkLst>
            <pc:docMk/>
            <pc:sldMk cId="486116451" sldId="276"/>
            <ac:grpSpMk id="161" creationId="{822647C4-7832-4A87-B3FE-E5BFFFDABFA2}"/>
          </ac:grpSpMkLst>
        </pc:grpChg>
        <pc:grpChg chg="add mod">
          <ac:chgData name="Moshe Freedman" userId="60dcc7a2-9905-4a61-8dfb-1ee9c74ad375" providerId="ADAL" clId="{69C3C210-437C-4E7C-83BE-0BF374C71E5D}" dt="2020-10-27T22:26:26.433" v="1171" actId="1076"/>
          <ac:grpSpMkLst>
            <pc:docMk/>
            <pc:sldMk cId="486116451" sldId="276"/>
            <ac:grpSpMk id="164" creationId="{40F24465-6672-4E9D-A4A9-48018BE3B93C}"/>
          </ac:grpSpMkLst>
        </pc:grpChg>
        <pc:grpChg chg="add mod">
          <ac:chgData name="Moshe Freedman" userId="60dcc7a2-9905-4a61-8dfb-1ee9c74ad375" providerId="ADAL" clId="{69C3C210-437C-4E7C-83BE-0BF374C71E5D}" dt="2020-10-27T22:26:26.433" v="1171" actId="1076"/>
          <ac:grpSpMkLst>
            <pc:docMk/>
            <pc:sldMk cId="486116451" sldId="276"/>
            <ac:grpSpMk id="167" creationId="{6D7873E5-E007-4769-BD0B-0BF2C4EF34A6}"/>
          </ac:grpSpMkLst>
        </pc:grpChg>
        <pc:grpChg chg="add mod">
          <ac:chgData name="Moshe Freedman" userId="60dcc7a2-9905-4a61-8dfb-1ee9c74ad375" providerId="ADAL" clId="{69C3C210-437C-4E7C-83BE-0BF374C71E5D}" dt="2020-10-27T22:26:26.433" v="1171" actId="1076"/>
          <ac:grpSpMkLst>
            <pc:docMk/>
            <pc:sldMk cId="486116451" sldId="276"/>
            <ac:grpSpMk id="170" creationId="{0EEF64DF-1DED-45AE-9FBD-1ABA6AB5C556}"/>
          </ac:grpSpMkLst>
        </pc:grpChg>
        <pc:grpChg chg="add mod">
          <ac:chgData name="Moshe Freedman" userId="60dcc7a2-9905-4a61-8dfb-1ee9c74ad375" providerId="ADAL" clId="{69C3C210-437C-4E7C-83BE-0BF374C71E5D}" dt="2020-10-27T22:26:26.433" v="1171" actId="1076"/>
          <ac:grpSpMkLst>
            <pc:docMk/>
            <pc:sldMk cId="486116451" sldId="276"/>
            <ac:grpSpMk id="173" creationId="{B0411A96-3385-4E09-AC50-8E468806B8F9}"/>
          </ac:grpSpMkLst>
        </pc:grpChg>
        <pc:grpChg chg="add mod">
          <ac:chgData name="Moshe Freedman" userId="60dcc7a2-9905-4a61-8dfb-1ee9c74ad375" providerId="ADAL" clId="{69C3C210-437C-4E7C-83BE-0BF374C71E5D}" dt="2020-10-27T22:26:26.433" v="1171" actId="1076"/>
          <ac:grpSpMkLst>
            <pc:docMk/>
            <pc:sldMk cId="486116451" sldId="276"/>
            <ac:grpSpMk id="176" creationId="{417136E9-83F8-4DA7-B899-FCDE8BE9C16F}"/>
          </ac:grpSpMkLst>
        </pc:grpChg>
        <pc:grpChg chg="del">
          <ac:chgData name="Moshe Freedman" userId="60dcc7a2-9905-4a61-8dfb-1ee9c74ad375" providerId="ADAL" clId="{69C3C210-437C-4E7C-83BE-0BF374C71E5D}" dt="2020-10-27T22:25:46.407" v="1163" actId="478"/>
          <ac:grpSpMkLst>
            <pc:docMk/>
            <pc:sldMk cId="486116451" sldId="276"/>
            <ac:grpSpMk id="178" creationId="{80980EA4-499E-4E63-88FA-87201860E47C}"/>
          </ac:grpSpMkLst>
        </pc:grpChg>
        <pc:grpChg chg="add mod">
          <ac:chgData name="Moshe Freedman" userId="60dcc7a2-9905-4a61-8dfb-1ee9c74ad375" providerId="ADAL" clId="{69C3C210-437C-4E7C-83BE-0BF374C71E5D}" dt="2020-10-27T22:26:26.433" v="1171" actId="1076"/>
          <ac:grpSpMkLst>
            <pc:docMk/>
            <pc:sldMk cId="486116451" sldId="276"/>
            <ac:grpSpMk id="199" creationId="{3BC4EDDC-A736-4B6B-812E-368DAC061D4C}"/>
          </ac:grpSpMkLst>
        </pc:grpChg>
        <pc:grpChg chg="add mod">
          <ac:chgData name="Moshe Freedman" userId="60dcc7a2-9905-4a61-8dfb-1ee9c74ad375" providerId="ADAL" clId="{69C3C210-437C-4E7C-83BE-0BF374C71E5D}" dt="2020-10-27T22:26:26.433" v="1171" actId="1076"/>
          <ac:grpSpMkLst>
            <pc:docMk/>
            <pc:sldMk cId="486116451" sldId="276"/>
            <ac:grpSpMk id="202" creationId="{C99F932E-D9C4-4A3C-89B3-2D4D8BEAFCDD}"/>
          </ac:grpSpMkLst>
        </pc:grpChg>
        <pc:grpChg chg="add mod">
          <ac:chgData name="Moshe Freedman" userId="60dcc7a2-9905-4a61-8dfb-1ee9c74ad375" providerId="ADAL" clId="{69C3C210-437C-4E7C-83BE-0BF374C71E5D}" dt="2020-10-27T22:26:26.433" v="1171" actId="1076"/>
          <ac:grpSpMkLst>
            <pc:docMk/>
            <pc:sldMk cId="486116451" sldId="276"/>
            <ac:grpSpMk id="205" creationId="{FE2C043C-02FC-4E3F-88D2-C003DCA07F0D}"/>
          </ac:grpSpMkLst>
        </pc:grpChg>
        <pc:grpChg chg="add mod">
          <ac:chgData name="Moshe Freedman" userId="60dcc7a2-9905-4a61-8dfb-1ee9c74ad375" providerId="ADAL" clId="{69C3C210-437C-4E7C-83BE-0BF374C71E5D}" dt="2020-10-27T22:26:30.849" v="1172" actId="571"/>
          <ac:grpSpMkLst>
            <pc:docMk/>
            <pc:sldMk cId="486116451" sldId="276"/>
            <ac:grpSpMk id="208" creationId="{47D35886-4C1E-44F4-9121-3F15BE5BEB68}"/>
          </ac:grpSpMkLst>
        </pc:grpChg>
        <pc:grpChg chg="add mod">
          <ac:chgData name="Moshe Freedman" userId="60dcc7a2-9905-4a61-8dfb-1ee9c74ad375" providerId="ADAL" clId="{69C3C210-437C-4E7C-83BE-0BF374C71E5D}" dt="2020-10-27T22:26:30.849" v="1172" actId="571"/>
          <ac:grpSpMkLst>
            <pc:docMk/>
            <pc:sldMk cId="486116451" sldId="276"/>
            <ac:grpSpMk id="211" creationId="{FDE40AC3-BBE9-4D2B-9A93-FD10F2DAC575}"/>
          </ac:grpSpMkLst>
        </pc:grpChg>
        <pc:grpChg chg="add mod">
          <ac:chgData name="Moshe Freedman" userId="60dcc7a2-9905-4a61-8dfb-1ee9c74ad375" providerId="ADAL" clId="{69C3C210-437C-4E7C-83BE-0BF374C71E5D}" dt="2020-10-27T22:26:30.849" v="1172" actId="571"/>
          <ac:grpSpMkLst>
            <pc:docMk/>
            <pc:sldMk cId="486116451" sldId="276"/>
            <ac:grpSpMk id="214" creationId="{4AEB4424-64CC-44CA-A901-1E5CBA165195}"/>
          </ac:grpSpMkLst>
        </pc:grpChg>
        <pc:grpChg chg="add mod">
          <ac:chgData name="Moshe Freedman" userId="60dcc7a2-9905-4a61-8dfb-1ee9c74ad375" providerId="ADAL" clId="{69C3C210-437C-4E7C-83BE-0BF374C71E5D}" dt="2020-10-27T22:26:30.849" v="1172" actId="571"/>
          <ac:grpSpMkLst>
            <pc:docMk/>
            <pc:sldMk cId="486116451" sldId="276"/>
            <ac:grpSpMk id="217" creationId="{A0F17876-12FE-4C4F-879F-494945237533}"/>
          </ac:grpSpMkLst>
        </pc:grpChg>
        <pc:grpChg chg="add mod">
          <ac:chgData name="Moshe Freedman" userId="60dcc7a2-9905-4a61-8dfb-1ee9c74ad375" providerId="ADAL" clId="{69C3C210-437C-4E7C-83BE-0BF374C71E5D}" dt="2020-10-27T22:26:37.223" v="1175" actId="1076"/>
          <ac:grpSpMkLst>
            <pc:docMk/>
            <pc:sldMk cId="486116451" sldId="276"/>
            <ac:grpSpMk id="220" creationId="{F6021F93-60A1-472F-BC42-1D7ACF5D4138}"/>
          </ac:grpSpMkLst>
        </pc:grpChg>
        <pc:grpChg chg="add mod">
          <ac:chgData name="Moshe Freedman" userId="60dcc7a2-9905-4a61-8dfb-1ee9c74ad375" providerId="ADAL" clId="{69C3C210-437C-4E7C-83BE-0BF374C71E5D}" dt="2020-10-27T22:26:30.849" v="1172" actId="571"/>
          <ac:grpSpMkLst>
            <pc:docMk/>
            <pc:sldMk cId="486116451" sldId="276"/>
            <ac:grpSpMk id="223" creationId="{65614BE2-D74C-4AB4-B295-5C53A96DE244}"/>
          </ac:grpSpMkLst>
        </pc:grpChg>
        <pc:grpChg chg="add mod">
          <ac:chgData name="Moshe Freedman" userId="60dcc7a2-9905-4a61-8dfb-1ee9c74ad375" providerId="ADAL" clId="{69C3C210-437C-4E7C-83BE-0BF374C71E5D}" dt="2020-10-27T22:26:36.053" v="1174" actId="1076"/>
          <ac:grpSpMkLst>
            <pc:docMk/>
            <pc:sldMk cId="486116451" sldId="276"/>
            <ac:grpSpMk id="226" creationId="{0EC1065D-75FB-4001-94F5-08B394AB7290}"/>
          </ac:grpSpMkLst>
        </pc:grpChg>
        <pc:grpChg chg="add mod">
          <ac:chgData name="Moshe Freedman" userId="60dcc7a2-9905-4a61-8dfb-1ee9c74ad375" providerId="ADAL" clId="{69C3C210-437C-4E7C-83BE-0BF374C71E5D}" dt="2020-10-27T22:26:44.705" v="1178" actId="1076"/>
          <ac:grpSpMkLst>
            <pc:docMk/>
            <pc:sldMk cId="486116451" sldId="276"/>
            <ac:grpSpMk id="229" creationId="{C2EC9A8D-644A-41C0-A0E0-4A93EEEB55D7}"/>
          </ac:grpSpMkLst>
        </pc:grpChg>
        <pc:grpChg chg="mod">
          <ac:chgData name="Moshe Freedman" userId="60dcc7a2-9905-4a61-8dfb-1ee9c74ad375" providerId="ADAL" clId="{69C3C210-437C-4E7C-83BE-0BF374C71E5D}" dt="2020-10-27T22:26:00.693" v="1165" actId="1076"/>
          <ac:grpSpMkLst>
            <pc:docMk/>
            <pc:sldMk cId="486116451" sldId="276"/>
            <ac:grpSpMk id="243" creationId="{09FA7F27-51A8-44D3-8129-3FF9AC5076EF}"/>
          </ac:grpSpMkLst>
        </pc:grpChg>
        <pc:grpChg chg="mod">
          <ac:chgData name="Moshe Freedman" userId="60dcc7a2-9905-4a61-8dfb-1ee9c74ad375" providerId="ADAL" clId="{69C3C210-437C-4E7C-83BE-0BF374C71E5D}" dt="2020-10-27T22:26:05.194" v="1167" actId="1076"/>
          <ac:grpSpMkLst>
            <pc:docMk/>
            <pc:sldMk cId="486116451" sldId="276"/>
            <ac:grpSpMk id="246" creationId="{18832F6E-1FA2-4F85-A328-D9B851CE205E}"/>
          </ac:grpSpMkLst>
        </pc:grpChg>
        <pc:grpChg chg="mod">
          <ac:chgData name="Moshe Freedman" userId="60dcc7a2-9905-4a61-8dfb-1ee9c74ad375" providerId="ADAL" clId="{69C3C210-437C-4E7C-83BE-0BF374C71E5D}" dt="2020-10-27T22:26:03.626" v="1166" actId="1076"/>
          <ac:grpSpMkLst>
            <pc:docMk/>
            <pc:sldMk cId="486116451" sldId="276"/>
            <ac:grpSpMk id="249" creationId="{238AB68F-FDB8-4DF3-A021-5284C91DE71E}"/>
          </ac:grpSpMkLst>
        </pc:grpChg>
        <pc:grpChg chg="del">
          <ac:chgData name="Moshe Freedman" userId="60dcc7a2-9905-4a61-8dfb-1ee9c74ad375" providerId="ADAL" clId="{69C3C210-437C-4E7C-83BE-0BF374C71E5D}" dt="2020-10-27T22:25:43.375" v="1161" actId="478"/>
          <ac:grpSpMkLst>
            <pc:docMk/>
            <pc:sldMk cId="486116451" sldId="276"/>
            <ac:grpSpMk id="263" creationId="{635FC037-D85E-4B0D-9505-6F0C14079D20}"/>
          </ac:grpSpMkLst>
        </pc:grpChg>
        <pc:grpChg chg="del">
          <ac:chgData name="Moshe Freedman" userId="60dcc7a2-9905-4a61-8dfb-1ee9c74ad375" providerId="ADAL" clId="{69C3C210-437C-4E7C-83BE-0BF374C71E5D}" dt="2020-10-27T22:25:44.686" v="1162" actId="478"/>
          <ac:grpSpMkLst>
            <pc:docMk/>
            <pc:sldMk cId="486116451" sldId="276"/>
            <ac:grpSpMk id="295" creationId="{0B7E462E-78CD-4794-B962-2E78632D7EBA}"/>
          </ac:grpSpMkLst>
        </pc:grpChg>
        <pc:grpChg chg="add mod">
          <ac:chgData name="Moshe Freedman" userId="60dcc7a2-9905-4a61-8dfb-1ee9c74ad375" providerId="ADAL" clId="{69C3C210-437C-4E7C-83BE-0BF374C71E5D}" dt="2020-10-27T22:26:30.849" v="1172" actId="571"/>
          <ac:grpSpMkLst>
            <pc:docMk/>
            <pc:sldMk cId="486116451" sldId="276"/>
            <ac:grpSpMk id="329" creationId="{FECE9BFA-0BD5-4999-BB6F-E5DE9A96D94D}"/>
          </ac:grpSpMkLst>
        </pc:grpChg>
        <pc:grpChg chg="add mod">
          <ac:chgData name="Moshe Freedman" userId="60dcc7a2-9905-4a61-8dfb-1ee9c74ad375" providerId="ADAL" clId="{69C3C210-437C-4E7C-83BE-0BF374C71E5D}" dt="2020-10-27T22:26:30.849" v="1172" actId="571"/>
          <ac:grpSpMkLst>
            <pc:docMk/>
            <pc:sldMk cId="486116451" sldId="276"/>
            <ac:grpSpMk id="332" creationId="{2C0C4572-17A4-44FB-84A7-A66FCC65808B}"/>
          </ac:grpSpMkLst>
        </pc:grpChg>
        <pc:grpChg chg="add mod">
          <ac:chgData name="Moshe Freedman" userId="60dcc7a2-9905-4a61-8dfb-1ee9c74ad375" providerId="ADAL" clId="{69C3C210-437C-4E7C-83BE-0BF374C71E5D}" dt="2020-10-27T22:26:30.849" v="1172" actId="571"/>
          <ac:grpSpMkLst>
            <pc:docMk/>
            <pc:sldMk cId="486116451" sldId="276"/>
            <ac:grpSpMk id="335" creationId="{52479F47-00FE-4535-BFD0-C2422DF2EDDC}"/>
          </ac:grpSpMkLst>
        </pc:grpChg>
        <pc:grpChg chg="add mod">
          <ac:chgData name="Moshe Freedman" userId="60dcc7a2-9905-4a61-8dfb-1ee9c74ad375" providerId="ADAL" clId="{69C3C210-437C-4E7C-83BE-0BF374C71E5D}" dt="2020-10-27T22:26:30.849" v="1172" actId="571"/>
          <ac:grpSpMkLst>
            <pc:docMk/>
            <pc:sldMk cId="486116451" sldId="276"/>
            <ac:grpSpMk id="338" creationId="{A5E2C1E7-F9C8-4FE6-8567-4ACFADE54EE9}"/>
          </ac:grpSpMkLst>
        </pc:grpChg>
        <pc:grpChg chg="add mod">
          <ac:chgData name="Moshe Freedman" userId="60dcc7a2-9905-4a61-8dfb-1ee9c74ad375" providerId="ADAL" clId="{69C3C210-437C-4E7C-83BE-0BF374C71E5D}" dt="2020-10-27T22:26:30.849" v="1172" actId="571"/>
          <ac:grpSpMkLst>
            <pc:docMk/>
            <pc:sldMk cId="486116451" sldId="276"/>
            <ac:grpSpMk id="341" creationId="{AD3310CC-C3EA-4C78-ADD4-9B9200C96747}"/>
          </ac:grpSpMkLst>
        </pc:grpChg>
        <pc:grpChg chg="add mod">
          <ac:chgData name="Moshe Freedman" userId="60dcc7a2-9905-4a61-8dfb-1ee9c74ad375" providerId="ADAL" clId="{69C3C210-437C-4E7C-83BE-0BF374C71E5D}" dt="2020-10-27T22:26:33.200" v="1173" actId="571"/>
          <ac:grpSpMkLst>
            <pc:docMk/>
            <pc:sldMk cId="486116451" sldId="276"/>
            <ac:grpSpMk id="344" creationId="{D15D167F-6200-446A-9E6E-49DD46BD7EF6}"/>
          </ac:grpSpMkLst>
        </pc:grpChg>
        <pc:cxnChg chg="mod">
          <ac:chgData name="Moshe Freedman" userId="60dcc7a2-9905-4a61-8dfb-1ee9c74ad375" providerId="ADAL" clId="{69C3C210-437C-4E7C-83BE-0BF374C71E5D}" dt="2020-10-27T22:25:58.714" v="1164" actId="571"/>
          <ac:cxnSpMkLst>
            <pc:docMk/>
            <pc:sldMk cId="486116451" sldId="276"/>
            <ac:cxnSpMk id="148" creationId="{8E19B9B2-4300-4CE7-A3EC-D5863B103D6C}"/>
          </ac:cxnSpMkLst>
        </pc:cxnChg>
        <pc:cxnChg chg="mod">
          <ac:chgData name="Moshe Freedman" userId="60dcc7a2-9905-4a61-8dfb-1ee9c74ad375" providerId="ADAL" clId="{69C3C210-437C-4E7C-83BE-0BF374C71E5D}" dt="2020-10-27T22:26:14.119" v="1169" actId="571"/>
          <ac:cxnSpMkLst>
            <pc:docMk/>
            <pc:sldMk cId="486116451" sldId="276"/>
            <ac:cxnSpMk id="151" creationId="{7E19E87D-4D66-48DE-921E-2AA37B7F814A}"/>
          </ac:cxnSpMkLst>
        </pc:cxnChg>
        <pc:cxnChg chg="mod">
          <ac:chgData name="Moshe Freedman" userId="60dcc7a2-9905-4a61-8dfb-1ee9c74ad375" providerId="ADAL" clId="{69C3C210-437C-4E7C-83BE-0BF374C71E5D}" dt="2020-10-27T22:26:14.119" v="1169" actId="571"/>
          <ac:cxnSpMkLst>
            <pc:docMk/>
            <pc:sldMk cId="486116451" sldId="276"/>
            <ac:cxnSpMk id="154" creationId="{93C0A0B3-F2DD-4293-B0C2-FAACD52FB16E}"/>
          </ac:cxnSpMkLst>
        </pc:cxnChg>
        <pc:cxnChg chg="mod">
          <ac:chgData name="Moshe Freedman" userId="60dcc7a2-9905-4a61-8dfb-1ee9c74ad375" providerId="ADAL" clId="{69C3C210-437C-4E7C-83BE-0BF374C71E5D}" dt="2020-10-27T22:26:14.119" v="1169" actId="571"/>
          <ac:cxnSpMkLst>
            <pc:docMk/>
            <pc:sldMk cId="486116451" sldId="276"/>
            <ac:cxnSpMk id="157" creationId="{8EC18006-6CAF-4A0E-BFBF-AF7BA6B7C173}"/>
          </ac:cxnSpMkLst>
        </pc:cxnChg>
        <pc:cxnChg chg="mod">
          <ac:chgData name="Moshe Freedman" userId="60dcc7a2-9905-4a61-8dfb-1ee9c74ad375" providerId="ADAL" clId="{69C3C210-437C-4E7C-83BE-0BF374C71E5D}" dt="2020-10-27T22:26:14.119" v="1169" actId="571"/>
          <ac:cxnSpMkLst>
            <pc:docMk/>
            <pc:sldMk cId="486116451" sldId="276"/>
            <ac:cxnSpMk id="160" creationId="{65C2E125-FC37-4688-B6B5-B7AC8A578F26}"/>
          </ac:cxnSpMkLst>
        </pc:cxnChg>
        <pc:cxnChg chg="mod">
          <ac:chgData name="Moshe Freedman" userId="60dcc7a2-9905-4a61-8dfb-1ee9c74ad375" providerId="ADAL" clId="{69C3C210-437C-4E7C-83BE-0BF374C71E5D}" dt="2020-10-27T22:26:14.119" v="1169" actId="571"/>
          <ac:cxnSpMkLst>
            <pc:docMk/>
            <pc:sldMk cId="486116451" sldId="276"/>
            <ac:cxnSpMk id="163" creationId="{8D36E560-2435-4FAD-BA69-29F61F6F3EC4}"/>
          </ac:cxnSpMkLst>
        </pc:cxnChg>
        <pc:cxnChg chg="mod">
          <ac:chgData name="Moshe Freedman" userId="60dcc7a2-9905-4a61-8dfb-1ee9c74ad375" providerId="ADAL" clId="{69C3C210-437C-4E7C-83BE-0BF374C71E5D}" dt="2020-10-27T22:26:14.119" v="1169" actId="571"/>
          <ac:cxnSpMkLst>
            <pc:docMk/>
            <pc:sldMk cId="486116451" sldId="276"/>
            <ac:cxnSpMk id="166" creationId="{2043DF11-86FC-4863-AF03-05087892D433}"/>
          </ac:cxnSpMkLst>
        </pc:cxnChg>
        <pc:cxnChg chg="mod">
          <ac:chgData name="Moshe Freedman" userId="60dcc7a2-9905-4a61-8dfb-1ee9c74ad375" providerId="ADAL" clId="{69C3C210-437C-4E7C-83BE-0BF374C71E5D}" dt="2020-10-27T22:26:14.119" v="1169" actId="571"/>
          <ac:cxnSpMkLst>
            <pc:docMk/>
            <pc:sldMk cId="486116451" sldId="276"/>
            <ac:cxnSpMk id="169" creationId="{AC61ADB9-4D85-4DC0-85F0-ADC03BC70764}"/>
          </ac:cxnSpMkLst>
        </pc:cxnChg>
        <pc:cxnChg chg="mod">
          <ac:chgData name="Moshe Freedman" userId="60dcc7a2-9905-4a61-8dfb-1ee9c74ad375" providerId="ADAL" clId="{69C3C210-437C-4E7C-83BE-0BF374C71E5D}" dt="2020-10-27T22:26:14.119" v="1169" actId="571"/>
          <ac:cxnSpMkLst>
            <pc:docMk/>
            <pc:sldMk cId="486116451" sldId="276"/>
            <ac:cxnSpMk id="172" creationId="{373E07FA-CE3D-49E6-B2A9-DBC9A4B665FF}"/>
          </ac:cxnSpMkLst>
        </pc:cxnChg>
        <pc:cxnChg chg="mod">
          <ac:chgData name="Moshe Freedman" userId="60dcc7a2-9905-4a61-8dfb-1ee9c74ad375" providerId="ADAL" clId="{69C3C210-437C-4E7C-83BE-0BF374C71E5D}" dt="2020-10-27T22:26:14.119" v="1169" actId="571"/>
          <ac:cxnSpMkLst>
            <pc:docMk/>
            <pc:sldMk cId="486116451" sldId="276"/>
            <ac:cxnSpMk id="175" creationId="{9049CED8-506D-4708-943E-129940F6B345}"/>
          </ac:cxnSpMkLst>
        </pc:cxnChg>
        <pc:cxnChg chg="mod">
          <ac:chgData name="Moshe Freedman" userId="60dcc7a2-9905-4a61-8dfb-1ee9c74ad375" providerId="ADAL" clId="{69C3C210-437C-4E7C-83BE-0BF374C71E5D}" dt="2020-10-27T22:25:46.407" v="1163" actId="478"/>
          <ac:cxnSpMkLst>
            <pc:docMk/>
            <pc:sldMk cId="486116451" sldId="276"/>
            <ac:cxnSpMk id="195" creationId="{4C4BACC3-5771-46E8-962F-ACA71C0E7638}"/>
          </ac:cxnSpMkLst>
        </pc:cxnChg>
        <pc:cxnChg chg="mod">
          <ac:chgData name="Moshe Freedman" userId="60dcc7a2-9905-4a61-8dfb-1ee9c74ad375" providerId="ADAL" clId="{69C3C210-437C-4E7C-83BE-0BF374C71E5D}" dt="2020-10-27T22:25:46.407" v="1163" actId="478"/>
          <ac:cxnSpMkLst>
            <pc:docMk/>
            <pc:sldMk cId="486116451" sldId="276"/>
            <ac:cxnSpMk id="197" creationId="{8C6685DC-9531-4D81-AA78-3C46D6170632}"/>
          </ac:cxnSpMkLst>
        </pc:cxnChg>
        <pc:cxnChg chg="mod">
          <ac:chgData name="Moshe Freedman" userId="60dcc7a2-9905-4a61-8dfb-1ee9c74ad375" providerId="ADAL" clId="{69C3C210-437C-4E7C-83BE-0BF374C71E5D}" dt="2020-10-27T22:26:14.119" v="1169" actId="571"/>
          <ac:cxnSpMkLst>
            <pc:docMk/>
            <pc:sldMk cId="486116451" sldId="276"/>
            <ac:cxnSpMk id="198" creationId="{F1E4A93A-0237-45F0-8992-0BA57C29051C}"/>
          </ac:cxnSpMkLst>
        </pc:cxnChg>
        <pc:cxnChg chg="mod">
          <ac:chgData name="Moshe Freedman" userId="60dcc7a2-9905-4a61-8dfb-1ee9c74ad375" providerId="ADAL" clId="{69C3C210-437C-4E7C-83BE-0BF374C71E5D}" dt="2020-10-27T22:26:14.119" v="1169" actId="571"/>
          <ac:cxnSpMkLst>
            <pc:docMk/>
            <pc:sldMk cId="486116451" sldId="276"/>
            <ac:cxnSpMk id="201" creationId="{1AFAB1AD-B322-4EB2-8C55-693A570E3295}"/>
          </ac:cxnSpMkLst>
        </pc:cxnChg>
        <pc:cxnChg chg="mod">
          <ac:chgData name="Moshe Freedman" userId="60dcc7a2-9905-4a61-8dfb-1ee9c74ad375" providerId="ADAL" clId="{69C3C210-437C-4E7C-83BE-0BF374C71E5D}" dt="2020-10-27T22:26:14.119" v="1169" actId="571"/>
          <ac:cxnSpMkLst>
            <pc:docMk/>
            <pc:sldMk cId="486116451" sldId="276"/>
            <ac:cxnSpMk id="204" creationId="{7DC2128D-9486-4348-B947-ACB66BDF82F9}"/>
          </ac:cxnSpMkLst>
        </pc:cxnChg>
        <pc:cxnChg chg="mod">
          <ac:chgData name="Moshe Freedman" userId="60dcc7a2-9905-4a61-8dfb-1ee9c74ad375" providerId="ADAL" clId="{69C3C210-437C-4E7C-83BE-0BF374C71E5D}" dt="2020-10-27T22:26:14.119" v="1169" actId="571"/>
          <ac:cxnSpMkLst>
            <pc:docMk/>
            <pc:sldMk cId="486116451" sldId="276"/>
            <ac:cxnSpMk id="207" creationId="{F69CFE08-7AC5-4E0D-9449-217DA7A77DA4}"/>
          </ac:cxnSpMkLst>
        </pc:cxnChg>
        <pc:cxnChg chg="mod">
          <ac:chgData name="Moshe Freedman" userId="60dcc7a2-9905-4a61-8dfb-1ee9c74ad375" providerId="ADAL" clId="{69C3C210-437C-4E7C-83BE-0BF374C71E5D}" dt="2020-10-27T22:26:30.849" v="1172" actId="571"/>
          <ac:cxnSpMkLst>
            <pc:docMk/>
            <pc:sldMk cId="486116451" sldId="276"/>
            <ac:cxnSpMk id="210" creationId="{DC2FC5C6-495A-47F0-91A8-0A59A2629806}"/>
          </ac:cxnSpMkLst>
        </pc:cxnChg>
        <pc:cxnChg chg="mod">
          <ac:chgData name="Moshe Freedman" userId="60dcc7a2-9905-4a61-8dfb-1ee9c74ad375" providerId="ADAL" clId="{69C3C210-437C-4E7C-83BE-0BF374C71E5D}" dt="2020-10-27T22:26:30.849" v="1172" actId="571"/>
          <ac:cxnSpMkLst>
            <pc:docMk/>
            <pc:sldMk cId="486116451" sldId="276"/>
            <ac:cxnSpMk id="213" creationId="{462F2FEE-E6E3-47CD-9EB6-818B45745ADD}"/>
          </ac:cxnSpMkLst>
        </pc:cxnChg>
        <pc:cxnChg chg="mod">
          <ac:chgData name="Moshe Freedman" userId="60dcc7a2-9905-4a61-8dfb-1ee9c74ad375" providerId="ADAL" clId="{69C3C210-437C-4E7C-83BE-0BF374C71E5D}" dt="2020-10-27T22:26:30.849" v="1172" actId="571"/>
          <ac:cxnSpMkLst>
            <pc:docMk/>
            <pc:sldMk cId="486116451" sldId="276"/>
            <ac:cxnSpMk id="216" creationId="{00D36E4A-7FD6-4BE7-A5B4-14878F3D35B2}"/>
          </ac:cxnSpMkLst>
        </pc:cxnChg>
        <pc:cxnChg chg="mod">
          <ac:chgData name="Moshe Freedman" userId="60dcc7a2-9905-4a61-8dfb-1ee9c74ad375" providerId="ADAL" clId="{69C3C210-437C-4E7C-83BE-0BF374C71E5D}" dt="2020-10-27T22:26:30.849" v="1172" actId="571"/>
          <ac:cxnSpMkLst>
            <pc:docMk/>
            <pc:sldMk cId="486116451" sldId="276"/>
            <ac:cxnSpMk id="219" creationId="{AE3BE347-C03E-4E3C-8E61-A32FC4C9A24D}"/>
          </ac:cxnSpMkLst>
        </pc:cxnChg>
        <pc:cxnChg chg="mod">
          <ac:chgData name="Moshe Freedman" userId="60dcc7a2-9905-4a61-8dfb-1ee9c74ad375" providerId="ADAL" clId="{69C3C210-437C-4E7C-83BE-0BF374C71E5D}" dt="2020-10-27T22:26:30.849" v="1172" actId="571"/>
          <ac:cxnSpMkLst>
            <pc:docMk/>
            <pc:sldMk cId="486116451" sldId="276"/>
            <ac:cxnSpMk id="222" creationId="{DCBCBEC1-B164-49B1-B4D2-1E3B5AD0752A}"/>
          </ac:cxnSpMkLst>
        </pc:cxnChg>
        <pc:cxnChg chg="mod">
          <ac:chgData name="Moshe Freedman" userId="60dcc7a2-9905-4a61-8dfb-1ee9c74ad375" providerId="ADAL" clId="{69C3C210-437C-4E7C-83BE-0BF374C71E5D}" dt="2020-10-27T22:26:30.849" v="1172" actId="571"/>
          <ac:cxnSpMkLst>
            <pc:docMk/>
            <pc:sldMk cId="486116451" sldId="276"/>
            <ac:cxnSpMk id="225" creationId="{33F64E7C-0597-4FC8-81D2-1B3E59FF2119}"/>
          </ac:cxnSpMkLst>
        </pc:cxnChg>
        <pc:cxnChg chg="mod">
          <ac:chgData name="Moshe Freedman" userId="60dcc7a2-9905-4a61-8dfb-1ee9c74ad375" providerId="ADAL" clId="{69C3C210-437C-4E7C-83BE-0BF374C71E5D}" dt="2020-10-27T22:26:30.849" v="1172" actId="571"/>
          <ac:cxnSpMkLst>
            <pc:docMk/>
            <pc:sldMk cId="486116451" sldId="276"/>
            <ac:cxnSpMk id="228" creationId="{4BF77AD9-65BF-429F-97A4-106C4997D34E}"/>
          </ac:cxnSpMkLst>
        </pc:cxnChg>
        <pc:cxnChg chg="mod">
          <ac:chgData name="Moshe Freedman" userId="60dcc7a2-9905-4a61-8dfb-1ee9c74ad375" providerId="ADAL" clId="{69C3C210-437C-4E7C-83BE-0BF374C71E5D}" dt="2020-10-27T22:25:46.407" v="1163" actId="478"/>
          <ac:cxnSpMkLst>
            <pc:docMk/>
            <pc:sldMk cId="486116451" sldId="276"/>
            <ac:cxnSpMk id="231" creationId="{CA5E1227-AD8F-4E2B-9AB8-004ED97FD1F9}"/>
          </ac:cxnSpMkLst>
        </pc:cxnChg>
        <pc:cxnChg chg="mod">
          <ac:chgData name="Moshe Freedman" userId="60dcc7a2-9905-4a61-8dfb-1ee9c74ad375" providerId="ADAL" clId="{69C3C210-437C-4E7C-83BE-0BF374C71E5D}" dt="2020-10-27T22:25:46.407" v="1163" actId="478"/>
          <ac:cxnSpMkLst>
            <pc:docMk/>
            <pc:sldMk cId="486116451" sldId="276"/>
            <ac:cxnSpMk id="233" creationId="{308BD39C-7A31-4FA8-8F1D-451EB738A214}"/>
          </ac:cxnSpMkLst>
        </pc:cxnChg>
        <pc:cxnChg chg="mod">
          <ac:chgData name="Moshe Freedman" userId="60dcc7a2-9905-4a61-8dfb-1ee9c74ad375" providerId="ADAL" clId="{69C3C210-437C-4E7C-83BE-0BF374C71E5D}" dt="2020-10-27T22:25:46.407" v="1163" actId="478"/>
          <ac:cxnSpMkLst>
            <pc:docMk/>
            <pc:sldMk cId="486116451" sldId="276"/>
            <ac:cxnSpMk id="256" creationId="{B8700D3B-E31F-47DA-A5BD-3CE8C8ADF41C}"/>
          </ac:cxnSpMkLst>
        </pc:cxnChg>
        <pc:cxnChg chg="mod">
          <ac:chgData name="Moshe Freedman" userId="60dcc7a2-9905-4a61-8dfb-1ee9c74ad375" providerId="ADAL" clId="{69C3C210-437C-4E7C-83BE-0BF374C71E5D}" dt="2020-10-27T22:25:46.407" v="1163" actId="478"/>
          <ac:cxnSpMkLst>
            <pc:docMk/>
            <pc:sldMk cId="486116451" sldId="276"/>
            <ac:cxnSpMk id="258" creationId="{B34E44AE-7064-4354-BB94-EAD5562214FB}"/>
          </ac:cxnSpMkLst>
        </pc:cxnChg>
        <pc:cxnChg chg="mod">
          <ac:chgData name="Moshe Freedman" userId="60dcc7a2-9905-4a61-8dfb-1ee9c74ad375" providerId="ADAL" clId="{69C3C210-437C-4E7C-83BE-0BF374C71E5D}" dt="2020-10-27T22:25:46.407" v="1163" actId="478"/>
          <ac:cxnSpMkLst>
            <pc:docMk/>
            <pc:sldMk cId="486116451" sldId="276"/>
            <ac:cxnSpMk id="260" creationId="{BCAC8C49-7EC5-4340-9FAF-0B31D1966BD9}"/>
          </ac:cxnSpMkLst>
        </pc:cxnChg>
        <pc:cxnChg chg="mod">
          <ac:chgData name="Moshe Freedman" userId="60dcc7a2-9905-4a61-8dfb-1ee9c74ad375" providerId="ADAL" clId="{69C3C210-437C-4E7C-83BE-0BF374C71E5D}" dt="2020-10-27T22:25:46.407" v="1163" actId="478"/>
          <ac:cxnSpMkLst>
            <pc:docMk/>
            <pc:sldMk cId="486116451" sldId="276"/>
            <ac:cxnSpMk id="262" creationId="{1D0336E1-4CAD-4024-9452-BC2496B0CC9D}"/>
          </ac:cxnSpMkLst>
        </pc:cxnChg>
        <pc:cxnChg chg="mod">
          <ac:chgData name="Moshe Freedman" userId="60dcc7a2-9905-4a61-8dfb-1ee9c74ad375" providerId="ADAL" clId="{69C3C210-437C-4E7C-83BE-0BF374C71E5D}" dt="2020-10-27T22:25:43.375" v="1161" actId="478"/>
          <ac:cxnSpMkLst>
            <pc:docMk/>
            <pc:sldMk cId="486116451" sldId="276"/>
            <ac:cxnSpMk id="280" creationId="{E9EC6D61-5E16-43F4-8511-3AA96574CF3B}"/>
          </ac:cxnSpMkLst>
        </pc:cxnChg>
        <pc:cxnChg chg="mod">
          <ac:chgData name="Moshe Freedman" userId="60dcc7a2-9905-4a61-8dfb-1ee9c74ad375" providerId="ADAL" clId="{69C3C210-437C-4E7C-83BE-0BF374C71E5D}" dt="2020-10-27T22:25:43.375" v="1161" actId="478"/>
          <ac:cxnSpMkLst>
            <pc:docMk/>
            <pc:sldMk cId="486116451" sldId="276"/>
            <ac:cxnSpMk id="282" creationId="{C27158BF-AB24-4CD5-9B4F-1B6C4E7B6B84}"/>
          </ac:cxnSpMkLst>
        </pc:cxnChg>
        <pc:cxnChg chg="mod">
          <ac:chgData name="Moshe Freedman" userId="60dcc7a2-9905-4a61-8dfb-1ee9c74ad375" providerId="ADAL" clId="{69C3C210-437C-4E7C-83BE-0BF374C71E5D}" dt="2020-10-27T22:25:43.375" v="1161" actId="478"/>
          <ac:cxnSpMkLst>
            <pc:docMk/>
            <pc:sldMk cId="486116451" sldId="276"/>
            <ac:cxnSpMk id="284" creationId="{2F3511BE-1B82-42B1-BF9A-C21087176F54}"/>
          </ac:cxnSpMkLst>
        </pc:cxnChg>
        <pc:cxnChg chg="mod">
          <ac:chgData name="Moshe Freedman" userId="60dcc7a2-9905-4a61-8dfb-1ee9c74ad375" providerId="ADAL" clId="{69C3C210-437C-4E7C-83BE-0BF374C71E5D}" dt="2020-10-27T22:25:43.375" v="1161" actId="478"/>
          <ac:cxnSpMkLst>
            <pc:docMk/>
            <pc:sldMk cId="486116451" sldId="276"/>
            <ac:cxnSpMk id="286" creationId="{5A7E1165-096C-4542-B3A4-7E5DF9B30BF4}"/>
          </ac:cxnSpMkLst>
        </pc:cxnChg>
        <pc:cxnChg chg="mod">
          <ac:chgData name="Moshe Freedman" userId="60dcc7a2-9905-4a61-8dfb-1ee9c74ad375" providerId="ADAL" clId="{69C3C210-437C-4E7C-83BE-0BF374C71E5D}" dt="2020-10-27T22:25:43.375" v="1161" actId="478"/>
          <ac:cxnSpMkLst>
            <pc:docMk/>
            <pc:sldMk cId="486116451" sldId="276"/>
            <ac:cxnSpMk id="288" creationId="{658D555D-29DC-4D95-BC2E-8CCC33FAECD8}"/>
          </ac:cxnSpMkLst>
        </pc:cxnChg>
        <pc:cxnChg chg="mod">
          <ac:chgData name="Moshe Freedman" userId="60dcc7a2-9905-4a61-8dfb-1ee9c74ad375" providerId="ADAL" clId="{69C3C210-437C-4E7C-83BE-0BF374C71E5D}" dt="2020-10-27T22:25:43.375" v="1161" actId="478"/>
          <ac:cxnSpMkLst>
            <pc:docMk/>
            <pc:sldMk cId="486116451" sldId="276"/>
            <ac:cxnSpMk id="290" creationId="{DDA5A1A1-C990-489F-851E-8BFB77A75263}"/>
          </ac:cxnSpMkLst>
        </pc:cxnChg>
        <pc:cxnChg chg="mod">
          <ac:chgData name="Moshe Freedman" userId="60dcc7a2-9905-4a61-8dfb-1ee9c74ad375" providerId="ADAL" clId="{69C3C210-437C-4E7C-83BE-0BF374C71E5D}" dt="2020-10-27T22:25:43.375" v="1161" actId="478"/>
          <ac:cxnSpMkLst>
            <pc:docMk/>
            <pc:sldMk cId="486116451" sldId="276"/>
            <ac:cxnSpMk id="292" creationId="{EDEA51D2-CE7F-4A1F-B12A-2937F7B0BC8E}"/>
          </ac:cxnSpMkLst>
        </pc:cxnChg>
        <pc:cxnChg chg="mod">
          <ac:chgData name="Moshe Freedman" userId="60dcc7a2-9905-4a61-8dfb-1ee9c74ad375" providerId="ADAL" clId="{69C3C210-437C-4E7C-83BE-0BF374C71E5D}" dt="2020-10-27T22:25:43.375" v="1161" actId="478"/>
          <ac:cxnSpMkLst>
            <pc:docMk/>
            <pc:sldMk cId="486116451" sldId="276"/>
            <ac:cxnSpMk id="294" creationId="{0FFF1802-6528-4CEB-BDDD-5ABA5696FE4F}"/>
          </ac:cxnSpMkLst>
        </pc:cxnChg>
        <pc:cxnChg chg="mod">
          <ac:chgData name="Moshe Freedman" userId="60dcc7a2-9905-4a61-8dfb-1ee9c74ad375" providerId="ADAL" clId="{69C3C210-437C-4E7C-83BE-0BF374C71E5D}" dt="2020-10-27T22:25:44.686" v="1162" actId="478"/>
          <ac:cxnSpMkLst>
            <pc:docMk/>
            <pc:sldMk cId="486116451" sldId="276"/>
            <ac:cxnSpMk id="312" creationId="{A844322C-1AB5-4918-808A-E8E108AE371C}"/>
          </ac:cxnSpMkLst>
        </pc:cxnChg>
        <pc:cxnChg chg="mod">
          <ac:chgData name="Moshe Freedman" userId="60dcc7a2-9905-4a61-8dfb-1ee9c74ad375" providerId="ADAL" clId="{69C3C210-437C-4E7C-83BE-0BF374C71E5D}" dt="2020-10-27T22:25:44.686" v="1162" actId="478"/>
          <ac:cxnSpMkLst>
            <pc:docMk/>
            <pc:sldMk cId="486116451" sldId="276"/>
            <ac:cxnSpMk id="314" creationId="{9502847D-FD27-4F9E-BA3F-EF527FFD8315}"/>
          </ac:cxnSpMkLst>
        </pc:cxnChg>
        <pc:cxnChg chg="mod">
          <ac:chgData name="Moshe Freedman" userId="60dcc7a2-9905-4a61-8dfb-1ee9c74ad375" providerId="ADAL" clId="{69C3C210-437C-4E7C-83BE-0BF374C71E5D}" dt="2020-10-27T22:25:44.686" v="1162" actId="478"/>
          <ac:cxnSpMkLst>
            <pc:docMk/>
            <pc:sldMk cId="486116451" sldId="276"/>
            <ac:cxnSpMk id="316" creationId="{621AF454-1AF3-45D8-85AA-E08798B71CF3}"/>
          </ac:cxnSpMkLst>
        </pc:cxnChg>
        <pc:cxnChg chg="mod">
          <ac:chgData name="Moshe Freedman" userId="60dcc7a2-9905-4a61-8dfb-1ee9c74ad375" providerId="ADAL" clId="{69C3C210-437C-4E7C-83BE-0BF374C71E5D}" dt="2020-10-27T22:25:44.686" v="1162" actId="478"/>
          <ac:cxnSpMkLst>
            <pc:docMk/>
            <pc:sldMk cId="486116451" sldId="276"/>
            <ac:cxnSpMk id="318" creationId="{755C903E-64DB-499B-B174-ACBA38AF79D3}"/>
          </ac:cxnSpMkLst>
        </pc:cxnChg>
        <pc:cxnChg chg="mod">
          <ac:chgData name="Moshe Freedman" userId="60dcc7a2-9905-4a61-8dfb-1ee9c74ad375" providerId="ADAL" clId="{69C3C210-437C-4E7C-83BE-0BF374C71E5D}" dt="2020-10-27T22:25:44.686" v="1162" actId="478"/>
          <ac:cxnSpMkLst>
            <pc:docMk/>
            <pc:sldMk cId="486116451" sldId="276"/>
            <ac:cxnSpMk id="320" creationId="{7E83A7D1-8E8C-4768-ACF5-1ABBFCF4BB2C}"/>
          </ac:cxnSpMkLst>
        </pc:cxnChg>
        <pc:cxnChg chg="mod">
          <ac:chgData name="Moshe Freedman" userId="60dcc7a2-9905-4a61-8dfb-1ee9c74ad375" providerId="ADAL" clId="{69C3C210-437C-4E7C-83BE-0BF374C71E5D}" dt="2020-10-27T22:25:44.686" v="1162" actId="478"/>
          <ac:cxnSpMkLst>
            <pc:docMk/>
            <pc:sldMk cId="486116451" sldId="276"/>
            <ac:cxnSpMk id="322" creationId="{0CFC4AC6-8D6C-4759-8488-D8ED963F5E77}"/>
          </ac:cxnSpMkLst>
        </pc:cxnChg>
        <pc:cxnChg chg="mod">
          <ac:chgData name="Moshe Freedman" userId="60dcc7a2-9905-4a61-8dfb-1ee9c74ad375" providerId="ADAL" clId="{69C3C210-437C-4E7C-83BE-0BF374C71E5D}" dt="2020-10-27T22:25:44.686" v="1162" actId="478"/>
          <ac:cxnSpMkLst>
            <pc:docMk/>
            <pc:sldMk cId="486116451" sldId="276"/>
            <ac:cxnSpMk id="324" creationId="{1B39AE29-77F1-49F9-BFB4-7D64F652FE86}"/>
          </ac:cxnSpMkLst>
        </pc:cxnChg>
        <pc:cxnChg chg="mod">
          <ac:chgData name="Moshe Freedman" userId="60dcc7a2-9905-4a61-8dfb-1ee9c74ad375" providerId="ADAL" clId="{69C3C210-437C-4E7C-83BE-0BF374C71E5D}" dt="2020-10-27T22:25:44.686" v="1162" actId="478"/>
          <ac:cxnSpMkLst>
            <pc:docMk/>
            <pc:sldMk cId="486116451" sldId="276"/>
            <ac:cxnSpMk id="326" creationId="{0AF8829C-9EEC-491A-8F3B-AF52D36D7656}"/>
          </ac:cxnSpMkLst>
        </pc:cxnChg>
        <pc:cxnChg chg="mod">
          <ac:chgData name="Moshe Freedman" userId="60dcc7a2-9905-4a61-8dfb-1ee9c74ad375" providerId="ADAL" clId="{69C3C210-437C-4E7C-83BE-0BF374C71E5D}" dt="2020-10-27T22:26:30.849" v="1172" actId="571"/>
          <ac:cxnSpMkLst>
            <pc:docMk/>
            <pc:sldMk cId="486116451" sldId="276"/>
            <ac:cxnSpMk id="328" creationId="{FB85DB43-FA3A-49C6-A3D4-594051CCA4B8}"/>
          </ac:cxnSpMkLst>
        </pc:cxnChg>
        <pc:cxnChg chg="mod">
          <ac:chgData name="Moshe Freedman" userId="60dcc7a2-9905-4a61-8dfb-1ee9c74ad375" providerId="ADAL" clId="{69C3C210-437C-4E7C-83BE-0BF374C71E5D}" dt="2020-10-27T22:26:30.849" v="1172" actId="571"/>
          <ac:cxnSpMkLst>
            <pc:docMk/>
            <pc:sldMk cId="486116451" sldId="276"/>
            <ac:cxnSpMk id="331" creationId="{6FC8BC7F-DA3E-41F5-9FD3-A2927336288D}"/>
          </ac:cxnSpMkLst>
        </pc:cxnChg>
        <pc:cxnChg chg="mod">
          <ac:chgData name="Moshe Freedman" userId="60dcc7a2-9905-4a61-8dfb-1ee9c74ad375" providerId="ADAL" clId="{69C3C210-437C-4E7C-83BE-0BF374C71E5D}" dt="2020-10-27T22:26:30.849" v="1172" actId="571"/>
          <ac:cxnSpMkLst>
            <pc:docMk/>
            <pc:sldMk cId="486116451" sldId="276"/>
            <ac:cxnSpMk id="334" creationId="{898FCE63-ADBC-4AD5-A8E2-50C67A1F8F9A}"/>
          </ac:cxnSpMkLst>
        </pc:cxnChg>
        <pc:cxnChg chg="mod">
          <ac:chgData name="Moshe Freedman" userId="60dcc7a2-9905-4a61-8dfb-1ee9c74ad375" providerId="ADAL" clId="{69C3C210-437C-4E7C-83BE-0BF374C71E5D}" dt="2020-10-27T22:26:30.849" v="1172" actId="571"/>
          <ac:cxnSpMkLst>
            <pc:docMk/>
            <pc:sldMk cId="486116451" sldId="276"/>
            <ac:cxnSpMk id="337" creationId="{987DC7F4-8AB0-4C3B-8D87-2097E3F5421E}"/>
          </ac:cxnSpMkLst>
        </pc:cxnChg>
        <pc:cxnChg chg="mod">
          <ac:chgData name="Moshe Freedman" userId="60dcc7a2-9905-4a61-8dfb-1ee9c74ad375" providerId="ADAL" clId="{69C3C210-437C-4E7C-83BE-0BF374C71E5D}" dt="2020-10-27T22:26:30.849" v="1172" actId="571"/>
          <ac:cxnSpMkLst>
            <pc:docMk/>
            <pc:sldMk cId="486116451" sldId="276"/>
            <ac:cxnSpMk id="340" creationId="{27A14830-CFD5-4805-8436-49C781D99A25}"/>
          </ac:cxnSpMkLst>
        </pc:cxnChg>
        <pc:cxnChg chg="mod">
          <ac:chgData name="Moshe Freedman" userId="60dcc7a2-9905-4a61-8dfb-1ee9c74ad375" providerId="ADAL" clId="{69C3C210-437C-4E7C-83BE-0BF374C71E5D}" dt="2020-10-27T22:26:30.849" v="1172" actId="571"/>
          <ac:cxnSpMkLst>
            <pc:docMk/>
            <pc:sldMk cId="486116451" sldId="276"/>
            <ac:cxnSpMk id="343" creationId="{D4BD790A-F6EE-4FA8-AF1C-B76F2A643641}"/>
          </ac:cxnSpMkLst>
        </pc:cxnChg>
        <pc:cxnChg chg="mod">
          <ac:chgData name="Moshe Freedman" userId="60dcc7a2-9905-4a61-8dfb-1ee9c74ad375" providerId="ADAL" clId="{69C3C210-437C-4E7C-83BE-0BF374C71E5D}" dt="2020-10-27T22:26:33.200" v="1173" actId="571"/>
          <ac:cxnSpMkLst>
            <pc:docMk/>
            <pc:sldMk cId="486116451" sldId="276"/>
            <ac:cxnSpMk id="346" creationId="{FD218CB3-2120-49D8-8500-8E6B96D87E64}"/>
          </ac:cxnSpMkLst>
        </pc:cxnChg>
      </pc:sldChg>
      <pc:sldChg chg="addSp modSp add mod ord">
        <pc:chgData name="Moshe Freedman" userId="60dcc7a2-9905-4a61-8dfb-1ee9c74ad375" providerId="ADAL" clId="{69C3C210-437C-4E7C-83BE-0BF374C71E5D}" dt="2020-10-27T22:27:18.580" v="1182" actId="20578"/>
        <pc:sldMkLst>
          <pc:docMk/>
          <pc:sldMk cId="1852445032" sldId="277"/>
        </pc:sldMkLst>
        <pc:spChg chg="mod">
          <ac:chgData name="Moshe Freedman" userId="60dcc7a2-9905-4a61-8dfb-1ee9c74ad375" providerId="ADAL" clId="{69C3C210-437C-4E7C-83BE-0BF374C71E5D}" dt="2020-10-27T22:27:07.857" v="1180"/>
          <ac:spMkLst>
            <pc:docMk/>
            <pc:sldMk cId="1852445032" sldId="277"/>
            <ac:spMk id="136" creationId="{D90D2446-63CB-4AD5-9187-3CF3286BBD36}"/>
          </ac:spMkLst>
        </pc:spChg>
        <pc:spChg chg="mod">
          <ac:chgData name="Moshe Freedman" userId="60dcc7a2-9905-4a61-8dfb-1ee9c74ad375" providerId="ADAL" clId="{69C3C210-437C-4E7C-83BE-0BF374C71E5D}" dt="2020-10-27T22:27:07.857" v="1180"/>
          <ac:spMkLst>
            <pc:docMk/>
            <pc:sldMk cId="1852445032" sldId="277"/>
            <ac:spMk id="137" creationId="{97C145BE-E3CB-416F-BFC8-DDBDA0F85B33}"/>
          </ac:spMkLst>
        </pc:spChg>
        <pc:spChg chg="mod">
          <ac:chgData name="Moshe Freedman" userId="60dcc7a2-9905-4a61-8dfb-1ee9c74ad375" providerId="ADAL" clId="{69C3C210-437C-4E7C-83BE-0BF374C71E5D}" dt="2020-10-27T22:27:07.857" v="1180"/>
          <ac:spMkLst>
            <pc:docMk/>
            <pc:sldMk cId="1852445032" sldId="277"/>
            <ac:spMk id="138" creationId="{6959B7CC-81D3-4654-BC33-EE99D461FA7B}"/>
          </ac:spMkLst>
        </pc:spChg>
        <pc:spChg chg="mod">
          <ac:chgData name="Moshe Freedman" userId="60dcc7a2-9905-4a61-8dfb-1ee9c74ad375" providerId="ADAL" clId="{69C3C210-437C-4E7C-83BE-0BF374C71E5D}" dt="2020-10-27T22:27:07.857" v="1180"/>
          <ac:spMkLst>
            <pc:docMk/>
            <pc:sldMk cId="1852445032" sldId="277"/>
            <ac:spMk id="141" creationId="{A6AAE128-7ED2-4925-AB28-5856D3A4ECD8}"/>
          </ac:spMkLst>
        </pc:spChg>
        <pc:spChg chg="mod">
          <ac:chgData name="Moshe Freedman" userId="60dcc7a2-9905-4a61-8dfb-1ee9c74ad375" providerId="ADAL" clId="{69C3C210-437C-4E7C-83BE-0BF374C71E5D}" dt="2020-10-27T22:27:07.857" v="1180"/>
          <ac:spMkLst>
            <pc:docMk/>
            <pc:sldMk cId="1852445032" sldId="277"/>
            <ac:spMk id="182" creationId="{91707279-5F12-42EC-B175-65C8D2038B9C}"/>
          </ac:spMkLst>
        </pc:spChg>
        <pc:spChg chg="mod">
          <ac:chgData name="Moshe Freedman" userId="60dcc7a2-9905-4a61-8dfb-1ee9c74ad375" providerId="ADAL" clId="{69C3C210-437C-4E7C-83BE-0BF374C71E5D}" dt="2020-10-27T22:27:07.857" v="1180"/>
          <ac:spMkLst>
            <pc:docMk/>
            <pc:sldMk cId="1852445032" sldId="277"/>
            <ac:spMk id="184" creationId="{D1C14C0A-F4FF-4CA9-B5C2-AB6962AE484E}"/>
          </ac:spMkLst>
        </pc:spChg>
        <pc:spChg chg="mod">
          <ac:chgData name="Moshe Freedman" userId="60dcc7a2-9905-4a61-8dfb-1ee9c74ad375" providerId="ADAL" clId="{69C3C210-437C-4E7C-83BE-0BF374C71E5D}" dt="2020-10-27T22:27:07.857" v="1180"/>
          <ac:spMkLst>
            <pc:docMk/>
            <pc:sldMk cId="1852445032" sldId="277"/>
            <ac:spMk id="186" creationId="{7D3C8D6F-27A8-49DF-887E-96A3690C54B5}"/>
          </ac:spMkLst>
        </pc:spChg>
        <pc:spChg chg="mod">
          <ac:chgData name="Moshe Freedman" userId="60dcc7a2-9905-4a61-8dfb-1ee9c74ad375" providerId="ADAL" clId="{69C3C210-437C-4E7C-83BE-0BF374C71E5D}" dt="2020-10-27T22:27:07.857" v="1180"/>
          <ac:spMkLst>
            <pc:docMk/>
            <pc:sldMk cId="1852445032" sldId="277"/>
            <ac:spMk id="188" creationId="{7918CF08-D855-4407-8D5F-4BED7EBDB63E}"/>
          </ac:spMkLst>
        </pc:spChg>
        <pc:spChg chg="mod">
          <ac:chgData name="Moshe Freedman" userId="60dcc7a2-9905-4a61-8dfb-1ee9c74ad375" providerId="ADAL" clId="{69C3C210-437C-4E7C-83BE-0BF374C71E5D}" dt="2020-10-27T22:27:07.857" v="1180"/>
          <ac:spMkLst>
            <pc:docMk/>
            <pc:sldMk cId="1852445032" sldId="277"/>
            <ac:spMk id="190" creationId="{0707EE83-2A6A-4ECC-8468-A88F3D6E76CD}"/>
          </ac:spMkLst>
        </pc:spChg>
        <pc:spChg chg="mod">
          <ac:chgData name="Moshe Freedman" userId="60dcc7a2-9905-4a61-8dfb-1ee9c74ad375" providerId="ADAL" clId="{69C3C210-437C-4E7C-83BE-0BF374C71E5D}" dt="2020-10-27T22:27:07.857" v="1180"/>
          <ac:spMkLst>
            <pc:docMk/>
            <pc:sldMk cId="1852445032" sldId="277"/>
            <ac:spMk id="192" creationId="{84B32772-530B-4C5A-A081-B6FE3236F0B0}"/>
          </ac:spMkLst>
        </pc:spChg>
        <pc:spChg chg="mod">
          <ac:chgData name="Moshe Freedman" userId="60dcc7a2-9905-4a61-8dfb-1ee9c74ad375" providerId="ADAL" clId="{69C3C210-437C-4E7C-83BE-0BF374C71E5D}" dt="2020-10-27T22:27:07.857" v="1180"/>
          <ac:spMkLst>
            <pc:docMk/>
            <pc:sldMk cId="1852445032" sldId="277"/>
            <ac:spMk id="194" creationId="{6D50005F-F8BF-462A-8DD1-76F91372BE74}"/>
          </ac:spMkLst>
        </pc:spChg>
        <pc:spChg chg="mod">
          <ac:chgData name="Moshe Freedman" userId="60dcc7a2-9905-4a61-8dfb-1ee9c74ad375" providerId="ADAL" clId="{69C3C210-437C-4E7C-83BE-0BF374C71E5D}" dt="2020-10-27T22:27:07.857" v="1180"/>
          <ac:spMkLst>
            <pc:docMk/>
            <pc:sldMk cId="1852445032" sldId="277"/>
            <ac:spMk id="196" creationId="{15DC7C42-73A7-437E-9AC2-FD6518F1A0C7}"/>
          </ac:spMkLst>
        </pc:spChg>
        <pc:grpChg chg="add mod">
          <ac:chgData name="Moshe Freedman" userId="60dcc7a2-9905-4a61-8dfb-1ee9c74ad375" providerId="ADAL" clId="{69C3C210-437C-4E7C-83BE-0BF374C71E5D}" dt="2020-10-27T22:27:13.998" v="1181" actId="1076"/>
          <ac:grpSpMkLst>
            <pc:docMk/>
            <pc:sldMk cId="1852445032" sldId="277"/>
            <ac:grpSpMk id="134" creationId="{6D1378E3-7896-495D-B0AF-9B1160F8591B}"/>
          </ac:grpSpMkLst>
        </pc:grpChg>
        <pc:grpChg chg="mod">
          <ac:chgData name="Moshe Freedman" userId="60dcc7a2-9905-4a61-8dfb-1ee9c74ad375" providerId="ADAL" clId="{69C3C210-437C-4E7C-83BE-0BF374C71E5D}" dt="2020-10-27T22:27:07.857" v="1180"/>
          <ac:grpSpMkLst>
            <pc:docMk/>
            <pc:sldMk cId="1852445032" sldId="277"/>
            <ac:grpSpMk id="135" creationId="{2DA709E9-2030-4C20-A828-FF2226C22094}"/>
          </ac:grpSpMkLst>
        </pc:grpChg>
        <pc:grpChg chg="mod">
          <ac:chgData name="Moshe Freedman" userId="60dcc7a2-9905-4a61-8dfb-1ee9c74ad375" providerId="ADAL" clId="{69C3C210-437C-4E7C-83BE-0BF374C71E5D}" dt="2020-10-27T22:27:07.857" v="1180"/>
          <ac:grpSpMkLst>
            <pc:docMk/>
            <pc:sldMk cId="1852445032" sldId="277"/>
            <ac:grpSpMk id="142" creationId="{FA27DFBC-888F-4EBC-81B8-D821FD981723}"/>
          </ac:grpSpMkLst>
        </pc:grpChg>
        <pc:grpChg chg="mod">
          <ac:chgData name="Moshe Freedman" userId="60dcc7a2-9905-4a61-8dfb-1ee9c74ad375" providerId="ADAL" clId="{69C3C210-437C-4E7C-83BE-0BF374C71E5D}" dt="2020-10-27T22:27:07.857" v="1180"/>
          <ac:grpSpMkLst>
            <pc:docMk/>
            <pc:sldMk cId="1852445032" sldId="277"/>
            <ac:grpSpMk id="143" creationId="{70F73B08-4E9F-47FF-8D5F-9F4EE474CFDE}"/>
          </ac:grpSpMkLst>
        </pc:grpChg>
        <pc:grpChg chg="mod">
          <ac:chgData name="Moshe Freedman" userId="60dcc7a2-9905-4a61-8dfb-1ee9c74ad375" providerId="ADAL" clId="{69C3C210-437C-4E7C-83BE-0BF374C71E5D}" dt="2020-10-27T22:27:07.857" v="1180"/>
          <ac:grpSpMkLst>
            <pc:docMk/>
            <pc:sldMk cId="1852445032" sldId="277"/>
            <ac:grpSpMk id="144" creationId="{92CEA1E8-BF04-40A4-A8F8-A59693CFE721}"/>
          </ac:grpSpMkLst>
        </pc:grpChg>
        <pc:grpChg chg="mod">
          <ac:chgData name="Moshe Freedman" userId="60dcc7a2-9905-4a61-8dfb-1ee9c74ad375" providerId="ADAL" clId="{69C3C210-437C-4E7C-83BE-0BF374C71E5D}" dt="2020-10-27T22:27:07.857" v="1180"/>
          <ac:grpSpMkLst>
            <pc:docMk/>
            <pc:sldMk cId="1852445032" sldId="277"/>
            <ac:grpSpMk id="145" creationId="{6101582B-DB5B-4A88-857C-64DEE79072E7}"/>
          </ac:grpSpMkLst>
        </pc:grpChg>
        <pc:grpChg chg="mod">
          <ac:chgData name="Moshe Freedman" userId="60dcc7a2-9905-4a61-8dfb-1ee9c74ad375" providerId="ADAL" clId="{69C3C210-437C-4E7C-83BE-0BF374C71E5D}" dt="2020-10-27T22:27:07.857" v="1180"/>
          <ac:grpSpMkLst>
            <pc:docMk/>
            <pc:sldMk cId="1852445032" sldId="277"/>
            <ac:grpSpMk id="178" creationId="{8C1C1A67-4A1B-40FE-B551-DEA35A815074}"/>
          </ac:grpSpMkLst>
        </pc:grpChg>
        <pc:grpChg chg="mod">
          <ac:chgData name="Moshe Freedman" userId="60dcc7a2-9905-4a61-8dfb-1ee9c74ad375" providerId="ADAL" clId="{69C3C210-437C-4E7C-83BE-0BF374C71E5D}" dt="2020-10-27T22:27:07.857" v="1180"/>
          <ac:grpSpMkLst>
            <pc:docMk/>
            <pc:sldMk cId="1852445032" sldId="277"/>
            <ac:grpSpMk id="179" creationId="{1B3BEDC7-25F3-49C6-85A0-73A7910B36D8}"/>
          </ac:grpSpMkLst>
        </pc:grpChg>
        <pc:grpChg chg="mod">
          <ac:chgData name="Moshe Freedman" userId="60dcc7a2-9905-4a61-8dfb-1ee9c74ad375" providerId="ADAL" clId="{69C3C210-437C-4E7C-83BE-0BF374C71E5D}" dt="2020-10-27T22:27:07.857" v="1180"/>
          <ac:grpSpMkLst>
            <pc:docMk/>
            <pc:sldMk cId="1852445032" sldId="277"/>
            <ac:grpSpMk id="180" creationId="{6E72F66E-C578-4ED6-A2FE-DD57FD210767}"/>
          </ac:grpSpMkLst>
        </pc:grpChg>
        <pc:grpChg chg="mod">
          <ac:chgData name="Moshe Freedman" userId="60dcc7a2-9905-4a61-8dfb-1ee9c74ad375" providerId="ADAL" clId="{69C3C210-437C-4E7C-83BE-0BF374C71E5D}" dt="2020-10-27T22:27:07.857" v="1180"/>
          <ac:grpSpMkLst>
            <pc:docMk/>
            <pc:sldMk cId="1852445032" sldId="277"/>
            <ac:grpSpMk id="181" creationId="{57AF5AAA-5069-4CE8-9E4D-EF64BFDC5B7D}"/>
          </ac:grpSpMkLst>
        </pc:grpChg>
        <pc:cxnChg chg="mod">
          <ac:chgData name="Moshe Freedman" userId="60dcc7a2-9905-4a61-8dfb-1ee9c74ad375" providerId="ADAL" clId="{69C3C210-437C-4E7C-83BE-0BF374C71E5D}" dt="2020-10-27T22:27:07.857" v="1180"/>
          <ac:cxnSpMkLst>
            <pc:docMk/>
            <pc:sldMk cId="1852445032" sldId="277"/>
            <ac:cxnSpMk id="139" creationId="{422F5501-F41A-4B1C-8F82-1095596788F7}"/>
          </ac:cxnSpMkLst>
        </pc:cxnChg>
        <pc:cxnChg chg="mod">
          <ac:chgData name="Moshe Freedman" userId="60dcc7a2-9905-4a61-8dfb-1ee9c74ad375" providerId="ADAL" clId="{69C3C210-437C-4E7C-83BE-0BF374C71E5D}" dt="2020-10-27T22:27:07.857" v="1180"/>
          <ac:cxnSpMkLst>
            <pc:docMk/>
            <pc:sldMk cId="1852445032" sldId="277"/>
            <ac:cxnSpMk id="140" creationId="{F58B3BA6-21AE-4393-AD24-943E00215810}"/>
          </ac:cxnSpMkLst>
        </pc:cxnChg>
        <pc:cxnChg chg="mod">
          <ac:chgData name="Moshe Freedman" userId="60dcc7a2-9905-4a61-8dfb-1ee9c74ad375" providerId="ADAL" clId="{69C3C210-437C-4E7C-83BE-0BF374C71E5D}" dt="2020-10-27T22:27:07.857" v="1180"/>
          <ac:cxnSpMkLst>
            <pc:docMk/>
            <pc:sldMk cId="1852445032" sldId="277"/>
            <ac:cxnSpMk id="183" creationId="{A1A6FD75-D41B-4539-9281-A87D99B97659}"/>
          </ac:cxnSpMkLst>
        </pc:cxnChg>
        <pc:cxnChg chg="mod">
          <ac:chgData name="Moshe Freedman" userId="60dcc7a2-9905-4a61-8dfb-1ee9c74ad375" providerId="ADAL" clId="{69C3C210-437C-4E7C-83BE-0BF374C71E5D}" dt="2020-10-27T22:27:07.857" v="1180"/>
          <ac:cxnSpMkLst>
            <pc:docMk/>
            <pc:sldMk cId="1852445032" sldId="277"/>
            <ac:cxnSpMk id="185" creationId="{EA62E3D4-33EE-4558-B695-0C6B8A2863F4}"/>
          </ac:cxnSpMkLst>
        </pc:cxnChg>
        <pc:cxnChg chg="mod">
          <ac:chgData name="Moshe Freedman" userId="60dcc7a2-9905-4a61-8dfb-1ee9c74ad375" providerId="ADAL" clId="{69C3C210-437C-4E7C-83BE-0BF374C71E5D}" dt="2020-10-27T22:27:07.857" v="1180"/>
          <ac:cxnSpMkLst>
            <pc:docMk/>
            <pc:sldMk cId="1852445032" sldId="277"/>
            <ac:cxnSpMk id="187" creationId="{6CEE03B1-A6B3-4C75-B33B-DDEA050327BE}"/>
          </ac:cxnSpMkLst>
        </pc:cxnChg>
        <pc:cxnChg chg="mod">
          <ac:chgData name="Moshe Freedman" userId="60dcc7a2-9905-4a61-8dfb-1ee9c74ad375" providerId="ADAL" clId="{69C3C210-437C-4E7C-83BE-0BF374C71E5D}" dt="2020-10-27T22:27:07.857" v="1180"/>
          <ac:cxnSpMkLst>
            <pc:docMk/>
            <pc:sldMk cId="1852445032" sldId="277"/>
            <ac:cxnSpMk id="189" creationId="{692D0741-7CBF-4607-9031-1E1F1AF630A0}"/>
          </ac:cxnSpMkLst>
        </pc:cxnChg>
        <pc:cxnChg chg="mod">
          <ac:chgData name="Moshe Freedman" userId="60dcc7a2-9905-4a61-8dfb-1ee9c74ad375" providerId="ADAL" clId="{69C3C210-437C-4E7C-83BE-0BF374C71E5D}" dt="2020-10-27T22:27:07.857" v="1180"/>
          <ac:cxnSpMkLst>
            <pc:docMk/>
            <pc:sldMk cId="1852445032" sldId="277"/>
            <ac:cxnSpMk id="191" creationId="{C0F65A2A-5846-413F-91AB-024023F1503A}"/>
          </ac:cxnSpMkLst>
        </pc:cxnChg>
        <pc:cxnChg chg="mod">
          <ac:chgData name="Moshe Freedman" userId="60dcc7a2-9905-4a61-8dfb-1ee9c74ad375" providerId="ADAL" clId="{69C3C210-437C-4E7C-83BE-0BF374C71E5D}" dt="2020-10-27T22:27:07.857" v="1180"/>
          <ac:cxnSpMkLst>
            <pc:docMk/>
            <pc:sldMk cId="1852445032" sldId="277"/>
            <ac:cxnSpMk id="193" creationId="{58DEA003-6ECA-4D24-BF1E-1C3EDCF70267}"/>
          </ac:cxnSpMkLst>
        </pc:cxnChg>
        <pc:cxnChg chg="mod">
          <ac:chgData name="Moshe Freedman" userId="60dcc7a2-9905-4a61-8dfb-1ee9c74ad375" providerId="ADAL" clId="{69C3C210-437C-4E7C-83BE-0BF374C71E5D}" dt="2020-10-27T22:27:07.857" v="1180"/>
          <ac:cxnSpMkLst>
            <pc:docMk/>
            <pc:sldMk cId="1852445032" sldId="277"/>
            <ac:cxnSpMk id="195" creationId="{80A3E546-D696-4C7A-97A5-5A06067C89DE}"/>
          </ac:cxnSpMkLst>
        </pc:cxnChg>
        <pc:cxnChg chg="mod">
          <ac:chgData name="Moshe Freedman" userId="60dcc7a2-9905-4a61-8dfb-1ee9c74ad375" providerId="ADAL" clId="{69C3C210-437C-4E7C-83BE-0BF374C71E5D}" dt="2020-10-27T22:27:07.857" v="1180"/>
          <ac:cxnSpMkLst>
            <pc:docMk/>
            <pc:sldMk cId="1852445032" sldId="277"/>
            <ac:cxnSpMk id="197" creationId="{C2169A47-1A8B-4726-A1E8-CDD0A5BA35B6}"/>
          </ac:cxnSpMkLst>
        </pc:cxnChg>
      </pc:sldChg>
      <pc:sldChg chg="addSp delSp modSp add mod">
        <pc:chgData name="Moshe Freedman" userId="60dcc7a2-9905-4a61-8dfb-1ee9c74ad375" providerId="ADAL" clId="{69C3C210-437C-4E7C-83BE-0BF374C71E5D}" dt="2020-10-27T22:28:48.723" v="1201" actId="14100"/>
        <pc:sldMkLst>
          <pc:docMk/>
          <pc:sldMk cId="1319411205" sldId="278"/>
        </pc:sldMkLst>
        <pc:spChg chg="add mod">
          <ac:chgData name="Moshe Freedman" userId="60dcc7a2-9905-4a61-8dfb-1ee9c74ad375" providerId="ADAL" clId="{69C3C210-437C-4E7C-83BE-0BF374C71E5D}" dt="2020-10-27T22:28:27.250" v="1192" actId="1076"/>
          <ac:spMkLst>
            <pc:docMk/>
            <pc:sldMk cId="1319411205" sldId="278"/>
            <ac:spMk id="4" creationId="{8BCDB012-1604-402A-A9A0-25AF6BE7A751}"/>
          </ac:spMkLst>
        </pc:spChg>
        <pc:spChg chg="del">
          <ac:chgData name="Moshe Freedman" userId="60dcc7a2-9905-4a61-8dfb-1ee9c74ad375" providerId="ADAL" clId="{69C3C210-437C-4E7C-83BE-0BF374C71E5D}" dt="2020-10-27T22:28:31.893" v="1195" actId="478"/>
          <ac:spMkLst>
            <pc:docMk/>
            <pc:sldMk cId="1319411205" sldId="278"/>
            <ac:spMk id="136" creationId="{D90D2446-63CB-4AD5-9187-3CF3286BBD36}"/>
          </ac:spMkLst>
        </pc:spChg>
        <pc:spChg chg="del">
          <ac:chgData name="Moshe Freedman" userId="60dcc7a2-9905-4a61-8dfb-1ee9c74ad375" providerId="ADAL" clId="{69C3C210-437C-4E7C-83BE-0BF374C71E5D}" dt="2020-10-27T22:28:24.932" v="1191" actId="478"/>
          <ac:spMkLst>
            <pc:docMk/>
            <pc:sldMk cId="1319411205" sldId="278"/>
            <ac:spMk id="137" creationId="{97C145BE-E3CB-416F-BFC8-DDBDA0F85B33}"/>
          </ac:spMkLst>
        </pc:spChg>
        <pc:spChg chg="mod">
          <ac:chgData name="Moshe Freedman" userId="60dcc7a2-9905-4a61-8dfb-1ee9c74ad375" providerId="ADAL" clId="{69C3C210-437C-4E7C-83BE-0BF374C71E5D}" dt="2020-10-27T22:28:48.723" v="1201" actId="14100"/>
          <ac:spMkLst>
            <pc:docMk/>
            <pc:sldMk cId="1319411205" sldId="278"/>
            <ac:spMk id="138" creationId="{6959B7CC-81D3-4654-BC33-EE99D461FA7B}"/>
          </ac:spMkLst>
        </pc:spChg>
        <pc:spChg chg="add mod">
          <ac:chgData name="Moshe Freedman" userId="60dcc7a2-9905-4a61-8dfb-1ee9c74ad375" providerId="ADAL" clId="{69C3C210-437C-4E7C-83BE-0BF374C71E5D}" dt="2020-10-27T22:28:39.261" v="1198" actId="196"/>
          <ac:spMkLst>
            <pc:docMk/>
            <pc:sldMk cId="1319411205" sldId="278"/>
            <ac:spMk id="230" creationId="{E568D89B-D355-4691-8F4C-411035BBEE64}"/>
          </ac:spMkLst>
        </pc:spChg>
        <pc:grpChg chg="mod">
          <ac:chgData name="Moshe Freedman" userId="60dcc7a2-9905-4a61-8dfb-1ee9c74ad375" providerId="ADAL" clId="{69C3C210-437C-4E7C-83BE-0BF374C71E5D}" dt="2020-10-27T22:28:41.289" v="1199" actId="1076"/>
          <ac:grpSpMkLst>
            <pc:docMk/>
            <pc:sldMk cId="1319411205" sldId="278"/>
            <ac:grpSpMk id="134" creationId="{6D1378E3-7896-495D-B0AF-9B1160F8591B}"/>
          </ac:grpSpMkLst>
        </pc:grpChg>
        <pc:cxnChg chg="mod">
          <ac:chgData name="Moshe Freedman" userId="60dcc7a2-9905-4a61-8dfb-1ee9c74ad375" providerId="ADAL" clId="{69C3C210-437C-4E7C-83BE-0BF374C71E5D}" dt="2020-10-27T22:28:03.338" v="1187" actId="1076"/>
          <ac:cxnSpMkLst>
            <pc:docMk/>
            <pc:sldMk cId="1319411205" sldId="278"/>
            <ac:cxnSpMk id="139" creationId="{422F5501-F41A-4B1C-8F82-1095596788F7}"/>
          </ac:cxnSpMkLst>
        </pc:cxnChg>
        <pc:cxnChg chg="mod">
          <ac:chgData name="Moshe Freedman" userId="60dcc7a2-9905-4a61-8dfb-1ee9c74ad375" providerId="ADAL" clId="{69C3C210-437C-4E7C-83BE-0BF374C71E5D}" dt="2020-10-27T22:27:58.342" v="1186" actId="1076"/>
          <ac:cxnSpMkLst>
            <pc:docMk/>
            <pc:sldMk cId="1319411205" sldId="278"/>
            <ac:cxnSpMk id="140" creationId="{F58B3BA6-21AE-4393-AD24-943E00215810}"/>
          </ac:cxnSpMkLst>
        </pc:cxnChg>
      </pc:sldChg>
      <pc:sldChg chg="addSp delSp modSp add del mod">
        <pc:chgData name="Moshe Freedman" userId="60dcc7a2-9905-4a61-8dfb-1ee9c74ad375" providerId="ADAL" clId="{69C3C210-437C-4E7C-83BE-0BF374C71E5D}" dt="2020-10-27T22:30:53.497" v="1226" actId="47"/>
        <pc:sldMkLst>
          <pc:docMk/>
          <pc:sldMk cId="161107131" sldId="279"/>
        </pc:sldMkLst>
        <pc:spChg chg="mod">
          <ac:chgData name="Moshe Freedman" userId="60dcc7a2-9905-4a61-8dfb-1ee9c74ad375" providerId="ADAL" clId="{69C3C210-437C-4E7C-83BE-0BF374C71E5D}" dt="2020-10-27T22:29:22.191" v="1204"/>
          <ac:spMkLst>
            <pc:docMk/>
            <pc:sldMk cId="161107131" sldId="279"/>
            <ac:spMk id="255" creationId="{EC225157-6FBD-4C6E-A2F6-B2103B510FB9}"/>
          </ac:spMkLst>
        </pc:spChg>
        <pc:spChg chg="mod">
          <ac:chgData name="Moshe Freedman" userId="60dcc7a2-9905-4a61-8dfb-1ee9c74ad375" providerId="ADAL" clId="{69C3C210-437C-4E7C-83BE-0BF374C71E5D}" dt="2020-10-27T22:29:22.191" v="1204"/>
          <ac:spMkLst>
            <pc:docMk/>
            <pc:sldMk cId="161107131" sldId="279"/>
            <ac:spMk id="258" creationId="{F850EACC-740D-48F9-BC07-849871E56B60}"/>
          </ac:spMkLst>
        </pc:spChg>
        <pc:spChg chg="mod">
          <ac:chgData name="Moshe Freedman" userId="60dcc7a2-9905-4a61-8dfb-1ee9c74ad375" providerId="ADAL" clId="{69C3C210-437C-4E7C-83BE-0BF374C71E5D}" dt="2020-10-27T22:29:22.191" v="1204"/>
          <ac:spMkLst>
            <pc:docMk/>
            <pc:sldMk cId="161107131" sldId="279"/>
            <ac:spMk id="267" creationId="{7CD565F6-54F0-418A-920E-9F5EBDE7AF08}"/>
          </ac:spMkLst>
        </pc:spChg>
        <pc:spChg chg="mod">
          <ac:chgData name="Moshe Freedman" userId="60dcc7a2-9905-4a61-8dfb-1ee9c74ad375" providerId="ADAL" clId="{69C3C210-437C-4E7C-83BE-0BF374C71E5D}" dt="2020-10-27T22:29:22.191" v="1204"/>
          <ac:spMkLst>
            <pc:docMk/>
            <pc:sldMk cId="161107131" sldId="279"/>
            <ac:spMk id="269" creationId="{E3E8269F-DD46-46EC-8B62-ED2CE21DCA3A}"/>
          </ac:spMkLst>
        </pc:spChg>
        <pc:spChg chg="mod">
          <ac:chgData name="Moshe Freedman" userId="60dcc7a2-9905-4a61-8dfb-1ee9c74ad375" providerId="ADAL" clId="{69C3C210-437C-4E7C-83BE-0BF374C71E5D}" dt="2020-10-27T22:29:22.191" v="1204"/>
          <ac:spMkLst>
            <pc:docMk/>
            <pc:sldMk cId="161107131" sldId="279"/>
            <ac:spMk id="271" creationId="{BA6CC1B2-FE79-42E1-AA3A-1379AA1A465B}"/>
          </ac:spMkLst>
        </pc:spChg>
        <pc:spChg chg="mod">
          <ac:chgData name="Moshe Freedman" userId="60dcc7a2-9905-4a61-8dfb-1ee9c74ad375" providerId="ADAL" clId="{69C3C210-437C-4E7C-83BE-0BF374C71E5D}" dt="2020-10-27T22:29:22.191" v="1204"/>
          <ac:spMkLst>
            <pc:docMk/>
            <pc:sldMk cId="161107131" sldId="279"/>
            <ac:spMk id="273" creationId="{2BAF13A8-C18D-4A3D-A2E0-435F4EC722EB}"/>
          </ac:spMkLst>
        </pc:spChg>
        <pc:spChg chg="mod">
          <ac:chgData name="Moshe Freedman" userId="60dcc7a2-9905-4a61-8dfb-1ee9c74ad375" providerId="ADAL" clId="{69C3C210-437C-4E7C-83BE-0BF374C71E5D}" dt="2020-10-27T22:29:22.191" v="1204"/>
          <ac:spMkLst>
            <pc:docMk/>
            <pc:sldMk cId="161107131" sldId="279"/>
            <ac:spMk id="275" creationId="{BBCBB904-3629-44B4-8632-C61E1098B562}"/>
          </ac:spMkLst>
        </pc:spChg>
        <pc:spChg chg="mod">
          <ac:chgData name="Moshe Freedman" userId="60dcc7a2-9905-4a61-8dfb-1ee9c74ad375" providerId="ADAL" clId="{69C3C210-437C-4E7C-83BE-0BF374C71E5D}" dt="2020-10-27T22:29:22.191" v="1204"/>
          <ac:spMkLst>
            <pc:docMk/>
            <pc:sldMk cId="161107131" sldId="279"/>
            <ac:spMk id="277" creationId="{3315E762-825E-407B-950F-FCD583AAC3DD}"/>
          </ac:spMkLst>
        </pc:spChg>
        <pc:spChg chg="mod">
          <ac:chgData name="Moshe Freedman" userId="60dcc7a2-9905-4a61-8dfb-1ee9c74ad375" providerId="ADAL" clId="{69C3C210-437C-4E7C-83BE-0BF374C71E5D}" dt="2020-10-27T22:29:22.191" v="1204"/>
          <ac:spMkLst>
            <pc:docMk/>
            <pc:sldMk cId="161107131" sldId="279"/>
            <ac:spMk id="279" creationId="{E234E571-550F-42A3-A91F-B654008CEFEF}"/>
          </ac:spMkLst>
        </pc:spChg>
        <pc:spChg chg="mod">
          <ac:chgData name="Moshe Freedman" userId="60dcc7a2-9905-4a61-8dfb-1ee9c74ad375" providerId="ADAL" clId="{69C3C210-437C-4E7C-83BE-0BF374C71E5D}" dt="2020-10-27T22:29:22.191" v="1204"/>
          <ac:spMkLst>
            <pc:docMk/>
            <pc:sldMk cId="161107131" sldId="279"/>
            <ac:spMk id="281" creationId="{092ADF01-D457-41CC-A450-B705DE35ABF5}"/>
          </ac:spMkLst>
        </pc:spChg>
        <pc:grpChg chg="del">
          <ac:chgData name="Moshe Freedman" userId="60dcc7a2-9905-4a61-8dfb-1ee9c74ad375" providerId="ADAL" clId="{69C3C210-437C-4E7C-83BE-0BF374C71E5D}" dt="2020-10-27T22:29:20.112" v="1203" actId="478"/>
          <ac:grpSpMkLst>
            <pc:docMk/>
            <pc:sldMk cId="161107131" sldId="279"/>
            <ac:grpSpMk id="134" creationId="{6D1378E3-7896-495D-B0AF-9B1160F8591B}"/>
          </ac:grpSpMkLst>
        </pc:grpChg>
        <pc:grpChg chg="add mod">
          <ac:chgData name="Moshe Freedman" userId="60dcc7a2-9905-4a61-8dfb-1ee9c74ad375" providerId="ADAL" clId="{69C3C210-437C-4E7C-83BE-0BF374C71E5D}" dt="2020-10-27T22:29:30.499" v="1206" actId="1076"/>
          <ac:grpSpMkLst>
            <pc:docMk/>
            <pc:sldMk cId="161107131" sldId="279"/>
            <ac:grpSpMk id="230" creationId="{6F5865C9-102C-4BFD-B420-89012B9FCBCF}"/>
          </ac:grpSpMkLst>
        </pc:grpChg>
        <pc:grpChg chg="mod">
          <ac:chgData name="Moshe Freedman" userId="60dcc7a2-9905-4a61-8dfb-1ee9c74ad375" providerId="ADAL" clId="{69C3C210-437C-4E7C-83BE-0BF374C71E5D}" dt="2020-10-27T22:29:22.191" v="1204"/>
          <ac:grpSpMkLst>
            <pc:docMk/>
            <pc:sldMk cId="161107131" sldId="279"/>
            <ac:grpSpMk id="231" creationId="{AD5F81F3-7635-40C5-8A06-738EB938120A}"/>
          </ac:grpSpMkLst>
        </pc:grpChg>
        <pc:grpChg chg="mod">
          <ac:chgData name="Moshe Freedman" userId="60dcc7a2-9905-4a61-8dfb-1ee9c74ad375" providerId="ADAL" clId="{69C3C210-437C-4E7C-83BE-0BF374C71E5D}" dt="2020-10-27T22:29:22.191" v="1204"/>
          <ac:grpSpMkLst>
            <pc:docMk/>
            <pc:sldMk cId="161107131" sldId="279"/>
            <ac:grpSpMk id="259" creationId="{3E33762D-5449-41A7-81A2-56F7D26373C0}"/>
          </ac:grpSpMkLst>
        </pc:grpChg>
        <pc:grpChg chg="mod">
          <ac:chgData name="Moshe Freedman" userId="60dcc7a2-9905-4a61-8dfb-1ee9c74ad375" providerId="ADAL" clId="{69C3C210-437C-4E7C-83BE-0BF374C71E5D}" dt="2020-10-27T22:29:22.191" v="1204"/>
          <ac:grpSpMkLst>
            <pc:docMk/>
            <pc:sldMk cId="161107131" sldId="279"/>
            <ac:grpSpMk id="260" creationId="{7AE7B81B-170D-40D4-B84B-ED78382F7A17}"/>
          </ac:grpSpMkLst>
        </pc:grpChg>
        <pc:grpChg chg="mod">
          <ac:chgData name="Moshe Freedman" userId="60dcc7a2-9905-4a61-8dfb-1ee9c74ad375" providerId="ADAL" clId="{69C3C210-437C-4E7C-83BE-0BF374C71E5D}" dt="2020-10-27T22:29:22.191" v="1204"/>
          <ac:grpSpMkLst>
            <pc:docMk/>
            <pc:sldMk cId="161107131" sldId="279"/>
            <ac:grpSpMk id="261" creationId="{36B4E588-7316-4876-AAD5-354DB8E48FEA}"/>
          </ac:grpSpMkLst>
        </pc:grpChg>
        <pc:grpChg chg="mod">
          <ac:chgData name="Moshe Freedman" userId="60dcc7a2-9905-4a61-8dfb-1ee9c74ad375" providerId="ADAL" clId="{69C3C210-437C-4E7C-83BE-0BF374C71E5D}" dt="2020-10-27T22:29:22.191" v="1204"/>
          <ac:grpSpMkLst>
            <pc:docMk/>
            <pc:sldMk cId="161107131" sldId="279"/>
            <ac:grpSpMk id="262" creationId="{23D3AD68-5A3D-4A46-8E68-DD192744B991}"/>
          </ac:grpSpMkLst>
        </pc:grpChg>
        <pc:grpChg chg="mod">
          <ac:chgData name="Moshe Freedman" userId="60dcc7a2-9905-4a61-8dfb-1ee9c74ad375" providerId="ADAL" clId="{69C3C210-437C-4E7C-83BE-0BF374C71E5D}" dt="2020-10-27T22:29:22.191" v="1204"/>
          <ac:grpSpMkLst>
            <pc:docMk/>
            <pc:sldMk cId="161107131" sldId="279"/>
            <ac:grpSpMk id="263" creationId="{F7E72A6C-F0C6-4D72-B2CA-06A2F51FECEF}"/>
          </ac:grpSpMkLst>
        </pc:grpChg>
        <pc:grpChg chg="mod">
          <ac:chgData name="Moshe Freedman" userId="60dcc7a2-9905-4a61-8dfb-1ee9c74ad375" providerId="ADAL" clId="{69C3C210-437C-4E7C-83BE-0BF374C71E5D}" dt="2020-10-27T22:29:22.191" v="1204"/>
          <ac:grpSpMkLst>
            <pc:docMk/>
            <pc:sldMk cId="161107131" sldId="279"/>
            <ac:grpSpMk id="264" creationId="{AC095A3C-6A57-4815-82E4-6B890F2C1C4E}"/>
          </ac:grpSpMkLst>
        </pc:grpChg>
        <pc:grpChg chg="mod">
          <ac:chgData name="Moshe Freedman" userId="60dcc7a2-9905-4a61-8dfb-1ee9c74ad375" providerId="ADAL" clId="{69C3C210-437C-4E7C-83BE-0BF374C71E5D}" dt="2020-10-27T22:29:22.191" v="1204"/>
          <ac:grpSpMkLst>
            <pc:docMk/>
            <pc:sldMk cId="161107131" sldId="279"/>
            <ac:grpSpMk id="265" creationId="{594AD08F-4347-4FDB-A50C-267D7C8F9339}"/>
          </ac:grpSpMkLst>
        </pc:grpChg>
        <pc:grpChg chg="mod">
          <ac:chgData name="Moshe Freedman" userId="60dcc7a2-9905-4a61-8dfb-1ee9c74ad375" providerId="ADAL" clId="{69C3C210-437C-4E7C-83BE-0BF374C71E5D}" dt="2020-10-27T22:29:22.191" v="1204"/>
          <ac:grpSpMkLst>
            <pc:docMk/>
            <pc:sldMk cId="161107131" sldId="279"/>
            <ac:grpSpMk id="266" creationId="{E5316E60-197B-4F71-BA05-8A58E689CD5B}"/>
          </ac:grpSpMkLst>
        </pc:grpChg>
        <pc:cxnChg chg="mod">
          <ac:chgData name="Moshe Freedman" userId="60dcc7a2-9905-4a61-8dfb-1ee9c74ad375" providerId="ADAL" clId="{69C3C210-437C-4E7C-83BE-0BF374C71E5D}" dt="2020-10-27T22:29:20.112" v="1203" actId="478"/>
          <ac:cxnSpMkLst>
            <pc:docMk/>
            <pc:sldMk cId="161107131" sldId="279"/>
            <ac:cxnSpMk id="183" creationId="{A1A6FD75-D41B-4539-9281-A87D99B97659}"/>
          </ac:cxnSpMkLst>
        </pc:cxnChg>
        <pc:cxnChg chg="mod">
          <ac:chgData name="Moshe Freedman" userId="60dcc7a2-9905-4a61-8dfb-1ee9c74ad375" providerId="ADAL" clId="{69C3C210-437C-4E7C-83BE-0BF374C71E5D}" dt="2020-10-27T22:29:20.112" v="1203" actId="478"/>
          <ac:cxnSpMkLst>
            <pc:docMk/>
            <pc:sldMk cId="161107131" sldId="279"/>
            <ac:cxnSpMk id="185" creationId="{EA62E3D4-33EE-4558-B695-0C6B8A2863F4}"/>
          </ac:cxnSpMkLst>
        </pc:cxnChg>
        <pc:cxnChg chg="mod">
          <ac:chgData name="Moshe Freedman" userId="60dcc7a2-9905-4a61-8dfb-1ee9c74ad375" providerId="ADAL" clId="{69C3C210-437C-4E7C-83BE-0BF374C71E5D}" dt="2020-10-27T22:29:20.112" v="1203" actId="478"/>
          <ac:cxnSpMkLst>
            <pc:docMk/>
            <pc:sldMk cId="161107131" sldId="279"/>
            <ac:cxnSpMk id="187" creationId="{6CEE03B1-A6B3-4C75-B33B-DDEA050327BE}"/>
          </ac:cxnSpMkLst>
        </pc:cxnChg>
        <pc:cxnChg chg="mod">
          <ac:chgData name="Moshe Freedman" userId="60dcc7a2-9905-4a61-8dfb-1ee9c74ad375" providerId="ADAL" clId="{69C3C210-437C-4E7C-83BE-0BF374C71E5D}" dt="2020-10-27T22:29:20.112" v="1203" actId="478"/>
          <ac:cxnSpMkLst>
            <pc:docMk/>
            <pc:sldMk cId="161107131" sldId="279"/>
            <ac:cxnSpMk id="189" creationId="{692D0741-7CBF-4607-9031-1E1F1AF630A0}"/>
          </ac:cxnSpMkLst>
        </pc:cxnChg>
        <pc:cxnChg chg="mod">
          <ac:chgData name="Moshe Freedman" userId="60dcc7a2-9905-4a61-8dfb-1ee9c74ad375" providerId="ADAL" clId="{69C3C210-437C-4E7C-83BE-0BF374C71E5D}" dt="2020-10-27T22:29:20.112" v="1203" actId="478"/>
          <ac:cxnSpMkLst>
            <pc:docMk/>
            <pc:sldMk cId="161107131" sldId="279"/>
            <ac:cxnSpMk id="191" creationId="{C0F65A2A-5846-413F-91AB-024023F1503A}"/>
          </ac:cxnSpMkLst>
        </pc:cxnChg>
        <pc:cxnChg chg="mod">
          <ac:chgData name="Moshe Freedman" userId="60dcc7a2-9905-4a61-8dfb-1ee9c74ad375" providerId="ADAL" clId="{69C3C210-437C-4E7C-83BE-0BF374C71E5D}" dt="2020-10-27T22:29:20.112" v="1203" actId="478"/>
          <ac:cxnSpMkLst>
            <pc:docMk/>
            <pc:sldMk cId="161107131" sldId="279"/>
            <ac:cxnSpMk id="193" creationId="{58DEA003-6ECA-4D24-BF1E-1C3EDCF70267}"/>
          </ac:cxnSpMkLst>
        </pc:cxnChg>
        <pc:cxnChg chg="mod">
          <ac:chgData name="Moshe Freedman" userId="60dcc7a2-9905-4a61-8dfb-1ee9c74ad375" providerId="ADAL" clId="{69C3C210-437C-4E7C-83BE-0BF374C71E5D}" dt="2020-10-27T22:29:20.112" v="1203" actId="478"/>
          <ac:cxnSpMkLst>
            <pc:docMk/>
            <pc:sldMk cId="161107131" sldId="279"/>
            <ac:cxnSpMk id="195" creationId="{80A3E546-D696-4C7A-97A5-5A06067C89DE}"/>
          </ac:cxnSpMkLst>
        </pc:cxnChg>
        <pc:cxnChg chg="mod">
          <ac:chgData name="Moshe Freedman" userId="60dcc7a2-9905-4a61-8dfb-1ee9c74ad375" providerId="ADAL" clId="{69C3C210-437C-4E7C-83BE-0BF374C71E5D}" dt="2020-10-27T22:29:20.112" v="1203" actId="478"/>
          <ac:cxnSpMkLst>
            <pc:docMk/>
            <pc:sldMk cId="161107131" sldId="279"/>
            <ac:cxnSpMk id="197" creationId="{C2169A47-1A8B-4726-A1E8-CDD0A5BA35B6}"/>
          </ac:cxnSpMkLst>
        </pc:cxnChg>
        <pc:cxnChg chg="mod">
          <ac:chgData name="Moshe Freedman" userId="60dcc7a2-9905-4a61-8dfb-1ee9c74ad375" providerId="ADAL" clId="{69C3C210-437C-4E7C-83BE-0BF374C71E5D}" dt="2020-10-27T22:29:22.191" v="1204"/>
          <ac:cxnSpMkLst>
            <pc:docMk/>
            <pc:sldMk cId="161107131" sldId="279"/>
            <ac:cxnSpMk id="232" creationId="{B660FCCD-A4F2-4846-A5BE-6613C504D0C4}"/>
          </ac:cxnSpMkLst>
        </pc:cxnChg>
        <pc:cxnChg chg="mod">
          <ac:chgData name="Moshe Freedman" userId="60dcc7a2-9905-4a61-8dfb-1ee9c74ad375" providerId="ADAL" clId="{69C3C210-437C-4E7C-83BE-0BF374C71E5D}" dt="2020-10-27T22:29:22.191" v="1204"/>
          <ac:cxnSpMkLst>
            <pc:docMk/>
            <pc:sldMk cId="161107131" sldId="279"/>
            <ac:cxnSpMk id="233" creationId="{8ED7BD3A-2D94-4421-8EE8-5D19C0C32668}"/>
          </ac:cxnSpMkLst>
        </pc:cxnChg>
        <pc:cxnChg chg="mod">
          <ac:chgData name="Moshe Freedman" userId="60dcc7a2-9905-4a61-8dfb-1ee9c74ad375" providerId="ADAL" clId="{69C3C210-437C-4E7C-83BE-0BF374C71E5D}" dt="2020-10-27T22:29:22.191" v="1204"/>
          <ac:cxnSpMkLst>
            <pc:docMk/>
            <pc:sldMk cId="161107131" sldId="279"/>
            <ac:cxnSpMk id="256" creationId="{C27713AA-9740-4A51-A8D5-A8814F147402}"/>
          </ac:cxnSpMkLst>
        </pc:cxnChg>
        <pc:cxnChg chg="mod">
          <ac:chgData name="Moshe Freedman" userId="60dcc7a2-9905-4a61-8dfb-1ee9c74ad375" providerId="ADAL" clId="{69C3C210-437C-4E7C-83BE-0BF374C71E5D}" dt="2020-10-27T22:29:22.191" v="1204"/>
          <ac:cxnSpMkLst>
            <pc:docMk/>
            <pc:sldMk cId="161107131" sldId="279"/>
            <ac:cxnSpMk id="257" creationId="{8148059C-BE96-4549-8446-66E516B60382}"/>
          </ac:cxnSpMkLst>
        </pc:cxnChg>
        <pc:cxnChg chg="mod">
          <ac:chgData name="Moshe Freedman" userId="60dcc7a2-9905-4a61-8dfb-1ee9c74ad375" providerId="ADAL" clId="{69C3C210-437C-4E7C-83BE-0BF374C71E5D}" dt="2020-10-27T22:29:22.191" v="1204"/>
          <ac:cxnSpMkLst>
            <pc:docMk/>
            <pc:sldMk cId="161107131" sldId="279"/>
            <ac:cxnSpMk id="268" creationId="{DA942730-A74C-4F4E-8C5A-494746310F66}"/>
          </ac:cxnSpMkLst>
        </pc:cxnChg>
        <pc:cxnChg chg="mod">
          <ac:chgData name="Moshe Freedman" userId="60dcc7a2-9905-4a61-8dfb-1ee9c74ad375" providerId="ADAL" clId="{69C3C210-437C-4E7C-83BE-0BF374C71E5D}" dt="2020-10-27T22:29:22.191" v="1204"/>
          <ac:cxnSpMkLst>
            <pc:docMk/>
            <pc:sldMk cId="161107131" sldId="279"/>
            <ac:cxnSpMk id="270" creationId="{D5D5BA76-EDC1-4036-BD30-11588A0137F8}"/>
          </ac:cxnSpMkLst>
        </pc:cxnChg>
        <pc:cxnChg chg="mod">
          <ac:chgData name="Moshe Freedman" userId="60dcc7a2-9905-4a61-8dfb-1ee9c74ad375" providerId="ADAL" clId="{69C3C210-437C-4E7C-83BE-0BF374C71E5D}" dt="2020-10-27T22:29:22.191" v="1204"/>
          <ac:cxnSpMkLst>
            <pc:docMk/>
            <pc:sldMk cId="161107131" sldId="279"/>
            <ac:cxnSpMk id="272" creationId="{D084E48C-296D-4F86-A499-8026DE330021}"/>
          </ac:cxnSpMkLst>
        </pc:cxnChg>
        <pc:cxnChg chg="mod">
          <ac:chgData name="Moshe Freedman" userId="60dcc7a2-9905-4a61-8dfb-1ee9c74ad375" providerId="ADAL" clId="{69C3C210-437C-4E7C-83BE-0BF374C71E5D}" dt="2020-10-27T22:29:22.191" v="1204"/>
          <ac:cxnSpMkLst>
            <pc:docMk/>
            <pc:sldMk cId="161107131" sldId="279"/>
            <ac:cxnSpMk id="274" creationId="{8482ADF9-DE2C-49E8-AE09-E484F78D2A60}"/>
          </ac:cxnSpMkLst>
        </pc:cxnChg>
        <pc:cxnChg chg="mod">
          <ac:chgData name="Moshe Freedman" userId="60dcc7a2-9905-4a61-8dfb-1ee9c74ad375" providerId="ADAL" clId="{69C3C210-437C-4E7C-83BE-0BF374C71E5D}" dt="2020-10-27T22:29:22.191" v="1204"/>
          <ac:cxnSpMkLst>
            <pc:docMk/>
            <pc:sldMk cId="161107131" sldId="279"/>
            <ac:cxnSpMk id="276" creationId="{A08E3738-3E08-4E2F-82E9-D1AC51F7AF08}"/>
          </ac:cxnSpMkLst>
        </pc:cxnChg>
        <pc:cxnChg chg="mod">
          <ac:chgData name="Moshe Freedman" userId="60dcc7a2-9905-4a61-8dfb-1ee9c74ad375" providerId="ADAL" clId="{69C3C210-437C-4E7C-83BE-0BF374C71E5D}" dt="2020-10-27T22:29:22.191" v="1204"/>
          <ac:cxnSpMkLst>
            <pc:docMk/>
            <pc:sldMk cId="161107131" sldId="279"/>
            <ac:cxnSpMk id="278" creationId="{C9EC9C76-65D3-4E3E-B73B-843606B3D0AC}"/>
          </ac:cxnSpMkLst>
        </pc:cxnChg>
        <pc:cxnChg chg="mod">
          <ac:chgData name="Moshe Freedman" userId="60dcc7a2-9905-4a61-8dfb-1ee9c74ad375" providerId="ADAL" clId="{69C3C210-437C-4E7C-83BE-0BF374C71E5D}" dt="2020-10-27T22:29:22.191" v="1204"/>
          <ac:cxnSpMkLst>
            <pc:docMk/>
            <pc:sldMk cId="161107131" sldId="279"/>
            <ac:cxnSpMk id="280" creationId="{92981CB4-9AF3-4B24-B49A-9525AFFEB6FA}"/>
          </ac:cxnSpMkLst>
        </pc:cxnChg>
        <pc:cxnChg chg="mod">
          <ac:chgData name="Moshe Freedman" userId="60dcc7a2-9905-4a61-8dfb-1ee9c74ad375" providerId="ADAL" clId="{69C3C210-437C-4E7C-83BE-0BF374C71E5D}" dt="2020-10-27T22:29:22.191" v="1204"/>
          <ac:cxnSpMkLst>
            <pc:docMk/>
            <pc:sldMk cId="161107131" sldId="279"/>
            <ac:cxnSpMk id="282" creationId="{10B26F1C-DC79-485E-9085-17D92EF47C0A}"/>
          </ac:cxnSpMkLst>
        </pc:cxnChg>
      </pc:sldChg>
      <pc:sldChg chg="modSp add mod">
        <pc:chgData name="Moshe Freedman" userId="60dcc7a2-9905-4a61-8dfb-1ee9c74ad375" providerId="ADAL" clId="{69C3C210-437C-4E7C-83BE-0BF374C71E5D}" dt="2020-10-27T22:30:11.899" v="1218" actId="1076"/>
        <pc:sldMkLst>
          <pc:docMk/>
          <pc:sldMk cId="1728635072" sldId="280"/>
        </pc:sldMkLst>
        <pc:grpChg chg="mod">
          <ac:chgData name="Moshe Freedman" userId="60dcc7a2-9905-4a61-8dfb-1ee9c74ad375" providerId="ADAL" clId="{69C3C210-437C-4E7C-83BE-0BF374C71E5D}" dt="2020-10-27T22:29:43.317" v="1209" actId="1076"/>
          <ac:grpSpMkLst>
            <pc:docMk/>
            <pc:sldMk cId="1728635072" sldId="280"/>
            <ac:grpSpMk id="67" creationId="{8FB22F60-A33B-4227-B2A5-A1C8EBAC5ABE}"/>
          </ac:grpSpMkLst>
        </pc:grpChg>
        <pc:grpChg chg="mod">
          <ac:chgData name="Moshe Freedman" userId="60dcc7a2-9905-4a61-8dfb-1ee9c74ad375" providerId="ADAL" clId="{69C3C210-437C-4E7C-83BE-0BF374C71E5D}" dt="2020-10-27T22:29:59.417" v="1212" actId="1076"/>
          <ac:grpSpMkLst>
            <pc:docMk/>
            <pc:sldMk cId="1728635072" sldId="280"/>
            <ac:grpSpMk id="146" creationId="{5787ACEC-D87E-4D60-BF18-7F7B7C1E1E1E}"/>
          </ac:grpSpMkLst>
        </pc:grpChg>
        <pc:grpChg chg="mod">
          <ac:chgData name="Moshe Freedman" userId="60dcc7a2-9905-4a61-8dfb-1ee9c74ad375" providerId="ADAL" clId="{69C3C210-437C-4E7C-83BE-0BF374C71E5D}" dt="2020-10-27T22:29:40.046" v="1208" actId="1076"/>
          <ac:grpSpMkLst>
            <pc:docMk/>
            <pc:sldMk cId="1728635072" sldId="280"/>
            <ac:grpSpMk id="208" creationId="{47D35886-4C1E-44F4-9121-3F15BE5BEB68}"/>
          </ac:grpSpMkLst>
        </pc:grpChg>
        <pc:grpChg chg="mod">
          <ac:chgData name="Moshe Freedman" userId="60dcc7a2-9905-4a61-8dfb-1ee9c74ad375" providerId="ADAL" clId="{69C3C210-437C-4E7C-83BE-0BF374C71E5D}" dt="2020-10-27T22:29:52.600" v="1211" actId="1076"/>
          <ac:grpSpMkLst>
            <pc:docMk/>
            <pc:sldMk cId="1728635072" sldId="280"/>
            <ac:grpSpMk id="220" creationId="{F6021F93-60A1-472F-BC42-1D7ACF5D4138}"/>
          </ac:grpSpMkLst>
        </pc:grpChg>
        <pc:grpChg chg="mod">
          <ac:chgData name="Moshe Freedman" userId="60dcc7a2-9905-4a61-8dfb-1ee9c74ad375" providerId="ADAL" clId="{69C3C210-437C-4E7C-83BE-0BF374C71E5D}" dt="2020-10-27T22:30:07.764" v="1217" actId="1076"/>
          <ac:grpSpMkLst>
            <pc:docMk/>
            <pc:sldMk cId="1728635072" sldId="280"/>
            <ac:grpSpMk id="234" creationId="{5AB6EB3B-8CFB-4FE5-9C17-882EADB51145}"/>
          </ac:grpSpMkLst>
        </pc:grpChg>
        <pc:grpChg chg="mod">
          <ac:chgData name="Moshe Freedman" userId="60dcc7a2-9905-4a61-8dfb-1ee9c74ad375" providerId="ADAL" clId="{69C3C210-437C-4E7C-83BE-0BF374C71E5D}" dt="2020-10-27T22:30:05.089" v="1216" actId="1038"/>
          <ac:grpSpMkLst>
            <pc:docMk/>
            <pc:sldMk cId="1728635072" sldId="280"/>
            <ac:grpSpMk id="237" creationId="{0D3C747B-1028-487D-9863-B6412A7FD8FC}"/>
          </ac:grpSpMkLst>
        </pc:grpChg>
        <pc:grpChg chg="mod">
          <ac:chgData name="Moshe Freedman" userId="60dcc7a2-9905-4a61-8dfb-1ee9c74ad375" providerId="ADAL" clId="{69C3C210-437C-4E7C-83BE-0BF374C71E5D}" dt="2020-10-27T22:29:48.778" v="1210" actId="1076"/>
          <ac:grpSpMkLst>
            <pc:docMk/>
            <pc:sldMk cId="1728635072" sldId="280"/>
            <ac:grpSpMk id="240" creationId="{9224519F-99A0-4B49-845A-B2042389F18B}"/>
          </ac:grpSpMkLst>
        </pc:grpChg>
        <pc:grpChg chg="mod">
          <ac:chgData name="Moshe Freedman" userId="60dcc7a2-9905-4a61-8dfb-1ee9c74ad375" providerId="ADAL" clId="{69C3C210-437C-4E7C-83BE-0BF374C71E5D}" dt="2020-10-27T22:30:11.899" v="1218" actId="1076"/>
          <ac:grpSpMkLst>
            <pc:docMk/>
            <pc:sldMk cId="1728635072" sldId="280"/>
            <ac:grpSpMk id="252" creationId="{A28AF10C-012F-4D78-84E6-D6033603AFE2}"/>
          </ac:grpSpMkLst>
        </pc:grpChg>
      </pc:sldChg>
      <pc:sldChg chg="addSp delSp modSp add mod">
        <pc:chgData name="Moshe Freedman" userId="60dcc7a2-9905-4a61-8dfb-1ee9c74ad375" providerId="ADAL" clId="{69C3C210-437C-4E7C-83BE-0BF374C71E5D}" dt="2020-10-27T22:30:49.722" v="1225" actId="1076"/>
        <pc:sldMkLst>
          <pc:docMk/>
          <pc:sldMk cId="1964711665" sldId="281"/>
        </pc:sldMkLst>
        <pc:spChg chg="del">
          <ac:chgData name="Moshe Freedman" userId="60dcc7a2-9905-4a61-8dfb-1ee9c74ad375" providerId="ADAL" clId="{69C3C210-437C-4E7C-83BE-0BF374C71E5D}" dt="2020-10-27T22:30:45.654" v="1224" actId="478"/>
          <ac:spMkLst>
            <pc:docMk/>
            <pc:sldMk cId="1964711665" sldId="281"/>
            <ac:spMk id="4" creationId="{8BCDB012-1604-402A-A9A0-25AF6BE7A751}"/>
          </ac:spMkLst>
        </pc:spChg>
        <pc:spChg chg="del">
          <ac:chgData name="Moshe Freedman" userId="60dcc7a2-9905-4a61-8dfb-1ee9c74ad375" providerId="ADAL" clId="{69C3C210-437C-4E7C-83BE-0BF374C71E5D}" dt="2020-10-27T22:30:45.654" v="1224" actId="478"/>
          <ac:spMkLst>
            <pc:docMk/>
            <pc:sldMk cId="1964711665" sldId="281"/>
            <ac:spMk id="230" creationId="{E568D89B-D355-4691-8F4C-411035BBEE64}"/>
          </ac:spMkLst>
        </pc:spChg>
        <pc:spChg chg="mod">
          <ac:chgData name="Moshe Freedman" userId="60dcc7a2-9905-4a61-8dfb-1ee9c74ad375" providerId="ADAL" clId="{69C3C210-437C-4E7C-83BE-0BF374C71E5D}" dt="2020-10-27T22:30:38.635" v="1221"/>
          <ac:spMkLst>
            <pc:docMk/>
            <pc:sldMk cId="1964711665" sldId="281"/>
            <ac:spMk id="256" creationId="{5E2C02AA-CB10-4AAD-B2E8-D480E39D21E2}"/>
          </ac:spMkLst>
        </pc:spChg>
        <pc:spChg chg="mod">
          <ac:chgData name="Moshe Freedman" userId="60dcc7a2-9905-4a61-8dfb-1ee9c74ad375" providerId="ADAL" clId="{69C3C210-437C-4E7C-83BE-0BF374C71E5D}" dt="2020-10-27T22:30:38.635" v="1221"/>
          <ac:spMkLst>
            <pc:docMk/>
            <pc:sldMk cId="1964711665" sldId="281"/>
            <ac:spMk id="259" creationId="{6CFEC099-178D-4856-BFE0-762384C9AA79}"/>
          </ac:spMkLst>
        </pc:spChg>
        <pc:spChg chg="mod">
          <ac:chgData name="Moshe Freedman" userId="60dcc7a2-9905-4a61-8dfb-1ee9c74ad375" providerId="ADAL" clId="{69C3C210-437C-4E7C-83BE-0BF374C71E5D}" dt="2020-10-27T22:30:38.635" v="1221"/>
          <ac:spMkLst>
            <pc:docMk/>
            <pc:sldMk cId="1964711665" sldId="281"/>
            <ac:spMk id="268" creationId="{ED30B512-6927-4930-9507-FD9335B64874}"/>
          </ac:spMkLst>
        </pc:spChg>
        <pc:spChg chg="mod">
          <ac:chgData name="Moshe Freedman" userId="60dcc7a2-9905-4a61-8dfb-1ee9c74ad375" providerId="ADAL" clId="{69C3C210-437C-4E7C-83BE-0BF374C71E5D}" dt="2020-10-27T22:30:38.635" v="1221"/>
          <ac:spMkLst>
            <pc:docMk/>
            <pc:sldMk cId="1964711665" sldId="281"/>
            <ac:spMk id="270" creationId="{AD484E83-7F8B-412F-84CF-0EADDF89724E}"/>
          </ac:spMkLst>
        </pc:spChg>
        <pc:spChg chg="mod">
          <ac:chgData name="Moshe Freedman" userId="60dcc7a2-9905-4a61-8dfb-1ee9c74ad375" providerId="ADAL" clId="{69C3C210-437C-4E7C-83BE-0BF374C71E5D}" dt="2020-10-27T22:30:38.635" v="1221"/>
          <ac:spMkLst>
            <pc:docMk/>
            <pc:sldMk cId="1964711665" sldId="281"/>
            <ac:spMk id="272" creationId="{883FE91F-CC4C-4D3B-A1FE-F361471F041C}"/>
          </ac:spMkLst>
        </pc:spChg>
        <pc:spChg chg="mod">
          <ac:chgData name="Moshe Freedman" userId="60dcc7a2-9905-4a61-8dfb-1ee9c74ad375" providerId="ADAL" clId="{69C3C210-437C-4E7C-83BE-0BF374C71E5D}" dt="2020-10-27T22:30:38.635" v="1221"/>
          <ac:spMkLst>
            <pc:docMk/>
            <pc:sldMk cId="1964711665" sldId="281"/>
            <ac:spMk id="274" creationId="{6C90A16F-C399-4B2C-9E83-A5F5DE9B0833}"/>
          </ac:spMkLst>
        </pc:spChg>
        <pc:spChg chg="mod">
          <ac:chgData name="Moshe Freedman" userId="60dcc7a2-9905-4a61-8dfb-1ee9c74ad375" providerId="ADAL" clId="{69C3C210-437C-4E7C-83BE-0BF374C71E5D}" dt="2020-10-27T22:30:38.635" v="1221"/>
          <ac:spMkLst>
            <pc:docMk/>
            <pc:sldMk cId="1964711665" sldId="281"/>
            <ac:spMk id="276" creationId="{AFE4D136-599F-49B6-A3F6-8CF34A6DD356}"/>
          </ac:spMkLst>
        </pc:spChg>
        <pc:spChg chg="mod">
          <ac:chgData name="Moshe Freedman" userId="60dcc7a2-9905-4a61-8dfb-1ee9c74ad375" providerId="ADAL" clId="{69C3C210-437C-4E7C-83BE-0BF374C71E5D}" dt="2020-10-27T22:30:38.635" v="1221"/>
          <ac:spMkLst>
            <pc:docMk/>
            <pc:sldMk cId="1964711665" sldId="281"/>
            <ac:spMk id="278" creationId="{41412937-B18C-4A06-9CA5-79473AA71D61}"/>
          </ac:spMkLst>
        </pc:spChg>
        <pc:spChg chg="mod">
          <ac:chgData name="Moshe Freedman" userId="60dcc7a2-9905-4a61-8dfb-1ee9c74ad375" providerId="ADAL" clId="{69C3C210-437C-4E7C-83BE-0BF374C71E5D}" dt="2020-10-27T22:30:38.635" v="1221"/>
          <ac:spMkLst>
            <pc:docMk/>
            <pc:sldMk cId="1964711665" sldId="281"/>
            <ac:spMk id="280" creationId="{6041D5EE-FDBD-427A-9972-F3054DF1E041}"/>
          </ac:spMkLst>
        </pc:spChg>
        <pc:spChg chg="mod">
          <ac:chgData name="Moshe Freedman" userId="60dcc7a2-9905-4a61-8dfb-1ee9c74ad375" providerId="ADAL" clId="{69C3C210-437C-4E7C-83BE-0BF374C71E5D}" dt="2020-10-27T22:30:38.635" v="1221"/>
          <ac:spMkLst>
            <pc:docMk/>
            <pc:sldMk cId="1964711665" sldId="281"/>
            <ac:spMk id="282" creationId="{6CE240A4-1935-48BD-94BC-A3A2C46A37CF}"/>
          </ac:spMkLst>
        </pc:spChg>
        <pc:grpChg chg="del">
          <ac:chgData name="Moshe Freedman" userId="60dcc7a2-9905-4a61-8dfb-1ee9c74ad375" providerId="ADAL" clId="{69C3C210-437C-4E7C-83BE-0BF374C71E5D}" dt="2020-10-27T22:30:37.135" v="1220" actId="478"/>
          <ac:grpSpMkLst>
            <pc:docMk/>
            <pc:sldMk cId="1964711665" sldId="281"/>
            <ac:grpSpMk id="134" creationId="{6D1378E3-7896-495D-B0AF-9B1160F8591B}"/>
          </ac:grpSpMkLst>
        </pc:grpChg>
        <pc:grpChg chg="add mod">
          <ac:chgData name="Moshe Freedman" userId="60dcc7a2-9905-4a61-8dfb-1ee9c74ad375" providerId="ADAL" clId="{69C3C210-437C-4E7C-83BE-0BF374C71E5D}" dt="2020-10-27T22:30:49.722" v="1225" actId="1076"/>
          <ac:grpSpMkLst>
            <pc:docMk/>
            <pc:sldMk cId="1964711665" sldId="281"/>
            <ac:grpSpMk id="231" creationId="{ECE1B1BA-E98A-4776-84CD-305BE0118E36}"/>
          </ac:grpSpMkLst>
        </pc:grpChg>
        <pc:grpChg chg="mod">
          <ac:chgData name="Moshe Freedman" userId="60dcc7a2-9905-4a61-8dfb-1ee9c74ad375" providerId="ADAL" clId="{69C3C210-437C-4E7C-83BE-0BF374C71E5D}" dt="2020-10-27T22:30:38.635" v="1221"/>
          <ac:grpSpMkLst>
            <pc:docMk/>
            <pc:sldMk cId="1964711665" sldId="281"/>
            <ac:grpSpMk id="232" creationId="{2AACF517-04D5-46EA-9720-897A6D1368AE}"/>
          </ac:grpSpMkLst>
        </pc:grpChg>
        <pc:grpChg chg="mod">
          <ac:chgData name="Moshe Freedman" userId="60dcc7a2-9905-4a61-8dfb-1ee9c74ad375" providerId="ADAL" clId="{69C3C210-437C-4E7C-83BE-0BF374C71E5D}" dt="2020-10-27T22:30:38.635" v="1221"/>
          <ac:grpSpMkLst>
            <pc:docMk/>
            <pc:sldMk cId="1964711665" sldId="281"/>
            <ac:grpSpMk id="260" creationId="{1FE46BA2-AFC8-4137-A988-71F6266E882A}"/>
          </ac:grpSpMkLst>
        </pc:grpChg>
        <pc:grpChg chg="mod">
          <ac:chgData name="Moshe Freedman" userId="60dcc7a2-9905-4a61-8dfb-1ee9c74ad375" providerId="ADAL" clId="{69C3C210-437C-4E7C-83BE-0BF374C71E5D}" dt="2020-10-27T22:30:38.635" v="1221"/>
          <ac:grpSpMkLst>
            <pc:docMk/>
            <pc:sldMk cId="1964711665" sldId="281"/>
            <ac:grpSpMk id="261" creationId="{573A5EE6-D682-42CD-B059-450F010C55DE}"/>
          </ac:grpSpMkLst>
        </pc:grpChg>
        <pc:grpChg chg="mod">
          <ac:chgData name="Moshe Freedman" userId="60dcc7a2-9905-4a61-8dfb-1ee9c74ad375" providerId="ADAL" clId="{69C3C210-437C-4E7C-83BE-0BF374C71E5D}" dt="2020-10-27T22:30:38.635" v="1221"/>
          <ac:grpSpMkLst>
            <pc:docMk/>
            <pc:sldMk cId="1964711665" sldId="281"/>
            <ac:grpSpMk id="262" creationId="{AFB8C4A4-280B-42D9-AB7A-5706DA99DDE0}"/>
          </ac:grpSpMkLst>
        </pc:grpChg>
        <pc:grpChg chg="mod">
          <ac:chgData name="Moshe Freedman" userId="60dcc7a2-9905-4a61-8dfb-1ee9c74ad375" providerId="ADAL" clId="{69C3C210-437C-4E7C-83BE-0BF374C71E5D}" dt="2020-10-27T22:30:38.635" v="1221"/>
          <ac:grpSpMkLst>
            <pc:docMk/>
            <pc:sldMk cId="1964711665" sldId="281"/>
            <ac:grpSpMk id="263" creationId="{20E004BF-FF5F-4E89-8DF1-71F4CF5A297E}"/>
          </ac:grpSpMkLst>
        </pc:grpChg>
        <pc:grpChg chg="mod">
          <ac:chgData name="Moshe Freedman" userId="60dcc7a2-9905-4a61-8dfb-1ee9c74ad375" providerId="ADAL" clId="{69C3C210-437C-4E7C-83BE-0BF374C71E5D}" dt="2020-10-27T22:30:38.635" v="1221"/>
          <ac:grpSpMkLst>
            <pc:docMk/>
            <pc:sldMk cId="1964711665" sldId="281"/>
            <ac:grpSpMk id="264" creationId="{CFA7BBDC-A0D9-4DEB-A392-0BF172AAEBCC}"/>
          </ac:grpSpMkLst>
        </pc:grpChg>
        <pc:grpChg chg="mod">
          <ac:chgData name="Moshe Freedman" userId="60dcc7a2-9905-4a61-8dfb-1ee9c74ad375" providerId="ADAL" clId="{69C3C210-437C-4E7C-83BE-0BF374C71E5D}" dt="2020-10-27T22:30:38.635" v="1221"/>
          <ac:grpSpMkLst>
            <pc:docMk/>
            <pc:sldMk cId="1964711665" sldId="281"/>
            <ac:grpSpMk id="265" creationId="{9492C8B6-0646-4D3B-88BC-0083B4FC8DCA}"/>
          </ac:grpSpMkLst>
        </pc:grpChg>
        <pc:grpChg chg="mod">
          <ac:chgData name="Moshe Freedman" userId="60dcc7a2-9905-4a61-8dfb-1ee9c74ad375" providerId="ADAL" clId="{69C3C210-437C-4E7C-83BE-0BF374C71E5D}" dt="2020-10-27T22:30:38.635" v="1221"/>
          <ac:grpSpMkLst>
            <pc:docMk/>
            <pc:sldMk cId="1964711665" sldId="281"/>
            <ac:grpSpMk id="266" creationId="{7539E683-0D08-448F-A6FC-996B24EFD303}"/>
          </ac:grpSpMkLst>
        </pc:grpChg>
        <pc:grpChg chg="mod">
          <ac:chgData name="Moshe Freedman" userId="60dcc7a2-9905-4a61-8dfb-1ee9c74ad375" providerId="ADAL" clId="{69C3C210-437C-4E7C-83BE-0BF374C71E5D}" dt="2020-10-27T22:30:38.635" v="1221"/>
          <ac:grpSpMkLst>
            <pc:docMk/>
            <pc:sldMk cId="1964711665" sldId="281"/>
            <ac:grpSpMk id="267" creationId="{5B1A1C38-3D52-423A-888D-F17E78DC2D71}"/>
          </ac:grpSpMkLst>
        </pc:grpChg>
        <pc:cxnChg chg="mod">
          <ac:chgData name="Moshe Freedman" userId="60dcc7a2-9905-4a61-8dfb-1ee9c74ad375" providerId="ADAL" clId="{69C3C210-437C-4E7C-83BE-0BF374C71E5D}" dt="2020-10-27T22:30:37.135" v="1220" actId="478"/>
          <ac:cxnSpMkLst>
            <pc:docMk/>
            <pc:sldMk cId="1964711665" sldId="281"/>
            <ac:cxnSpMk id="183" creationId="{A1A6FD75-D41B-4539-9281-A87D99B97659}"/>
          </ac:cxnSpMkLst>
        </pc:cxnChg>
        <pc:cxnChg chg="mod">
          <ac:chgData name="Moshe Freedman" userId="60dcc7a2-9905-4a61-8dfb-1ee9c74ad375" providerId="ADAL" clId="{69C3C210-437C-4E7C-83BE-0BF374C71E5D}" dt="2020-10-27T22:30:37.135" v="1220" actId="478"/>
          <ac:cxnSpMkLst>
            <pc:docMk/>
            <pc:sldMk cId="1964711665" sldId="281"/>
            <ac:cxnSpMk id="185" creationId="{EA62E3D4-33EE-4558-B695-0C6B8A2863F4}"/>
          </ac:cxnSpMkLst>
        </pc:cxnChg>
        <pc:cxnChg chg="mod">
          <ac:chgData name="Moshe Freedman" userId="60dcc7a2-9905-4a61-8dfb-1ee9c74ad375" providerId="ADAL" clId="{69C3C210-437C-4E7C-83BE-0BF374C71E5D}" dt="2020-10-27T22:30:37.135" v="1220" actId="478"/>
          <ac:cxnSpMkLst>
            <pc:docMk/>
            <pc:sldMk cId="1964711665" sldId="281"/>
            <ac:cxnSpMk id="187" creationId="{6CEE03B1-A6B3-4C75-B33B-DDEA050327BE}"/>
          </ac:cxnSpMkLst>
        </pc:cxnChg>
        <pc:cxnChg chg="mod">
          <ac:chgData name="Moshe Freedman" userId="60dcc7a2-9905-4a61-8dfb-1ee9c74ad375" providerId="ADAL" clId="{69C3C210-437C-4E7C-83BE-0BF374C71E5D}" dt="2020-10-27T22:30:37.135" v="1220" actId="478"/>
          <ac:cxnSpMkLst>
            <pc:docMk/>
            <pc:sldMk cId="1964711665" sldId="281"/>
            <ac:cxnSpMk id="189" creationId="{692D0741-7CBF-4607-9031-1E1F1AF630A0}"/>
          </ac:cxnSpMkLst>
        </pc:cxnChg>
        <pc:cxnChg chg="mod">
          <ac:chgData name="Moshe Freedman" userId="60dcc7a2-9905-4a61-8dfb-1ee9c74ad375" providerId="ADAL" clId="{69C3C210-437C-4E7C-83BE-0BF374C71E5D}" dt="2020-10-27T22:30:37.135" v="1220" actId="478"/>
          <ac:cxnSpMkLst>
            <pc:docMk/>
            <pc:sldMk cId="1964711665" sldId="281"/>
            <ac:cxnSpMk id="191" creationId="{C0F65A2A-5846-413F-91AB-024023F1503A}"/>
          </ac:cxnSpMkLst>
        </pc:cxnChg>
        <pc:cxnChg chg="mod">
          <ac:chgData name="Moshe Freedman" userId="60dcc7a2-9905-4a61-8dfb-1ee9c74ad375" providerId="ADAL" clId="{69C3C210-437C-4E7C-83BE-0BF374C71E5D}" dt="2020-10-27T22:30:37.135" v="1220" actId="478"/>
          <ac:cxnSpMkLst>
            <pc:docMk/>
            <pc:sldMk cId="1964711665" sldId="281"/>
            <ac:cxnSpMk id="193" creationId="{58DEA003-6ECA-4D24-BF1E-1C3EDCF70267}"/>
          </ac:cxnSpMkLst>
        </pc:cxnChg>
        <pc:cxnChg chg="mod">
          <ac:chgData name="Moshe Freedman" userId="60dcc7a2-9905-4a61-8dfb-1ee9c74ad375" providerId="ADAL" clId="{69C3C210-437C-4E7C-83BE-0BF374C71E5D}" dt="2020-10-27T22:30:37.135" v="1220" actId="478"/>
          <ac:cxnSpMkLst>
            <pc:docMk/>
            <pc:sldMk cId="1964711665" sldId="281"/>
            <ac:cxnSpMk id="195" creationId="{80A3E546-D696-4C7A-97A5-5A06067C89DE}"/>
          </ac:cxnSpMkLst>
        </pc:cxnChg>
        <pc:cxnChg chg="mod">
          <ac:chgData name="Moshe Freedman" userId="60dcc7a2-9905-4a61-8dfb-1ee9c74ad375" providerId="ADAL" clId="{69C3C210-437C-4E7C-83BE-0BF374C71E5D}" dt="2020-10-27T22:30:37.135" v="1220" actId="478"/>
          <ac:cxnSpMkLst>
            <pc:docMk/>
            <pc:sldMk cId="1964711665" sldId="281"/>
            <ac:cxnSpMk id="197" creationId="{C2169A47-1A8B-4726-A1E8-CDD0A5BA35B6}"/>
          </ac:cxnSpMkLst>
        </pc:cxnChg>
        <pc:cxnChg chg="mod">
          <ac:chgData name="Moshe Freedman" userId="60dcc7a2-9905-4a61-8dfb-1ee9c74ad375" providerId="ADAL" clId="{69C3C210-437C-4E7C-83BE-0BF374C71E5D}" dt="2020-10-27T22:30:38.635" v="1221"/>
          <ac:cxnSpMkLst>
            <pc:docMk/>
            <pc:sldMk cId="1964711665" sldId="281"/>
            <ac:cxnSpMk id="233" creationId="{E7A59FCD-A02B-49DB-A546-7378E0C8DB7B}"/>
          </ac:cxnSpMkLst>
        </pc:cxnChg>
        <pc:cxnChg chg="mod">
          <ac:chgData name="Moshe Freedman" userId="60dcc7a2-9905-4a61-8dfb-1ee9c74ad375" providerId="ADAL" clId="{69C3C210-437C-4E7C-83BE-0BF374C71E5D}" dt="2020-10-27T22:30:38.635" v="1221"/>
          <ac:cxnSpMkLst>
            <pc:docMk/>
            <pc:sldMk cId="1964711665" sldId="281"/>
            <ac:cxnSpMk id="255" creationId="{536C7087-FA40-41DE-9B77-7A2809A77A2F}"/>
          </ac:cxnSpMkLst>
        </pc:cxnChg>
        <pc:cxnChg chg="mod">
          <ac:chgData name="Moshe Freedman" userId="60dcc7a2-9905-4a61-8dfb-1ee9c74ad375" providerId="ADAL" clId="{69C3C210-437C-4E7C-83BE-0BF374C71E5D}" dt="2020-10-27T22:30:38.635" v="1221"/>
          <ac:cxnSpMkLst>
            <pc:docMk/>
            <pc:sldMk cId="1964711665" sldId="281"/>
            <ac:cxnSpMk id="257" creationId="{560CED1B-86C3-4D87-A4E0-B8C01369C151}"/>
          </ac:cxnSpMkLst>
        </pc:cxnChg>
        <pc:cxnChg chg="mod">
          <ac:chgData name="Moshe Freedman" userId="60dcc7a2-9905-4a61-8dfb-1ee9c74ad375" providerId="ADAL" clId="{69C3C210-437C-4E7C-83BE-0BF374C71E5D}" dt="2020-10-27T22:30:38.635" v="1221"/>
          <ac:cxnSpMkLst>
            <pc:docMk/>
            <pc:sldMk cId="1964711665" sldId="281"/>
            <ac:cxnSpMk id="258" creationId="{2AA21E21-FBDA-4E7B-916A-3B6D97444960}"/>
          </ac:cxnSpMkLst>
        </pc:cxnChg>
        <pc:cxnChg chg="mod">
          <ac:chgData name="Moshe Freedman" userId="60dcc7a2-9905-4a61-8dfb-1ee9c74ad375" providerId="ADAL" clId="{69C3C210-437C-4E7C-83BE-0BF374C71E5D}" dt="2020-10-27T22:30:38.635" v="1221"/>
          <ac:cxnSpMkLst>
            <pc:docMk/>
            <pc:sldMk cId="1964711665" sldId="281"/>
            <ac:cxnSpMk id="269" creationId="{E8DFB64D-6262-4C3E-B740-D19EEA8D92F5}"/>
          </ac:cxnSpMkLst>
        </pc:cxnChg>
        <pc:cxnChg chg="mod">
          <ac:chgData name="Moshe Freedman" userId="60dcc7a2-9905-4a61-8dfb-1ee9c74ad375" providerId="ADAL" clId="{69C3C210-437C-4E7C-83BE-0BF374C71E5D}" dt="2020-10-27T22:30:38.635" v="1221"/>
          <ac:cxnSpMkLst>
            <pc:docMk/>
            <pc:sldMk cId="1964711665" sldId="281"/>
            <ac:cxnSpMk id="271" creationId="{EA989122-A65D-48C8-8916-48DC5144E12C}"/>
          </ac:cxnSpMkLst>
        </pc:cxnChg>
        <pc:cxnChg chg="mod">
          <ac:chgData name="Moshe Freedman" userId="60dcc7a2-9905-4a61-8dfb-1ee9c74ad375" providerId="ADAL" clId="{69C3C210-437C-4E7C-83BE-0BF374C71E5D}" dt="2020-10-27T22:30:38.635" v="1221"/>
          <ac:cxnSpMkLst>
            <pc:docMk/>
            <pc:sldMk cId="1964711665" sldId="281"/>
            <ac:cxnSpMk id="273" creationId="{2926A70A-0FB9-4693-97F6-BDFA509A8379}"/>
          </ac:cxnSpMkLst>
        </pc:cxnChg>
        <pc:cxnChg chg="mod">
          <ac:chgData name="Moshe Freedman" userId="60dcc7a2-9905-4a61-8dfb-1ee9c74ad375" providerId="ADAL" clId="{69C3C210-437C-4E7C-83BE-0BF374C71E5D}" dt="2020-10-27T22:30:38.635" v="1221"/>
          <ac:cxnSpMkLst>
            <pc:docMk/>
            <pc:sldMk cId="1964711665" sldId="281"/>
            <ac:cxnSpMk id="275" creationId="{5764B34D-2020-4274-9135-6290D6928A5A}"/>
          </ac:cxnSpMkLst>
        </pc:cxnChg>
        <pc:cxnChg chg="mod">
          <ac:chgData name="Moshe Freedman" userId="60dcc7a2-9905-4a61-8dfb-1ee9c74ad375" providerId="ADAL" clId="{69C3C210-437C-4E7C-83BE-0BF374C71E5D}" dt="2020-10-27T22:30:38.635" v="1221"/>
          <ac:cxnSpMkLst>
            <pc:docMk/>
            <pc:sldMk cId="1964711665" sldId="281"/>
            <ac:cxnSpMk id="277" creationId="{FF0B39E4-4497-4F40-9301-7EEF49A62BF0}"/>
          </ac:cxnSpMkLst>
        </pc:cxnChg>
        <pc:cxnChg chg="mod">
          <ac:chgData name="Moshe Freedman" userId="60dcc7a2-9905-4a61-8dfb-1ee9c74ad375" providerId="ADAL" clId="{69C3C210-437C-4E7C-83BE-0BF374C71E5D}" dt="2020-10-27T22:30:38.635" v="1221"/>
          <ac:cxnSpMkLst>
            <pc:docMk/>
            <pc:sldMk cId="1964711665" sldId="281"/>
            <ac:cxnSpMk id="279" creationId="{F6714F7C-FD61-400F-AB16-1D6F50D759B5}"/>
          </ac:cxnSpMkLst>
        </pc:cxnChg>
        <pc:cxnChg chg="mod">
          <ac:chgData name="Moshe Freedman" userId="60dcc7a2-9905-4a61-8dfb-1ee9c74ad375" providerId="ADAL" clId="{69C3C210-437C-4E7C-83BE-0BF374C71E5D}" dt="2020-10-27T22:30:38.635" v="1221"/>
          <ac:cxnSpMkLst>
            <pc:docMk/>
            <pc:sldMk cId="1964711665" sldId="281"/>
            <ac:cxnSpMk id="281" creationId="{B649664C-649D-4402-8B96-4FD047E721B8}"/>
          </ac:cxnSpMkLst>
        </pc:cxnChg>
        <pc:cxnChg chg="mod">
          <ac:chgData name="Moshe Freedman" userId="60dcc7a2-9905-4a61-8dfb-1ee9c74ad375" providerId="ADAL" clId="{69C3C210-437C-4E7C-83BE-0BF374C71E5D}" dt="2020-10-27T22:30:38.635" v="1221"/>
          <ac:cxnSpMkLst>
            <pc:docMk/>
            <pc:sldMk cId="1964711665" sldId="281"/>
            <ac:cxnSpMk id="283" creationId="{62CBD715-28BA-44F7-B21E-1136B7ECAC73}"/>
          </ac:cxnSpMkLst>
        </pc:cxnChg>
      </pc:sldChg>
      <pc:sldChg chg="add">
        <pc:chgData name="Moshe Freedman" userId="60dcc7a2-9905-4a61-8dfb-1ee9c74ad375" providerId="ADAL" clId="{69C3C210-437C-4E7C-83BE-0BF374C71E5D}" dt="2020-10-28T11:02:43.934" v="1241"/>
        <pc:sldMkLst>
          <pc:docMk/>
          <pc:sldMk cId="2921047733" sldId="282"/>
        </pc:sldMkLst>
      </pc:sldChg>
      <pc:sldMasterChg chg="modSp modSldLayout">
        <pc:chgData name="Moshe Freedman" userId="60dcc7a2-9905-4a61-8dfb-1ee9c74ad375" providerId="ADAL" clId="{69C3C210-437C-4E7C-83BE-0BF374C71E5D}" dt="2020-10-27T20:33:24.577" v="8"/>
        <pc:sldMasterMkLst>
          <pc:docMk/>
          <pc:sldMasterMk cId="1957069524" sldId="2147483648"/>
        </pc:sldMasterMkLst>
        <pc:spChg chg="mod">
          <ac:chgData name="Moshe Freedman" userId="60dcc7a2-9905-4a61-8dfb-1ee9c74ad375" providerId="ADAL" clId="{69C3C210-437C-4E7C-83BE-0BF374C71E5D}" dt="2020-10-27T20:33:24.577" v="8"/>
          <ac:spMkLst>
            <pc:docMk/>
            <pc:sldMasterMk cId="1957069524" sldId="2147483648"/>
            <ac:spMk id="2" creationId="{A62223DD-4A9A-4E89-91A2-6C0A857FDC6D}"/>
          </ac:spMkLst>
        </pc:spChg>
        <pc:spChg chg="mod">
          <ac:chgData name="Moshe Freedman" userId="60dcc7a2-9905-4a61-8dfb-1ee9c74ad375" providerId="ADAL" clId="{69C3C210-437C-4E7C-83BE-0BF374C71E5D}" dt="2020-10-27T20:33:24.577" v="8"/>
          <ac:spMkLst>
            <pc:docMk/>
            <pc:sldMasterMk cId="1957069524" sldId="2147483648"/>
            <ac:spMk id="3" creationId="{51ABD5FE-DE6E-4B21-B565-7C5E987FAD94}"/>
          </ac:spMkLst>
        </pc:spChg>
        <pc:spChg chg="mod">
          <ac:chgData name="Moshe Freedman" userId="60dcc7a2-9905-4a61-8dfb-1ee9c74ad375" providerId="ADAL" clId="{69C3C210-437C-4E7C-83BE-0BF374C71E5D}" dt="2020-10-27T20:33:24.577" v="8"/>
          <ac:spMkLst>
            <pc:docMk/>
            <pc:sldMasterMk cId="1957069524" sldId="2147483648"/>
            <ac:spMk id="4" creationId="{4D7865E7-3141-46DE-9E0D-D7DDB628A6D1}"/>
          </ac:spMkLst>
        </pc:spChg>
        <pc:spChg chg="mod">
          <ac:chgData name="Moshe Freedman" userId="60dcc7a2-9905-4a61-8dfb-1ee9c74ad375" providerId="ADAL" clId="{69C3C210-437C-4E7C-83BE-0BF374C71E5D}" dt="2020-10-27T20:33:24.577" v="8"/>
          <ac:spMkLst>
            <pc:docMk/>
            <pc:sldMasterMk cId="1957069524" sldId="2147483648"/>
            <ac:spMk id="5" creationId="{DB3E1757-5C93-4AF5-98CE-F73355B40FD3}"/>
          </ac:spMkLst>
        </pc:spChg>
        <pc:spChg chg="mod">
          <ac:chgData name="Moshe Freedman" userId="60dcc7a2-9905-4a61-8dfb-1ee9c74ad375" providerId="ADAL" clId="{69C3C210-437C-4E7C-83BE-0BF374C71E5D}" dt="2020-10-27T20:33:24.577" v="8"/>
          <ac:spMkLst>
            <pc:docMk/>
            <pc:sldMasterMk cId="1957069524" sldId="2147483648"/>
            <ac:spMk id="6" creationId="{14F2E7AA-1199-4799-BE39-27F80DD4DF26}"/>
          </ac:spMkLst>
        </pc:spChg>
        <pc:sldLayoutChg chg="modSp">
          <pc:chgData name="Moshe Freedman" userId="60dcc7a2-9905-4a61-8dfb-1ee9c74ad375" providerId="ADAL" clId="{69C3C210-437C-4E7C-83BE-0BF374C71E5D}" dt="2020-10-27T20:33:24.577" v="8"/>
          <pc:sldLayoutMkLst>
            <pc:docMk/>
            <pc:sldMasterMk cId="1957069524" sldId="2147483648"/>
            <pc:sldLayoutMk cId="885208230" sldId="2147483649"/>
          </pc:sldLayoutMkLst>
          <pc:spChg chg="mod">
            <ac:chgData name="Moshe Freedman" userId="60dcc7a2-9905-4a61-8dfb-1ee9c74ad375" providerId="ADAL" clId="{69C3C210-437C-4E7C-83BE-0BF374C71E5D}" dt="2020-10-27T20:33:24.577" v="8"/>
            <ac:spMkLst>
              <pc:docMk/>
              <pc:sldMasterMk cId="1957069524" sldId="2147483648"/>
              <pc:sldLayoutMk cId="885208230" sldId="2147483649"/>
              <ac:spMk id="2" creationId="{9EF47D91-AEAC-478F-8B4A-B3569D323A04}"/>
            </ac:spMkLst>
          </pc:spChg>
          <pc:spChg chg="mod">
            <ac:chgData name="Moshe Freedman" userId="60dcc7a2-9905-4a61-8dfb-1ee9c74ad375" providerId="ADAL" clId="{69C3C210-437C-4E7C-83BE-0BF374C71E5D}" dt="2020-10-27T20:33:24.577" v="8"/>
            <ac:spMkLst>
              <pc:docMk/>
              <pc:sldMasterMk cId="1957069524" sldId="2147483648"/>
              <pc:sldLayoutMk cId="885208230" sldId="2147483649"/>
              <ac:spMk id="3" creationId="{1C679BA9-6943-42F7-8C19-7DABBB63CA70}"/>
            </ac:spMkLst>
          </pc:spChg>
        </pc:sldLayoutChg>
        <pc:sldLayoutChg chg="modSp">
          <pc:chgData name="Moshe Freedman" userId="60dcc7a2-9905-4a61-8dfb-1ee9c74ad375" providerId="ADAL" clId="{69C3C210-437C-4E7C-83BE-0BF374C71E5D}" dt="2020-10-27T20:33:24.577" v="8"/>
          <pc:sldLayoutMkLst>
            <pc:docMk/>
            <pc:sldMasterMk cId="1957069524" sldId="2147483648"/>
            <pc:sldLayoutMk cId="4067001754" sldId="2147483651"/>
          </pc:sldLayoutMkLst>
          <pc:spChg chg="mod">
            <ac:chgData name="Moshe Freedman" userId="60dcc7a2-9905-4a61-8dfb-1ee9c74ad375" providerId="ADAL" clId="{69C3C210-437C-4E7C-83BE-0BF374C71E5D}" dt="2020-10-27T20:33:24.577" v="8"/>
            <ac:spMkLst>
              <pc:docMk/>
              <pc:sldMasterMk cId="1957069524" sldId="2147483648"/>
              <pc:sldLayoutMk cId="4067001754" sldId="2147483651"/>
              <ac:spMk id="2" creationId="{CFFAF213-2C5C-4B17-8AF0-F8E6D8587263}"/>
            </ac:spMkLst>
          </pc:spChg>
          <pc:spChg chg="mod">
            <ac:chgData name="Moshe Freedman" userId="60dcc7a2-9905-4a61-8dfb-1ee9c74ad375" providerId="ADAL" clId="{69C3C210-437C-4E7C-83BE-0BF374C71E5D}" dt="2020-10-27T20:33:24.577" v="8"/>
            <ac:spMkLst>
              <pc:docMk/>
              <pc:sldMasterMk cId="1957069524" sldId="2147483648"/>
              <pc:sldLayoutMk cId="4067001754" sldId="2147483651"/>
              <ac:spMk id="3" creationId="{BDD1B5FB-6580-401E-92F8-62FEBD3AB21A}"/>
            </ac:spMkLst>
          </pc:spChg>
        </pc:sldLayoutChg>
        <pc:sldLayoutChg chg="modSp">
          <pc:chgData name="Moshe Freedman" userId="60dcc7a2-9905-4a61-8dfb-1ee9c74ad375" providerId="ADAL" clId="{69C3C210-437C-4E7C-83BE-0BF374C71E5D}" dt="2020-10-27T20:33:24.577" v="8"/>
          <pc:sldLayoutMkLst>
            <pc:docMk/>
            <pc:sldMasterMk cId="1957069524" sldId="2147483648"/>
            <pc:sldLayoutMk cId="965453035" sldId="2147483652"/>
          </pc:sldLayoutMkLst>
          <pc:spChg chg="mod">
            <ac:chgData name="Moshe Freedman" userId="60dcc7a2-9905-4a61-8dfb-1ee9c74ad375" providerId="ADAL" clId="{69C3C210-437C-4E7C-83BE-0BF374C71E5D}" dt="2020-10-27T20:33:24.577" v="8"/>
            <ac:spMkLst>
              <pc:docMk/>
              <pc:sldMasterMk cId="1957069524" sldId="2147483648"/>
              <pc:sldLayoutMk cId="965453035" sldId="2147483652"/>
              <ac:spMk id="3" creationId="{5EA8E343-18C1-4A14-BF11-7026A6F961B1}"/>
            </ac:spMkLst>
          </pc:spChg>
          <pc:spChg chg="mod">
            <ac:chgData name="Moshe Freedman" userId="60dcc7a2-9905-4a61-8dfb-1ee9c74ad375" providerId="ADAL" clId="{69C3C210-437C-4E7C-83BE-0BF374C71E5D}" dt="2020-10-27T20:33:24.577" v="8"/>
            <ac:spMkLst>
              <pc:docMk/>
              <pc:sldMasterMk cId="1957069524" sldId="2147483648"/>
              <pc:sldLayoutMk cId="965453035" sldId="2147483652"/>
              <ac:spMk id="4" creationId="{45DEAA70-8A6A-48B3-BC41-869B9293158C}"/>
            </ac:spMkLst>
          </pc:spChg>
        </pc:sldLayoutChg>
        <pc:sldLayoutChg chg="modSp">
          <pc:chgData name="Moshe Freedman" userId="60dcc7a2-9905-4a61-8dfb-1ee9c74ad375" providerId="ADAL" clId="{69C3C210-437C-4E7C-83BE-0BF374C71E5D}" dt="2020-10-27T20:33:24.577" v="8"/>
          <pc:sldLayoutMkLst>
            <pc:docMk/>
            <pc:sldMasterMk cId="1957069524" sldId="2147483648"/>
            <pc:sldLayoutMk cId="2055485143" sldId="2147483653"/>
          </pc:sldLayoutMkLst>
          <pc:spChg chg="mod">
            <ac:chgData name="Moshe Freedman" userId="60dcc7a2-9905-4a61-8dfb-1ee9c74ad375" providerId="ADAL" clId="{69C3C210-437C-4E7C-83BE-0BF374C71E5D}" dt="2020-10-27T20:33:24.577" v="8"/>
            <ac:spMkLst>
              <pc:docMk/>
              <pc:sldMasterMk cId="1957069524" sldId="2147483648"/>
              <pc:sldLayoutMk cId="2055485143" sldId="2147483653"/>
              <ac:spMk id="2" creationId="{7DD1CA55-2DAF-4065-8D2B-0FE617B7CF0F}"/>
            </ac:spMkLst>
          </pc:spChg>
          <pc:spChg chg="mod">
            <ac:chgData name="Moshe Freedman" userId="60dcc7a2-9905-4a61-8dfb-1ee9c74ad375" providerId="ADAL" clId="{69C3C210-437C-4E7C-83BE-0BF374C71E5D}" dt="2020-10-27T20:33:24.577" v="8"/>
            <ac:spMkLst>
              <pc:docMk/>
              <pc:sldMasterMk cId="1957069524" sldId="2147483648"/>
              <pc:sldLayoutMk cId="2055485143" sldId="2147483653"/>
              <ac:spMk id="3" creationId="{CBC214D8-E082-4BA7-AD52-C5AEC777F198}"/>
            </ac:spMkLst>
          </pc:spChg>
          <pc:spChg chg="mod">
            <ac:chgData name="Moshe Freedman" userId="60dcc7a2-9905-4a61-8dfb-1ee9c74ad375" providerId="ADAL" clId="{69C3C210-437C-4E7C-83BE-0BF374C71E5D}" dt="2020-10-27T20:33:24.577" v="8"/>
            <ac:spMkLst>
              <pc:docMk/>
              <pc:sldMasterMk cId="1957069524" sldId="2147483648"/>
              <pc:sldLayoutMk cId="2055485143" sldId="2147483653"/>
              <ac:spMk id="4" creationId="{FD4B9408-1C3A-4180-9E4B-53B7AE473499}"/>
            </ac:spMkLst>
          </pc:spChg>
          <pc:spChg chg="mod">
            <ac:chgData name="Moshe Freedman" userId="60dcc7a2-9905-4a61-8dfb-1ee9c74ad375" providerId="ADAL" clId="{69C3C210-437C-4E7C-83BE-0BF374C71E5D}" dt="2020-10-27T20:33:24.577" v="8"/>
            <ac:spMkLst>
              <pc:docMk/>
              <pc:sldMasterMk cId="1957069524" sldId="2147483648"/>
              <pc:sldLayoutMk cId="2055485143" sldId="2147483653"/>
              <ac:spMk id="5" creationId="{21F23289-50D4-48D8-97FF-BBEDE81E82E4}"/>
            </ac:spMkLst>
          </pc:spChg>
          <pc:spChg chg="mod">
            <ac:chgData name="Moshe Freedman" userId="60dcc7a2-9905-4a61-8dfb-1ee9c74ad375" providerId="ADAL" clId="{69C3C210-437C-4E7C-83BE-0BF374C71E5D}" dt="2020-10-27T20:33:24.577" v="8"/>
            <ac:spMkLst>
              <pc:docMk/>
              <pc:sldMasterMk cId="1957069524" sldId="2147483648"/>
              <pc:sldLayoutMk cId="2055485143" sldId="2147483653"/>
              <ac:spMk id="6" creationId="{5817C61A-6C91-40BE-8F46-F5C7445F1C45}"/>
            </ac:spMkLst>
          </pc:spChg>
        </pc:sldLayoutChg>
        <pc:sldLayoutChg chg="modSp">
          <pc:chgData name="Moshe Freedman" userId="60dcc7a2-9905-4a61-8dfb-1ee9c74ad375" providerId="ADAL" clId="{69C3C210-437C-4E7C-83BE-0BF374C71E5D}" dt="2020-10-27T20:33:24.577" v="8"/>
          <pc:sldLayoutMkLst>
            <pc:docMk/>
            <pc:sldMasterMk cId="1957069524" sldId="2147483648"/>
            <pc:sldLayoutMk cId="1267311583" sldId="2147483656"/>
          </pc:sldLayoutMkLst>
          <pc:spChg chg="mod">
            <ac:chgData name="Moshe Freedman" userId="60dcc7a2-9905-4a61-8dfb-1ee9c74ad375" providerId="ADAL" clId="{69C3C210-437C-4E7C-83BE-0BF374C71E5D}" dt="2020-10-27T20:33:24.577" v="8"/>
            <ac:spMkLst>
              <pc:docMk/>
              <pc:sldMasterMk cId="1957069524" sldId="2147483648"/>
              <pc:sldLayoutMk cId="1267311583" sldId="2147483656"/>
              <ac:spMk id="2" creationId="{79E10638-82F7-4297-B694-7690FB2E94F5}"/>
            </ac:spMkLst>
          </pc:spChg>
          <pc:spChg chg="mod">
            <ac:chgData name="Moshe Freedman" userId="60dcc7a2-9905-4a61-8dfb-1ee9c74ad375" providerId="ADAL" clId="{69C3C210-437C-4E7C-83BE-0BF374C71E5D}" dt="2020-10-27T20:33:24.577" v="8"/>
            <ac:spMkLst>
              <pc:docMk/>
              <pc:sldMasterMk cId="1957069524" sldId="2147483648"/>
              <pc:sldLayoutMk cId="1267311583" sldId="2147483656"/>
              <ac:spMk id="3" creationId="{29D168EA-371E-4C22-8F0C-281DE1D05252}"/>
            </ac:spMkLst>
          </pc:spChg>
          <pc:spChg chg="mod">
            <ac:chgData name="Moshe Freedman" userId="60dcc7a2-9905-4a61-8dfb-1ee9c74ad375" providerId="ADAL" clId="{69C3C210-437C-4E7C-83BE-0BF374C71E5D}" dt="2020-10-27T20:33:24.577" v="8"/>
            <ac:spMkLst>
              <pc:docMk/>
              <pc:sldMasterMk cId="1957069524" sldId="2147483648"/>
              <pc:sldLayoutMk cId="1267311583" sldId="2147483656"/>
              <ac:spMk id="4" creationId="{F2B3BB4E-AC75-449A-A373-4C2B55076398}"/>
            </ac:spMkLst>
          </pc:spChg>
        </pc:sldLayoutChg>
        <pc:sldLayoutChg chg="modSp">
          <pc:chgData name="Moshe Freedman" userId="60dcc7a2-9905-4a61-8dfb-1ee9c74ad375" providerId="ADAL" clId="{69C3C210-437C-4E7C-83BE-0BF374C71E5D}" dt="2020-10-27T20:33:24.577" v="8"/>
          <pc:sldLayoutMkLst>
            <pc:docMk/>
            <pc:sldMasterMk cId="1957069524" sldId="2147483648"/>
            <pc:sldLayoutMk cId="134455576" sldId="2147483657"/>
          </pc:sldLayoutMkLst>
          <pc:spChg chg="mod">
            <ac:chgData name="Moshe Freedman" userId="60dcc7a2-9905-4a61-8dfb-1ee9c74ad375" providerId="ADAL" clId="{69C3C210-437C-4E7C-83BE-0BF374C71E5D}" dt="2020-10-27T20:33:24.577" v="8"/>
            <ac:spMkLst>
              <pc:docMk/>
              <pc:sldMasterMk cId="1957069524" sldId="2147483648"/>
              <pc:sldLayoutMk cId="134455576" sldId="2147483657"/>
              <ac:spMk id="2" creationId="{4E753CEC-BE61-475D-9D3D-E50B272252CD}"/>
            </ac:spMkLst>
          </pc:spChg>
          <pc:spChg chg="mod">
            <ac:chgData name="Moshe Freedman" userId="60dcc7a2-9905-4a61-8dfb-1ee9c74ad375" providerId="ADAL" clId="{69C3C210-437C-4E7C-83BE-0BF374C71E5D}" dt="2020-10-27T20:33:24.577" v="8"/>
            <ac:spMkLst>
              <pc:docMk/>
              <pc:sldMasterMk cId="1957069524" sldId="2147483648"/>
              <pc:sldLayoutMk cId="134455576" sldId="2147483657"/>
              <ac:spMk id="3" creationId="{545A50DB-123A-4F38-8BC0-7651F83A08DC}"/>
            </ac:spMkLst>
          </pc:spChg>
          <pc:spChg chg="mod">
            <ac:chgData name="Moshe Freedman" userId="60dcc7a2-9905-4a61-8dfb-1ee9c74ad375" providerId="ADAL" clId="{69C3C210-437C-4E7C-83BE-0BF374C71E5D}" dt="2020-10-27T20:33:24.577" v="8"/>
            <ac:spMkLst>
              <pc:docMk/>
              <pc:sldMasterMk cId="1957069524" sldId="2147483648"/>
              <pc:sldLayoutMk cId="134455576" sldId="2147483657"/>
              <ac:spMk id="4" creationId="{C7ADEDD6-3312-401B-B2A6-95E1481BFA95}"/>
            </ac:spMkLst>
          </pc:spChg>
        </pc:sldLayoutChg>
        <pc:sldLayoutChg chg="modSp">
          <pc:chgData name="Moshe Freedman" userId="60dcc7a2-9905-4a61-8dfb-1ee9c74ad375" providerId="ADAL" clId="{69C3C210-437C-4E7C-83BE-0BF374C71E5D}" dt="2020-10-27T20:33:24.577" v="8"/>
          <pc:sldLayoutMkLst>
            <pc:docMk/>
            <pc:sldMasterMk cId="1957069524" sldId="2147483648"/>
            <pc:sldLayoutMk cId="3722182400" sldId="2147483659"/>
          </pc:sldLayoutMkLst>
          <pc:spChg chg="mod">
            <ac:chgData name="Moshe Freedman" userId="60dcc7a2-9905-4a61-8dfb-1ee9c74ad375" providerId="ADAL" clId="{69C3C210-437C-4E7C-83BE-0BF374C71E5D}" dt="2020-10-27T20:33:24.577" v="8"/>
            <ac:spMkLst>
              <pc:docMk/>
              <pc:sldMasterMk cId="1957069524" sldId="2147483648"/>
              <pc:sldLayoutMk cId="3722182400" sldId="2147483659"/>
              <ac:spMk id="2" creationId="{2728590E-4286-4BEA-B154-0A4A95124CFD}"/>
            </ac:spMkLst>
          </pc:spChg>
          <pc:spChg chg="mod">
            <ac:chgData name="Moshe Freedman" userId="60dcc7a2-9905-4a61-8dfb-1ee9c74ad375" providerId="ADAL" clId="{69C3C210-437C-4E7C-83BE-0BF374C71E5D}" dt="2020-10-27T20:33:24.577" v="8"/>
            <ac:spMkLst>
              <pc:docMk/>
              <pc:sldMasterMk cId="1957069524" sldId="2147483648"/>
              <pc:sldLayoutMk cId="3722182400" sldId="2147483659"/>
              <ac:spMk id="3" creationId="{68A097AB-1B3D-444F-8629-29CF3A350F22}"/>
            </ac:spMkLst>
          </pc:spChg>
        </pc:sldLayoutChg>
      </pc:sldMasterChg>
    </pc:docChg>
  </pc:docChgLst>
  <pc:docChgLst>
    <pc:chgData name="Moshe Freedman" userId="60dcc7a2-9905-4a61-8dfb-1ee9c74ad375" providerId="ADAL" clId="{1015FEDA-1836-413A-9A19-F242E5FFFA18}"/>
    <pc:docChg chg="undo redo custSel addSld modSld sldOrd">
      <pc:chgData name="Moshe Freedman" userId="60dcc7a2-9905-4a61-8dfb-1ee9c74ad375" providerId="ADAL" clId="{1015FEDA-1836-413A-9A19-F242E5FFFA18}" dt="2020-10-28T11:47:03.531" v="300" actId="6549"/>
      <pc:docMkLst>
        <pc:docMk/>
      </pc:docMkLst>
      <pc:sldChg chg="modSp mod ord">
        <pc:chgData name="Moshe Freedman" userId="60dcc7a2-9905-4a61-8dfb-1ee9c74ad375" providerId="ADAL" clId="{1015FEDA-1836-413A-9A19-F242E5FFFA18}" dt="2020-10-28T11:42:21.307" v="287"/>
        <pc:sldMkLst>
          <pc:docMk/>
          <pc:sldMk cId="2387310837" sldId="265"/>
        </pc:sldMkLst>
        <pc:spChg chg="mod">
          <ac:chgData name="Moshe Freedman" userId="60dcc7a2-9905-4a61-8dfb-1ee9c74ad375" providerId="ADAL" clId="{1015FEDA-1836-413A-9A19-F242E5FFFA18}" dt="2020-10-28T11:06:08.969" v="10" actId="12788"/>
          <ac:spMkLst>
            <pc:docMk/>
            <pc:sldMk cId="2387310837" sldId="265"/>
            <ac:spMk id="2" creationId="{D7A5E2A5-1453-49F0-A3EF-70B62699156F}"/>
          </ac:spMkLst>
        </pc:spChg>
      </pc:sldChg>
      <pc:sldChg chg="addSp delSp modSp add mod">
        <pc:chgData name="Moshe Freedman" userId="60dcc7a2-9905-4a61-8dfb-1ee9c74ad375" providerId="ADAL" clId="{1015FEDA-1836-413A-9A19-F242E5FFFA18}" dt="2020-10-28T11:34:50.417" v="241" actId="1076"/>
        <pc:sldMkLst>
          <pc:docMk/>
          <pc:sldMk cId="409003567" sldId="283"/>
        </pc:sldMkLst>
        <pc:spChg chg="mod">
          <ac:chgData name="Moshe Freedman" userId="60dcc7a2-9905-4a61-8dfb-1ee9c74ad375" providerId="ADAL" clId="{1015FEDA-1836-413A-9A19-F242E5FFFA18}" dt="2020-10-28T11:34:33.203" v="237" actId="20577"/>
          <ac:spMkLst>
            <pc:docMk/>
            <pc:sldMk cId="409003567" sldId="283"/>
            <ac:spMk id="2" creationId="{D7A5E2A5-1453-49F0-A3EF-70B62699156F}"/>
          </ac:spMkLst>
        </pc:spChg>
        <pc:spChg chg="add del">
          <ac:chgData name="Moshe Freedman" userId="60dcc7a2-9905-4a61-8dfb-1ee9c74ad375" providerId="ADAL" clId="{1015FEDA-1836-413A-9A19-F242E5FFFA18}" dt="2020-10-28T11:12:13.635" v="31" actId="22"/>
          <ac:spMkLst>
            <pc:docMk/>
            <pc:sldMk cId="409003567" sldId="283"/>
            <ac:spMk id="7" creationId="{A8017B34-9652-4D83-940C-86C292BA714D}"/>
          </ac:spMkLst>
        </pc:spChg>
        <pc:spChg chg="add del mod">
          <ac:chgData name="Moshe Freedman" userId="60dcc7a2-9905-4a61-8dfb-1ee9c74ad375" providerId="ADAL" clId="{1015FEDA-1836-413A-9A19-F242E5FFFA18}" dt="2020-10-28T11:14:38.066" v="82" actId="478"/>
          <ac:spMkLst>
            <pc:docMk/>
            <pc:sldMk cId="409003567" sldId="283"/>
            <ac:spMk id="9" creationId="{5B3F1CC8-D629-49FA-8921-FC4F285990A0}"/>
          </ac:spMkLst>
        </pc:spChg>
        <pc:picChg chg="add del mod">
          <ac:chgData name="Moshe Freedman" userId="60dcc7a2-9905-4a61-8dfb-1ee9c74ad375" providerId="ADAL" clId="{1015FEDA-1836-413A-9A19-F242E5FFFA18}" dt="2020-10-28T11:14:34.609" v="81" actId="478"/>
          <ac:picMkLst>
            <pc:docMk/>
            <pc:sldMk cId="409003567" sldId="283"/>
            <ac:picMk id="1026" creationId="{6764B781-E9D5-47FA-AB27-8D21FB9B5C67}"/>
          </ac:picMkLst>
        </pc:picChg>
        <pc:picChg chg="add mod">
          <ac:chgData name="Moshe Freedman" userId="60dcc7a2-9905-4a61-8dfb-1ee9c74ad375" providerId="ADAL" clId="{1015FEDA-1836-413A-9A19-F242E5FFFA18}" dt="2020-10-28T11:34:50.417" v="241" actId="1076"/>
          <ac:picMkLst>
            <pc:docMk/>
            <pc:sldMk cId="409003567" sldId="283"/>
            <ac:picMk id="1028" creationId="{E8DEBB46-7540-44CD-8D0F-CC32C3BEB36E}"/>
          </ac:picMkLst>
        </pc:picChg>
        <pc:picChg chg="del">
          <ac:chgData name="Moshe Freedman" userId="60dcc7a2-9905-4a61-8dfb-1ee9c74ad375" providerId="ADAL" clId="{1015FEDA-1836-413A-9A19-F242E5FFFA18}" dt="2020-10-28T11:08:38.986" v="12" actId="478"/>
          <ac:picMkLst>
            <pc:docMk/>
            <pc:sldMk cId="409003567" sldId="283"/>
            <ac:picMk id="6148" creationId="{52BA2237-61E6-466F-9C8E-348EC95420B3}"/>
          </ac:picMkLst>
        </pc:picChg>
      </pc:sldChg>
      <pc:sldChg chg="modSp add mod">
        <pc:chgData name="Moshe Freedman" userId="60dcc7a2-9905-4a61-8dfb-1ee9c74ad375" providerId="ADAL" clId="{1015FEDA-1836-413A-9A19-F242E5FFFA18}" dt="2020-10-28T11:37:25.173" v="269" actId="6549"/>
        <pc:sldMkLst>
          <pc:docMk/>
          <pc:sldMk cId="2856277237" sldId="284"/>
        </pc:sldMkLst>
        <pc:spChg chg="mod">
          <ac:chgData name="Moshe Freedman" userId="60dcc7a2-9905-4a61-8dfb-1ee9c74ad375" providerId="ADAL" clId="{1015FEDA-1836-413A-9A19-F242E5FFFA18}" dt="2020-10-28T11:37:25.173" v="269" actId="6549"/>
          <ac:spMkLst>
            <pc:docMk/>
            <pc:sldMk cId="2856277237" sldId="284"/>
            <ac:spMk id="9" creationId="{5B3F1CC8-D629-49FA-8921-FC4F285990A0}"/>
          </ac:spMkLst>
        </pc:spChg>
      </pc:sldChg>
      <pc:sldChg chg="modSp add mod">
        <pc:chgData name="Moshe Freedman" userId="60dcc7a2-9905-4a61-8dfb-1ee9c74ad375" providerId="ADAL" clId="{1015FEDA-1836-413A-9A19-F242E5FFFA18}" dt="2020-10-28T11:35:03.161" v="245" actId="20577"/>
        <pc:sldMkLst>
          <pc:docMk/>
          <pc:sldMk cId="3331735935" sldId="285"/>
        </pc:sldMkLst>
        <pc:spChg chg="mod">
          <ac:chgData name="Moshe Freedman" userId="60dcc7a2-9905-4a61-8dfb-1ee9c74ad375" providerId="ADAL" clId="{1015FEDA-1836-413A-9A19-F242E5FFFA18}" dt="2020-10-28T11:35:03.161" v="245" actId="20577"/>
          <ac:spMkLst>
            <pc:docMk/>
            <pc:sldMk cId="3331735935" sldId="285"/>
            <ac:spMk id="2" creationId="{D7A5E2A5-1453-49F0-A3EF-70B62699156F}"/>
          </ac:spMkLst>
        </pc:spChg>
      </pc:sldChg>
      <pc:sldChg chg="modSp add mod">
        <pc:chgData name="Moshe Freedman" userId="60dcc7a2-9905-4a61-8dfb-1ee9c74ad375" providerId="ADAL" clId="{1015FEDA-1836-413A-9A19-F242E5FFFA18}" dt="2020-10-28T11:36:21.615" v="264" actId="6549"/>
        <pc:sldMkLst>
          <pc:docMk/>
          <pc:sldMk cId="12751203" sldId="286"/>
        </pc:sldMkLst>
        <pc:spChg chg="mod">
          <ac:chgData name="Moshe Freedman" userId="60dcc7a2-9905-4a61-8dfb-1ee9c74ad375" providerId="ADAL" clId="{1015FEDA-1836-413A-9A19-F242E5FFFA18}" dt="2020-10-28T11:36:21.615" v="264" actId="6549"/>
          <ac:spMkLst>
            <pc:docMk/>
            <pc:sldMk cId="12751203" sldId="286"/>
            <ac:spMk id="2" creationId="{D7A5E2A5-1453-49F0-A3EF-70B62699156F}"/>
          </ac:spMkLst>
        </pc:spChg>
      </pc:sldChg>
      <pc:sldChg chg="modSp add mod">
        <pc:chgData name="Moshe Freedman" userId="60dcc7a2-9905-4a61-8dfb-1ee9c74ad375" providerId="ADAL" clId="{1015FEDA-1836-413A-9A19-F242E5FFFA18}" dt="2020-10-28T11:41:17.369" v="281" actId="20577"/>
        <pc:sldMkLst>
          <pc:docMk/>
          <pc:sldMk cId="1675340787" sldId="287"/>
        </pc:sldMkLst>
        <pc:spChg chg="mod">
          <ac:chgData name="Moshe Freedman" userId="60dcc7a2-9905-4a61-8dfb-1ee9c74ad375" providerId="ADAL" clId="{1015FEDA-1836-413A-9A19-F242E5FFFA18}" dt="2020-10-28T11:41:17.369" v="281" actId="20577"/>
          <ac:spMkLst>
            <pc:docMk/>
            <pc:sldMk cId="1675340787" sldId="287"/>
            <ac:spMk id="2" creationId="{D7A5E2A5-1453-49F0-A3EF-70B62699156F}"/>
          </ac:spMkLst>
        </pc:spChg>
      </pc:sldChg>
      <pc:sldChg chg="add">
        <pc:chgData name="Moshe Freedman" userId="60dcc7a2-9905-4a61-8dfb-1ee9c74ad375" providerId="ADAL" clId="{1015FEDA-1836-413A-9A19-F242E5FFFA18}" dt="2020-10-28T11:39:26.406" v="270"/>
        <pc:sldMkLst>
          <pc:docMk/>
          <pc:sldMk cId="574121230" sldId="288"/>
        </pc:sldMkLst>
      </pc:sldChg>
      <pc:sldChg chg="addSp modSp add mod">
        <pc:chgData name="Moshe Freedman" userId="60dcc7a2-9905-4a61-8dfb-1ee9c74ad375" providerId="ADAL" clId="{1015FEDA-1836-413A-9A19-F242E5FFFA18}" dt="2020-10-28T11:46:39.236" v="296" actId="1076"/>
        <pc:sldMkLst>
          <pc:docMk/>
          <pc:sldMk cId="932982675" sldId="289"/>
        </pc:sldMkLst>
        <pc:spChg chg="mod">
          <ac:chgData name="Moshe Freedman" userId="60dcc7a2-9905-4a61-8dfb-1ee9c74ad375" providerId="ADAL" clId="{1015FEDA-1836-413A-9A19-F242E5FFFA18}" dt="2020-10-28T11:46:36.632" v="295" actId="21"/>
          <ac:spMkLst>
            <pc:docMk/>
            <pc:sldMk cId="932982675" sldId="289"/>
            <ac:spMk id="2" creationId="{D7A5E2A5-1453-49F0-A3EF-70B62699156F}"/>
          </ac:spMkLst>
        </pc:spChg>
        <pc:picChg chg="add mod">
          <ac:chgData name="Moshe Freedman" userId="60dcc7a2-9905-4a61-8dfb-1ee9c74ad375" providerId="ADAL" clId="{1015FEDA-1836-413A-9A19-F242E5FFFA18}" dt="2020-10-28T11:46:39.236" v="296" actId="1076"/>
          <ac:picMkLst>
            <pc:docMk/>
            <pc:sldMk cId="932982675" sldId="289"/>
            <ac:picMk id="7170" creationId="{AA2C02B8-6ABA-4B0A-95A3-9E20A0BC097B}"/>
          </ac:picMkLst>
        </pc:picChg>
      </pc:sldChg>
      <pc:sldChg chg="modSp add mod">
        <pc:chgData name="Moshe Freedman" userId="60dcc7a2-9905-4a61-8dfb-1ee9c74ad375" providerId="ADAL" clId="{1015FEDA-1836-413A-9A19-F242E5FFFA18}" dt="2020-10-28T11:46:58.269" v="299" actId="6549"/>
        <pc:sldMkLst>
          <pc:docMk/>
          <pc:sldMk cId="519805208" sldId="290"/>
        </pc:sldMkLst>
        <pc:spChg chg="mod">
          <ac:chgData name="Moshe Freedman" userId="60dcc7a2-9905-4a61-8dfb-1ee9c74ad375" providerId="ADAL" clId="{1015FEDA-1836-413A-9A19-F242E5FFFA18}" dt="2020-10-28T11:46:58.269" v="299" actId="6549"/>
          <ac:spMkLst>
            <pc:docMk/>
            <pc:sldMk cId="519805208" sldId="290"/>
            <ac:spMk id="2" creationId="{D7A5E2A5-1453-49F0-A3EF-70B62699156F}"/>
          </ac:spMkLst>
        </pc:spChg>
      </pc:sldChg>
      <pc:sldChg chg="modSp add mod">
        <pc:chgData name="Moshe Freedman" userId="60dcc7a2-9905-4a61-8dfb-1ee9c74ad375" providerId="ADAL" clId="{1015FEDA-1836-413A-9A19-F242E5FFFA18}" dt="2020-10-28T11:47:03.531" v="300" actId="6549"/>
        <pc:sldMkLst>
          <pc:docMk/>
          <pc:sldMk cId="250347711" sldId="291"/>
        </pc:sldMkLst>
        <pc:spChg chg="mod">
          <ac:chgData name="Moshe Freedman" userId="60dcc7a2-9905-4a61-8dfb-1ee9c74ad375" providerId="ADAL" clId="{1015FEDA-1836-413A-9A19-F242E5FFFA18}" dt="2020-10-28T11:47:03.531" v="300" actId="6549"/>
          <ac:spMkLst>
            <pc:docMk/>
            <pc:sldMk cId="250347711" sldId="291"/>
            <ac:spMk id="2" creationId="{D7A5E2A5-1453-49F0-A3EF-70B62699156F}"/>
          </ac:spMkLst>
        </pc:spChg>
      </pc:sldChg>
    </pc:docChg>
  </pc:docChgLst>
  <pc:docChgLst>
    <pc:chgData name="Moshe Freedman" userId="60dcc7a2-9905-4a61-8dfb-1ee9c74ad375" providerId="ADAL" clId="{16E9AF8B-9FE3-45F9-B91E-6BE8487190FC}"/>
    <pc:docChg chg="custSel modSld">
      <pc:chgData name="Moshe Freedman" userId="60dcc7a2-9905-4a61-8dfb-1ee9c74ad375" providerId="ADAL" clId="{16E9AF8B-9FE3-45F9-B91E-6BE8487190FC}" dt="2020-10-27T20:31:12.074" v="3" actId="2711"/>
      <pc:docMkLst>
        <pc:docMk/>
      </pc:docMkLst>
      <pc:sldChg chg="modSp mod">
        <pc:chgData name="Moshe Freedman" userId="60dcc7a2-9905-4a61-8dfb-1ee9c74ad375" providerId="ADAL" clId="{16E9AF8B-9FE3-45F9-B91E-6BE8487190FC}" dt="2020-10-27T20:31:12.074" v="3" actId="2711"/>
        <pc:sldMkLst>
          <pc:docMk/>
          <pc:sldMk cId="2812711082" sldId="256"/>
        </pc:sldMkLst>
        <pc:spChg chg="mod">
          <ac:chgData name="Moshe Freedman" userId="60dcc7a2-9905-4a61-8dfb-1ee9c74ad375" providerId="ADAL" clId="{16E9AF8B-9FE3-45F9-B91E-6BE8487190FC}" dt="2020-10-27T20:31:12.074" v="3" actId="2711"/>
          <ac:spMkLst>
            <pc:docMk/>
            <pc:sldMk cId="2812711082" sldId="256"/>
            <ac:spMk id="2" creationId="{4B1EDF17-C7DC-498D-B876-5ECDB6489D83}"/>
          </ac:spMkLst>
        </pc:spChg>
      </pc:sldChg>
    </pc:docChg>
  </pc:docChgLst>
  <pc:docChgLst>
    <pc:chgData name="Moshe Freedman" userId="60dcc7a2-9905-4a61-8dfb-1ee9c74ad375" providerId="ADAL" clId="{1356B71B-16E4-464D-9F03-B48C005FAA96}"/>
    <pc:docChg chg="undo redo custSel mod addSld delSld modSld sldOrd modNotesMaster">
      <pc:chgData name="Moshe Freedman" userId="60dcc7a2-9905-4a61-8dfb-1ee9c74ad375" providerId="ADAL" clId="{1356B71B-16E4-464D-9F03-B48C005FAA96}" dt="2020-11-16T19:39:43.085" v="6350" actId="20577"/>
      <pc:docMkLst>
        <pc:docMk/>
      </pc:docMkLst>
      <pc:sldChg chg="add del">
        <pc:chgData name="Moshe Freedman" userId="60dcc7a2-9905-4a61-8dfb-1ee9c74ad375" providerId="ADAL" clId="{1356B71B-16E4-464D-9F03-B48C005FAA96}" dt="2020-11-16T11:14:39.483" v="1756" actId="47"/>
        <pc:sldMkLst>
          <pc:docMk/>
          <pc:sldMk cId="2753373626" sldId="257"/>
        </pc:sldMkLst>
      </pc:sldChg>
      <pc:sldChg chg="add del">
        <pc:chgData name="Moshe Freedman" userId="60dcc7a2-9905-4a61-8dfb-1ee9c74ad375" providerId="ADAL" clId="{1356B71B-16E4-464D-9F03-B48C005FAA96}" dt="2020-11-14T20:13:30.167" v="841" actId="47"/>
        <pc:sldMkLst>
          <pc:docMk/>
          <pc:sldMk cId="1627830773" sldId="259"/>
        </pc:sldMkLst>
      </pc:sldChg>
      <pc:sldChg chg="add del">
        <pc:chgData name="Moshe Freedman" userId="60dcc7a2-9905-4a61-8dfb-1ee9c74ad375" providerId="ADAL" clId="{1356B71B-16E4-464D-9F03-B48C005FAA96}" dt="2020-11-14T20:13:48.746" v="865" actId="47"/>
        <pc:sldMkLst>
          <pc:docMk/>
          <pc:sldMk cId="3690207302" sldId="260"/>
        </pc:sldMkLst>
      </pc:sldChg>
      <pc:sldChg chg="addSp delSp modSp mod">
        <pc:chgData name="Moshe Freedman" userId="60dcc7a2-9905-4a61-8dfb-1ee9c74ad375" providerId="ADAL" clId="{1356B71B-16E4-464D-9F03-B48C005FAA96}" dt="2020-11-14T21:24:14.844" v="1176" actId="478"/>
        <pc:sldMkLst>
          <pc:docMk/>
          <pc:sldMk cId="1083838030" sldId="261"/>
        </pc:sldMkLst>
        <pc:spChg chg="del">
          <ac:chgData name="Moshe Freedman" userId="60dcc7a2-9905-4a61-8dfb-1ee9c74ad375" providerId="ADAL" clId="{1356B71B-16E4-464D-9F03-B48C005FAA96}" dt="2020-11-14T21:24:13.448" v="1175" actId="478"/>
          <ac:spMkLst>
            <pc:docMk/>
            <pc:sldMk cId="1083838030" sldId="261"/>
            <ac:spMk id="3" creationId="{B77E3E21-6615-4B85-A6FC-DCBA855B1249}"/>
          </ac:spMkLst>
        </pc:spChg>
        <pc:spChg chg="add del mod">
          <ac:chgData name="Moshe Freedman" userId="60dcc7a2-9905-4a61-8dfb-1ee9c74ad375" providerId="ADAL" clId="{1356B71B-16E4-464D-9F03-B48C005FAA96}" dt="2020-11-14T21:24:14.844" v="1176" actId="478"/>
          <ac:spMkLst>
            <pc:docMk/>
            <pc:sldMk cId="1083838030" sldId="261"/>
            <ac:spMk id="6" creationId="{AB515405-68FA-4E80-B077-4696B45D5209}"/>
          </ac:spMkLst>
        </pc:spChg>
      </pc:sldChg>
      <pc:sldChg chg="add del">
        <pc:chgData name="Moshe Freedman" userId="60dcc7a2-9905-4a61-8dfb-1ee9c74ad375" providerId="ADAL" clId="{1356B71B-16E4-464D-9F03-B48C005FAA96}" dt="2020-11-14T20:13:31.295" v="844" actId="47"/>
        <pc:sldMkLst>
          <pc:docMk/>
          <pc:sldMk cId="1016227570" sldId="263"/>
        </pc:sldMkLst>
      </pc:sldChg>
      <pc:sldChg chg="addSp delSp modSp mod">
        <pc:chgData name="Moshe Freedman" userId="60dcc7a2-9905-4a61-8dfb-1ee9c74ad375" providerId="ADAL" clId="{1356B71B-16E4-464D-9F03-B48C005FAA96}" dt="2020-11-14T21:26:49.673" v="1235" actId="1036"/>
        <pc:sldMkLst>
          <pc:docMk/>
          <pc:sldMk cId="2387310837" sldId="265"/>
        </pc:sldMkLst>
        <pc:spChg chg="mod">
          <ac:chgData name="Moshe Freedman" userId="60dcc7a2-9905-4a61-8dfb-1ee9c74ad375" providerId="ADAL" clId="{1356B71B-16E4-464D-9F03-B48C005FAA96}" dt="2020-11-14T21:26:49.673" v="1235" actId="1036"/>
          <ac:spMkLst>
            <pc:docMk/>
            <pc:sldMk cId="2387310837" sldId="265"/>
            <ac:spMk id="2" creationId="{D7A5E2A5-1453-49F0-A3EF-70B62699156F}"/>
          </ac:spMkLst>
        </pc:spChg>
        <pc:spChg chg="del">
          <ac:chgData name="Moshe Freedman" userId="60dcc7a2-9905-4a61-8dfb-1ee9c74ad375" providerId="ADAL" clId="{1356B71B-16E4-464D-9F03-B48C005FAA96}" dt="2020-11-14T21:26:17.940" v="1218" actId="478"/>
          <ac:spMkLst>
            <pc:docMk/>
            <pc:sldMk cId="2387310837" sldId="265"/>
            <ac:spMk id="3" creationId="{B77E3E21-6615-4B85-A6FC-DCBA855B1249}"/>
          </ac:spMkLst>
        </pc:spChg>
        <pc:spChg chg="add del mod">
          <ac:chgData name="Moshe Freedman" userId="60dcc7a2-9905-4a61-8dfb-1ee9c74ad375" providerId="ADAL" clId="{1356B71B-16E4-464D-9F03-B48C005FAA96}" dt="2020-11-14T21:26:19.388" v="1219" actId="478"/>
          <ac:spMkLst>
            <pc:docMk/>
            <pc:sldMk cId="2387310837" sldId="265"/>
            <ac:spMk id="5" creationId="{87DD5A62-E91E-4524-84C2-F54EC450F74F}"/>
          </ac:spMkLst>
        </pc:spChg>
        <pc:picChg chg="mod">
          <ac:chgData name="Moshe Freedman" userId="60dcc7a2-9905-4a61-8dfb-1ee9c74ad375" providerId="ADAL" clId="{1356B71B-16E4-464D-9F03-B48C005FAA96}" dt="2020-11-14T21:26:49.673" v="1235" actId="1036"/>
          <ac:picMkLst>
            <pc:docMk/>
            <pc:sldMk cId="2387310837" sldId="265"/>
            <ac:picMk id="6148" creationId="{52BA2237-61E6-466F-9C8E-348EC95420B3}"/>
          </ac:picMkLst>
        </pc:picChg>
      </pc:sldChg>
      <pc:sldChg chg="addSp delSp modSp mod">
        <pc:chgData name="Moshe Freedman" userId="60dcc7a2-9905-4a61-8dfb-1ee9c74ad375" providerId="ADAL" clId="{1356B71B-16E4-464D-9F03-B48C005FAA96}" dt="2020-11-16T17:14:34.094" v="5505" actId="1076"/>
        <pc:sldMkLst>
          <pc:docMk/>
          <pc:sldMk cId="2157292698" sldId="268"/>
        </pc:sldMkLst>
        <pc:spChg chg="mod">
          <ac:chgData name="Moshe Freedman" userId="60dcc7a2-9905-4a61-8dfb-1ee9c74ad375" providerId="ADAL" clId="{1356B71B-16E4-464D-9F03-B48C005FAA96}" dt="2020-11-16T17:14:34.094" v="5505" actId="1076"/>
          <ac:spMkLst>
            <pc:docMk/>
            <pc:sldMk cId="2157292698" sldId="268"/>
            <ac:spMk id="2" creationId="{8CF07642-4BA6-4B55-89FA-CA135908DC32}"/>
          </ac:spMkLst>
        </pc:spChg>
        <pc:spChg chg="del">
          <ac:chgData name="Moshe Freedman" userId="60dcc7a2-9905-4a61-8dfb-1ee9c74ad375" providerId="ADAL" clId="{1356B71B-16E4-464D-9F03-B48C005FAA96}" dt="2020-11-14T21:23:23.618" v="1159" actId="478"/>
          <ac:spMkLst>
            <pc:docMk/>
            <pc:sldMk cId="2157292698" sldId="268"/>
            <ac:spMk id="3" creationId="{B77E3E21-6615-4B85-A6FC-DCBA855B1249}"/>
          </ac:spMkLst>
        </pc:spChg>
        <pc:spChg chg="mod">
          <ac:chgData name="Moshe Freedman" userId="60dcc7a2-9905-4a61-8dfb-1ee9c74ad375" providerId="ADAL" clId="{1356B71B-16E4-464D-9F03-B48C005FAA96}" dt="2020-11-16T17:14:34.094" v="5505" actId="1076"/>
          <ac:spMkLst>
            <pc:docMk/>
            <pc:sldMk cId="2157292698" sldId="268"/>
            <ac:spMk id="4" creationId="{2AC9B953-12AE-423C-A784-5E592770A84C}"/>
          </ac:spMkLst>
        </pc:spChg>
        <pc:spChg chg="add del mod">
          <ac:chgData name="Moshe Freedman" userId="60dcc7a2-9905-4a61-8dfb-1ee9c74ad375" providerId="ADAL" clId="{1356B71B-16E4-464D-9F03-B48C005FAA96}" dt="2020-11-14T21:23:35.683" v="1164" actId="478"/>
          <ac:spMkLst>
            <pc:docMk/>
            <pc:sldMk cId="2157292698" sldId="268"/>
            <ac:spMk id="6" creationId="{9FDE5B32-B480-43E5-ACD0-50CE6769D0C5}"/>
          </ac:spMkLst>
        </pc:spChg>
        <pc:grpChg chg="mod">
          <ac:chgData name="Moshe Freedman" userId="60dcc7a2-9905-4a61-8dfb-1ee9c74ad375" providerId="ADAL" clId="{1356B71B-16E4-464D-9F03-B48C005FAA96}" dt="2020-11-16T17:14:34.094" v="5505" actId="1076"/>
          <ac:grpSpMkLst>
            <pc:docMk/>
            <pc:sldMk cId="2157292698" sldId="268"/>
            <ac:grpSpMk id="374" creationId="{9E6372C8-BDCF-4591-A1D0-B9D19C34CFAA}"/>
          </ac:grpSpMkLst>
        </pc:grpChg>
        <pc:grpChg chg="mod">
          <ac:chgData name="Moshe Freedman" userId="60dcc7a2-9905-4a61-8dfb-1ee9c74ad375" providerId="ADAL" clId="{1356B71B-16E4-464D-9F03-B48C005FAA96}" dt="2020-11-16T17:14:34.094" v="5505" actId="1076"/>
          <ac:grpSpMkLst>
            <pc:docMk/>
            <pc:sldMk cId="2157292698" sldId="268"/>
            <ac:grpSpMk id="406" creationId="{9ED2F437-2CED-407B-9BFA-28F6EB6B63F2}"/>
          </ac:grpSpMkLst>
        </pc:grpChg>
        <pc:grpChg chg="mod">
          <ac:chgData name="Moshe Freedman" userId="60dcc7a2-9905-4a61-8dfb-1ee9c74ad375" providerId="ADAL" clId="{1356B71B-16E4-464D-9F03-B48C005FAA96}" dt="2020-11-16T17:14:34.094" v="5505" actId="1076"/>
          <ac:grpSpMkLst>
            <pc:docMk/>
            <pc:sldMk cId="2157292698" sldId="268"/>
            <ac:grpSpMk id="438" creationId="{C89D677D-C48A-4361-AAA4-2EFC9D45085E}"/>
          </ac:grpSpMkLst>
        </pc:grpChg>
        <pc:grpChg chg="mod">
          <ac:chgData name="Moshe Freedman" userId="60dcc7a2-9905-4a61-8dfb-1ee9c74ad375" providerId="ADAL" clId="{1356B71B-16E4-464D-9F03-B48C005FAA96}" dt="2020-11-16T17:14:34.094" v="5505" actId="1076"/>
          <ac:grpSpMkLst>
            <pc:docMk/>
            <pc:sldMk cId="2157292698" sldId="268"/>
            <ac:grpSpMk id="470" creationId="{433ACEB6-2969-4A77-B695-F72DE45418BC}"/>
          </ac:grpSpMkLst>
        </pc:grpChg>
        <pc:grpChg chg="mod">
          <ac:chgData name="Moshe Freedman" userId="60dcc7a2-9905-4a61-8dfb-1ee9c74ad375" providerId="ADAL" clId="{1356B71B-16E4-464D-9F03-B48C005FAA96}" dt="2020-11-16T17:14:34.094" v="5505" actId="1076"/>
          <ac:grpSpMkLst>
            <pc:docMk/>
            <pc:sldMk cId="2157292698" sldId="268"/>
            <ac:grpSpMk id="502" creationId="{A2A86DC8-F4E5-402B-80DC-2F923D6502F6}"/>
          </ac:grpSpMkLst>
        </pc:grpChg>
        <pc:grpChg chg="mod">
          <ac:chgData name="Moshe Freedman" userId="60dcc7a2-9905-4a61-8dfb-1ee9c74ad375" providerId="ADAL" clId="{1356B71B-16E4-464D-9F03-B48C005FAA96}" dt="2020-11-16T17:14:34.094" v="5505" actId="1076"/>
          <ac:grpSpMkLst>
            <pc:docMk/>
            <pc:sldMk cId="2157292698" sldId="268"/>
            <ac:grpSpMk id="534" creationId="{E38AD0A3-6AB8-46FE-B26E-7FD538D62AC0}"/>
          </ac:grpSpMkLst>
        </pc:grpChg>
      </pc:sldChg>
      <pc:sldChg chg="addSp delSp modSp mod">
        <pc:chgData name="Moshe Freedman" userId="60dcc7a2-9905-4a61-8dfb-1ee9c74ad375" providerId="ADAL" clId="{1356B71B-16E4-464D-9F03-B48C005FAA96}" dt="2020-11-16T17:11:47.970" v="5495" actId="478"/>
        <pc:sldMkLst>
          <pc:docMk/>
          <pc:sldMk cId="1415661246" sldId="269"/>
        </pc:sldMkLst>
        <pc:spChg chg="mod">
          <ac:chgData name="Moshe Freedman" userId="60dcc7a2-9905-4a61-8dfb-1ee9c74ad375" providerId="ADAL" clId="{1356B71B-16E4-464D-9F03-B48C005FAA96}" dt="2020-11-16T17:11:43.073" v="5494" actId="1035"/>
          <ac:spMkLst>
            <pc:docMk/>
            <pc:sldMk cId="1415661246" sldId="269"/>
            <ac:spMk id="2" creationId="{8CF07642-4BA6-4B55-89FA-CA135908DC32}"/>
          </ac:spMkLst>
        </pc:spChg>
        <pc:spChg chg="del">
          <ac:chgData name="Moshe Freedman" userId="60dcc7a2-9905-4a61-8dfb-1ee9c74ad375" providerId="ADAL" clId="{1356B71B-16E4-464D-9F03-B48C005FAA96}" dt="2020-11-14T21:23:48.127" v="1167" actId="478"/>
          <ac:spMkLst>
            <pc:docMk/>
            <pc:sldMk cId="1415661246" sldId="269"/>
            <ac:spMk id="3" creationId="{B77E3E21-6615-4B85-A6FC-DCBA855B1249}"/>
          </ac:spMkLst>
        </pc:spChg>
        <pc:spChg chg="add del mod">
          <ac:chgData name="Moshe Freedman" userId="60dcc7a2-9905-4a61-8dfb-1ee9c74ad375" providerId="ADAL" clId="{1356B71B-16E4-464D-9F03-B48C005FAA96}" dt="2020-11-16T17:11:47.970" v="5495" actId="478"/>
          <ac:spMkLst>
            <pc:docMk/>
            <pc:sldMk cId="1415661246" sldId="269"/>
            <ac:spMk id="5" creationId="{9ECAB6AC-D71B-4DB7-9241-5D15D875E5B0}"/>
          </ac:spMkLst>
        </pc:spChg>
        <pc:spChg chg="add del mod">
          <ac:chgData name="Moshe Freedman" userId="60dcc7a2-9905-4a61-8dfb-1ee9c74ad375" providerId="ADAL" clId="{1356B71B-16E4-464D-9F03-B48C005FAA96}" dt="2020-11-14T21:23:48.942" v="1168" actId="478"/>
          <ac:spMkLst>
            <pc:docMk/>
            <pc:sldMk cId="1415661246" sldId="269"/>
            <ac:spMk id="6" creationId="{3671CD63-C60D-428E-BD38-63B94EA0CFE5}"/>
          </ac:spMkLst>
        </pc:spChg>
        <pc:grpChg chg="mod">
          <ac:chgData name="Moshe Freedman" userId="60dcc7a2-9905-4a61-8dfb-1ee9c74ad375" providerId="ADAL" clId="{1356B71B-16E4-464D-9F03-B48C005FAA96}" dt="2020-11-16T17:11:43.073" v="5494" actId="1035"/>
          <ac:grpSpMkLst>
            <pc:docMk/>
            <pc:sldMk cId="1415661246" sldId="269"/>
            <ac:grpSpMk id="198" creationId="{E4672BD0-FAB0-482B-846B-1DA6F320C9BF}"/>
          </ac:grpSpMkLst>
        </pc:grpChg>
        <pc:grpChg chg="mod">
          <ac:chgData name="Moshe Freedman" userId="60dcc7a2-9905-4a61-8dfb-1ee9c74ad375" providerId="ADAL" clId="{1356B71B-16E4-464D-9F03-B48C005FAA96}" dt="2020-11-16T17:11:43.073" v="5494" actId="1035"/>
          <ac:grpSpMkLst>
            <pc:docMk/>
            <pc:sldMk cId="1415661246" sldId="269"/>
            <ac:grpSpMk id="255" creationId="{0B114639-181F-48EB-BF4B-F02E8445B05F}"/>
          </ac:grpSpMkLst>
        </pc:grpChg>
        <pc:grpChg chg="mod">
          <ac:chgData name="Moshe Freedman" userId="60dcc7a2-9905-4a61-8dfb-1ee9c74ad375" providerId="ADAL" clId="{1356B71B-16E4-464D-9F03-B48C005FAA96}" dt="2020-11-16T17:11:43.073" v="5494" actId="1035"/>
          <ac:grpSpMkLst>
            <pc:docMk/>
            <pc:sldMk cId="1415661246" sldId="269"/>
            <ac:grpSpMk id="287" creationId="{2B59F34F-EDB9-44BD-914D-D7D771DDA5DA}"/>
          </ac:grpSpMkLst>
        </pc:grpChg>
        <pc:grpChg chg="mod">
          <ac:chgData name="Moshe Freedman" userId="60dcc7a2-9905-4a61-8dfb-1ee9c74ad375" providerId="ADAL" clId="{1356B71B-16E4-464D-9F03-B48C005FAA96}" dt="2020-11-16T17:11:43.073" v="5494" actId="1035"/>
          <ac:grpSpMkLst>
            <pc:docMk/>
            <pc:sldMk cId="1415661246" sldId="269"/>
            <ac:grpSpMk id="319" creationId="{4B51E48F-38A2-4F6A-B455-12D1261D7C21}"/>
          </ac:grpSpMkLst>
        </pc:grpChg>
        <pc:grpChg chg="mod">
          <ac:chgData name="Moshe Freedman" userId="60dcc7a2-9905-4a61-8dfb-1ee9c74ad375" providerId="ADAL" clId="{1356B71B-16E4-464D-9F03-B48C005FAA96}" dt="2020-11-16T17:11:43.073" v="5494" actId="1035"/>
          <ac:grpSpMkLst>
            <pc:docMk/>
            <pc:sldMk cId="1415661246" sldId="269"/>
            <ac:grpSpMk id="351" creationId="{9B20A090-2A19-41E2-8602-F6D510464ED8}"/>
          </ac:grpSpMkLst>
        </pc:grpChg>
      </pc:sldChg>
      <pc:sldChg chg="addSp delSp modSp mod">
        <pc:chgData name="Moshe Freedman" userId="60dcc7a2-9905-4a61-8dfb-1ee9c74ad375" providerId="ADAL" clId="{1356B71B-16E4-464D-9F03-B48C005FAA96}" dt="2020-11-16T17:20:32.183" v="5609" actId="688"/>
        <pc:sldMkLst>
          <pc:docMk/>
          <pc:sldMk cId="2739437637" sldId="270"/>
        </pc:sldMkLst>
        <pc:spChg chg="del">
          <ac:chgData name="Moshe Freedman" userId="60dcc7a2-9905-4a61-8dfb-1ee9c74ad375" providerId="ADAL" clId="{1356B71B-16E4-464D-9F03-B48C005FAA96}" dt="2020-11-14T21:23:54.748" v="1169" actId="478"/>
          <ac:spMkLst>
            <pc:docMk/>
            <pc:sldMk cId="2739437637" sldId="270"/>
            <ac:spMk id="3" creationId="{B77E3E21-6615-4B85-A6FC-DCBA855B1249}"/>
          </ac:spMkLst>
        </pc:spChg>
        <pc:spChg chg="del">
          <ac:chgData name="Moshe Freedman" userId="60dcc7a2-9905-4a61-8dfb-1ee9c74ad375" providerId="ADAL" clId="{1356B71B-16E4-464D-9F03-B48C005FAA96}" dt="2020-11-16T17:11:51.889" v="5496" actId="478"/>
          <ac:spMkLst>
            <pc:docMk/>
            <pc:sldMk cId="2739437637" sldId="270"/>
            <ac:spMk id="5" creationId="{9ECAB6AC-D71B-4DB7-9241-5D15D875E5B0}"/>
          </ac:spMkLst>
        </pc:spChg>
        <pc:spChg chg="add del mod">
          <ac:chgData name="Moshe Freedman" userId="60dcc7a2-9905-4a61-8dfb-1ee9c74ad375" providerId="ADAL" clId="{1356B71B-16E4-464D-9F03-B48C005FAA96}" dt="2020-11-14T21:23:55.373" v="1170" actId="478"/>
          <ac:spMkLst>
            <pc:docMk/>
            <pc:sldMk cId="2739437637" sldId="270"/>
            <ac:spMk id="7" creationId="{195658B9-7018-4B81-8E89-5EF12BCD95C2}"/>
          </ac:spMkLst>
        </pc:spChg>
        <pc:spChg chg="mod">
          <ac:chgData name="Moshe Freedman" userId="60dcc7a2-9905-4a61-8dfb-1ee9c74ad375" providerId="ADAL" clId="{1356B71B-16E4-464D-9F03-B48C005FAA96}" dt="2020-11-16T17:19:40.008" v="5598" actId="1076"/>
          <ac:spMkLst>
            <pc:docMk/>
            <pc:sldMk cId="2739437637" sldId="270"/>
            <ac:spMk id="74" creationId="{76FBE237-34EF-4BA5-A173-8FF1AC8A0701}"/>
          </ac:spMkLst>
        </pc:spChg>
        <pc:spChg chg="add mod">
          <ac:chgData name="Moshe Freedman" userId="60dcc7a2-9905-4a61-8dfb-1ee9c74ad375" providerId="ADAL" clId="{1356B71B-16E4-464D-9F03-B48C005FAA96}" dt="2020-11-16T17:17:29.573" v="5582" actId="1076"/>
          <ac:spMkLst>
            <pc:docMk/>
            <pc:sldMk cId="2739437637" sldId="270"/>
            <ac:spMk id="82" creationId="{CAFC7CE2-78E7-4D75-8507-09D3693DCF22}"/>
          </ac:spMkLst>
        </pc:spChg>
        <pc:spChg chg="mod">
          <ac:chgData name="Moshe Freedman" userId="60dcc7a2-9905-4a61-8dfb-1ee9c74ad375" providerId="ADAL" clId="{1356B71B-16E4-464D-9F03-B48C005FAA96}" dt="2020-11-16T17:19:15.174" v="5591" actId="571"/>
          <ac:spMkLst>
            <pc:docMk/>
            <pc:sldMk cId="2739437637" sldId="270"/>
            <ac:spMk id="87" creationId="{95B09825-88BF-4D19-B9DB-17AB2AAF5639}"/>
          </ac:spMkLst>
        </pc:spChg>
        <pc:spChg chg="mod">
          <ac:chgData name="Moshe Freedman" userId="60dcc7a2-9905-4a61-8dfb-1ee9c74ad375" providerId="ADAL" clId="{1356B71B-16E4-464D-9F03-B48C005FAA96}" dt="2020-11-16T17:19:21.372" v="5594" actId="571"/>
          <ac:spMkLst>
            <pc:docMk/>
            <pc:sldMk cId="2739437637" sldId="270"/>
            <ac:spMk id="90" creationId="{B881208F-263A-4A5D-A259-01EC61C4AA53}"/>
          </ac:spMkLst>
        </pc:spChg>
        <pc:spChg chg="mod">
          <ac:chgData name="Moshe Freedman" userId="60dcc7a2-9905-4a61-8dfb-1ee9c74ad375" providerId="ADAL" clId="{1356B71B-16E4-464D-9F03-B48C005FAA96}" dt="2020-11-16T17:19:52.654" v="5600" actId="571"/>
          <ac:spMkLst>
            <pc:docMk/>
            <pc:sldMk cId="2739437637" sldId="270"/>
            <ac:spMk id="93" creationId="{619552DE-74EF-44A5-9F2B-C6B9EDDA616F}"/>
          </ac:spMkLst>
        </pc:spChg>
        <pc:spChg chg="mod">
          <ac:chgData name="Moshe Freedman" userId="60dcc7a2-9905-4a61-8dfb-1ee9c74ad375" providerId="ADAL" clId="{1356B71B-16E4-464D-9F03-B48C005FAA96}" dt="2020-11-16T17:19:56.677" v="5602" actId="571"/>
          <ac:spMkLst>
            <pc:docMk/>
            <pc:sldMk cId="2739437637" sldId="270"/>
            <ac:spMk id="96" creationId="{231829EE-B50C-4E19-8F43-86F24F28951A}"/>
          </ac:spMkLst>
        </pc:spChg>
        <pc:spChg chg="mod">
          <ac:chgData name="Moshe Freedman" userId="60dcc7a2-9905-4a61-8dfb-1ee9c74ad375" providerId="ADAL" clId="{1356B71B-16E4-464D-9F03-B48C005FAA96}" dt="2020-11-16T17:19:58.422" v="5603" actId="571"/>
          <ac:spMkLst>
            <pc:docMk/>
            <pc:sldMk cId="2739437637" sldId="270"/>
            <ac:spMk id="99" creationId="{8839912F-D69D-4F59-A851-DA89198C5C9E}"/>
          </ac:spMkLst>
        </pc:spChg>
        <pc:spChg chg="mod">
          <ac:chgData name="Moshe Freedman" userId="60dcc7a2-9905-4a61-8dfb-1ee9c74ad375" providerId="ADAL" clId="{1356B71B-16E4-464D-9F03-B48C005FAA96}" dt="2020-11-16T17:20:23.950" v="5606" actId="571"/>
          <ac:spMkLst>
            <pc:docMk/>
            <pc:sldMk cId="2739437637" sldId="270"/>
            <ac:spMk id="102" creationId="{2543AA61-3D45-4D3D-9180-29B3C64AF625}"/>
          </ac:spMkLst>
        </pc:spChg>
        <pc:spChg chg="mod">
          <ac:chgData name="Moshe Freedman" userId="60dcc7a2-9905-4a61-8dfb-1ee9c74ad375" providerId="ADAL" clId="{1356B71B-16E4-464D-9F03-B48C005FAA96}" dt="2020-11-16T17:20:27.971" v="5608" actId="571"/>
          <ac:spMkLst>
            <pc:docMk/>
            <pc:sldMk cId="2739437637" sldId="270"/>
            <ac:spMk id="105" creationId="{DD6CA3BA-618F-4DDE-93E0-64FF0B402900}"/>
          </ac:spMkLst>
        </pc:spChg>
        <pc:spChg chg="mod">
          <ac:chgData name="Moshe Freedman" userId="60dcc7a2-9905-4a61-8dfb-1ee9c74ad375" providerId="ADAL" clId="{1356B71B-16E4-464D-9F03-B48C005FAA96}" dt="2020-11-16T17:20:20.902" v="5605" actId="207"/>
          <ac:spMkLst>
            <pc:docMk/>
            <pc:sldMk cId="2739437637" sldId="270"/>
            <ac:spMk id="235" creationId="{8F9D9A20-081C-40B9-9670-E38EAFF15456}"/>
          </ac:spMkLst>
        </pc:spChg>
        <pc:spChg chg="mod">
          <ac:chgData name="Moshe Freedman" userId="60dcc7a2-9905-4a61-8dfb-1ee9c74ad375" providerId="ADAL" clId="{1356B71B-16E4-464D-9F03-B48C005FAA96}" dt="2020-11-16T17:19:09.304" v="5590" actId="207"/>
          <ac:spMkLst>
            <pc:docMk/>
            <pc:sldMk cId="2739437637" sldId="270"/>
            <ac:spMk id="241" creationId="{5101324A-9055-4DC5-89C0-5C47D9D6DC7A}"/>
          </ac:spMkLst>
        </pc:spChg>
        <pc:grpChg chg="mod">
          <ac:chgData name="Moshe Freedman" userId="60dcc7a2-9905-4a61-8dfb-1ee9c74ad375" providerId="ADAL" clId="{1356B71B-16E4-464D-9F03-B48C005FAA96}" dt="2020-11-16T17:19:25.489" v="5596" actId="1076"/>
          <ac:grpSpMkLst>
            <pc:docMk/>
            <pc:sldMk cId="2739437637" sldId="270"/>
            <ac:grpSpMk id="73" creationId="{7F1ACA0A-1BD0-48ED-BFC6-68D0DC1817B8}"/>
          </ac:grpSpMkLst>
        </pc:grpChg>
        <pc:grpChg chg="add mod">
          <ac:chgData name="Moshe Freedman" userId="60dcc7a2-9905-4a61-8dfb-1ee9c74ad375" providerId="ADAL" clId="{1356B71B-16E4-464D-9F03-B48C005FAA96}" dt="2020-11-16T17:19:17.414" v="5592" actId="688"/>
          <ac:grpSpMkLst>
            <pc:docMk/>
            <pc:sldMk cId="2739437637" sldId="270"/>
            <ac:grpSpMk id="86" creationId="{B0804675-D51C-44C9-BE97-E44CA4E77BC1}"/>
          </ac:grpSpMkLst>
        </pc:grpChg>
        <pc:grpChg chg="add mod">
          <ac:chgData name="Moshe Freedman" userId="60dcc7a2-9905-4a61-8dfb-1ee9c74ad375" providerId="ADAL" clId="{1356B71B-16E4-464D-9F03-B48C005FAA96}" dt="2020-11-16T17:19:24.513" v="5595" actId="688"/>
          <ac:grpSpMkLst>
            <pc:docMk/>
            <pc:sldMk cId="2739437637" sldId="270"/>
            <ac:grpSpMk id="89" creationId="{84D14415-55A0-4DF8-81C4-C48E93E5CA2D}"/>
          </ac:grpSpMkLst>
        </pc:grpChg>
        <pc:grpChg chg="add mod">
          <ac:chgData name="Moshe Freedman" userId="60dcc7a2-9905-4a61-8dfb-1ee9c74ad375" providerId="ADAL" clId="{1356B71B-16E4-464D-9F03-B48C005FAA96}" dt="2020-11-16T17:19:54.448" v="5601" actId="688"/>
          <ac:grpSpMkLst>
            <pc:docMk/>
            <pc:sldMk cId="2739437637" sldId="270"/>
            <ac:grpSpMk id="92" creationId="{6D642B13-4337-41C5-9052-C7A7D9B04AF2}"/>
          </ac:grpSpMkLst>
        </pc:grpChg>
        <pc:grpChg chg="add mod">
          <ac:chgData name="Moshe Freedman" userId="60dcc7a2-9905-4a61-8dfb-1ee9c74ad375" providerId="ADAL" clId="{1356B71B-16E4-464D-9F03-B48C005FAA96}" dt="2020-11-16T17:19:56.677" v="5602" actId="571"/>
          <ac:grpSpMkLst>
            <pc:docMk/>
            <pc:sldMk cId="2739437637" sldId="270"/>
            <ac:grpSpMk id="95" creationId="{88D57A79-4D8A-4083-A471-308C038D7CE6}"/>
          </ac:grpSpMkLst>
        </pc:grpChg>
        <pc:grpChg chg="add mod">
          <ac:chgData name="Moshe Freedman" userId="60dcc7a2-9905-4a61-8dfb-1ee9c74ad375" providerId="ADAL" clId="{1356B71B-16E4-464D-9F03-B48C005FAA96}" dt="2020-11-16T17:19:58.422" v="5603" actId="571"/>
          <ac:grpSpMkLst>
            <pc:docMk/>
            <pc:sldMk cId="2739437637" sldId="270"/>
            <ac:grpSpMk id="98" creationId="{EF012192-59C1-4219-BCAB-16868277EFCB}"/>
          </ac:grpSpMkLst>
        </pc:grpChg>
        <pc:grpChg chg="add mod">
          <ac:chgData name="Moshe Freedman" userId="60dcc7a2-9905-4a61-8dfb-1ee9c74ad375" providerId="ADAL" clId="{1356B71B-16E4-464D-9F03-B48C005FAA96}" dt="2020-11-16T17:20:26.005" v="5607" actId="688"/>
          <ac:grpSpMkLst>
            <pc:docMk/>
            <pc:sldMk cId="2739437637" sldId="270"/>
            <ac:grpSpMk id="101" creationId="{44025779-4ED3-4471-B056-3F3F7D523DE7}"/>
          </ac:grpSpMkLst>
        </pc:grpChg>
        <pc:grpChg chg="add mod">
          <ac:chgData name="Moshe Freedman" userId="60dcc7a2-9905-4a61-8dfb-1ee9c74ad375" providerId="ADAL" clId="{1356B71B-16E4-464D-9F03-B48C005FAA96}" dt="2020-11-16T17:20:32.183" v="5609" actId="688"/>
          <ac:grpSpMkLst>
            <pc:docMk/>
            <pc:sldMk cId="2739437637" sldId="270"/>
            <ac:grpSpMk id="104" creationId="{8D54724B-06FC-4310-AA0F-C1156F4623C2}"/>
          </ac:grpSpMkLst>
        </pc:grpChg>
        <pc:grpChg chg="mod">
          <ac:chgData name="Moshe Freedman" userId="60dcc7a2-9905-4a61-8dfb-1ee9c74ad375" providerId="ADAL" clId="{1356B71B-16E4-464D-9F03-B48C005FAA96}" dt="2020-11-16T17:19:19.706" v="5593" actId="1076"/>
          <ac:grpSpMkLst>
            <pc:docMk/>
            <pc:sldMk cId="2739437637" sldId="270"/>
            <ac:grpSpMk id="240" creationId="{9224519F-99A0-4B49-845A-B2042389F18B}"/>
          </ac:grpSpMkLst>
        </pc:grpChg>
        <pc:cxnChg chg="mod">
          <ac:chgData name="Moshe Freedman" userId="60dcc7a2-9905-4a61-8dfb-1ee9c74ad375" providerId="ADAL" clId="{1356B71B-16E4-464D-9F03-B48C005FAA96}" dt="2020-11-16T17:19:46.635" v="5599" actId="692"/>
          <ac:cxnSpMkLst>
            <pc:docMk/>
            <pc:sldMk cId="2739437637" sldId="270"/>
            <ac:cxnSpMk id="75" creationId="{71084682-A6E8-4427-AF78-10AB43FE6EF5}"/>
          </ac:cxnSpMkLst>
        </pc:cxnChg>
        <pc:cxnChg chg="add mod">
          <ac:chgData name="Moshe Freedman" userId="60dcc7a2-9905-4a61-8dfb-1ee9c74ad375" providerId="ADAL" clId="{1356B71B-16E4-464D-9F03-B48C005FAA96}" dt="2020-11-16T17:17:34.781" v="5583" actId="14100"/>
          <ac:cxnSpMkLst>
            <pc:docMk/>
            <pc:sldMk cId="2739437637" sldId="270"/>
            <ac:cxnSpMk id="83" creationId="{4E968C97-D462-46A4-9E9B-6E7219935BA0}"/>
          </ac:cxnSpMkLst>
        </pc:cxnChg>
        <pc:cxnChg chg="mod">
          <ac:chgData name="Moshe Freedman" userId="60dcc7a2-9905-4a61-8dfb-1ee9c74ad375" providerId="ADAL" clId="{1356B71B-16E4-464D-9F03-B48C005FAA96}" dt="2020-11-16T17:19:15.174" v="5591" actId="571"/>
          <ac:cxnSpMkLst>
            <pc:docMk/>
            <pc:sldMk cId="2739437637" sldId="270"/>
            <ac:cxnSpMk id="88" creationId="{232FB6CA-9AB8-416F-908B-24CFBB1A821B}"/>
          </ac:cxnSpMkLst>
        </pc:cxnChg>
        <pc:cxnChg chg="mod">
          <ac:chgData name="Moshe Freedman" userId="60dcc7a2-9905-4a61-8dfb-1ee9c74ad375" providerId="ADAL" clId="{1356B71B-16E4-464D-9F03-B48C005FAA96}" dt="2020-11-16T17:19:21.372" v="5594" actId="571"/>
          <ac:cxnSpMkLst>
            <pc:docMk/>
            <pc:sldMk cId="2739437637" sldId="270"/>
            <ac:cxnSpMk id="91" creationId="{0FA6C46A-99BE-4284-B29C-F930A8FFBF82}"/>
          </ac:cxnSpMkLst>
        </pc:cxnChg>
        <pc:cxnChg chg="mod">
          <ac:chgData name="Moshe Freedman" userId="60dcc7a2-9905-4a61-8dfb-1ee9c74ad375" providerId="ADAL" clId="{1356B71B-16E4-464D-9F03-B48C005FAA96}" dt="2020-11-16T17:19:52.654" v="5600" actId="571"/>
          <ac:cxnSpMkLst>
            <pc:docMk/>
            <pc:sldMk cId="2739437637" sldId="270"/>
            <ac:cxnSpMk id="94" creationId="{19965C80-6CE2-47A2-8A96-3CF29099E9D6}"/>
          </ac:cxnSpMkLst>
        </pc:cxnChg>
        <pc:cxnChg chg="mod">
          <ac:chgData name="Moshe Freedman" userId="60dcc7a2-9905-4a61-8dfb-1ee9c74ad375" providerId="ADAL" clId="{1356B71B-16E4-464D-9F03-B48C005FAA96}" dt="2020-11-16T17:19:56.677" v="5602" actId="571"/>
          <ac:cxnSpMkLst>
            <pc:docMk/>
            <pc:sldMk cId="2739437637" sldId="270"/>
            <ac:cxnSpMk id="97" creationId="{2551982C-EE6D-4947-AC89-42BF0EDC84DC}"/>
          </ac:cxnSpMkLst>
        </pc:cxnChg>
        <pc:cxnChg chg="mod">
          <ac:chgData name="Moshe Freedman" userId="60dcc7a2-9905-4a61-8dfb-1ee9c74ad375" providerId="ADAL" clId="{1356B71B-16E4-464D-9F03-B48C005FAA96}" dt="2020-11-16T17:19:58.422" v="5603" actId="571"/>
          <ac:cxnSpMkLst>
            <pc:docMk/>
            <pc:sldMk cId="2739437637" sldId="270"/>
            <ac:cxnSpMk id="100" creationId="{F77A2795-634F-42EF-A79E-83A61949DB33}"/>
          </ac:cxnSpMkLst>
        </pc:cxnChg>
        <pc:cxnChg chg="mod">
          <ac:chgData name="Moshe Freedman" userId="60dcc7a2-9905-4a61-8dfb-1ee9c74ad375" providerId="ADAL" clId="{1356B71B-16E4-464D-9F03-B48C005FAA96}" dt="2020-11-16T17:20:23.950" v="5606" actId="571"/>
          <ac:cxnSpMkLst>
            <pc:docMk/>
            <pc:sldMk cId="2739437637" sldId="270"/>
            <ac:cxnSpMk id="103" creationId="{088ED7A9-9031-4C54-9D6E-70B973E95079}"/>
          </ac:cxnSpMkLst>
        </pc:cxnChg>
        <pc:cxnChg chg="mod">
          <ac:chgData name="Moshe Freedman" userId="60dcc7a2-9905-4a61-8dfb-1ee9c74ad375" providerId="ADAL" clId="{1356B71B-16E4-464D-9F03-B48C005FAA96}" dt="2020-11-16T17:20:27.971" v="5608" actId="571"/>
          <ac:cxnSpMkLst>
            <pc:docMk/>
            <pc:sldMk cId="2739437637" sldId="270"/>
            <ac:cxnSpMk id="106" creationId="{560F8C10-5F25-426B-8FC2-B4B001802799}"/>
          </ac:cxnSpMkLst>
        </pc:cxnChg>
        <pc:cxnChg chg="mod">
          <ac:chgData name="Moshe Freedman" userId="60dcc7a2-9905-4a61-8dfb-1ee9c74ad375" providerId="ADAL" clId="{1356B71B-16E4-464D-9F03-B48C005FAA96}" dt="2020-11-16T17:20:16.090" v="5604" actId="692"/>
          <ac:cxnSpMkLst>
            <pc:docMk/>
            <pc:sldMk cId="2739437637" sldId="270"/>
            <ac:cxnSpMk id="236" creationId="{3C3B0F08-2545-4AC6-A524-D04E7306F36D}"/>
          </ac:cxnSpMkLst>
        </pc:cxnChg>
        <pc:cxnChg chg="mod">
          <ac:chgData name="Moshe Freedman" userId="60dcc7a2-9905-4a61-8dfb-1ee9c74ad375" providerId="ADAL" clId="{1356B71B-16E4-464D-9F03-B48C005FAA96}" dt="2020-11-16T17:19:05.244" v="5589" actId="692"/>
          <ac:cxnSpMkLst>
            <pc:docMk/>
            <pc:sldMk cId="2739437637" sldId="270"/>
            <ac:cxnSpMk id="242" creationId="{CC125A4B-CED4-4F7E-B00D-F17E86D377C7}"/>
          </ac:cxnSpMkLst>
        </pc:cxnChg>
      </pc:sldChg>
      <pc:sldChg chg="addSp delSp modSp mod">
        <pc:chgData name="Moshe Freedman" userId="60dcc7a2-9905-4a61-8dfb-1ee9c74ad375" providerId="ADAL" clId="{1356B71B-16E4-464D-9F03-B48C005FAA96}" dt="2020-11-16T17:11:55.905" v="5498" actId="478"/>
        <pc:sldMkLst>
          <pc:docMk/>
          <pc:sldMk cId="3498064669" sldId="271"/>
        </pc:sldMkLst>
        <pc:spChg chg="del">
          <ac:chgData name="Moshe Freedman" userId="60dcc7a2-9905-4a61-8dfb-1ee9c74ad375" providerId="ADAL" clId="{1356B71B-16E4-464D-9F03-B48C005FAA96}" dt="2020-11-14T21:24:06.376" v="1173" actId="478"/>
          <ac:spMkLst>
            <pc:docMk/>
            <pc:sldMk cId="3498064669" sldId="271"/>
            <ac:spMk id="3" creationId="{B77E3E21-6615-4B85-A6FC-DCBA855B1249}"/>
          </ac:spMkLst>
        </pc:spChg>
        <pc:spChg chg="del">
          <ac:chgData name="Moshe Freedman" userId="60dcc7a2-9905-4a61-8dfb-1ee9c74ad375" providerId="ADAL" clId="{1356B71B-16E4-464D-9F03-B48C005FAA96}" dt="2020-11-16T17:11:55.905" v="5498" actId="478"/>
          <ac:spMkLst>
            <pc:docMk/>
            <pc:sldMk cId="3498064669" sldId="271"/>
            <ac:spMk id="5" creationId="{9ECAB6AC-D71B-4DB7-9241-5D15D875E5B0}"/>
          </ac:spMkLst>
        </pc:spChg>
        <pc:spChg chg="add del mod">
          <ac:chgData name="Moshe Freedman" userId="60dcc7a2-9905-4a61-8dfb-1ee9c74ad375" providerId="ADAL" clId="{1356B71B-16E4-464D-9F03-B48C005FAA96}" dt="2020-11-14T21:24:08.052" v="1174" actId="478"/>
          <ac:spMkLst>
            <pc:docMk/>
            <pc:sldMk cId="3498064669" sldId="271"/>
            <ac:spMk id="7" creationId="{AF9A7F79-9AA7-4E4C-8C48-7AAA149CEB55}"/>
          </ac:spMkLst>
        </pc:spChg>
      </pc:sldChg>
      <pc:sldChg chg="addSp delSp modSp mod">
        <pc:chgData name="Moshe Freedman" userId="60dcc7a2-9905-4a61-8dfb-1ee9c74ad375" providerId="ADAL" clId="{1356B71B-16E4-464D-9F03-B48C005FAA96}" dt="2020-11-16T17:11:53.880" v="5497" actId="478"/>
        <pc:sldMkLst>
          <pc:docMk/>
          <pc:sldMk cId="467750135" sldId="272"/>
        </pc:sldMkLst>
        <pc:spChg chg="del">
          <ac:chgData name="Moshe Freedman" userId="60dcc7a2-9905-4a61-8dfb-1ee9c74ad375" providerId="ADAL" clId="{1356B71B-16E4-464D-9F03-B48C005FAA96}" dt="2020-11-14T21:23:59.355" v="1171" actId="478"/>
          <ac:spMkLst>
            <pc:docMk/>
            <pc:sldMk cId="467750135" sldId="272"/>
            <ac:spMk id="3" creationId="{B77E3E21-6615-4B85-A6FC-DCBA855B1249}"/>
          </ac:spMkLst>
        </pc:spChg>
        <pc:spChg chg="del">
          <ac:chgData name="Moshe Freedman" userId="60dcc7a2-9905-4a61-8dfb-1ee9c74ad375" providerId="ADAL" clId="{1356B71B-16E4-464D-9F03-B48C005FAA96}" dt="2020-11-16T17:11:53.880" v="5497" actId="478"/>
          <ac:spMkLst>
            <pc:docMk/>
            <pc:sldMk cId="467750135" sldId="272"/>
            <ac:spMk id="5" creationId="{9ECAB6AC-D71B-4DB7-9241-5D15D875E5B0}"/>
          </ac:spMkLst>
        </pc:spChg>
        <pc:spChg chg="add del mod">
          <ac:chgData name="Moshe Freedman" userId="60dcc7a2-9905-4a61-8dfb-1ee9c74ad375" providerId="ADAL" clId="{1356B71B-16E4-464D-9F03-B48C005FAA96}" dt="2020-11-14T21:24:02.251" v="1172" actId="478"/>
          <ac:spMkLst>
            <pc:docMk/>
            <pc:sldMk cId="467750135" sldId="272"/>
            <ac:spMk id="7" creationId="{D25AD80D-CDFF-4AE9-AE99-151150EEED46}"/>
          </ac:spMkLst>
        </pc:spChg>
      </pc:sldChg>
      <pc:sldChg chg="addSp delSp modSp mod">
        <pc:chgData name="Moshe Freedman" userId="60dcc7a2-9905-4a61-8dfb-1ee9c74ad375" providerId="ADAL" clId="{1356B71B-16E4-464D-9F03-B48C005FAA96}" dt="2020-11-16T17:12:00.326" v="5499" actId="478"/>
        <pc:sldMkLst>
          <pc:docMk/>
          <pc:sldMk cId="726835975" sldId="274"/>
        </pc:sldMkLst>
        <pc:spChg chg="del mod">
          <ac:chgData name="Moshe Freedman" userId="60dcc7a2-9905-4a61-8dfb-1ee9c74ad375" providerId="ADAL" clId="{1356B71B-16E4-464D-9F03-B48C005FAA96}" dt="2020-11-14T21:24:23.486" v="1181" actId="478"/>
          <ac:spMkLst>
            <pc:docMk/>
            <pc:sldMk cId="726835975" sldId="274"/>
            <ac:spMk id="3" creationId="{B77E3E21-6615-4B85-A6FC-DCBA855B1249}"/>
          </ac:spMkLst>
        </pc:spChg>
        <pc:spChg chg="del">
          <ac:chgData name="Moshe Freedman" userId="60dcc7a2-9905-4a61-8dfb-1ee9c74ad375" providerId="ADAL" clId="{1356B71B-16E4-464D-9F03-B48C005FAA96}" dt="2020-11-16T17:12:00.326" v="5499" actId="478"/>
          <ac:spMkLst>
            <pc:docMk/>
            <pc:sldMk cId="726835975" sldId="274"/>
            <ac:spMk id="5" creationId="{9ECAB6AC-D71B-4DB7-9241-5D15D875E5B0}"/>
          </ac:spMkLst>
        </pc:spChg>
        <pc:spChg chg="add del mod">
          <ac:chgData name="Moshe Freedman" userId="60dcc7a2-9905-4a61-8dfb-1ee9c74ad375" providerId="ADAL" clId="{1356B71B-16E4-464D-9F03-B48C005FAA96}" dt="2020-11-14T21:24:24.242" v="1182" actId="478"/>
          <ac:spMkLst>
            <pc:docMk/>
            <pc:sldMk cId="726835975" sldId="274"/>
            <ac:spMk id="7" creationId="{9376E368-27B1-4AAA-84DF-C8FF519C7688}"/>
          </ac:spMkLst>
        </pc:spChg>
      </pc:sldChg>
      <pc:sldChg chg="addSp delSp modSp mod">
        <pc:chgData name="Moshe Freedman" userId="60dcc7a2-9905-4a61-8dfb-1ee9c74ad375" providerId="ADAL" clId="{1356B71B-16E4-464D-9F03-B48C005FAA96}" dt="2020-11-14T21:24:19.301" v="1179" actId="478"/>
        <pc:sldMkLst>
          <pc:docMk/>
          <pc:sldMk cId="3519366495" sldId="275"/>
        </pc:sldMkLst>
        <pc:spChg chg="del mod">
          <ac:chgData name="Moshe Freedman" userId="60dcc7a2-9905-4a61-8dfb-1ee9c74ad375" providerId="ADAL" clId="{1356B71B-16E4-464D-9F03-B48C005FAA96}" dt="2020-11-14T21:24:17.970" v="1178" actId="478"/>
          <ac:spMkLst>
            <pc:docMk/>
            <pc:sldMk cId="3519366495" sldId="275"/>
            <ac:spMk id="3" creationId="{B77E3E21-6615-4B85-A6FC-DCBA855B1249}"/>
          </ac:spMkLst>
        </pc:spChg>
        <pc:spChg chg="add del mod">
          <ac:chgData name="Moshe Freedman" userId="60dcc7a2-9905-4a61-8dfb-1ee9c74ad375" providerId="ADAL" clId="{1356B71B-16E4-464D-9F03-B48C005FAA96}" dt="2020-11-14T21:24:19.301" v="1179" actId="478"/>
          <ac:spMkLst>
            <pc:docMk/>
            <pc:sldMk cId="3519366495" sldId="275"/>
            <ac:spMk id="6" creationId="{187BE9F4-A15F-4EFA-8776-E9DFF64F1EE6}"/>
          </ac:spMkLst>
        </pc:spChg>
      </pc:sldChg>
      <pc:sldChg chg="addSp delSp modSp mod">
        <pc:chgData name="Moshe Freedman" userId="60dcc7a2-9905-4a61-8dfb-1ee9c74ad375" providerId="ADAL" clId="{1356B71B-16E4-464D-9F03-B48C005FAA96}" dt="2020-11-16T17:12:02.145" v="5500" actId="478"/>
        <pc:sldMkLst>
          <pc:docMk/>
          <pc:sldMk cId="486116451" sldId="276"/>
        </pc:sldMkLst>
        <pc:spChg chg="del">
          <ac:chgData name="Moshe Freedman" userId="60dcc7a2-9905-4a61-8dfb-1ee9c74ad375" providerId="ADAL" clId="{1356B71B-16E4-464D-9F03-B48C005FAA96}" dt="2020-11-14T21:24:27.591" v="1183" actId="478"/>
          <ac:spMkLst>
            <pc:docMk/>
            <pc:sldMk cId="486116451" sldId="276"/>
            <ac:spMk id="3" creationId="{B77E3E21-6615-4B85-A6FC-DCBA855B1249}"/>
          </ac:spMkLst>
        </pc:spChg>
        <pc:spChg chg="del">
          <ac:chgData name="Moshe Freedman" userId="60dcc7a2-9905-4a61-8dfb-1ee9c74ad375" providerId="ADAL" clId="{1356B71B-16E4-464D-9F03-B48C005FAA96}" dt="2020-11-16T17:12:02.145" v="5500" actId="478"/>
          <ac:spMkLst>
            <pc:docMk/>
            <pc:sldMk cId="486116451" sldId="276"/>
            <ac:spMk id="5" creationId="{9ECAB6AC-D71B-4DB7-9241-5D15D875E5B0}"/>
          </ac:spMkLst>
        </pc:spChg>
        <pc:spChg chg="add del mod">
          <ac:chgData name="Moshe Freedman" userId="60dcc7a2-9905-4a61-8dfb-1ee9c74ad375" providerId="ADAL" clId="{1356B71B-16E4-464D-9F03-B48C005FAA96}" dt="2020-11-14T21:24:28.266" v="1184" actId="478"/>
          <ac:spMkLst>
            <pc:docMk/>
            <pc:sldMk cId="486116451" sldId="276"/>
            <ac:spMk id="7" creationId="{B6F69EA9-7618-46F7-9767-83E5546E5EAA}"/>
          </ac:spMkLst>
        </pc:spChg>
      </pc:sldChg>
      <pc:sldChg chg="addSp delSp modSp mod">
        <pc:chgData name="Moshe Freedman" userId="60dcc7a2-9905-4a61-8dfb-1ee9c74ad375" providerId="ADAL" clId="{1356B71B-16E4-464D-9F03-B48C005FAA96}" dt="2020-11-16T17:12:05.765" v="5501" actId="478"/>
        <pc:sldMkLst>
          <pc:docMk/>
          <pc:sldMk cId="1852445032" sldId="277"/>
        </pc:sldMkLst>
        <pc:spChg chg="del">
          <ac:chgData name="Moshe Freedman" userId="60dcc7a2-9905-4a61-8dfb-1ee9c74ad375" providerId="ADAL" clId="{1356B71B-16E4-464D-9F03-B48C005FAA96}" dt="2020-11-14T21:24:38.249" v="1187" actId="478"/>
          <ac:spMkLst>
            <pc:docMk/>
            <pc:sldMk cId="1852445032" sldId="277"/>
            <ac:spMk id="3" creationId="{B77E3E21-6615-4B85-A6FC-DCBA855B1249}"/>
          </ac:spMkLst>
        </pc:spChg>
        <pc:spChg chg="add del">
          <ac:chgData name="Moshe Freedman" userId="60dcc7a2-9905-4a61-8dfb-1ee9c74ad375" providerId="ADAL" clId="{1356B71B-16E4-464D-9F03-B48C005FAA96}" dt="2020-11-16T17:12:05.765" v="5501" actId="478"/>
          <ac:spMkLst>
            <pc:docMk/>
            <pc:sldMk cId="1852445032" sldId="277"/>
            <ac:spMk id="5" creationId="{9ECAB6AC-D71B-4DB7-9241-5D15D875E5B0}"/>
          </ac:spMkLst>
        </pc:spChg>
        <pc:spChg chg="add del mod">
          <ac:chgData name="Moshe Freedman" userId="60dcc7a2-9905-4a61-8dfb-1ee9c74ad375" providerId="ADAL" clId="{1356B71B-16E4-464D-9F03-B48C005FAA96}" dt="2020-11-14T21:24:38.973" v="1188" actId="478"/>
          <ac:spMkLst>
            <pc:docMk/>
            <pc:sldMk cId="1852445032" sldId="277"/>
            <ac:spMk id="7" creationId="{F13EB077-4323-4128-8006-1E7CBFAA252F}"/>
          </ac:spMkLst>
        </pc:spChg>
      </pc:sldChg>
      <pc:sldChg chg="addSp delSp modSp mod">
        <pc:chgData name="Moshe Freedman" userId="60dcc7a2-9905-4a61-8dfb-1ee9c74ad375" providerId="ADAL" clId="{1356B71B-16E4-464D-9F03-B48C005FAA96}" dt="2020-11-16T17:12:08.273" v="5502" actId="478"/>
        <pc:sldMkLst>
          <pc:docMk/>
          <pc:sldMk cId="1319411205" sldId="278"/>
        </pc:sldMkLst>
        <pc:spChg chg="del">
          <ac:chgData name="Moshe Freedman" userId="60dcc7a2-9905-4a61-8dfb-1ee9c74ad375" providerId="ADAL" clId="{1356B71B-16E4-464D-9F03-B48C005FAA96}" dt="2020-11-14T21:24:44.117" v="1189" actId="478"/>
          <ac:spMkLst>
            <pc:docMk/>
            <pc:sldMk cId="1319411205" sldId="278"/>
            <ac:spMk id="3" creationId="{B77E3E21-6615-4B85-A6FC-DCBA855B1249}"/>
          </ac:spMkLst>
        </pc:spChg>
        <pc:spChg chg="del">
          <ac:chgData name="Moshe Freedman" userId="60dcc7a2-9905-4a61-8dfb-1ee9c74ad375" providerId="ADAL" clId="{1356B71B-16E4-464D-9F03-B48C005FAA96}" dt="2020-11-16T17:12:08.273" v="5502" actId="478"/>
          <ac:spMkLst>
            <pc:docMk/>
            <pc:sldMk cId="1319411205" sldId="278"/>
            <ac:spMk id="5" creationId="{9ECAB6AC-D71B-4DB7-9241-5D15D875E5B0}"/>
          </ac:spMkLst>
        </pc:spChg>
        <pc:spChg chg="add del mod">
          <ac:chgData name="Moshe Freedman" userId="60dcc7a2-9905-4a61-8dfb-1ee9c74ad375" providerId="ADAL" clId="{1356B71B-16E4-464D-9F03-B48C005FAA96}" dt="2020-11-14T21:24:44.813" v="1190" actId="478"/>
          <ac:spMkLst>
            <pc:docMk/>
            <pc:sldMk cId="1319411205" sldId="278"/>
            <ac:spMk id="10" creationId="{8A4789F0-F900-4FF1-94B8-1739F7C7C5FB}"/>
          </ac:spMkLst>
        </pc:spChg>
      </pc:sldChg>
      <pc:sldChg chg="addSp delSp modSp mod">
        <pc:chgData name="Moshe Freedman" userId="60dcc7a2-9905-4a61-8dfb-1ee9c74ad375" providerId="ADAL" clId="{1356B71B-16E4-464D-9F03-B48C005FAA96}" dt="2020-11-16T17:12:11.024" v="5503" actId="478"/>
        <pc:sldMkLst>
          <pc:docMk/>
          <pc:sldMk cId="1728635072" sldId="280"/>
        </pc:sldMkLst>
        <pc:spChg chg="del">
          <ac:chgData name="Moshe Freedman" userId="60dcc7a2-9905-4a61-8dfb-1ee9c74ad375" providerId="ADAL" clId="{1356B71B-16E4-464D-9F03-B48C005FAA96}" dt="2020-11-14T21:24:48.675" v="1191" actId="478"/>
          <ac:spMkLst>
            <pc:docMk/>
            <pc:sldMk cId="1728635072" sldId="280"/>
            <ac:spMk id="3" creationId="{B77E3E21-6615-4B85-A6FC-DCBA855B1249}"/>
          </ac:spMkLst>
        </pc:spChg>
        <pc:spChg chg="del">
          <ac:chgData name="Moshe Freedman" userId="60dcc7a2-9905-4a61-8dfb-1ee9c74ad375" providerId="ADAL" clId="{1356B71B-16E4-464D-9F03-B48C005FAA96}" dt="2020-11-16T17:12:11.024" v="5503" actId="478"/>
          <ac:spMkLst>
            <pc:docMk/>
            <pc:sldMk cId="1728635072" sldId="280"/>
            <ac:spMk id="5" creationId="{9ECAB6AC-D71B-4DB7-9241-5D15D875E5B0}"/>
          </ac:spMkLst>
        </pc:spChg>
        <pc:spChg chg="add del mod">
          <ac:chgData name="Moshe Freedman" userId="60dcc7a2-9905-4a61-8dfb-1ee9c74ad375" providerId="ADAL" clId="{1356B71B-16E4-464D-9F03-B48C005FAA96}" dt="2020-11-14T21:24:50.138" v="1192" actId="478"/>
          <ac:spMkLst>
            <pc:docMk/>
            <pc:sldMk cId="1728635072" sldId="280"/>
            <ac:spMk id="10" creationId="{0D03EEA2-495D-4B32-819A-46702715D5A3}"/>
          </ac:spMkLst>
        </pc:spChg>
      </pc:sldChg>
      <pc:sldChg chg="addSp delSp modSp mod">
        <pc:chgData name="Moshe Freedman" userId="60dcc7a2-9905-4a61-8dfb-1ee9c74ad375" providerId="ADAL" clId="{1356B71B-16E4-464D-9F03-B48C005FAA96}" dt="2020-11-16T17:12:13.271" v="5504" actId="478"/>
        <pc:sldMkLst>
          <pc:docMk/>
          <pc:sldMk cId="1964711665" sldId="281"/>
        </pc:sldMkLst>
        <pc:spChg chg="del">
          <ac:chgData name="Moshe Freedman" userId="60dcc7a2-9905-4a61-8dfb-1ee9c74ad375" providerId="ADAL" clId="{1356B71B-16E4-464D-9F03-B48C005FAA96}" dt="2020-11-14T21:24:54.178" v="1193" actId="478"/>
          <ac:spMkLst>
            <pc:docMk/>
            <pc:sldMk cId="1964711665" sldId="281"/>
            <ac:spMk id="3" creationId="{B77E3E21-6615-4B85-A6FC-DCBA855B1249}"/>
          </ac:spMkLst>
        </pc:spChg>
        <pc:spChg chg="del">
          <ac:chgData name="Moshe Freedman" userId="60dcc7a2-9905-4a61-8dfb-1ee9c74ad375" providerId="ADAL" clId="{1356B71B-16E4-464D-9F03-B48C005FAA96}" dt="2020-11-16T17:12:13.271" v="5504" actId="478"/>
          <ac:spMkLst>
            <pc:docMk/>
            <pc:sldMk cId="1964711665" sldId="281"/>
            <ac:spMk id="5" creationId="{9ECAB6AC-D71B-4DB7-9241-5D15D875E5B0}"/>
          </ac:spMkLst>
        </pc:spChg>
        <pc:spChg chg="add del mod">
          <ac:chgData name="Moshe Freedman" userId="60dcc7a2-9905-4a61-8dfb-1ee9c74ad375" providerId="ADAL" clId="{1356B71B-16E4-464D-9F03-B48C005FAA96}" dt="2020-11-14T21:24:55.541" v="1194" actId="478"/>
          <ac:spMkLst>
            <pc:docMk/>
            <pc:sldMk cId="1964711665" sldId="281"/>
            <ac:spMk id="7" creationId="{32A8E06B-0F01-4D26-B818-0D9C6200BAF0}"/>
          </ac:spMkLst>
        </pc:spChg>
      </pc:sldChg>
      <pc:sldChg chg="addSp delSp modSp mod ord modNotesTx">
        <pc:chgData name="Moshe Freedman" userId="60dcc7a2-9905-4a61-8dfb-1ee9c74ad375" providerId="ADAL" clId="{1356B71B-16E4-464D-9F03-B48C005FAA96}" dt="2020-11-16T17:29:37.942" v="5781" actId="122"/>
        <pc:sldMkLst>
          <pc:docMk/>
          <pc:sldMk cId="2921047733" sldId="282"/>
        </pc:sldMkLst>
        <pc:spChg chg="del mod">
          <ac:chgData name="Moshe Freedman" userId="60dcc7a2-9905-4a61-8dfb-1ee9c74ad375" providerId="ADAL" clId="{1356B71B-16E4-464D-9F03-B48C005FAA96}" dt="2020-11-14T21:38:49.425" v="1315" actId="478"/>
          <ac:spMkLst>
            <pc:docMk/>
            <pc:sldMk cId="2921047733" sldId="282"/>
            <ac:spMk id="3" creationId="{B77E3E21-6615-4B85-A6FC-DCBA855B1249}"/>
          </ac:spMkLst>
        </pc:spChg>
        <pc:spChg chg="add del mod">
          <ac:chgData name="Moshe Freedman" userId="60dcc7a2-9905-4a61-8dfb-1ee9c74ad375" providerId="ADAL" clId="{1356B71B-16E4-464D-9F03-B48C005FAA96}" dt="2020-11-14T19:45:29.559" v="316" actId="478"/>
          <ac:spMkLst>
            <pc:docMk/>
            <pc:sldMk cId="2921047733" sldId="282"/>
            <ac:spMk id="5" creationId="{26EF7B71-616C-495B-A179-23153EF9A645}"/>
          </ac:spMkLst>
        </pc:spChg>
        <pc:spChg chg="add del mod">
          <ac:chgData name="Moshe Freedman" userId="60dcc7a2-9905-4a61-8dfb-1ee9c74ad375" providerId="ADAL" clId="{1356B71B-16E4-464D-9F03-B48C005FAA96}" dt="2020-11-16T17:23:31.320" v="5636"/>
          <ac:spMkLst>
            <pc:docMk/>
            <pc:sldMk cId="2921047733" sldId="282"/>
            <ac:spMk id="8" creationId="{4228F637-23E5-4CCA-AB20-E5F6E0DA2116}"/>
          </ac:spMkLst>
        </pc:spChg>
        <pc:spChg chg="add del">
          <ac:chgData name="Moshe Freedman" userId="60dcc7a2-9905-4a61-8dfb-1ee9c74ad375" providerId="ADAL" clId="{1356B71B-16E4-464D-9F03-B48C005FAA96}" dt="2020-11-14T18:44:56.322" v="271" actId="22"/>
          <ac:spMkLst>
            <pc:docMk/>
            <pc:sldMk cId="2921047733" sldId="282"/>
            <ac:spMk id="10" creationId="{9F51044E-9C02-4345-B95F-478D212467FC}"/>
          </ac:spMkLst>
        </pc:spChg>
        <pc:spChg chg="add del mod">
          <ac:chgData name="Moshe Freedman" userId="60dcc7a2-9905-4a61-8dfb-1ee9c74ad375" providerId="ADAL" clId="{1356B71B-16E4-464D-9F03-B48C005FAA96}" dt="2020-11-14T21:38:52.424" v="1316" actId="478"/>
          <ac:spMkLst>
            <pc:docMk/>
            <pc:sldMk cId="2921047733" sldId="282"/>
            <ac:spMk id="12" creationId="{DE98A125-A867-4FC2-A2E5-DAC90FC2F4B0}"/>
          </ac:spMkLst>
        </pc:spChg>
        <pc:spChg chg="add del mod">
          <ac:chgData name="Moshe Freedman" userId="60dcc7a2-9905-4a61-8dfb-1ee9c74ad375" providerId="ADAL" clId="{1356B71B-16E4-464D-9F03-B48C005FAA96}" dt="2020-11-16T17:23:31.321" v="5638"/>
          <ac:spMkLst>
            <pc:docMk/>
            <pc:sldMk cId="2921047733" sldId="282"/>
            <ac:spMk id="13" creationId="{FAFFAF2A-C896-4C11-8D81-4C95C304BF2C}"/>
          </ac:spMkLst>
        </pc:spChg>
        <pc:spChg chg="add del">
          <ac:chgData name="Moshe Freedman" userId="60dcc7a2-9905-4a61-8dfb-1ee9c74ad375" providerId="ADAL" clId="{1356B71B-16E4-464D-9F03-B48C005FAA96}" dt="2020-11-16T17:27:35.355" v="5654" actId="22"/>
          <ac:spMkLst>
            <pc:docMk/>
            <pc:sldMk cId="2921047733" sldId="282"/>
            <ac:spMk id="19" creationId="{94911DCC-0F09-4FC6-860F-54351226789A}"/>
          </ac:spMkLst>
        </pc:spChg>
        <pc:spChg chg="add mod">
          <ac:chgData name="Moshe Freedman" userId="60dcc7a2-9905-4a61-8dfb-1ee9c74ad375" providerId="ADAL" clId="{1356B71B-16E4-464D-9F03-B48C005FAA96}" dt="2020-11-16T17:29:37.942" v="5781" actId="122"/>
          <ac:spMkLst>
            <pc:docMk/>
            <pc:sldMk cId="2921047733" sldId="282"/>
            <ac:spMk id="21" creationId="{F5104BF8-514B-4A96-92AA-88965939AAD4}"/>
          </ac:spMkLst>
        </pc:spChg>
        <pc:picChg chg="add mod modCrop">
          <ac:chgData name="Moshe Freedman" userId="60dcc7a2-9905-4a61-8dfb-1ee9c74ad375" providerId="ADAL" clId="{1356B71B-16E4-464D-9F03-B48C005FAA96}" dt="2020-11-16T17:24:47.717" v="5650" actId="1076"/>
          <ac:picMkLst>
            <pc:docMk/>
            <pc:sldMk cId="2921047733" sldId="282"/>
            <ac:picMk id="7" creationId="{C718A3F7-CA84-48B5-BBEE-3F61DAC449EE}"/>
          </ac:picMkLst>
        </pc:picChg>
        <pc:picChg chg="add del mod">
          <ac:chgData name="Moshe Freedman" userId="60dcc7a2-9905-4a61-8dfb-1ee9c74ad375" providerId="ADAL" clId="{1356B71B-16E4-464D-9F03-B48C005FAA96}" dt="2020-11-14T18:45:40.102" v="282" actId="478"/>
          <ac:picMkLst>
            <pc:docMk/>
            <pc:sldMk cId="2921047733" sldId="282"/>
            <ac:picMk id="1026" creationId="{4F61846C-ED98-4D26-8A2F-65E11E322540}"/>
          </ac:picMkLst>
        </pc:picChg>
        <pc:picChg chg="add del mod">
          <ac:chgData name="Moshe Freedman" userId="60dcc7a2-9905-4a61-8dfb-1ee9c74ad375" providerId="ADAL" clId="{1356B71B-16E4-464D-9F03-B48C005FAA96}" dt="2020-11-14T19:46:18.722" v="328" actId="478"/>
          <ac:picMkLst>
            <pc:docMk/>
            <pc:sldMk cId="2921047733" sldId="282"/>
            <ac:picMk id="1028" creationId="{423C7502-CB0C-4712-894E-23E8FBAADDBF}"/>
          </ac:picMkLst>
        </pc:picChg>
        <pc:picChg chg="add mod">
          <ac:chgData name="Moshe Freedman" userId="60dcc7a2-9905-4a61-8dfb-1ee9c74ad375" providerId="ADAL" clId="{1356B71B-16E4-464D-9F03-B48C005FAA96}" dt="2020-11-16T17:24:47.717" v="5650" actId="1076"/>
          <ac:picMkLst>
            <pc:docMk/>
            <pc:sldMk cId="2921047733" sldId="282"/>
            <ac:picMk id="1030" creationId="{F27D3AF0-2858-417D-8472-44ABA6A411D1}"/>
          </ac:picMkLst>
        </pc:picChg>
        <pc:picChg chg="add del">
          <ac:chgData name="Moshe Freedman" userId="60dcc7a2-9905-4a61-8dfb-1ee9c74ad375" providerId="ADAL" clId="{1356B71B-16E4-464D-9F03-B48C005FAA96}" dt="2020-11-16T17:24:51.366" v="5652"/>
          <ac:picMkLst>
            <pc:docMk/>
            <pc:sldMk cId="2921047733" sldId="282"/>
            <ac:picMk id="1032" creationId="{28FE0BAF-0FF2-4C12-93EB-CEAD657DC887}"/>
          </ac:picMkLst>
        </pc:picChg>
      </pc:sldChg>
      <pc:sldChg chg="addSp delSp modSp mod">
        <pc:chgData name="Moshe Freedman" userId="60dcc7a2-9905-4a61-8dfb-1ee9c74ad375" providerId="ADAL" clId="{1356B71B-16E4-464D-9F03-B48C005FAA96}" dt="2020-11-14T21:25:15.968" v="1200" actId="1076"/>
        <pc:sldMkLst>
          <pc:docMk/>
          <pc:sldMk cId="409003567" sldId="283"/>
        </pc:sldMkLst>
        <pc:spChg chg="mod">
          <ac:chgData name="Moshe Freedman" userId="60dcc7a2-9905-4a61-8dfb-1ee9c74ad375" providerId="ADAL" clId="{1356B71B-16E4-464D-9F03-B48C005FAA96}" dt="2020-11-14T21:25:08.708" v="1198" actId="403"/>
          <ac:spMkLst>
            <pc:docMk/>
            <pc:sldMk cId="409003567" sldId="283"/>
            <ac:spMk id="2" creationId="{D7A5E2A5-1453-49F0-A3EF-70B62699156F}"/>
          </ac:spMkLst>
        </pc:spChg>
        <pc:spChg chg="del">
          <ac:chgData name="Moshe Freedman" userId="60dcc7a2-9905-4a61-8dfb-1ee9c74ad375" providerId="ADAL" clId="{1356B71B-16E4-464D-9F03-B48C005FAA96}" dt="2020-11-14T21:25:00.793" v="1195" actId="478"/>
          <ac:spMkLst>
            <pc:docMk/>
            <pc:sldMk cId="409003567" sldId="283"/>
            <ac:spMk id="3" creationId="{B77E3E21-6615-4B85-A6FC-DCBA855B1249}"/>
          </ac:spMkLst>
        </pc:spChg>
        <pc:spChg chg="add del mod">
          <ac:chgData name="Moshe Freedman" userId="60dcc7a2-9905-4a61-8dfb-1ee9c74ad375" providerId="ADAL" clId="{1356B71B-16E4-464D-9F03-B48C005FAA96}" dt="2020-11-14T21:25:01.417" v="1196" actId="478"/>
          <ac:spMkLst>
            <pc:docMk/>
            <pc:sldMk cId="409003567" sldId="283"/>
            <ac:spMk id="5" creationId="{A860DC80-C86E-41D3-B51A-2FF2CD48E7E5}"/>
          </ac:spMkLst>
        </pc:spChg>
        <pc:picChg chg="mod">
          <ac:chgData name="Moshe Freedman" userId="60dcc7a2-9905-4a61-8dfb-1ee9c74ad375" providerId="ADAL" clId="{1356B71B-16E4-464D-9F03-B48C005FAA96}" dt="2020-11-14T21:25:15.968" v="1200" actId="1076"/>
          <ac:picMkLst>
            <pc:docMk/>
            <pc:sldMk cId="409003567" sldId="283"/>
            <ac:picMk id="1028" creationId="{E8DEBB46-7540-44CD-8D0F-CC32C3BEB36E}"/>
          </ac:picMkLst>
        </pc:picChg>
      </pc:sldChg>
      <pc:sldChg chg="addSp delSp modSp mod modNotesTx">
        <pc:chgData name="Moshe Freedman" userId="60dcc7a2-9905-4a61-8dfb-1ee9c74ad375" providerId="ADAL" clId="{1356B71B-16E4-464D-9F03-B48C005FAA96}" dt="2020-11-16T19:14:18.837" v="6342" actId="1076"/>
        <pc:sldMkLst>
          <pc:docMk/>
          <pc:sldMk cId="2856277237" sldId="284"/>
        </pc:sldMkLst>
        <pc:spChg chg="del mod">
          <ac:chgData name="Moshe Freedman" userId="60dcc7a2-9905-4a61-8dfb-1ee9c74ad375" providerId="ADAL" clId="{1356B71B-16E4-464D-9F03-B48C005FAA96}" dt="2020-11-16T16:38:33.265" v="4960" actId="478"/>
          <ac:spMkLst>
            <pc:docMk/>
            <pc:sldMk cId="2856277237" sldId="284"/>
            <ac:spMk id="2" creationId="{D7A5E2A5-1453-49F0-A3EF-70B62699156F}"/>
          </ac:spMkLst>
        </pc:spChg>
        <pc:spChg chg="del">
          <ac:chgData name="Moshe Freedman" userId="60dcc7a2-9905-4a61-8dfb-1ee9c74ad375" providerId="ADAL" clId="{1356B71B-16E4-464D-9F03-B48C005FAA96}" dt="2020-11-14T21:30:11.027" v="1296" actId="478"/>
          <ac:spMkLst>
            <pc:docMk/>
            <pc:sldMk cId="2856277237" sldId="284"/>
            <ac:spMk id="3" creationId="{B77E3E21-6615-4B85-A6FC-DCBA855B1249}"/>
          </ac:spMkLst>
        </pc:spChg>
        <pc:spChg chg="add del mod">
          <ac:chgData name="Moshe Freedman" userId="60dcc7a2-9905-4a61-8dfb-1ee9c74ad375" providerId="ADAL" clId="{1356B71B-16E4-464D-9F03-B48C005FAA96}" dt="2020-11-14T21:30:12.688" v="1297" actId="478"/>
          <ac:spMkLst>
            <pc:docMk/>
            <pc:sldMk cId="2856277237" sldId="284"/>
            <ac:spMk id="5" creationId="{B3238D1F-E905-49EA-8CB2-0CC6AB5CC826}"/>
          </ac:spMkLst>
        </pc:spChg>
        <pc:spChg chg="mod">
          <ac:chgData name="Moshe Freedman" userId="60dcc7a2-9905-4a61-8dfb-1ee9c74ad375" providerId="ADAL" clId="{1356B71B-16E4-464D-9F03-B48C005FAA96}" dt="2020-11-16T16:40:41.368" v="5075"/>
          <ac:spMkLst>
            <pc:docMk/>
            <pc:sldMk cId="2856277237" sldId="284"/>
            <ac:spMk id="9" creationId="{5B3F1CC8-D629-49FA-8921-FC4F285990A0}"/>
          </ac:spMkLst>
        </pc:spChg>
        <pc:picChg chg="mod">
          <ac:chgData name="Moshe Freedman" userId="60dcc7a2-9905-4a61-8dfb-1ee9c74ad375" providerId="ADAL" clId="{1356B71B-16E4-464D-9F03-B48C005FAA96}" dt="2020-11-16T19:14:18.837" v="6342" actId="1076"/>
          <ac:picMkLst>
            <pc:docMk/>
            <pc:sldMk cId="2856277237" sldId="284"/>
            <ac:picMk id="1026" creationId="{6764B781-E9D5-47FA-AB27-8D21FB9B5C67}"/>
          </ac:picMkLst>
        </pc:picChg>
      </pc:sldChg>
      <pc:sldChg chg="addSp delSp modSp mod modNotesTx">
        <pc:chgData name="Moshe Freedman" userId="60dcc7a2-9905-4a61-8dfb-1ee9c74ad375" providerId="ADAL" clId="{1356B71B-16E4-464D-9F03-B48C005FAA96}" dt="2020-11-16T17:21:45.626" v="5615" actId="1076"/>
        <pc:sldMkLst>
          <pc:docMk/>
          <pc:sldMk cId="3331735935" sldId="285"/>
        </pc:sldMkLst>
        <pc:spChg chg="del mod">
          <ac:chgData name="Moshe Freedman" userId="60dcc7a2-9905-4a61-8dfb-1ee9c74ad375" providerId="ADAL" clId="{1356B71B-16E4-464D-9F03-B48C005FAA96}" dt="2020-11-16T17:21:32.611" v="5611" actId="478"/>
          <ac:spMkLst>
            <pc:docMk/>
            <pc:sldMk cId="3331735935" sldId="285"/>
            <ac:spMk id="2" creationId="{D7A5E2A5-1453-49F0-A3EF-70B62699156F}"/>
          </ac:spMkLst>
        </pc:spChg>
        <pc:spChg chg="del">
          <ac:chgData name="Moshe Freedman" userId="60dcc7a2-9905-4a61-8dfb-1ee9c74ad375" providerId="ADAL" clId="{1356B71B-16E4-464D-9F03-B48C005FAA96}" dt="2020-11-14T21:25:21.670" v="1201" actId="478"/>
          <ac:spMkLst>
            <pc:docMk/>
            <pc:sldMk cId="3331735935" sldId="285"/>
            <ac:spMk id="3" creationId="{B77E3E21-6615-4B85-A6FC-DCBA855B1249}"/>
          </ac:spMkLst>
        </pc:spChg>
        <pc:spChg chg="add del mod">
          <ac:chgData name="Moshe Freedman" userId="60dcc7a2-9905-4a61-8dfb-1ee9c74ad375" providerId="ADAL" clId="{1356B71B-16E4-464D-9F03-B48C005FAA96}" dt="2020-11-14T21:25:22.342" v="1202" actId="478"/>
          <ac:spMkLst>
            <pc:docMk/>
            <pc:sldMk cId="3331735935" sldId="285"/>
            <ac:spMk id="5" creationId="{7EB9CD54-374B-441E-A336-2EA7A6966C65}"/>
          </ac:spMkLst>
        </pc:spChg>
        <pc:spChg chg="add mod">
          <ac:chgData name="Moshe Freedman" userId="60dcc7a2-9905-4a61-8dfb-1ee9c74ad375" providerId="ADAL" clId="{1356B71B-16E4-464D-9F03-B48C005FAA96}" dt="2020-11-15T22:23:15.797" v="1591" actId="20577"/>
          <ac:spMkLst>
            <pc:docMk/>
            <pc:sldMk cId="3331735935" sldId="285"/>
            <ac:spMk id="8" creationId="{5A37966A-EC9B-4E04-9CB0-651E88432A7E}"/>
          </ac:spMkLst>
        </pc:spChg>
        <pc:picChg chg="add mod">
          <ac:chgData name="Moshe Freedman" userId="60dcc7a2-9905-4a61-8dfb-1ee9c74ad375" providerId="ADAL" clId="{1356B71B-16E4-464D-9F03-B48C005FAA96}" dt="2020-11-16T17:21:45.626" v="5615" actId="1076"/>
          <ac:picMkLst>
            <pc:docMk/>
            <pc:sldMk cId="3331735935" sldId="285"/>
            <ac:picMk id="6" creationId="{898DF0F6-7493-4C3E-B08C-153C05A7539B}"/>
          </ac:picMkLst>
        </pc:picChg>
        <pc:picChg chg="add del mod">
          <ac:chgData name="Moshe Freedman" userId="60dcc7a2-9905-4a61-8dfb-1ee9c74ad375" providerId="ADAL" clId="{1356B71B-16E4-464D-9F03-B48C005FAA96}" dt="2020-11-15T22:22:26.980" v="1570" actId="478"/>
          <ac:picMkLst>
            <pc:docMk/>
            <pc:sldMk cId="3331735935" sldId="285"/>
            <ac:picMk id="2050" creationId="{8B2C1EF5-96CF-4985-9397-14BDC7454D6E}"/>
          </ac:picMkLst>
        </pc:picChg>
      </pc:sldChg>
      <pc:sldChg chg="addSp delSp modSp mod">
        <pc:chgData name="Moshe Freedman" userId="60dcc7a2-9905-4a61-8dfb-1ee9c74ad375" providerId="ADAL" clId="{1356B71B-16E4-464D-9F03-B48C005FAA96}" dt="2020-11-14T21:25:52.386" v="1211" actId="1076"/>
        <pc:sldMkLst>
          <pc:docMk/>
          <pc:sldMk cId="12751203" sldId="286"/>
        </pc:sldMkLst>
        <pc:spChg chg="mod">
          <ac:chgData name="Moshe Freedman" userId="60dcc7a2-9905-4a61-8dfb-1ee9c74ad375" providerId="ADAL" clId="{1356B71B-16E4-464D-9F03-B48C005FAA96}" dt="2020-11-14T21:25:42.534" v="1209" actId="1076"/>
          <ac:spMkLst>
            <pc:docMk/>
            <pc:sldMk cId="12751203" sldId="286"/>
            <ac:spMk id="2" creationId="{D7A5E2A5-1453-49F0-A3EF-70B62699156F}"/>
          </ac:spMkLst>
        </pc:spChg>
        <pc:spChg chg="del">
          <ac:chgData name="Moshe Freedman" userId="60dcc7a2-9905-4a61-8dfb-1ee9c74ad375" providerId="ADAL" clId="{1356B71B-16E4-464D-9F03-B48C005FAA96}" dt="2020-11-14T21:25:35.248" v="1206" actId="478"/>
          <ac:spMkLst>
            <pc:docMk/>
            <pc:sldMk cId="12751203" sldId="286"/>
            <ac:spMk id="3" creationId="{B77E3E21-6615-4B85-A6FC-DCBA855B1249}"/>
          </ac:spMkLst>
        </pc:spChg>
        <pc:spChg chg="add del mod">
          <ac:chgData name="Moshe Freedman" userId="60dcc7a2-9905-4a61-8dfb-1ee9c74ad375" providerId="ADAL" clId="{1356B71B-16E4-464D-9F03-B48C005FAA96}" dt="2020-11-14T21:25:35.987" v="1207" actId="478"/>
          <ac:spMkLst>
            <pc:docMk/>
            <pc:sldMk cId="12751203" sldId="286"/>
            <ac:spMk id="5" creationId="{9390509A-E735-4DFD-8255-FA2FFF0AF10D}"/>
          </ac:spMkLst>
        </pc:spChg>
        <pc:picChg chg="add mod">
          <ac:chgData name="Moshe Freedman" userId="60dcc7a2-9905-4a61-8dfb-1ee9c74ad375" providerId="ADAL" clId="{1356B71B-16E4-464D-9F03-B48C005FAA96}" dt="2020-11-14T21:25:52.386" v="1211" actId="1076"/>
          <ac:picMkLst>
            <pc:docMk/>
            <pc:sldMk cId="12751203" sldId="286"/>
            <ac:picMk id="4098" creationId="{AE27AA34-D2E4-46F8-9F45-D80C22D676BD}"/>
          </ac:picMkLst>
        </pc:picChg>
      </pc:sldChg>
      <pc:sldChg chg="addSp delSp modSp mod modNotesTx">
        <pc:chgData name="Moshe Freedman" userId="60dcc7a2-9905-4a61-8dfb-1ee9c74ad375" providerId="ADAL" clId="{1356B71B-16E4-464D-9F03-B48C005FAA96}" dt="2020-11-16T17:22:29.541" v="5620" actId="1076"/>
        <pc:sldMkLst>
          <pc:docMk/>
          <pc:sldMk cId="1675340787" sldId="287"/>
        </pc:sldMkLst>
        <pc:spChg chg="del mod">
          <ac:chgData name="Moshe Freedman" userId="60dcc7a2-9905-4a61-8dfb-1ee9c74ad375" providerId="ADAL" clId="{1356B71B-16E4-464D-9F03-B48C005FAA96}" dt="2020-11-16T17:22:21.437" v="5617" actId="478"/>
          <ac:spMkLst>
            <pc:docMk/>
            <pc:sldMk cId="1675340787" sldId="287"/>
            <ac:spMk id="2" creationId="{D7A5E2A5-1453-49F0-A3EF-70B62699156F}"/>
          </ac:spMkLst>
        </pc:spChg>
        <pc:spChg chg="del">
          <ac:chgData name="Moshe Freedman" userId="60dcc7a2-9905-4a61-8dfb-1ee9c74ad375" providerId="ADAL" clId="{1356B71B-16E4-464D-9F03-B48C005FAA96}" dt="2020-11-14T21:25:56.593" v="1212" actId="478"/>
          <ac:spMkLst>
            <pc:docMk/>
            <pc:sldMk cId="1675340787" sldId="287"/>
            <ac:spMk id="3" creationId="{B77E3E21-6615-4B85-A6FC-DCBA855B1249}"/>
          </ac:spMkLst>
        </pc:spChg>
        <pc:spChg chg="add del mod">
          <ac:chgData name="Moshe Freedman" userId="60dcc7a2-9905-4a61-8dfb-1ee9c74ad375" providerId="ADAL" clId="{1356B71B-16E4-464D-9F03-B48C005FAA96}" dt="2020-11-14T21:25:58.042" v="1213" actId="478"/>
          <ac:spMkLst>
            <pc:docMk/>
            <pc:sldMk cId="1675340787" sldId="287"/>
            <ac:spMk id="6" creationId="{98518BBF-BADB-4E62-A090-90CD66A9C237}"/>
          </ac:spMkLst>
        </pc:spChg>
        <pc:picChg chg="add mod">
          <ac:chgData name="Moshe Freedman" userId="60dcc7a2-9905-4a61-8dfb-1ee9c74ad375" providerId="ADAL" clId="{1356B71B-16E4-464D-9F03-B48C005FAA96}" dt="2020-11-16T17:22:29.541" v="5620" actId="1076"/>
          <ac:picMkLst>
            <pc:docMk/>
            <pc:sldMk cId="1675340787" sldId="287"/>
            <ac:picMk id="4" creationId="{07C3EBCE-CCFB-4F2B-8C49-69CDFFDDABF7}"/>
          </ac:picMkLst>
        </pc:picChg>
      </pc:sldChg>
      <pc:sldChg chg="addSp delSp modSp mod modNotesTx">
        <pc:chgData name="Moshe Freedman" userId="60dcc7a2-9905-4a61-8dfb-1ee9c74ad375" providerId="ADAL" clId="{1356B71B-16E4-464D-9F03-B48C005FAA96}" dt="2020-11-16T16:29:19.253" v="4946" actId="1076"/>
        <pc:sldMkLst>
          <pc:docMk/>
          <pc:sldMk cId="574121230" sldId="288"/>
        </pc:sldMkLst>
        <pc:spChg chg="mod">
          <ac:chgData name="Moshe Freedman" userId="60dcc7a2-9905-4a61-8dfb-1ee9c74ad375" providerId="ADAL" clId="{1356B71B-16E4-464D-9F03-B48C005FAA96}" dt="2020-11-16T16:29:19.253" v="4946" actId="1076"/>
          <ac:spMkLst>
            <pc:docMk/>
            <pc:sldMk cId="574121230" sldId="288"/>
            <ac:spMk id="2" creationId="{D7A5E2A5-1453-49F0-A3EF-70B62699156F}"/>
          </ac:spMkLst>
        </pc:spChg>
        <pc:spChg chg="del">
          <ac:chgData name="Moshe Freedman" userId="60dcc7a2-9905-4a61-8dfb-1ee9c74ad375" providerId="ADAL" clId="{1356B71B-16E4-464D-9F03-B48C005FAA96}" dt="2020-11-14T21:29:47.967" v="1290" actId="478"/>
          <ac:spMkLst>
            <pc:docMk/>
            <pc:sldMk cId="574121230" sldId="288"/>
            <ac:spMk id="3" creationId="{B77E3E21-6615-4B85-A6FC-DCBA855B1249}"/>
          </ac:spMkLst>
        </pc:spChg>
        <pc:spChg chg="add del">
          <ac:chgData name="Moshe Freedman" userId="60dcc7a2-9905-4a61-8dfb-1ee9c74ad375" providerId="ADAL" clId="{1356B71B-16E4-464D-9F03-B48C005FAA96}" dt="2020-11-14T21:07:24.671" v="1057" actId="478"/>
          <ac:spMkLst>
            <pc:docMk/>
            <pc:sldMk cId="574121230" sldId="288"/>
            <ac:spMk id="4" creationId="{46C32FE3-579D-4D11-A409-BD5A9772CB66}"/>
          </ac:spMkLst>
        </pc:spChg>
        <pc:spChg chg="add del mod">
          <ac:chgData name="Moshe Freedman" userId="60dcc7a2-9905-4a61-8dfb-1ee9c74ad375" providerId="ADAL" clId="{1356B71B-16E4-464D-9F03-B48C005FAA96}" dt="2020-11-14T21:29:49.434" v="1291" actId="478"/>
          <ac:spMkLst>
            <pc:docMk/>
            <pc:sldMk cId="574121230" sldId="288"/>
            <ac:spMk id="7" creationId="{385F3072-6047-4B18-8F1C-D181851744B8}"/>
          </ac:spMkLst>
        </pc:spChg>
        <pc:picChg chg="add mod">
          <ac:chgData name="Moshe Freedman" userId="60dcc7a2-9905-4a61-8dfb-1ee9c74ad375" providerId="ADAL" clId="{1356B71B-16E4-464D-9F03-B48C005FAA96}" dt="2020-11-16T16:29:19.253" v="4946" actId="1076"/>
          <ac:picMkLst>
            <pc:docMk/>
            <pc:sldMk cId="574121230" sldId="288"/>
            <ac:picMk id="5" creationId="{9B6F1C51-6432-453C-A399-0398E14B1AE0}"/>
          </ac:picMkLst>
        </pc:picChg>
      </pc:sldChg>
      <pc:sldChg chg="addSp delSp modSp mod">
        <pc:chgData name="Moshe Freedman" userId="60dcc7a2-9905-4a61-8dfb-1ee9c74ad375" providerId="ADAL" clId="{1356B71B-16E4-464D-9F03-B48C005FAA96}" dt="2020-11-14T21:27:08.716" v="1244" actId="1076"/>
        <pc:sldMkLst>
          <pc:docMk/>
          <pc:sldMk cId="932982675" sldId="289"/>
        </pc:sldMkLst>
        <pc:spChg chg="mod">
          <ac:chgData name="Moshe Freedman" userId="60dcc7a2-9905-4a61-8dfb-1ee9c74ad375" providerId="ADAL" clId="{1356B71B-16E4-464D-9F03-B48C005FAA96}" dt="2020-11-14T21:27:02.501" v="1242" actId="1076"/>
          <ac:spMkLst>
            <pc:docMk/>
            <pc:sldMk cId="932982675" sldId="289"/>
            <ac:spMk id="2" creationId="{D7A5E2A5-1453-49F0-A3EF-70B62699156F}"/>
          </ac:spMkLst>
        </pc:spChg>
        <pc:spChg chg="del mod">
          <ac:chgData name="Moshe Freedman" userId="60dcc7a2-9905-4a61-8dfb-1ee9c74ad375" providerId="ADAL" clId="{1356B71B-16E4-464D-9F03-B48C005FAA96}" dt="2020-11-14T21:26:54.711" v="1239" actId="478"/>
          <ac:spMkLst>
            <pc:docMk/>
            <pc:sldMk cId="932982675" sldId="289"/>
            <ac:spMk id="3" creationId="{B77E3E21-6615-4B85-A6FC-DCBA855B1249}"/>
          </ac:spMkLst>
        </pc:spChg>
        <pc:spChg chg="add del mod">
          <ac:chgData name="Moshe Freedman" userId="60dcc7a2-9905-4a61-8dfb-1ee9c74ad375" providerId="ADAL" clId="{1356B71B-16E4-464D-9F03-B48C005FAA96}" dt="2020-11-14T21:26:56.081" v="1240" actId="478"/>
          <ac:spMkLst>
            <pc:docMk/>
            <pc:sldMk cId="932982675" sldId="289"/>
            <ac:spMk id="5" creationId="{D1ACB7AC-1813-44BB-9DF0-18444F069A90}"/>
          </ac:spMkLst>
        </pc:spChg>
        <pc:picChg chg="mod">
          <ac:chgData name="Moshe Freedman" userId="60dcc7a2-9905-4a61-8dfb-1ee9c74ad375" providerId="ADAL" clId="{1356B71B-16E4-464D-9F03-B48C005FAA96}" dt="2020-11-14T21:27:08.716" v="1244" actId="1076"/>
          <ac:picMkLst>
            <pc:docMk/>
            <pc:sldMk cId="932982675" sldId="289"/>
            <ac:picMk id="7170" creationId="{AA2C02B8-6ABA-4B0A-95A3-9E20A0BC097B}"/>
          </ac:picMkLst>
        </pc:picChg>
      </pc:sldChg>
      <pc:sldChg chg="addSp delSp modSp mod">
        <pc:chgData name="Moshe Freedman" userId="60dcc7a2-9905-4a61-8dfb-1ee9c74ad375" providerId="ADAL" clId="{1356B71B-16E4-464D-9F03-B48C005FAA96}" dt="2020-11-14T21:28:05.653" v="1262" actId="1036"/>
        <pc:sldMkLst>
          <pc:docMk/>
          <pc:sldMk cId="519805208" sldId="290"/>
        </pc:sldMkLst>
        <pc:spChg chg="mod">
          <ac:chgData name="Moshe Freedman" userId="60dcc7a2-9905-4a61-8dfb-1ee9c74ad375" providerId="ADAL" clId="{1356B71B-16E4-464D-9F03-B48C005FAA96}" dt="2020-11-14T21:27:46.922" v="1255" actId="1076"/>
          <ac:spMkLst>
            <pc:docMk/>
            <pc:sldMk cId="519805208" sldId="290"/>
            <ac:spMk id="2" creationId="{D7A5E2A5-1453-49F0-A3EF-70B62699156F}"/>
          </ac:spMkLst>
        </pc:spChg>
        <pc:spChg chg="del">
          <ac:chgData name="Moshe Freedman" userId="60dcc7a2-9905-4a61-8dfb-1ee9c74ad375" providerId="ADAL" clId="{1356B71B-16E4-464D-9F03-B48C005FAA96}" dt="2020-11-14T21:27:15.622" v="1245" actId="478"/>
          <ac:spMkLst>
            <pc:docMk/>
            <pc:sldMk cId="519805208" sldId="290"/>
            <ac:spMk id="3" creationId="{B77E3E21-6615-4B85-A6FC-DCBA855B1249}"/>
          </ac:spMkLst>
        </pc:spChg>
        <pc:spChg chg="add mod">
          <ac:chgData name="Moshe Freedman" userId="60dcc7a2-9905-4a61-8dfb-1ee9c74ad375" providerId="ADAL" clId="{1356B71B-16E4-464D-9F03-B48C005FAA96}" dt="2020-11-14T21:28:05.653" v="1262" actId="1036"/>
          <ac:spMkLst>
            <pc:docMk/>
            <pc:sldMk cId="519805208" sldId="290"/>
            <ac:spMk id="6" creationId="{F2E49B8C-5F31-4A1F-9C80-B5F07ED98E1B}"/>
          </ac:spMkLst>
        </pc:spChg>
        <pc:spChg chg="add del mod">
          <ac:chgData name="Moshe Freedman" userId="60dcc7a2-9905-4a61-8dfb-1ee9c74ad375" providerId="ADAL" clId="{1356B71B-16E4-464D-9F03-B48C005FAA96}" dt="2020-11-14T21:27:16.956" v="1246" actId="478"/>
          <ac:spMkLst>
            <pc:docMk/>
            <pc:sldMk cId="519805208" sldId="290"/>
            <ac:spMk id="8" creationId="{161FA49B-39E4-4619-9ECF-49D93B29F691}"/>
          </ac:spMkLst>
        </pc:spChg>
        <pc:picChg chg="add mod">
          <ac:chgData name="Moshe Freedman" userId="60dcc7a2-9905-4a61-8dfb-1ee9c74ad375" providerId="ADAL" clId="{1356B71B-16E4-464D-9F03-B48C005FAA96}" dt="2020-11-14T21:27:48.620" v="1256" actId="1076"/>
          <ac:picMkLst>
            <pc:docMk/>
            <pc:sldMk cId="519805208" sldId="290"/>
            <ac:picMk id="4" creationId="{F7B09787-DB2C-40A2-8BC3-D26FCBF52D41}"/>
          </ac:picMkLst>
        </pc:picChg>
      </pc:sldChg>
      <pc:sldChg chg="addSp delSp modSp mod modNotesTx">
        <pc:chgData name="Moshe Freedman" userId="60dcc7a2-9905-4a61-8dfb-1ee9c74ad375" providerId="ADAL" clId="{1356B71B-16E4-464D-9F03-B48C005FAA96}" dt="2020-11-16T19:13:39.242" v="6335" actId="1076"/>
        <pc:sldMkLst>
          <pc:docMk/>
          <pc:sldMk cId="250347711" sldId="291"/>
        </pc:sldMkLst>
        <pc:spChg chg="del mod">
          <ac:chgData name="Moshe Freedman" userId="60dcc7a2-9905-4a61-8dfb-1ee9c74ad375" providerId="ADAL" clId="{1356B71B-16E4-464D-9F03-B48C005FAA96}" dt="2020-11-16T19:13:29.607" v="6331" actId="478"/>
          <ac:spMkLst>
            <pc:docMk/>
            <pc:sldMk cId="250347711" sldId="291"/>
            <ac:spMk id="2" creationId="{D7A5E2A5-1453-49F0-A3EF-70B62699156F}"/>
          </ac:spMkLst>
        </pc:spChg>
        <pc:spChg chg="del">
          <ac:chgData name="Moshe Freedman" userId="60dcc7a2-9905-4a61-8dfb-1ee9c74ad375" providerId="ADAL" clId="{1356B71B-16E4-464D-9F03-B48C005FAA96}" dt="2020-11-14T21:28:16.206" v="1263" actId="478"/>
          <ac:spMkLst>
            <pc:docMk/>
            <pc:sldMk cId="250347711" sldId="291"/>
            <ac:spMk id="3" creationId="{B77E3E21-6615-4B85-A6FC-DCBA855B1249}"/>
          </ac:spMkLst>
        </pc:spChg>
        <pc:spChg chg="add del mod">
          <ac:chgData name="Moshe Freedman" userId="60dcc7a2-9905-4a61-8dfb-1ee9c74ad375" providerId="ADAL" clId="{1356B71B-16E4-464D-9F03-B48C005FAA96}" dt="2020-11-14T21:28:17.384" v="1264" actId="478"/>
          <ac:spMkLst>
            <pc:docMk/>
            <pc:sldMk cId="250347711" sldId="291"/>
            <ac:spMk id="5" creationId="{00C40334-DBA3-41DA-84AB-3B9D2B9E3159}"/>
          </ac:spMkLst>
        </pc:spChg>
        <pc:picChg chg="add mod">
          <ac:chgData name="Moshe Freedman" userId="60dcc7a2-9905-4a61-8dfb-1ee9c74ad375" providerId="ADAL" clId="{1356B71B-16E4-464D-9F03-B48C005FAA96}" dt="2020-11-16T19:13:39.242" v="6335" actId="1076"/>
          <ac:picMkLst>
            <pc:docMk/>
            <pc:sldMk cId="250347711" sldId="291"/>
            <ac:picMk id="5122" creationId="{3E50D8BB-3A6A-4238-8CB1-4A3AB56CB979}"/>
          </ac:picMkLst>
        </pc:picChg>
      </pc:sldChg>
      <pc:sldChg chg="addSp delSp modSp add mod ord">
        <pc:chgData name="Moshe Freedman" userId="60dcc7a2-9905-4a61-8dfb-1ee9c74ad375" providerId="ADAL" clId="{1356B71B-16E4-464D-9F03-B48C005FAA96}" dt="2020-11-16T17:29:48.909" v="5782" actId="1076"/>
        <pc:sldMkLst>
          <pc:docMk/>
          <pc:sldMk cId="1272326971" sldId="292"/>
        </pc:sldMkLst>
        <pc:spChg chg="del mod">
          <ac:chgData name="Moshe Freedman" userId="60dcc7a2-9905-4a61-8dfb-1ee9c74ad375" providerId="ADAL" clId="{1356B71B-16E4-464D-9F03-B48C005FAA96}" dt="2020-11-16T11:49:55.647" v="2115" actId="478"/>
          <ac:spMkLst>
            <pc:docMk/>
            <pc:sldMk cId="1272326971" sldId="292"/>
            <ac:spMk id="3" creationId="{B77E3E21-6615-4B85-A6FC-DCBA855B1249}"/>
          </ac:spMkLst>
        </pc:spChg>
        <pc:spChg chg="add del mod">
          <ac:chgData name="Moshe Freedman" userId="60dcc7a2-9905-4a61-8dfb-1ee9c74ad375" providerId="ADAL" clId="{1356B71B-16E4-464D-9F03-B48C005FAA96}" dt="2020-11-15T10:33:25.645" v="1533" actId="478"/>
          <ac:spMkLst>
            <pc:docMk/>
            <pc:sldMk cId="1272326971" sldId="292"/>
            <ac:spMk id="4" creationId="{9D2D76E5-7631-4C32-A980-C52E3EBC7A2C}"/>
          </ac:spMkLst>
        </pc:spChg>
        <pc:spChg chg="add mod">
          <ac:chgData name="Moshe Freedman" userId="60dcc7a2-9905-4a61-8dfb-1ee9c74ad375" providerId="ADAL" clId="{1356B71B-16E4-464D-9F03-B48C005FAA96}" dt="2020-11-16T11:56:16.541" v="2313" actId="123"/>
          <ac:spMkLst>
            <pc:docMk/>
            <pc:sldMk cId="1272326971" sldId="292"/>
            <ac:spMk id="5" creationId="{CE1F9825-E3FC-49AA-A076-5E8DBA38DAFE}"/>
          </ac:spMkLst>
        </pc:spChg>
        <pc:spChg chg="add del mod">
          <ac:chgData name="Moshe Freedman" userId="60dcc7a2-9905-4a61-8dfb-1ee9c74ad375" providerId="ADAL" clId="{1356B71B-16E4-464D-9F03-B48C005FAA96}" dt="2020-11-16T11:49:57.043" v="2116" actId="478"/>
          <ac:spMkLst>
            <pc:docMk/>
            <pc:sldMk cId="1272326971" sldId="292"/>
            <ac:spMk id="7" creationId="{18DD4587-CF55-406F-B99E-078792596D4E}"/>
          </ac:spMkLst>
        </pc:spChg>
        <pc:picChg chg="add mod">
          <ac:chgData name="Moshe Freedman" userId="60dcc7a2-9905-4a61-8dfb-1ee9c74ad375" providerId="ADAL" clId="{1356B71B-16E4-464D-9F03-B48C005FAA96}" dt="2020-11-16T17:29:48.909" v="5782" actId="1076"/>
          <ac:picMkLst>
            <pc:docMk/>
            <pc:sldMk cId="1272326971" sldId="292"/>
            <ac:picMk id="8194" creationId="{864DEB40-3827-4306-9457-803AACEB10FE}"/>
          </ac:picMkLst>
        </pc:picChg>
      </pc:sldChg>
      <pc:sldChg chg="addSp delSp modSp add mod ord modNotesTx">
        <pc:chgData name="Moshe Freedman" userId="60dcc7a2-9905-4a61-8dfb-1ee9c74ad375" providerId="ADAL" clId="{1356B71B-16E4-464D-9F03-B48C005FAA96}" dt="2020-11-16T17:23:03.582" v="5627"/>
        <pc:sldMkLst>
          <pc:docMk/>
          <pc:sldMk cId="3588093014" sldId="293"/>
        </pc:sldMkLst>
        <pc:spChg chg="del">
          <ac:chgData name="Moshe Freedman" userId="60dcc7a2-9905-4a61-8dfb-1ee9c74ad375" providerId="ADAL" clId="{1356B71B-16E4-464D-9F03-B48C005FAA96}" dt="2020-11-14T21:30:43.155" v="1304" actId="478"/>
          <ac:spMkLst>
            <pc:docMk/>
            <pc:sldMk cId="3588093014" sldId="293"/>
            <ac:spMk id="3" creationId="{B77E3E21-6615-4B85-A6FC-DCBA855B1249}"/>
          </ac:spMkLst>
        </pc:spChg>
        <pc:spChg chg="add del mod">
          <ac:chgData name="Moshe Freedman" userId="60dcc7a2-9905-4a61-8dfb-1ee9c74ad375" providerId="ADAL" clId="{1356B71B-16E4-464D-9F03-B48C005FAA96}" dt="2020-11-14T21:30:44.129" v="1305" actId="478"/>
          <ac:spMkLst>
            <pc:docMk/>
            <pc:sldMk cId="3588093014" sldId="293"/>
            <ac:spMk id="4" creationId="{08A6D421-4B01-41E4-9334-9DF7693EEFED}"/>
          </ac:spMkLst>
        </pc:spChg>
        <pc:spChg chg="mod">
          <ac:chgData name="Moshe Freedman" userId="60dcc7a2-9905-4a61-8dfb-1ee9c74ad375" providerId="ADAL" clId="{1356B71B-16E4-464D-9F03-B48C005FAA96}" dt="2020-11-14T21:31:03.732" v="1312" actId="14100"/>
          <ac:spMkLst>
            <pc:docMk/>
            <pc:sldMk cId="3588093014" sldId="293"/>
            <ac:spMk id="5" creationId="{26EF7B71-616C-495B-A179-23153EF9A645}"/>
          </ac:spMkLst>
        </pc:spChg>
        <pc:spChg chg="del mod">
          <ac:chgData name="Moshe Freedman" userId="60dcc7a2-9905-4a61-8dfb-1ee9c74ad375" providerId="ADAL" clId="{1356B71B-16E4-464D-9F03-B48C005FAA96}" dt="2020-11-16T17:23:03.582" v="5627"/>
          <ac:spMkLst>
            <pc:docMk/>
            <pc:sldMk cId="3588093014" sldId="293"/>
            <ac:spMk id="8" creationId="{4228F637-23E5-4CCA-AB20-E5F6E0DA2116}"/>
          </ac:spMkLst>
        </pc:spChg>
        <pc:picChg chg="mod">
          <ac:chgData name="Moshe Freedman" userId="60dcc7a2-9905-4a61-8dfb-1ee9c74ad375" providerId="ADAL" clId="{1356B71B-16E4-464D-9F03-B48C005FAA96}" dt="2020-11-14T21:30:47.402" v="1306" actId="14100"/>
          <ac:picMkLst>
            <pc:docMk/>
            <pc:sldMk cId="3588093014" sldId="293"/>
            <ac:picMk id="1026" creationId="{4F61846C-ED98-4D26-8A2F-65E11E322540}"/>
          </ac:picMkLst>
        </pc:picChg>
        <pc:picChg chg="mod">
          <ac:chgData name="Moshe Freedman" userId="60dcc7a2-9905-4a61-8dfb-1ee9c74ad375" providerId="ADAL" clId="{1356B71B-16E4-464D-9F03-B48C005FAA96}" dt="2020-11-16T17:23:03.015" v="5625" actId="1076"/>
          <ac:picMkLst>
            <pc:docMk/>
            <pc:sldMk cId="3588093014" sldId="293"/>
            <ac:picMk id="1028" creationId="{423C7502-CB0C-4712-894E-23E8FBAADDBF}"/>
          </ac:picMkLst>
        </pc:picChg>
      </pc:sldChg>
      <pc:sldChg chg="addSp modSp add del mod ord">
        <pc:chgData name="Moshe Freedman" userId="60dcc7a2-9905-4a61-8dfb-1ee9c74ad375" providerId="ADAL" clId="{1356B71B-16E4-464D-9F03-B48C005FAA96}" dt="2020-11-16T11:49:50.884" v="2114" actId="47"/>
        <pc:sldMkLst>
          <pc:docMk/>
          <pc:sldMk cId="2910903205" sldId="294"/>
        </pc:sldMkLst>
        <pc:spChg chg="add mod">
          <ac:chgData name="Moshe Freedman" userId="60dcc7a2-9905-4a61-8dfb-1ee9c74ad375" providerId="ADAL" clId="{1356B71B-16E4-464D-9F03-B48C005FAA96}" dt="2020-11-14T20:07:01.055" v="772" actId="1076"/>
          <ac:spMkLst>
            <pc:docMk/>
            <pc:sldMk cId="2910903205" sldId="294"/>
            <ac:spMk id="2" creationId="{DAF249B1-A38C-4FB3-9671-BF8D4D901821}"/>
          </ac:spMkLst>
        </pc:spChg>
        <pc:spChg chg="mod">
          <ac:chgData name="Moshe Freedman" userId="60dcc7a2-9905-4a61-8dfb-1ee9c74ad375" providerId="ADAL" clId="{1356B71B-16E4-464D-9F03-B48C005FAA96}" dt="2020-11-14T19:58:20.129" v="683" actId="20577"/>
          <ac:spMkLst>
            <pc:docMk/>
            <pc:sldMk cId="2910903205" sldId="294"/>
            <ac:spMk id="3" creationId="{B77E3E21-6615-4B85-A6FC-DCBA855B1249}"/>
          </ac:spMkLst>
        </pc:spChg>
        <pc:spChg chg="add mod">
          <ac:chgData name="Moshe Freedman" userId="60dcc7a2-9905-4a61-8dfb-1ee9c74ad375" providerId="ADAL" clId="{1356B71B-16E4-464D-9F03-B48C005FAA96}" dt="2020-11-14T20:00:22.280" v="730" actId="1076"/>
          <ac:spMkLst>
            <pc:docMk/>
            <pc:sldMk cId="2910903205" sldId="294"/>
            <ac:spMk id="5" creationId="{1C79E452-6A69-4274-A878-E20BB4B4A68B}"/>
          </ac:spMkLst>
        </pc:spChg>
      </pc:sldChg>
      <pc:sldChg chg="modSp add del mod">
        <pc:chgData name="Moshe Freedman" userId="60dcc7a2-9905-4a61-8dfb-1ee9c74ad375" providerId="ADAL" clId="{1356B71B-16E4-464D-9F03-B48C005FAA96}" dt="2020-11-16T11:49:50.884" v="2114" actId="47"/>
        <pc:sldMkLst>
          <pc:docMk/>
          <pc:sldMk cId="3722679297" sldId="295"/>
        </pc:sldMkLst>
        <pc:spChg chg="mod">
          <ac:chgData name="Moshe Freedman" userId="60dcc7a2-9905-4a61-8dfb-1ee9c74ad375" providerId="ADAL" clId="{1356B71B-16E4-464D-9F03-B48C005FAA96}" dt="2020-11-14T20:07:05.382" v="773"/>
          <ac:spMkLst>
            <pc:docMk/>
            <pc:sldMk cId="3722679297" sldId="295"/>
            <ac:spMk id="2" creationId="{DAF249B1-A38C-4FB3-9671-BF8D4D901821}"/>
          </ac:spMkLst>
        </pc:spChg>
        <pc:spChg chg="mod">
          <ac:chgData name="Moshe Freedman" userId="60dcc7a2-9905-4a61-8dfb-1ee9c74ad375" providerId="ADAL" clId="{1356B71B-16E4-464D-9F03-B48C005FAA96}" dt="2020-11-14T20:06:02.927" v="732"/>
          <ac:spMkLst>
            <pc:docMk/>
            <pc:sldMk cId="3722679297" sldId="295"/>
            <ac:spMk id="5" creationId="{1C79E452-6A69-4274-A878-E20BB4B4A68B}"/>
          </ac:spMkLst>
        </pc:spChg>
      </pc:sldChg>
      <pc:sldChg chg="modSp add del mod">
        <pc:chgData name="Moshe Freedman" userId="60dcc7a2-9905-4a61-8dfb-1ee9c74ad375" providerId="ADAL" clId="{1356B71B-16E4-464D-9F03-B48C005FAA96}" dt="2020-11-16T11:49:50.884" v="2114" actId="47"/>
        <pc:sldMkLst>
          <pc:docMk/>
          <pc:sldMk cId="1980709802" sldId="296"/>
        </pc:sldMkLst>
        <pc:spChg chg="mod">
          <ac:chgData name="Moshe Freedman" userId="60dcc7a2-9905-4a61-8dfb-1ee9c74ad375" providerId="ADAL" clId="{1356B71B-16E4-464D-9F03-B48C005FAA96}" dt="2020-11-14T20:06:53.376" v="768" actId="113"/>
          <ac:spMkLst>
            <pc:docMk/>
            <pc:sldMk cId="1980709802" sldId="296"/>
            <ac:spMk id="2" creationId="{DAF249B1-A38C-4FB3-9671-BF8D4D901821}"/>
          </ac:spMkLst>
        </pc:spChg>
        <pc:spChg chg="mod">
          <ac:chgData name="Moshe Freedman" userId="60dcc7a2-9905-4a61-8dfb-1ee9c74ad375" providerId="ADAL" clId="{1356B71B-16E4-464D-9F03-B48C005FAA96}" dt="2020-11-14T20:06:36.346" v="764"/>
          <ac:spMkLst>
            <pc:docMk/>
            <pc:sldMk cId="1980709802" sldId="296"/>
            <ac:spMk id="5" creationId="{1C79E452-6A69-4274-A878-E20BB4B4A68B}"/>
          </ac:spMkLst>
        </pc:spChg>
      </pc:sldChg>
      <pc:sldChg chg="addSp delSp modSp new mod">
        <pc:chgData name="Moshe Freedman" userId="60dcc7a2-9905-4a61-8dfb-1ee9c74ad375" providerId="ADAL" clId="{1356B71B-16E4-464D-9F03-B48C005FAA96}" dt="2020-11-16T16:12:19.885" v="4929" actId="207"/>
        <pc:sldMkLst>
          <pc:docMk/>
          <pc:sldMk cId="1389717622" sldId="297"/>
        </pc:sldMkLst>
        <pc:spChg chg="del mod">
          <ac:chgData name="Moshe Freedman" userId="60dcc7a2-9905-4a61-8dfb-1ee9c74ad375" providerId="ADAL" clId="{1356B71B-16E4-464D-9F03-B48C005FAA96}" dt="2020-11-14T20:12:18.531" v="809" actId="478"/>
          <ac:spMkLst>
            <pc:docMk/>
            <pc:sldMk cId="1389717622" sldId="297"/>
            <ac:spMk id="2" creationId="{C37BB1B9-8531-468C-A34F-2501DE164D4E}"/>
          </ac:spMkLst>
        </pc:spChg>
        <pc:spChg chg="add mod">
          <ac:chgData name="Moshe Freedman" userId="60dcc7a2-9905-4a61-8dfb-1ee9c74ad375" providerId="ADAL" clId="{1356B71B-16E4-464D-9F03-B48C005FAA96}" dt="2020-11-16T16:12:19.885" v="4929" actId="207"/>
          <ac:spMkLst>
            <pc:docMk/>
            <pc:sldMk cId="1389717622" sldId="297"/>
            <ac:spMk id="3" creationId="{8B692E97-1873-40A8-822D-DFA5739F53F0}"/>
          </ac:spMkLst>
        </pc:spChg>
        <pc:spChg chg="add del mod">
          <ac:chgData name="Moshe Freedman" userId="60dcc7a2-9905-4a61-8dfb-1ee9c74ad375" providerId="ADAL" clId="{1356B71B-16E4-464D-9F03-B48C005FAA96}" dt="2020-11-14T20:12:20.349" v="810" actId="478"/>
          <ac:spMkLst>
            <pc:docMk/>
            <pc:sldMk cId="1389717622" sldId="297"/>
            <ac:spMk id="5" creationId="{C926A3D0-A4BE-4055-BCCE-6AAD99041F41}"/>
          </ac:spMkLst>
        </pc:spChg>
      </pc:sldChg>
      <pc:sldChg chg="modSp add mod">
        <pc:chgData name="Moshe Freedman" userId="60dcc7a2-9905-4a61-8dfb-1ee9c74ad375" providerId="ADAL" clId="{1356B71B-16E4-464D-9F03-B48C005FAA96}" dt="2020-11-14T20:12:49.867" v="834" actId="20577"/>
        <pc:sldMkLst>
          <pc:docMk/>
          <pc:sldMk cId="2275873547" sldId="298"/>
        </pc:sldMkLst>
        <pc:spChg chg="mod">
          <ac:chgData name="Moshe Freedman" userId="60dcc7a2-9905-4a61-8dfb-1ee9c74ad375" providerId="ADAL" clId="{1356B71B-16E4-464D-9F03-B48C005FAA96}" dt="2020-11-14T20:12:49.867" v="834" actId="20577"/>
          <ac:spMkLst>
            <pc:docMk/>
            <pc:sldMk cId="2275873547" sldId="298"/>
            <ac:spMk id="3" creationId="{8B692E97-1873-40A8-822D-DFA5739F53F0}"/>
          </ac:spMkLst>
        </pc:spChg>
      </pc:sldChg>
      <pc:sldChg chg="modSp add del mod ord">
        <pc:chgData name="Moshe Freedman" userId="60dcc7a2-9905-4a61-8dfb-1ee9c74ad375" providerId="ADAL" clId="{1356B71B-16E4-464D-9F03-B48C005FAA96}" dt="2020-11-16T19:05:20.180" v="6305" actId="20577"/>
        <pc:sldMkLst>
          <pc:docMk/>
          <pc:sldMk cId="2242660646" sldId="299"/>
        </pc:sldMkLst>
        <pc:spChg chg="mod">
          <ac:chgData name="Moshe Freedman" userId="60dcc7a2-9905-4a61-8dfb-1ee9c74ad375" providerId="ADAL" clId="{1356B71B-16E4-464D-9F03-B48C005FAA96}" dt="2020-11-16T19:05:20.180" v="6305" actId="20577"/>
          <ac:spMkLst>
            <pc:docMk/>
            <pc:sldMk cId="2242660646" sldId="299"/>
            <ac:spMk id="3" creationId="{8B692E97-1873-40A8-822D-DFA5739F53F0}"/>
          </ac:spMkLst>
        </pc:spChg>
      </pc:sldChg>
      <pc:sldChg chg="modSp add mod">
        <pc:chgData name="Moshe Freedman" userId="60dcc7a2-9905-4a61-8dfb-1ee9c74ad375" providerId="ADAL" clId="{1356B71B-16E4-464D-9F03-B48C005FAA96}" dt="2020-11-16T16:41:58.178" v="5089" actId="20577"/>
        <pc:sldMkLst>
          <pc:docMk/>
          <pc:sldMk cId="2610227272" sldId="300"/>
        </pc:sldMkLst>
        <pc:spChg chg="mod">
          <ac:chgData name="Moshe Freedman" userId="60dcc7a2-9905-4a61-8dfb-1ee9c74ad375" providerId="ADAL" clId="{1356B71B-16E4-464D-9F03-B48C005FAA96}" dt="2020-11-16T16:41:58.178" v="5089" actId="20577"/>
          <ac:spMkLst>
            <pc:docMk/>
            <pc:sldMk cId="2610227272" sldId="300"/>
            <ac:spMk id="3" creationId="{8B692E97-1873-40A8-822D-DFA5739F53F0}"/>
          </ac:spMkLst>
        </pc:spChg>
      </pc:sldChg>
      <pc:sldChg chg="addSp delSp modSp add mod setBg setClrOvrMap modNotesTx">
        <pc:chgData name="Moshe Freedman" userId="60dcc7a2-9905-4a61-8dfb-1ee9c74ad375" providerId="ADAL" clId="{1356B71B-16E4-464D-9F03-B48C005FAA96}" dt="2020-11-16T19:14:04.278" v="6341" actId="1076"/>
        <pc:sldMkLst>
          <pc:docMk/>
          <pc:sldMk cId="650982987" sldId="301"/>
        </pc:sldMkLst>
        <pc:spChg chg="del mod">
          <ac:chgData name="Moshe Freedman" userId="60dcc7a2-9905-4a61-8dfb-1ee9c74ad375" providerId="ADAL" clId="{1356B71B-16E4-464D-9F03-B48C005FAA96}" dt="2020-11-16T19:13:52.875" v="6339"/>
          <ac:spMkLst>
            <pc:docMk/>
            <pc:sldMk cId="650982987" sldId="301"/>
            <ac:spMk id="2" creationId="{D7A5E2A5-1453-49F0-A3EF-70B62699156F}"/>
          </ac:spMkLst>
        </pc:spChg>
        <pc:spChg chg="del mod">
          <ac:chgData name="Moshe Freedman" userId="60dcc7a2-9905-4a61-8dfb-1ee9c74ad375" providerId="ADAL" clId="{1356B71B-16E4-464D-9F03-B48C005FAA96}" dt="2020-11-14T21:28:29.355" v="1266" actId="478"/>
          <ac:spMkLst>
            <pc:docMk/>
            <pc:sldMk cId="650982987" sldId="301"/>
            <ac:spMk id="3" creationId="{B77E3E21-6615-4B85-A6FC-DCBA855B1249}"/>
          </ac:spMkLst>
        </pc:spChg>
        <pc:spChg chg="add del mod">
          <ac:chgData name="Moshe Freedman" userId="60dcc7a2-9905-4a61-8dfb-1ee9c74ad375" providerId="ADAL" clId="{1356B71B-16E4-464D-9F03-B48C005FAA96}" dt="2020-11-14T21:28:30.802" v="1267" actId="478"/>
          <ac:spMkLst>
            <pc:docMk/>
            <pc:sldMk cId="650982987" sldId="301"/>
            <ac:spMk id="5" creationId="{45D2DCB2-5C6E-4046-A90F-935CE53ED2CA}"/>
          </ac:spMkLst>
        </pc:spChg>
        <pc:spChg chg="add del">
          <ac:chgData name="Moshe Freedman" userId="60dcc7a2-9905-4a61-8dfb-1ee9c74ad375" providerId="ADAL" clId="{1356B71B-16E4-464D-9F03-B48C005FAA96}" dt="2020-11-14T21:16:01.711" v="1148" actId="26606"/>
          <ac:spMkLst>
            <pc:docMk/>
            <pc:sldMk cId="650982987" sldId="301"/>
            <ac:spMk id="71" creationId="{5E8D2E83-FB3A-40E7-A9E5-7AB389D612B4}"/>
          </ac:spMkLst>
        </pc:spChg>
        <pc:picChg chg="del">
          <ac:chgData name="Moshe Freedman" userId="60dcc7a2-9905-4a61-8dfb-1ee9c74ad375" providerId="ADAL" clId="{1356B71B-16E4-464D-9F03-B48C005FAA96}" dt="2020-11-14T21:15:41.757" v="1145" actId="478"/>
          <ac:picMkLst>
            <pc:docMk/>
            <pc:sldMk cId="650982987" sldId="301"/>
            <ac:picMk id="5122" creationId="{3E50D8BB-3A6A-4238-8CB1-4A3AB56CB979}"/>
          </ac:picMkLst>
        </pc:picChg>
        <pc:picChg chg="add mod ord">
          <ac:chgData name="Moshe Freedman" userId="60dcc7a2-9905-4a61-8dfb-1ee9c74ad375" providerId="ADAL" clId="{1356B71B-16E4-464D-9F03-B48C005FAA96}" dt="2020-11-16T19:14:04.278" v="6341" actId="1076"/>
          <ac:picMkLst>
            <pc:docMk/>
            <pc:sldMk cId="650982987" sldId="301"/>
            <ac:picMk id="7170" creationId="{4C9E1EC4-1471-42EA-BAD3-78BE469DAC5F}"/>
          </ac:picMkLst>
        </pc:picChg>
      </pc:sldChg>
      <pc:sldChg chg="addSp delSp modSp add mod">
        <pc:chgData name="Moshe Freedman" userId="60dcc7a2-9905-4a61-8dfb-1ee9c74ad375" providerId="ADAL" clId="{1356B71B-16E4-464D-9F03-B48C005FAA96}" dt="2020-11-16T12:10:52.212" v="3130" actId="255"/>
        <pc:sldMkLst>
          <pc:docMk/>
          <pc:sldMk cId="2304932698" sldId="302"/>
        </pc:sldMkLst>
        <pc:spChg chg="del">
          <ac:chgData name="Moshe Freedman" userId="60dcc7a2-9905-4a61-8dfb-1ee9c74ad375" providerId="ADAL" clId="{1356B71B-16E4-464D-9F03-B48C005FAA96}" dt="2020-11-16T11:51:39.278" v="2138" actId="478"/>
          <ac:spMkLst>
            <pc:docMk/>
            <pc:sldMk cId="2304932698" sldId="302"/>
            <ac:spMk id="3" creationId="{B77E3E21-6615-4B85-A6FC-DCBA855B1249}"/>
          </ac:spMkLst>
        </pc:spChg>
        <pc:spChg chg="add del mod">
          <ac:chgData name="Moshe Freedman" userId="60dcc7a2-9905-4a61-8dfb-1ee9c74ad375" providerId="ADAL" clId="{1356B71B-16E4-464D-9F03-B48C005FAA96}" dt="2020-11-16T11:51:41.592" v="2139" actId="478"/>
          <ac:spMkLst>
            <pc:docMk/>
            <pc:sldMk cId="2304932698" sldId="302"/>
            <ac:spMk id="4" creationId="{11E409AD-1C61-4BC5-AF22-E4E05EAE3542}"/>
          </ac:spMkLst>
        </pc:spChg>
        <pc:spChg chg="add mod">
          <ac:chgData name="Moshe Freedman" userId="60dcc7a2-9905-4a61-8dfb-1ee9c74ad375" providerId="ADAL" clId="{1356B71B-16E4-464D-9F03-B48C005FAA96}" dt="2020-11-16T12:10:48.986" v="3129" actId="255"/>
          <ac:spMkLst>
            <pc:docMk/>
            <pc:sldMk cId="2304932698" sldId="302"/>
            <ac:spMk id="5" creationId="{5CDB5F87-FEE7-49E9-B19F-50A19FE91496}"/>
          </ac:spMkLst>
        </pc:spChg>
        <pc:spChg chg="add mod">
          <ac:chgData name="Moshe Freedman" userId="60dcc7a2-9905-4a61-8dfb-1ee9c74ad375" providerId="ADAL" clId="{1356B71B-16E4-464D-9F03-B48C005FAA96}" dt="2020-11-16T12:10:52.212" v="3130" actId="255"/>
          <ac:spMkLst>
            <pc:docMk/>
            <pc:sldMk cId="2304932698" sldId="302"/>
            <ac:spMk id="6" creationId="{3691CA68-862A-4C27-A9BB-A486330834DA}"/>
          </ac:spMkLst>
        </pc:spChg>
      </pc:sldChg>
      <pc:sldChg chg="addSp delSp modSp add mod ord">
        <pc:chgData name="Moshe Freedman" userId="60dcc7a2-9905-4a61-8dfb-1ee9c74ad375" providerId="ADAL" clId="{1356B71B-16E4-464D-9F03-B48C005FAA96}" dt="2020-11-16T16:13:23.795" v="4931"/>
        <pc:sldMkLst>
          <pc:docMk/>
          <pc:sldMk cId="254633271" sldId="303"/>
        </pc:sldMkLst>
        <pc:spChg chg="del">
          <ac:chgData name="Moshe Freedman" userId="60dcc7a2-9905-4a61-8dfb-1ee9c74ad375" providerId="ADAL" clId="{1356B71B-16E4-464D-9F03-B48C005FAA96}" dt="2020-11-16T11:50:07.150" v="2119" actId="478"/>
          <ac:spMkLst>
            <pc:docMk/>
            <pc:sldMk cId="254633271" sldId="303"/>
            <ac:spMk id="3" creationId="{B77E3E21-6615-4B85-A6FC-DCBA855B1249}"/>
          </ac:spMkLst>
        </pc:spChg>
        <pc:spChg chg="mod">
          <ac:chgData name="Moshe Freedman" userId="60dcc7a2-9905-4a61-8dfb-1ee9c74ad375" providerId="ADAL" clId="{1356B71B-16E4-464D-9F03-B48C005FAA96}" dt="2020-11-16T11:50:58.144" v="2131" actId="1076"/>
          <ac:spMkLst>
            <pc:docMk/>
            <pc:sldMk cId="254633271" sldId="303"/>
            <ac:spMk id="4" creationId="{9D2D76E5-7631-4C32-A980-C52E3EBC7A2C}"/>
          </ac:spMkLst>
        </pc:spChg>
        <pc:spChg chg="add del mod">
          <ac:chgData name="Moshe Freedman" userId="60dcc7a2-9905-4a61-8dfb-1ee9c74ad375" providerId="ADAL" clId="{1356B71B-16E4-464D-9F03-B48C005FAA96}" dt="2020-11-16T11:50:08.880" v="2120" actId="478"/>
          <ac:spMkLst>
            <pc:docMk/>
            <pc:sldMk cId="254633271" sldId="303"/>
            <ac:spMk id="5" creationId="{2C362E09-3488-4EC9-A10A-8A53063A3876}"/>
          </ac:spMkLst>
        </pc:spChg>
      </pc:sldChg>
      <pc:sldChg chg="addSp delSp modSp add mod ord">
        <pc:chgData name="Moshe Freedman" userId="60dcc7a2-9905-4a61-8dfb-1ee9c74ad375" providerId="ADAL" clId="{1356B71B-16E4-464D-9F03-B48C005FAA96}" dt="2020-11-16T16:13:23.795" v="4931"/>
        <pc:sldMkLst>
          <pc:docMk/>
          <pc:sldMk cId="3065453485" sldId="304"/>
        </pc:sldMkLst>
        <pc:spChg chg="del">
          <ac:chgData name="Moshe Freedman" userId="60dcc7a2-9905-4a61-8dfb-1ee9c74ad375" providerId="ADAL" clId="{1356B71B-16E4-464D-9F03-B48C005FAA96}" dt="2020-11-16T11:50:15.013" v="2121" actId="478"/>
          <ac:spMkLst>
            <pc:docMk/>
            <pc:sldMk cId="3065453485" sldId="304"/>
            <ac:spMk id="3" creationId="{B77E3E21-6615-4B85-A6FC-DCBA855B1249}"/>
          </ac:spMkLst>
        </pc:spChg>
        <pc:spChg chg="mod">
          <ac:chgData name="Moshe Freedman" userId="60dcc7a2-9905-4a61-8dfb-1ee9c74ad375" providerId="ADAL" clId="{1356B71B-16E4-464D-9F03-B48C005FAA96}" dt="2020-11-16T11:51:12.292" v="2133" actId="1076"/>
          <ac:spMkLst>
            <pc:docMk/>
            <pc:sldMk cId="3065453485" sldId="304"/>
            <ac:spMk id="4" creationId="{9D2D76E5-7631-4C32-A980-C52E3EBC7A2C}"/>
          </ac:spMkLst>
        </pc:spChg>
        <pc:spChg chg="add del mod">
          <ac:chgData name="Moshe Freedman" userId="60dcc7a2-9905-4a61-8dfb-1ee9c74ad375" providerId="ADAL" clId="{1356B71B-16E4-464D-9F03-B48C005FAA96}" dt="2020-11-16T11:50:16.918" v="2122" actId="478"/>
          <ac:spMkLst>
            <pc:docMk/>
            <pc:sldMk cId="3065453485" sldId="304"/>
            <ac:spMk id="5" creationId="{D6BA2C38-2652-4105-9889-7E46FE6949B9}"/>
          </ac:spMkLst>
        </pc:spChg>
      </pc:sldChg>
      <pc:sldChg chg="addSp delSp modSp add mod ord">
        <pc:chgData name="Moshe Freedman" userId="60dcc7a2-9905-4a61-8dfb-1ee9c74ad375" providerId="ADAL" clId="{1356B71B-16E4-464D-9F03-B48C005FAA96}" dt="2020-11-16T16:13:23.795" v="4931"/>
        <pc:sldMkLst>
          <pc:docMk/>
          <pc:sldMk cId="1671115762" sldId="305"/>
        </pc:sldMkLst>
        <pc:spChg chg="del">
          <ac:chgData name="Moshe Freedman" userId="60dcc7a2-9905-4a61-8dfb-1ee9c74ad375" providerId="ADAL" clId="{1356B71B-16E4-464D-9F03-B48C005FAA96}" dt="2020-11-16T11:50:01.485" v="2117" actId="478"/>
          <ac:spMkLst>
            <pc:docMk/>
            <pc:sldMk cId="1671115762" sldId="305"/>
            <ac:spMk id="3" creationId="{B77E3E21-6615-4B85-A6FC-DCBA855B1249}"/>
          </ac:spMkLst>
        </pc:spChg>
        <pc:spChg chg="mod">
          <ac:chgData name="Moshe Freedman" userId="60dcc7a2-9905-4a61-8dfb-1ee9c74ad375" providerId="ADAL" clId="{1356B71B-16E4-464D-9F03-B48C005FAA96}" dt="2020-11-16T11:50:47.720" v="2129" actId="1076"/>
          <ac:spMkLst>
            <pc:docMk/>
            <pc:sldMk cId="1671115762" sldId="305"/>
            <ac:spMk id="4" creationId="{9D2D76E5-7631-4C32-A980-C52E3EBC7A2C}"/>
          </ac:spMkLst>
        </pc:spChg>
        <pc:spChg chg="del">
          <ac:chgData name="Moshe Freedman" userId="60dcc7a2-9905-4a61-8dfb-1ee9c74ad375" providerId="ADAL" clId="{1356B71B-16E4-464D-9F03-B48C005FAA96}" dt="2020-11-15T10:33:50.109" v="1540" actId="478"/>
          <ac:spMkLst>
            <pc:docMk/>
            <pc:sldMk cId="1671115762" sldId="305"/>
            <ac:spMk id="5" creationId="{CE1F9825-E3FC-49AA-A076-5E8DBA38DAFE}"/>
          </ac:spMkLst>
        </pc:spChg>
        <pc:spChg chg="add del mod">
          <ac:chgData name="Moshe Freedman" userId="60dcc7a2-9905-4a61-8dfb-1ee9c74ad375" providerId="ADAL" clId="{1356B71B-16E4-464D-9F03-B48C005FAA96}" dt="2020-11-16T11:50:03.268" v="2118" actId="478"/>
          <ac:spMkLst>
            <pc:docMk/>
            <pc:sldMk cId="1671115762" sldId="305"/>
            <ac:spMk id="6" creationId="{C523F03A-F938-4C23-A36A-7D68BC716C00}"/>
          </ac:spMkLst>
        </pc:spChg>
        <pc:picChg chg="del">
          <ac:chgData name="Moshe Freedman" userId="60dcc7a2-9905-4a61-8dfb-1ee9c74ad375" providerId="ADAL" clId="{1356B71B-16E4-464D-9F03-B48C005FAA96}" dt="2020-11-15T10:33:48.495" v="1539" actId="478"/>
          <ac:picMkLst>
            <pc:docMk/>
            <pc:sldMk cId="1671115762" sldId="305"/>
            <ac:picMk id="8194" creationId="{864DEB40-3827-4306-9457-803AACEB10FE}"/>
          </ac:picMkLst>
        </pc:picChg>
      </pc:sldChg>
      <pc:sldChg chg="addSp delSp modSp add mod ord">
        <pc:chgData name="Moshe Freedman" userId="60dcc7a2-9905-4a61-8dfb-1ee9c74ad375" providerId="ADAL" clId="{1356B71B-16E4-464D-9F03-B48C005FAA96}" dt="2020-11-16T16:13:59.138" v="4933"/>
        <pc:sldMkLst>
          <pc:docMk/>
          <pc:sldMk cId="2145198291" sldId="306"/>
        </pc:sldMkLst>
        <pc:spChg chg="del">
          <ac:chgData name="Moshe Freedman" userId="60dcc7a2-9905-4a61-8dfb-1ee9c74ad375" providerId="ADAL" clId="{1356B71B-16E4-464D-9F03-B48C005FAA96}" dt="2020-11-16T11:50:21.578" v="2123" actId="478"/>
          <ac:spMkLst>
            <pc:docMk/>
            <pc:sldMk cId="2145198291" sldId="306"/>
            <ac:spMk id="3" creationId="{B77E3E21-6615-4B85-A6FC-DCBA855B1249}"/>
          </ac:spMkLst>
        </pc:spChg>
        <pc:spChg chg="mod">
          <ac:chgData name="Moshe Freedman" userId="60dcc7a2-9905-4a61-8dfb-1ee9c74ad375" providerId="ADAL" clId="{1356B71B-16E4-464D-9F03-B48C005FAA96}" dt="2020-11-16T11:51:22.225" v="2135" actId="1076"/>
          <ac:spMkLst>
            <pc:docMk/>
            <pc:sldMk cId="2145198291" sldId="306"/>
            <ac:spMk id="4" creationId="{9D2D76E5-7631-4C32-A980-C52E3EBC7A2C}"/>
          </ac:spMkLst>
        </pc:spChg>
        <pc:spChg chg="add del mod">
          <ac:chgData name="Moshe Freedman" userId="60dcc7a2-9905-4a61-8dfb-1ee9c74ad375" providerId="ADAL" clId="{1356B71B-16E4-464D-9F03-B48C005FAA96}" dt="2020-11-16T11:50:22.849" v="2124" actId="478"/>
          <ac:spMkLst>
            <pc:docMk/>
            <pc:sldMk cId="2145198291" sldId="306"/>
            <ac:spMk id="5" creationId="{D1AFE9E7-708F-4415-BA59-635D13C5392C}"/>
          </ac:spMkLst>
        </pc:spChg>
      </pc:sldChg>
      <pc:sldChg chg="addSp delSp modSp add mod ord">
        <pc:chgData name="Moshe Freedman" userId="60dcc7a2-9905-4a61-8dfb-1ee9c74ad375" providerId="ADAL" clId="{1356B71B-16E4-464D-9F03-B48C005FAA96}" dt="2020-11-16T16:13:59.138" v="4933"/>
        <pc:sldMkLst>
          <pc:docMk/>
          <pc:sldMk cId="2667699590" sldId="307"/>
        </pc:sldMkLst>
        <pc:spChg chg="del">
          <ac:chgData name="Moshe Freedman" userId="60dcc7a2-9905-4a61-8dfb-1ee9c74ad375" providerId="ADAL" clId="{1356B71B-16E4-464D-9F03-B48C005FAA96}" dt="2020-11-16T11:50:27.418" v="2125" actId="478"/>
          <ac:spMkLst>
            <pc:docMk/>
            <pc:sldMk cId="2667699590" sldId="307"/>
            <ac:spMk id="3" creationId="{B77E3E21-6615-4B85-A6FC-DCBA855B1249}"/>
          </ac:spMkLst>
        </pc:spChg>
        <pc:spChg chg="mod">
          <ac:chgData name="Moshe Freedman" userId="60dcc7a2-9905-4a61-8dfb-1ee9c74ad375" providerId="ADAL" clId="{1356B71B-16E4-464D-9F03-B48C005FAA96}" dt="2020-11-16T11:51:33.363" v="2137" actId="1076"/>
          <ac:spMkLst>
            <pc:docMk/>
            <pc:sldMk cId="2667699590" sldId="307"/>
            <ac:spMk id="4" creationId="{9D2D76E5-7631-4C32-A980-C52E3EBC7A2C}"/>
          </ac:spMkLst>
        </pc:spChg>
        <pc:spChg chg="add del mod">
          <ac:chgData name="Moshe Freedman" userId="60dcc7a2-9905-4a61-8dfb-1ee9c74ad375" providerId="ADAL" clId="{1356B71B-16E4-464D-9F03-B48C005FAA96}" dt="2020-11-16T11:50:28.668" v="2126" actId="478"/>
          <ac:spMkLst>
            <pc:docMk/>
            <pc:sldMk cId="2667699590" sldId="307"/>
            <ac:spMk id="5" creationId="{A1E5B8D0-CF38-4306-A17B-ED68A24D8DE0}"/>
          </ac:spMkLst>
        </pc:spChg>
      </pc:sldChg>
      <pc:sldChg chg="modSp add mod">
        <pc:chgData name="Moshe Freedman" userId="60dcc7a2-9905-4a61-8dfb-1ee9c74ad375" providerId="ADAL" clId="{1356B71B-16E4-464D-9F03-B48C005FAA96}" dt="2020-11-15T22:23:25.543" v="1593" actId="1076"/>
        <pc:sldMkLst>
          <pc:docMk/>
          <pc:sldMk cId="1814174948" sldId="308"/>
        </pc:sldMkLst>
        <pc:spChg chg="mod">
          <ac:chgData name="Moshe Freedman" userId="60dcc7a2-9905-4a61-8dfb-1ee9c74ad375" providerId="ADAL" clId="{1356B71B-16E4-464D-9F03-B48C005FAA96}" dt="2020-11-15T22:23:23.307" v="1592" actId="6549"/>
          <ac:spMkLst>
            <pc:docMk/>
            <pc:sldMk cId="1814174948" sldId="308"/>
            <ac:spMk id="2" creationId="{D7A5E2A5-1453-49F0-A3EF-70B62699156F}"/>
          </ac:spMkLst>
        </pc:spChg>
        <pc:picChg chg="mod">
          <ac:chgData name="Moshe Freedman" userId="60dcc7a2-9905-4a61-8dfb-1ee9c74ad375" providerId="ADAL" clId="{1356B71B-16E4-464D-9F03-B48C005FAA96}" dt="2020-11-15T22:23:25.543" v="1593" actId="1076"/>
          <ac:picMkLst>
            <pc:docMk/>
            <pc:sldMk cId="1814174948" sldId="308"/>
            <ac:picMk id="2050" creationId="{8B2C1EF5-96CF-4985-9397-14BDC7454D6E}"/>
          </ac:picMkLst>
        </pc:picChg>
      </pc:sldChg>
      <pc:sldChg chg="addSp delSp modSp add mod">
        <pc:chgData name="Moshe Freedman" userId="60dcc7a2-9905-4a61-8dfb-1ee9c74ad375" providerId="ADAL" clId="{1356B71B-16E4-464D-9F03-B48C005FAA96}" dt="2020-11-16T19:04:53.730" v="6304"/>
        <pc:sldMkLst>
          <pc:docMk/>
          <pc:sldMk cId="155520604" sldId="309"/>
        </pc:sldMkLst>
        <pc:spChg chg="add del mod">
          <ac:chgData name="Moshe Freedman" userId="60dcc7a2-9905-4a61-8dfb-1ee9c74ad375" providerId="ADAL" clId="{1356B71B-16E4-464D-9F03-B48C005FAA96}" dt="2020-11-16T19:04:17.652" v="6300" actId="1076"/>
          <ac:spMkLst>
            <pc:docMk/>
            <pc:sldMk cId="155520604" sldId="309"/>
            <ac:spMk id="2" creationId="{ABB3936B-EC0F-4F5E-9B86-04F6A30E0BD3}"/>
          </ac:spMkLst>
        </pc:spChg>
        <pc:picChg chg="add mod ord modCrop">
          <ac:chgData name="Moshe Freedman" userId="60dcc7a2-9905-4a61-8dfb-1ee9c74ad375" providerId="ADAL" clId="{1356B71B-16E4-464D-9F03-B48C005FAA96}" dt="2020-11-16T19:04:53.730" v="6304"/>
          <ac:picMkLst>
            <pc:docMk/>
            <pc:sldMk cId="155520604" sldId="309"/>
            <ac:picMk id="3" creationId="{019FC24B-AC36-43CE-86D2-F3DFABD02DB6}"/>
          </ac:picMkLst>
        </pc:picChg>
      </pc:sldChg>
      <pc:sldChg chg="modSp add del mod">
        <pc:chgData name="Moshe Freedman" userId="60dcc7a2-9905-4a61-8dfb-1ee9c74ad375" providerId="ADAL" clId="{1356B71B-16E4-464D-9F03-B48C005FAA96}" dt="2020-11-16T18:07:17.521" v="6291" actId="47"/>
        <pc:sldMkLst>
          <pc:docMk/>
          <pc:sldMk cId="3096938983" sldId="310"/>
        </pc:sldMkLst>
        <pc:spChg chg="mod">
          <ac:chgData name="Moshe Freedman" userId="60dcc7a2-9905-4a61-8dfb-1ee9c74ad375" providerId="ADAL" clId="{1356B71B-16E4-464D-9F03-B48C005FAA96}" dt="2020-11-16T11:14:54.073" v="1760" actId="6549"/>
          <ac:spMkLst>
            <pc:docMk/>
            <pc:sldMk cId="3096938983" sldId="310"/>
            <ac:spMk id="2" creationId="{ABB3936B-EC0F-4F5E-9B86-04F6A30E0BD3}"/>
          </ac:spMkLst>
        </pc:spChg>
      </pc:sldChg>
      <pc:sldChg chg="modSp add mod">
        <pc:chgData name="Moshe Freedman" userId="60dcc7a2-9905-4a61-8dfb-1ee9c74ad375" providerId="ADAL" clId="{1356B71B-16E4-464D-9F03-B48C005FAA96}" dt="2020-11-16T17:11:23.299" v="5473" actId="6549"/>
        <pc:sldMkLst>
          <pc:docMk/>
          <pc:sldMk cId="614516631" sldId="311"/>
        </pc:sldMkLst>
        <pc:spChg chg="mod">
          <ac:chgData name="Moshe Freedman" userId="60dcc7a2-9905-4a61-8dfb-1ee9c74ad375" providerId="ADAL" clId="{1356B71B-16E4-464D-9F03-B48C005FAA96}" dt="2020-11-16T17:11:23.299" v="5473" actId="6549"/>
          <ac:spMkLst>
            <pc:docMk/>
            <pc:sldMk cId="614516631" sldId="311"/>
            <ac:spMk id="3" creationId="{8B692E97-1873-40A8-822D-DFA5739F53F0}"/>
          </ac:spMkLst>
        </pc:spChg>
      </pc:sldChg>
      <pc:sldChg chg="modSp add del mod">
        <pc:chgData name="Moshe Freedman" userId="60dcc7a2-9905-4a61-8dfb-1ee9c74ad375" providerId="ADAL" clId="{1356B71B-16E4-464D-9F03-B48C005FAA96}" dt="2020-11-16T16:41:48.487" v="5076" actId="47"/>
        <pc:sldMkLst>
          <pc:docMk/>
          <pc:sldMk cId="3207360823" sldId="312"/>
        </pc:sldMkLst>
        <pc:spChg chg="mod">
          <ac:chgData name="Moshe Freedman" userId="60dcc7a2-9905-4a61-8dfb-1ee9c74ad375" providerId="ADAL" clId="{1356B71B-16E4-464D-9F03-B48C005FAA96}" dt="2020-11-16T13:27:51.938" v="3613" actId="20577"/>
          <ac:spMkLst>
            <pc:docMk/>
            <pc:sldMk cId="3207360823" sldId="312"/>
            <ac:spMk id="3" creationId="{8B692E97-1873-40A8-822D-DFA5739F53F0}"/>
          </ac:spMkLst>
        </pc:spChg>
      </pc:sldChg>
      <pc:sldChg chg="add del">
        <pc:chgData name="Moshe Freedman" userId="60dcc7a2-9905-4a61-8dfb-1ee9c74ad375" providerId="ADAL" clId="{1356B71B-16E4-464D-9F03-B48C005FAA96}" dt="2020-11-16T11:21:00.190" v="2113" actId="47"/>
        <pc:sldMkLst>
          <pc:docMk/>
          <pc:sldMk cId="294021934" sldId="313"/>
        </pc:sldMkLst>
      </pc:sldChg>
      <pc:sldChg chg="addSp delSp modSp add mod">
        <pc:chgData name="Moshe Freedman" userId="60dcc7a2-9905-4a61-8dfb-1ee9c74ad375" providerId="ADAL" clId="{1356B71B-16E4-464D-9F03-B48C005FAA96}" dt="2020-11-16T17:22:40.189" v="5621" actId="6549"/>
        <pc:sldMkLst>
          <pc:docMk/>
          <pc:sldMk cId="2704134070" sldId="313"/>
        </pc:sldMkLst>
        <pc:spChg chg="mod">
          <ac:chgData name="Moshe Freedman" userId="60dcc7a2-9905-4a61-8dfb-1ee9c74ad375" providerId="ADAL" clId="{1356B71B-16E4-464D-9F03-B48C005FAA96}" dt="2020-11-16T17:22:40.189" v="5621" actId="6549"/>
          <ac:spMkLst>
            <pc:docMk/>
            <pc:sldMk cId="2704134070" sldId="313"/>
            <ac:spMk id="2" creationId="{D7A5E2A5-1453-49F0-A3EF-70B62699156F}"/>
          </ac:spMkLst>
        </pc:spChg>
        <pc:picChg chg="del">
          <ac:chgData name="Moshe Freedman" userId="60dcc7a2-9905-4a61-8dfb-1ee9c74ad375" providerId="ADAL" clId="{1356B71B-16E4-464D-9F03-B48C005FAA96}" dt="2020-11-16T11:53:19.566" v="2141" actId="478"/>
          <ac:picMkLst>
            <pc:docMk/>
            <pc:sldMk cId="2704134070" sldId="313"/>
            <ac:picMk id="4" creationId="{07C3EBCE-CCFB-4F2B-8C49-69CDFFDDABF7}"/>
          </ac:picMkLst>
        </pc:picChg>
        <pc:picChg chg="add mod">
          <ac:chgData name="Moshe Freedman" userId="60dcc7a2-9905-4a61-8dfb-1ee9c74ad375" providerId="ADAL" clId="{1356B71B-16E4-464D-9F03-B48C005FAA96}" dt="2020-11-16T11:55:29.944" v="2305" actId="1076"/>
          <ac:picMkLst>
            <pc:docMk/>
            <pc:sldMk cId="2704134070" sldId="313"/>
            <ac:picMk id="9218" creationId="{2BBD2500-10A4-42CE-B9D3-47AD6B3DC1A8}"/>
          </ac:picMkLst>
        </pc:picChg>
        <pc:picChg chg="add mod">
          <ac:chgData name="Moshe Freedman" userId="60dcc7a2-9905-4a61-8dfb-1ee9c74ad375" providerId="ADAL" clId="{1356B71B-16E4-464D-9F03-B48C005FAA96}" dt="2020-11-16T11:55:33.700" v="2306" actId="1076"/>
          <ac:picMkLst>
            <pc:docMk/>
            <pc:sldMk cId="2704134070" sldId="313"/>
            <ac:picMk id="9220" creationId="{A48B7BDF-7CB9-4B14-BCF3-DA2493C05800}"/>
          </ac:picMkLst>
        </pc:picChg>
      </pc:sldChg>
      <pc:sldChg chg="addSp delSp modSp add mod ord">
        <pc:chgData name="Moshe Freedman" userId="60dcc7a2-9905-4a61-8dfb-1ee9c74ad375" providerId="ADAL" clId="{1356B71B-16E4-464D-9F03-B48C005FAA96}" dt="2020-11-16T17:07:36.606" v="5455" actId="113"/>
        <pc:sldMkLst>
          <pc:docMk/>
          <pc:sldMk cId="45906120" sldId="314"/>
        </pc:sldMkLst>
        <pc:spChg chg="mod">
          <ac:chgData name="Moshe Freedman" userId="60dcc7a2-9905-4a61-8dfb-1ee9c74ad375" providerId="ADAL" clId="{1356B71B-16E4-464D-9F03-B48C005FAA96}" dt="2020-11-16T17:07:36.606" v="5455" actId="113"/>
          <ac:spMkLst>
            <pc:docMk/>
            <pc:sldMk cId="45906120" sldId="314"/>
            <ac:spMk id="5" creationId="{5CDB5F87-FEE7-49E9-B19F-50A19FE91496}"/>
          </ac:spMkLst>
        </pc:spChg>
        <pc:spChg chg="del">
          <ac:chgData name="Moshe Freedman" userId="60dcc7a2-9905-4a61-8dfb-1ee9c74ad375" providerId="ADAL" clId="{1356B71B-16E4-464D-9F03-B48C005FAA96}" dt="2020-11-16T12:11:20.989" v="3132" actId="478"/>
          <ac:spMkLst>
            <pc:docMk/>
            <pc:sldMk cId="45906120" sldId="314"/>
            <ac:spMk id="6" creationId="{3691CA68-862A-4C27-A9BB-A486330834DA}"/>
          </ac:spMkLst>
        </pc:spChg>
        <pc:spChg chg="add mod">
          <ac:chgData name="Moshe Freedman" userId="60dcc7a2-9905-4a61-8dfb-1ee9c74ad375" providerId="ADAL" clId="{1356B71B-16E4-464D-9F03-B48C005FAA96}" dt="2020-11-16T12:16:38.849" v="3223" actId="571"/>
          <ac:spMkLst>
            <pc:docMk/>
            <pc:sldMk cId="45906120" sldId="314"/>
            <ac:spMk id="7" creationId="{11489CAA-9E5A-4024-A519-59C3D866A631}"/>
          </ac:spMkLst>
        </pc:spChg>
        <pc:spChg chg="add del mod">
          <ac:chgData name="Moshe Freedman" userId="60dcc7a2-9905-4a61-8dfb-1ee9c74ad375" providerId="ADAL" clId="{1356B71B-16E4-464D-9F03-B48C005FAA96}" dt="2020-11-16T14:18:00.396" v="4257" actId="478"/>
          <ac:spMkLst>
            <pc:docMk/>
            <pc:sldMk cId="45906120" sldId="314"/>
            <ac:spMk id="8" creationId="{73D91300-B8DA-49FF-92F9-A28BF75D29C0}"/>
          </ac:spMkLst>
        </pc:spChg>
        <pc:picChg chg="add del mod">
          <ac:chgData name="Moshe Freedman" userId="60dcc7a2-9905-4a61-8dfb-1ee9c74ad375" providerId="ADAL" clId="{1356B71B-16E4-464D-9F03-B48C005FAA96}" dt="2020-11-16T12:19:13.315" v="3271" actId="478"/>
          <ac:picMkLst>
            <pc:docMk/>
            <pc:sldMk cId="45906120" sldId="314"/>
            <ac:picMk id="12290" creationId="{3437DA40-AB97-43F3-B17D-8AB4F6F198F4}"/>
          </ac:picMkLst>
        </pc:picChg>
      </pc:sldChg>
      <pc:sldChg chg="addSp modSp add mod">
        <pc:chgData name="Moshe Freedman" userId="60dcc7a2-9905-4a61-8dfb-1ee9c74ad375" providerId="ADAL" clId="{1356B71B-16E4-464D-9F03-B48C005FAA96}" dt="2020-11-16T19:38:54.556" v="6345" actId="1076"/>
        <pc:sldMkLst>
          <pc:docMk/>
          <pc:sldMk cId="4102068857" sldId="315"/>
        </pc:sldMkLst>
        <pc:spChg chg="mod">
          <ac:chgData name="Moshe Freedman" userId="60dcc7a2-9905-4a61-8dfb-1ee9c74ad375" providerId="ADAL" clId="{1356B71B-16E4-464D-9F03-B48C005FAA96}" dt="2020-11-16T19:38:54.556" v="6345" actId="1076"/>
          <ac:spMkLst>
            <pc:docMk/>
            <pc:sldMk cId="4102068857" sldId="315"/>
            <ac:spMk id="4" creationId="{9D2D76E5-7631-4C32-A980-C52E3EBC7A2C}"/>
          </ac:spMkLst>
        </pc:spChg>
        <pc:spChg chg="add mod">
          <ac:chgData name="Moshe Freedman" userId="60dcc7a2-9905-4a61-8dfb-1ee9c74ad375" providerId="ADAL" clId="{1356B71B-16E4-464D-9F03-B48C005FAA96}" dt="2020-11-16T19:38:54.556" v="6345" actId="1076"/>
          <ac:spMkLst>
            <pc:docMk/>
            <pc:sldMk cId="4102068857" sldId="315"/>
            <ac:spMk id="5" creationId="{02200EB7-11DB-4900-A044-32B0E3759AB0}"/>
          </ac:spMkLst>
        </pc:spChg>
      </pc:sldChg>
      <pc:sldChg chg="modSp add mod">
        <pc:chgData name="Moshe Freedman" userId="60dcc7a2-9905-4a61-8dfb-1ee9c74ad375" providerId="ADAL" clId="{1356B71B-16E4-464D-9F03-B48C005FAA96}" dt="2020-11-16T12:20:11.510" v="3337" actId="27636"/>
        <pc:sldMkLst>
          <pc:docMk/>
          <pc:sldMk cId="3301464108" sldId="316"/>
        </pc:sldMkLst>
        <pc:spChg chg="mod">
          <ac:chgData name="Moshe Freedman" userId="60dcc7a2-9905-4a61-8dfb-1ee9c74ad375" providerId="ADAL" clId="{1356B71B-16E4-464D-9F03-B48C005FAA96}" dt="2020-11-16T12:20:11.510" v="3337" actId="27636"/>
          <ac:spMkLst>
            <pc:docMk/>
            <pc:sldMk cId="3301464108" sldId="316"/>
            <ac:spMk id="3" creationId="{8B692E97-1873-40A8-822D-DFA5739F53F0}"/>
          </ac:spMkLst>
        </pc:spChg>
      </pc:sldChg>
      <pc:sldChg chg="modSp add mod">
        <pc:chgData name="Moshe Freedman" userId="60dcc7a2-9905-4a61-8dfb-1ee9c74ad375" providerId="ADAL" clId="{1356B71B-16E4-464D-9F03-B48C005FAA96}" dt="2020-11-16T16:43:22.712" v="5101" actId="20577"/>
        <pc:sldMkLst>
          <pc:docMk/>
          <pc:sldMk cId="3998226136" sldId="317"/>
        </pc:sldMkLst>
        <pc:spChg chg="mod">
          <ac:chgData name="Moshe Freedman" userId="60dcc7a2-9905-4a61-8dfb-1ee9c74ad375" providerId="ADAL" clId="{1356B71B-16E4-464D-9F03-B48C005FAA96}" dt="2020-11-16T16:43:22.712" v="5101" actId="20577"/>
          <ac:spMkLst>
            <pc:docMk/>
            <pc:sldMk cId="3998226136" sldId="317"/>
            <ac:spMk id="3" creationId="{8B692E97-1873-40A8-822D-DFA5739F53F0}"/>
          </ac:spMkLst>
        </pc:spChg>
      </pc:sldChg>
      <pc:sldChg chg="modSp add mod ord">
        <pc:chgData name="Moshe Freedman" userId="60dcc7a2-9905-4a61-8dfb-1ee9c74ad375" providerId="ADAL" clId="{1356B71B-16E4-464D-9F03-B48C005FAA96}" dt="2020-11-16T13:25:18.152" v="3483"/>
        <pc:sldMkLst>
          <pc:docMk/>
          <pc:sldMk cId="3994656913" sldId="318"/>
        </pc:sldMkLst>
        <pc:spChg chg="mod">
          <ac:chgData name="Moshe Freedman" userId="60dcc7a2-9905-4a61-8dfb-1ee9c74ad375" providerId="ADAL" clId="{1356B71B-16E4-464D-9F03-B48C005FAA96}" dt="2020-11-16T13:24:28.254" v="3462" actId="20577"/>
          <ac:spMkLst>
            <pc:docMk/>
            <pc:sldMk cId="3994656913" sldId="318"/>
            <ac:spMk id="3" creationId="{8B692E97-1873-40A8-822D-DFA5739F53F0}"/>
          </ac:spMkLst>
        </pc:spChg>
      </pc:sldChg>
      <pc:sldChg chg="modSp add del mod">
        <pc:chgData name="Moshe Freedman" userId="60dcc7a2-9905-4a61-8dfb-1ee9c74ad375" providerId="ADAL" clId="{1356B71B-16E4-464D-9F03-B48C005FAA96}" dt="2020-11-16T16:42:23.612" v="5092" actId="47"/>
        <pc:sldMkLst>
          <pc:docMk/>
          <pc:sldMk cId="351184548" sldId="319"/>
        </pc:sldMkLst>
        <pc:spChg chg="mod">
          <ac:chgData name="Moshe Freedman" userId="60dcc7a2-9905-4a61-8dfb-1ee9c74ad375" providerId="ADAL" clId="{1356B71B-16E4-464D-9F03-B48C005FAA96}" dt="2020-11-16T13:24:58.660" v="3479" actId="20577"/>
          <ac:spMkLst>
            <pc:docMk/>
            <pc:sldMk cId="351184548" sldId="319"/>
            <ac:spMk id="3" creationId="{8B692E97-1873-40A8-822D-DFA5739F53F0}"/>
          </ac:spMkLst>
        </pc:spChg>
      </pc:sldChg>
      <pc:sldChg chg="modSp add del mod">
        <pc:chgData name="Moshe Freedman" userId="60dcc7a2-9905-4a61-8dfb-1ee9c74ad375" providerId="ADAL" clId="{1356B71B-16E4-464D-9F03-B48C005FAA96}" dt="2020-11-16T16:43:28.677" v="5102" actId="47"/>
        <pc:sldMkLst>
          <pc:docMk/>
          <pc:sldMk cId="2194786901" sldId="320"/>
        </pc:sldMkLst>
        <pc:spChg chg="mod">
          <ac:chgData name="Moshe Freedman" userId="60dcc7a2-9905-4a61-8dfb-1ee9c74ad375" providerId="ADAL" clId="{1356B71B-16E4-464D-9F03-B48C005FAA96}" dt="2020-11-16T13:25:24.596" v="3492" actId="20577"/>
          <ac:spMkLst>
            <pc:docMk/>
            <pc:sldMk cId="2194786901" sldId="320"/>
            <ac:spMk id="3" creationId="{8B692E97-1873-40A8-822D-DFA5739F53F0}"/>
          </ac:spMkLst>
        </pc:spChg>
      </pc:sldChg>
      <pc:sldChg chg="modSp add mod ord">
        <pc:chgData name="Moshe Freedman" userId="60dcc7a2-9905-4a61-8dfb-1ee9c74ad375" providerId="ADAL" clId="{1356B71B-16E4-464D-9F03-B48C005FAA96}" dt="2020-11-16T13:27:29.169" v="3604" actId="20577"/>
        <pc:sldMkLst>
          <pc:docMk/>
          <pc:sldMk cId="3732742291" sldId="321"/>
        </pc:sldMkLst>
        <pc:spChg chg="mod">
          <ac:chgData name="Moshe Freedman" userId="60dcc7a2-9905-4a61-8dfb-1ee9c74ad375" providerId="ADAL" clId="{1356B71B-16E4-464D-9F03-B48C005FAA96}" dt="2020-11-16T13:27:29.169" v="3604" actId="20577"/>
          <ac:spMkLst>
            <pc:docMk/>
            <pc:sldMk cId="3732742291" sldId="321"/>
            <ac:spMk id="3" creationId="{8B692E97-1873-40A8-822D-DFA5739F53F0}"/>
          </ac:spMkLst>
        </pc:spChg>
      </pc:sldChg>
      <pc:sldChg chg="add">
        <pc:chgData name="Moshe Freedman" userId="60dcc7a2-9905-4a61-8dfb-1ee9c74ad375" providerId="ADAL" clId="{1356B71B-16E4-464D-9F03-B48C005FAA96}" dt="2020-11-16T13:27:15.520" v="3566"/>
        <pc:sldMkLst>
          <pc:docMk/>
          <pc:sldMk cId="635826569" sldId="322"/>
        </pc:sldMkLst>
      </pc:sldChg>
      <pc:sldChg chg="modSp add mod ord">
        <pc:chgData name="Moshe Freedman" userId="60dcc7a2-9905-4a61-8dfb-1ee9c74ad375" providerId="ADAL" clId="{1356B71B-16E4-464D-9F03-B48C005FAA96}" dt="2020-11-16T16:42:19.337" v="5091"/>
        <pc:sldMkLst>
          <pc:docMk/>
          <pc:sldMk cId="1134592302" sldId="323"/>
        </pc:sldMkLst>
        <pc:spChg chg="mod">
          <ac:chgData name="Moshe Freedman" userId="60dcc7a2-9905-4a61-8dfb-1ee9c74ad375" providerId="ADAL" clId="{1356B71B-16E4-464D-9F03-B48C005FAA96}" dt="2020-11-16T13:28:05.807" v="3643" actId="20577"/>
          <ac:spMkLst>
            <pc:docMk/>
            <pc:sldMk cId="1134592302" sldId="323"/>
            <ac:spMk id="3" creationId="{8B692E97-1873-40A8-822D-DFA5739F53F0}"/>
          </ac:spMkLst>
        </pc:spChg>
      </pc:sldChg>
      <pc:sldChg chg="modSp add mod">
        <pc:chgData name="Moshe Freedman" userId="60dcc7a2-9905-4a61-8dfb-1ee9c74ad375" providerId="ADAL" clId="{1356B71B-16E4-464D-9F03-B48C005FAA96}" dt="2020-11-16T13:30:35.944" v="3700" actId="27636"/>
        <pc:sldMkLst>
          <pc:docMk/>
          <pc:sldMk cId="1328755181" sldId="324"/>
        </pc:sldMkLst>
        <pc:spChg chg="mod">
          <ac:chgData name="Moshe Freedman" userId="60dcc7a2-9905-4a61-8dfb-1ee9c74ad375" providerId="ADAL" clId="{1356B71B-16E4-464D-9F03-B48C005FAA96}" dt="2020-11-16T13:30:35.944" v="3700" actId="27636"/>
          <ac:spMkLst>
            <pc:docMk/>
            <pc:sldMk cId="1328755181" sldId="324"/>
            <ac:spMk id="3" creationId="{8B692E97-1873-40A8-822D-DFA5739F53F0}"/>
          </ac:spMkLst>
        </pc:spChg>
      </pc:sldChg>
      <pc:sldChg chg="modSp add mod ord">
        <pc:chgData name="Moshe Freedman" userId="60dcc7a2-9905-4a61-8dfb-1ee9c74ad375" providerId="ADAL" clId="{1356B71B-16E4-464D-9F03-B48C005FAA96}" dt="2020-11-16T19:14:54.610" v="6343" actId="1076"/>
        <pc:sldMkLst>
          <pc:docMk/>
          <pc:sldMk cId="791905383" sldId="325"/>
        </pc:sldMkLst>
        <pc:spChg chg="mod">
          <ac:chgData name="Moshe Freedman" userId="60dcc7a2-9905-4a61-8dfb-1ee9c74ad375" providerId="ADAL" clId="{1356B71B-16E4-464D-9F03-B48C005FAA96}" dt="2020-11-16T19:14:54.610" v="6343" actId="1076"/>
          <ac:spMkLst>
            <pc:docMk/>
            <pc:sldMk cId="791905383" sldId="325"/>
            <ac:spMk id="4" creationId="{9D2D76E5-7631-4C32-A980-C52E3EBC7A2C}"/>
          </ac:spMkLst>
        </pc:spChg>
      </pc:sldChg>
      <pc:sldChg chg="modSp add mod">
        <pc:chgData name="Moshe Freedman" userId="60dcc7a2-9905-4a61-8dfb-1ee9c74ad375" providerId="ADAL" clId="{1356B71B-16E4-464D-9F03-B48C005FAA96}" dt="2020-11-16T13:49:33.545" v="3748" actId="20577"/>
        <pc:sldMkLst>
          <pc:docMk/>
          <pc:sldMk cId="1785579107" sldId="326"/>
        </pc:sldMkLst>
        <pc:spChg chg="mod">
          <ac:chgData name="Moshe Freedman" userId="60dcc7a2-9905-4a61-8dfb-1ee9c74ad375" providerId="ADAL" clId="{1356B71B-16E4-464D-9F03-B48C005FAA96}" dt="2020-11-16T13:49:33.545" v="3748" actId="20577"/>
          <ac:spMkLst>
            <pc:docMk/>
            <pc:sldMk cId="1785579107" sldId="326"/>
            <ac:spMk id="4" creationId="{9D2D76E5-7631-4C32-A980-C52E3EBC7A2C}"/>
          </ac:spMkLst>
        </pc:spChg>
      </pc:sldChg>
      <pc:sldChg chg="modSp add mod">
        <pc:chgData name="Moshe Freedman" userId="60dcc7a2-9905-4a61-8dfb-1ee9c74ad375" providerId="ADAL" clId="{1356B71B-16E4-464D-9F03-B48C005FAA96}" dt="2020-11-16T13:58:54.333" v="4085" actId="6549"/>
        <pc:sldMkLst>
          <pc:docMk/>
          <pc:sldMk cId="3382164427" sldId="327"/>
        </pc:sldMkLst>
        <pc:spChg chg="mod">
          <ac:chgData name="Moshe Freedman" userId="60dcc7a2-9905-4a61-8dfb-1ee9c74ad375" providerId="ADAL" clId="{1356B71B-16E4-464D-9F03-B48C005FAA96}" dt="2020-11-16T13:58:54.333" v="4085" actId="6549"/>
          <ac:spMkLst>
            <pc:docMk/>
            <pc:sldMk cId="3382164427" sldId="327"/>
            <ac:spMk id="4" creationId="{9D2D76E5-7631-4C32-A980-C52E3EBC7A2C}"/>
          </ac:spMkLst>
        </pc:spChg>
      </pc:sldChg>
      <pc:sldChg chg="add del">
        <pc:chgData name="Moshe Freedman" userId="60dcc7a2-9905-4a61-8dfb-1ee9c74ad375" providerId="ADAL" clId="{1356B71B-16E4-464D-9F03-B48C005FAA96}" dt="2020-11-16T13:40:11.846" v="3705" actId="47"/>
        <pc:sldMkLst>
          <pc:docMk/>
          <pc:sldMk cId="4070772274" sldId="327"/>
        </pc:sldMkLst>
      </pc:sldChg>
      <pc:sldChg chg="modSp add mod">
        <pc:chgData name="Moshe Freedman" userId="60dcc7a2-9905-4a61-8dfb-1ee9c74ad375" providerId="ADAL" clId="{1356B71B-16E4-464D-9F03-B48C005FAA96}" dt="2020-11-16T14:49:18.738" v="4437" actId="20577"/>
        <pc:sldMkLst>
          <pc:docMk/>
          <pc:sldMk cId="1147858275" sldId="328"/>
        </pc:sldMkLst>
        <pc:spChg chg="mod">
          <ac:chgData name="Moshe Freedman" userId="60dcc7a2-9905-4a61-8dfb-1ee9c74ad375" providerId="ADAL" clId="{1356B71B-16E4-464D-9F03-B48C005FAA96}" dt="2020-11-16T14:49:18.738" v="4437" actId="20577"/>
          <ac:spMkLst>
            <pc:docMk/>
            <pc:sldMk cId="1147858275" sldId="328"/>
            <ac:spMk id="4" creationId="{9D2D76E5-7631-4C32-A980-C52E3EBC7A2C}"/>
          </ac:spMkLst>
        </pc:spChg>
      </pc:sldChg>
      <pc:sldChg chg="addSp delSp modSp add mod">
        <pc:chgData name="Moshe Freedman" userId="60dcc7a2-9905-4a61-8dfb-1ee9c74ad375" providerId="ADAL" clId="{1356B71B-16E4-464D-9F03-B48C005FAA96}" dt="2020-11-16T14:19:06.380" v="4267" actId="14100"/>
        <pc:sldMkLst>
          <pc:docMk/>
          <pc:sldMk cId="4163527400" sldId="329"/>
        </pc:sldMkLst>
        <pc:spChg chg="del">
          <ac:chgData name="Moshe Freedman" userId="60dcc7a2-9905-4a61-8dfb-1ee9c74ad375" providerId="ADAL" clId="{1356B71B-16E4-464D-9F03-B48C005FAA96}" dt="2020-11-16T14:18:58.891" v="4265" actId="478"/>
          <ac:spMkLst>
            <pc:docMk/>
            <pc:sldMk cId="4163527400" sldId="329"/>
            <ac:spMk id="3" creationId="{8B692E97-1873-40A8-822D-DFA5739F53F0}"/>
          </ac:spMkLst>
        </pc:spChg>
        <pc:picChg chg="add mod">
          <ac:chgData name="Moshe Freedman" userId="60dcc7a2-9905-4a61-8dfb-1ee9c74ad375" providerId="ADAL" clId="{1356B71B-16E4-464D-9F03-B48C005FAA96}" dt="2020-11-16T14:19:06.380" v="4267" actId="14100"/>
          <ac:picMkLst>
            <pc:docMk/>
            <pc:sldMk cId="4163527400" sldId="329"/>
            <ac:picMk id="13314" creationId="{FE8F295B-A3FD-4394-A61A-BD23310DCAD6}"/>
          </ac:picMkLst>
        </pc:picChg>
      </pc:sldChg>
      <pc:sldChg chg="addSp delSp modSp add mod">
        <pc:chgData name="Moshe Freedman" userId="60dcc7a2-9905-4a61-8dfb-1ee9c74ad375" providerId="ADAL" clId="{1356B71B-16E4-464D-9F03-B48C005FAA96}" dt="2020-11-16T14:27:59.975" v="4325" actId="732"/>
        <pc:sldMkLst>
          <pc:docMk/>
          <pc:sldMk cId="1101749279" sldId="330"/>
        </pc:sldMkLst>
        <pc:spChg chg="del">
          <ac:chgData name="Moshe Freedman" userId="60dcc7a2-9905-4a61-8dfb-1ee9c74ad375" providerId="ADAL" clId="{1356B71B-16E4-464D-9F03-B48C005FAA96}" dt="2020-11-16T14:20:43.552" v="4269" actId="478"/>
          <ac:spMkLst>
            <pc:docMk/>
            <pc:sldMk cId="1101749279" sldId="330"/>
            <ac:spMk id="3" creationId="{8B692E97-1873-40A8-822D-DFA5739F53F0}"/>
          </ac:spMkLst>
        </pc:spChg>
        <pc:picChg chg="add del mod">
          <ac:chgData name="Moshe Freedman" userId="60dcc7a2-9905-4a61-8dfb-1ee9c74ad375" providerId="ADAL" clId="{1356B71B-16E4-464D-9F03-B48C005FAA96}" dt="2020-11-16T14:27:43.958" v="4323" actId="478"/>
          <ac:picMkLst>
            <pc:docMk/>
            <pc:sldMk cId="1101749279" sldId="330"/>
            <ac:picMk id="14338" creationId="{2E2C5C55-FEED-462A-9A7C-74506D047AF9}"/>
          </ac:picMkLst>
        </pc:picChg>
        <pc:picChg chg="add del mod">
          <ac:chgData name="Moshe Freedman" userId="60dcc7a2-9905-4a61-8dfb-1ee9c74ad375" providerId="ADAL" clId="{1356B71B-16E4-464D-9F03-B48C005FAA96}" dt="2020-11-16T14:27:32.649" v="4322" actId="478"/>
          <ac:picMkLst>
            <pc:docMk/>
            <pc:sldMk cId="1101749279" sldId="330"/>
            <ac:picMk id="14340" creationId="{39C13669-E2DF-4F06-834C-CAD230BB21D6}"/>
          </ac:picMkLst>
        </pc:picChg>
        <pc:picChg chg="add mod">
          <ac:chgData name="Moshe Freedman" userId="60dcc7a2-9905-4a61-8dfb-1ee9c74ad375" providerId="ADAL" clId="{1356B71B-16E4-464D-9F03-B48C005FAA96}" dt="2020-11-16T14:27:59.975" v="4325" actId="732"/>
          <ac:picMkLst>
            <pc:docMk/>
            <pc:sldMk cId="1101749279" sldId="330"/>
            <ac:picMk id="14342" creationId="{F72D094E-115B-4359-AC59-407BD69A4B12}"/>
          </ac:picMkLst>
        </pc:picChg>
      </pc:sldChg>
      <pc:sldChg chg="addSp delSp modSp add">
        <pc:chgData name="Moshe Freedman" userId="60dcc7a2-9905-4a61-8dfb-1ee9c74ad375" providerId="ADAL" clId="{1356B71B-16E4-464D-9F03-B48C005FAA96}" dt="2020-11-16T14:26:12.800" v="4310" actId="732"/>
        <pc:sldMkLst>
          <pc:docMk/>
          <pc:sldMk cId="1943280416" sldId="331"/>
        </pc:sldMkLst>
        <pc:picChg chg="del">
          <ac:chgData name="Moshe Freedman" userId="60dcc7a2-9905-4a61-8dfb-1ee9c74ad375" providerId="ADAL" clId="{1356B71B-16E4-464D-9F03-B48C005FAA96}" dt="2020-11-16T14:25:27.387" v="4300" actId="478"/>
          <ac:picMkLst>
            <pc:docMk/>
            <pc:sldMk cId="1943280416" sldId="331"/>
            <ac:picMk id="14338" creationId="{2E2C5C55-FEED-462A-9A7C-74506D047AF9}"/>
          </ac:picMkLst>
        </pc:picChg>
        <pc:picChg chg="del">
          <ac:chgData name="Moshe Freedman" userId="60dcc7a2-9905-4a61-8dfb-1ee9c74ad375" providerId="ADAL" clId="{1356B71B-16E4-464D-9F03-B48C005FAA96}" dt="2020-11-16T14:25:29.502" v="4302" actId="478"/>
          <ac:picMkLst>
            <pc:docMk/>
            <pc:sldMk cId="1943280416" sldId="331"/>
            <ac:picMk id="14340" creationId="{39C13669-E2DF-4F06-834C-CAD230BB21D6}"/>
          </ac:picMkLst>
        </pc:picChg>
        <pc:picChg chg="del">
          <ac:chgData name="Moshe Freedman" userId="60dcc7a2-9905-4a61-8dfb-1ee9c74ad375" providerId="ADAL" clId="{1356B71B-16E4-464D-9F03-B48C005FAA96}" dt="2020-11-16T14:25:28.741" v="4301" actId="478"/>
          <ac:picMkLst>
            <pc:docMk/>
            <pc:sldMk cId="1943280416" sldId="331"/>
            <ac:picMk id="14342" creationId="{F72D094E-115B-4359-AC59-407BD69A4B12}"/>
          </ac:picMkLst>
        </pc:picChg>
        <pc:picChg chg="add mod">
          <ac:chgData name="Moshe Freedman" userId="60dcc7a2-9905-4a61-8dfb-1ee9c74ad375" providerId="ADAL" clId="{1356B71B-16E4-464D-9F03-B48C005FAA96}" dt="2020-11-16T14:26:12.800" v="4310" actId="732"/>
          <ac:picMkLst>
            <pc:docMk/>
            <pc:sldMk cId="1943280416" sldId="331"/>
            <ac:picMk id="15362" creationId="{A3855CDA-83A5-4563-8268-5D2B044B7594}"/>
          </ac:picMkLst>
        </pc:picChg>
      </pc:sldChg>
      <pc:sldChg chg="addSp delSp modSp add mod ord">
        <pc:chgData name="Moshe Freedman" userId="60dcc7a2-9905-4a61-8dfb-1ee9c74ad375" providerId="ADAL" clId="{1356B71B-16E4-464D-9F03-B48C005FAA96}" dt="2020-11-16T14:28:12.770" v="4327"/>
        <pc:sldMkLst>
          <pc:docMk/>
          <pc:sldMk cId="2995646329" sldId="332"/>
        </pc:sldMkLst>
        <pc:picChg chg="add mod">
          <ac:chgData name="Moshe Freedman" userId="60dcc7a2-9905-4a61-8dfb-1ee9c74ad375" providerId="ADAL" clId="{1356B71B-16E4-464D-9F03-B48C005FAA96}" dt="2020-11-16T14:27:21.520" v="4321" actId="732"/>
          <ac:picMkLst>
            <pc:docMk/>
            <pc:sldMk cId="2995646329" sldId="332"/>
            <ac:picMk id="2" creationId="{87C070E0-9A00-47A5-B663-A113888BCC58}"/>
          </ac:picMkLst>
        </pc:picChg>
        <pc:picChg chg="del mod">
          <ac:chgData name="Moshe Freedman" userId="60dcc7a2-9905-4a61-8dfb-1ee9c74ad375" providerId="ADAL" clId="{1356B71B-16E4-464D-9F03-B48C005FAA96}" dt="2020-11-16T14:26:49.112" v="4315" actId="478"/>
          <ac:picMkLst>
            <pc:docMk/>
            <pc:sldMk cId="2995646329" sldId="332"/>
            <ac:picMk id="14338" creationId="{2E2C5C55-FEED-462A-9A7C-74506D047AF9}"/>
          </ac:picMkLst>
        </pc:picChg>
        <pc:picChg chg="del">
          <ac:chgData name="Moshe Freedman" userId="60dcc7a2-9905-4a61-8dfb-1ee9c74ad375" providerId="ADAL" clId="{1356B71B-16E4-464D-9F03-B48C005FAA96}" dt="2020-11-16T14:26:39.357" v="4313" actId="478"/>
          <ac:picMkLst>
            <pc:docMk/>
            <pc:sldMk cId="2995646329" sldId="332"/>
            <ac:picMk id="14340" creationId="{39C13669-E2DF-4F06-834C-CAD230BB21D6}"/>
          </ac:picMkLst>
        </pc:picChg>
        <pc:picChg chg="del">
          <ac:chgData name="Moshe Freedman" userId="60dcc7a2-9905-4a61-8dfb-1ee9c74ad375" providerId="ADAL" clId="{1356B71B-16E4-464D-9F03-B48C005FAA96}" dt="2020-11-16T14:26:26.840" v="4312" actId="478"/>
          <ac:picMkLst>
            <pc:docMk/>
            <pc:sldMk cId="2995646329" sldId="332"/>
            <ac:picMk id="14342" creationId="{F72D094E-115B-4359-AC59-407BD69A4B12}"/>
          </ac:picMkLst>
        </pc:picChg>
      </pc:sldChg>
      <pc:sldChg chg="addSp delSp modSp add mod ord">
        <pc:chgData name="Moshe Freedman" userId="60dcc7a2-9905-4a61-8dfb-1ee9c74ad375" providerId="ADAL" clId="{1356B71B-16E4-464D-9F03-B48C005FAA96}" dt="2020-11-16T19:39:43.085" v="6350" actId="20577"/>
        <pc:sldMkLst>
          <pc:docMk/>
          <pc:sldMk cId="28819115" sldId="333"/>
        </pc:sldMkLst>
        <pc:spChg chg="add del">
          <ac:chgData name="Moshe Freedman" userId="60dcc7a2-9905-4a61-8dfb-1ee9c74ad375" providerId="ADAL" clId="{1356B71B-16E4-464D-9F03-B48C005FAA96}" dt="2020-11-16T14:35:11.832" v="4339"/>
          <ac:spMkLst>
            <pc:docMk/>
            <pc:sldMk cId="28819115" sldId="333"/>
            <ac:spMk id="2" creationId="{3AC3BFE6-3452-4EBF-85CE-79051A872A65}"/>
          </ac:spMkLst>
        </pc:spChg>
        <pc:spChg chg="mod">
          <ac:chgData name="Moshe Freedman" userId="60dcc7a2-9905-4a61-8dfb-1ee9c74ad375" providerId="ADAL" clId="{1356B71B-16E4-464D-9F03-B48C005FAA96}" dt="2020-11-16T14:47:27.935" v="4432" actId="123"/>
          <ac:spMkLst>
            <pc:docMk/>
            <pc:sldMk cId="28819115" sldId="333"/>
            <ac:spMk id="5" creationId="{5CDB5F87-FEE7-49E9-B19F-50A19FE91496}"/>
          </ac:spMkLst>
        </pc:spChg>
        <pc:spChg chg="add mod">
          <ac:chgData name="Moshe Freedman" userId="60dcc7a2-9905-4a61-8dfb-1ee9c74ad375" providerId="ADAL" clId="{1356B71B-16E4-464D-9F03-B48C005FAA96}" dt="2020-11-16T19:39:43.085" v="6350" actId="20577"/>
          <ac:spMkLst>
            <pc:docMk/>
            <pc:sldMk cId="28819115" sldId="333"/>
            <ac:spMk id="6" creationId="{72E782EA-7A1C-4D4F-9350-935E69A73CB1}"/>
          </ac:spMkLst>
        </pc:spChg>
      </pc:sldChg>
      <pc:sldChg chg="addSp modSp add mod">
        <pc:chgData name="Moshe Freedman" userId="60dcc7a2-9905-4a61-8dfb-1ee9c74ad375" providerId="ADAL" clId="{1356B71B-16E4-464D-9F03-B48C005FAA96}" dt="2020-11-16T14:55:44.889" v="4927" actId="1076"/>
        <pc:sldMkLst>
          <pc:docMk/>
          <pc:sldMk cId="352638218" sldId="334"/>
        </pc:sldMkLst>
        <pc:spChg chg="add mod">
          <ac:chgData name="Moshe Freedman" userId="60dcc7a2-9905-4a61-8dfb-1ee9c74ad375" providerId="ADAL" clId="{1356B71B-16E4-464D-9F03-B48C005FAA96}" dt="2020-11-16T14:55:44.889" v="4927" actId="1076"/>
          <ac:spMkLst>
            <pc:docMk/>
            <pc:sldMk cId="352638218" sldId="334"/>
            <ac:spMk id="2" creationId="{A41ABDF8-DE1A-4FFB-B375-68F95710E514}"/>
          </ac:spMkLst>
        </pc:spChg>
        <pc:spChg chg="mod">
          <ac:chgData name="Moshe Freedman" userId="60dcc7a2-9905-4a61-8dfb-1ee9c74ad375" providerId="ADAL" clId="{1356B71B-16E4-464D-9F03-B48C005FAA96}" dt="2020-11-16T14:55:11.770" v="4883" actId="1076"/>
          <ac:spMkLst>
            <pc:docMk/>
            <pc:sldMk cId="352638218" sldId="334"/>
            <ac:spMk id="4" creationId="{9D2D76E5-7631-4C32-A980-C52E3EBC7A2C}"/>
          </ac:spMkLst>
        </pc:spChg>
      </pc:sldChg>
      <pc:sldChg chg="modSp add del mod">
        <pc:chgData name="Moshe Freedman" userId="60dcc7a2-9905-4a61-8dfb-1ee9c74ad375" providerId="ADAL" clId="{1356B71B-16E4-464D-9F03-B48C005FAA96}" dt="2020-11-16T14:47:34.975" v="4433" actId="47"/>
        <pc:sldMkLst>
          <pc:docMk/>
          <pc:sldMk cId="1624796816" sldId="334"/>
        </pc:sldMkLst>
        <pc:spChg chg="mod">
          <ac:chgData name="Moshe Freedman" userId="60dcc7a2-9905-4a61-8dfb-1ee9c74ad375" providerId="ADAL" clId="{1356B71B-16E4-464D-9F03-B48C005FAA96}" dt="2020-11-16T14:46:43.415" v="4422" actId="20577"/>
          <ac:spMkLst>
            <pc:docMk/>
            <pc:sldMk cId="1624796816" sldId="334"/>
            <ac:spMk id="5" creationId="{5CDB5F87-FEE7-49E9-B19F-50A19FE91496}"/>
          </ac:spMkLst>
        </pc:spChg>
      </pc:sldChg>
      <pc:sldChg chg="addSp delSp modSp new mod">
        <pc:chgData name="Moshe Freedman" userId="60dcc7a2-9905-4a61-8dfb-1ee9c74ad375" providerId="ADAL" clId="{1356B71B-16E4-464D-9F03-B48C005FAA96}" dt="2020-11-16T16:29:27.471" v="4947" actId="14100"/>
        <pc:sldMkLst>
          <pc:docMk/>
          <pc:sldMk cId="1202058469" sldId="335"/>
        </pc:sldMkLst>
        <pc:spChg chg="add del">
          <ac:chgData name="Moshe Freedman" userId="60dcc7a2-9905-4a61-8dfb-1ee9c74ad375" providerId="ADAL" clId="{1356B71B-16E4-464D-9F03-B48C005FAA96}" dt="2020-11-16T16:19:29.391" v="4936" actId="21"/>
          <ac:spMkLst>
            <pc:docMk/>
            <pc:sldMk cId="1202058469" sldId="335"/>
            <ac:spMk id="2" creationId="{936BF3C6-8E0F-4259-AA58-34D9F051FD4C}"/>
          </ac:spMkLst>
        </pc:spChg>
        <pc:picChg chg="add mod">
          <ac:chgData name="Moshe Freedman" userId="60dcc7a2-9905-4a61-8dfb-1ee9c74ad375" providerId="ADAL" clId="{1356B71B-16E4-464D-9F03-B48C005FAA96}" dt="2020-11-16T16:29:27.471" v="4947" actId="14100"/>
          <ac:picMkLst>
            <pc:docMk/>
            <pc:sldMk cId="1202058469" sldId="335"/>
            <ac:picMk id="4" creationId="{A7D12029-0463-4D99-8CE3-B69634A03D91}"/>
          </ac:picMkLst>
        </pc:picChg>
      </pc:sldChg>
      <pc:sldChg chg="addSp delSp modSp add mod">
        <pc:chgData name="Moshe Freedman" userId="60dcc7a2-9905-4a61-8dfb-1ee9c74ad375" providerId="ADAL" clId="{1356B71B-16E4-464D-9F03-B48C005FAA96}" dt="2020-11-16T16:37:15.973" v="4956" actId="732"/>
        <pc:sldMkLst>
          <pc:docMk/>
          <pc:sldMk cId="1688473000" sldId="336"/>
        </pc:sldMkLst>
        <pc:picChg chg="add mod modCrop">
          <ac:chgData name="Moshe Freedman" userId="60dcc7a2-9905-4a61-8dfb-1ee9c74ad375" providerId="ADAL" clId="{1356B71B-16E4-464D-9F03-B48C005FAA96}" dt="2020-11-16T16:37:15.973" v="4956" actId="732"/>
          <ac:picMkLst>
            <pc:docMk/>
            <pc:sldMk cId="1688473000" sldId="336"/>
            <ac:picMk id="3" creationId="{0AB13EBA-96F1-45B3-BE24-4AAEBD4D1C47}"/>
          </ac:picMkLst>
        </pc:picChg>
        <pc:picChg chg="del">
          <ac:chgData name="Moshe Freedman" userId="60dcc7a2-9905-4a61-8dfb-1ee9c74ad375" providerId="ADAL" clId="{1356B71B-16E4-464D-9F03-B48C005FAA96}" dt="2020-11-16T16:29:45.398" v="4949" actId="478"/>
          <ac:picMkLst>
            <pc:docMk/>
            <pc:sldMk cId="1688473000" sldId="336"/>
            <ac:picMk id="4" creationId="{A7D12029-0463-4D99-8CE3-B69634A03D91}"/>
          </ac:picMkLst>
        </pc:picChg>
      </pc:sldChg>
      <pc:sldChg chg="modSp add mod">
        <pc:chgData name="Moshe Freedman" userId="60dcc7a2-9905-4a61-8dfb-1ee9c74ad375" providerId="ADAL" clId="{1356B71B-16E4-464D-9F03-B48C005FAA96}" dt="2020-11-16T16:52:41.920" v="5128" actId="20577"/>
        <pc:sldMkLst>
          <pc:docMk/>
          <pc:sldMk cId="1523779029" sldId="337"/>
        </pc:sldMkLst>
        <pc:spChg chg="mod">
          <ac:chgData name="Moshe Freedman" userId="60dcc7a2-9905-4a61-8dfb-1ee9c74ad375" providerId="ADAL" clId="{1356B71B-16E4-464D-9F03-B48C005FAA96}" dt="2020-11-16T16:52:41.920" v="5128" actId="20577"/>
          <ac:spMkLst>
            <pc:docMk/>
            <pc:sldMk cId="1523779029" sldId="337"/>
            <ac:spMk id="3" creationId="{8B692E97-1873-40A8-822D-DFA5739F53F0}"/>
          </ac:spMkLst>
        </pc:spChg>
      </pc:sldChg>
      <pc:sldChg chg="addSp delSp modSp add mod ord">
        <pc:chgData name="Moshe Freedman" userId="60dcc7a2-9905-4a61-8dfb-1ee9c74ad375" providerId="ADAL" clId="{1356B71B-16E4-464D-9F03-B48C005FAA96}" dt="2020-11-16T17:06:36.217" v="5453" actId="20577"/>
        <pc:sldMkLst>
          <pc:docMk/>
          <pc:sldMk cId="95913138" sldId="338"/>
        </pc:sldMkLst>
        <pc:spChg chg="del mod">
          <ac:chgData name="Moshe Freedman" userId="60dcc7a2-9905-4a61-8dfb-1ee9c74ad375" providerId="ADAL" clId="{1356B71B-16E4-464D-9F03-B48C005FAA96}" dt="2020-11-16T17:03:54.191" v="5389" actId="478"/>
          <ac:spMkLst>
            <pc:docMk/>
            <pc:sldMk cId="95913138" sldId="338"/>
            <ac:spMk id="4" creationId="{9D2D76E5-7631-4C32-A980-C52E3EBC7A2C}"/>
          </ac:spMkLst>
        </pc:spChg>
        <pc:spChg chg="add del">
          <ac:chgData name="Moshe Freedman" userId="60dcc7a2-9905-4a61-8dfb-1ee9c74ad375" providerId="ADAL" clId="{1356B71B-16E4-464D-9F03-B48C005FAA96}" dt="2020-11-16T17:05:16.001" v="5394" actId="22"/>
          <ac:spMkLst>
            <pc:docMk/>
            <pc:sldMk cId="95913138" sldId="338"/>
            <ac:spMk id="5" creationId="{92F8D8A4-06B5-4A46-B3E4-AF380502315D}"/>
          </ac:spMkLst>
        </pc:spChg>
        <pc:spChg chg="add mod">
          <ac:chgData name="Moshe Freedman" userId="60dcc7a2-9905-4a61-8dfb-1ee9c74ad375" providerId="ADAL" clId="{1356B71B-16E4-464D-9F03-B48C005FAA96}" dt="2020-11-16T17:06:36.217" v="5453" actId="20577"/>
          <ac:spMkLst>
            <pc:docMk/>
            <pc:sldMk cId="95913138" sldId="338"/>
            <ac:spMk id="7" creationId="{C9E8E6E6-68E6-4070-AAAE-94A6BEA4FFC2}"/>
          </ac:spMkLst>
        </pc:spChg>
        <pc:picChg chg="add mod">
          <ac:chgData name="Moshe Freedman" userId="60dcc7a2-9905-4a61-8dfb-1ee9c74ad375" providerId="ADAL" clId="{1356B71B-16E4-464D-9F03-B48C005FAA96}" dt="2020-11-16T17:05:24.527" v="5398" actId="1076"/>
          <ac:picMkLst>
            <pc:docMk/>
            <pc:sldMk cId="95913138" sldId="338"/>
            <ac:picMk id="21506" creationId="{555FC5C3-42C4-4A5C-90AE-DCBA18BA2521}"/>
          </ac:picMkLst>
        </pc:picChg>
      </pc:sldChg>
      <pc:sldChg chg="addSp delSp modSp add mod modNotesTx">
        <pc:chgData name="Moshe Freedman" userId="60dcc7a2-9905-4a61-8dfb-1ee9c74ad375" providerId="ADAL" clId="{1356B71B-16E4-464D-9F03-B48C005FAA96}" dt="2020-11-16T19:14:59.766" v="6344" actId="1076"/>
        <pc:sldMkLst>
          <pc:docMk/>
          <pc:sldMk cId="2874694374" sldId="339"/>
        </pc:sldMkLst>
        <pc:spChg chg="add del">
          <ac:chgData name="Moshe Freedman" userId="60dcc7a2-9905-4a61-8dfb-1ee9c74ad375" providerId="ADAL" clId="{1356B71B-16E4-464D-9F03-B48C005FAA96}" dt="2020-11-16T17:01:03.434" v="5369"/>
          <ac:spMkLst>
            <pc:docMk/>
            <pc:sldMk cId="2874694374" sldId="339"/>
            <ac:spMk id="2" creationId="{399DE7F3-7E81-47FE-99D2-88AD6A0289A7}"/>
          </ac:spMkLst>
        </pc:spChg>
        <pc:spChg chg="add del">
          <ac:chgData name="Moshe Freedman" userId="60dcc7a2-9905-4a61-8dfb-1ee9c74ad375" providerId="ADAL" clId="{1356B71B-16E4-464D-9F03-B48C005FAA96}" dt="2020-11-16T17:01:11.079" v="5372"/>
          <ac:spMkLst>
            <pc:docMk/>
            <pc:sldMk cId="2874694374" sldId="339"/>
            <ac:spMk id="3" creationId="{8C39D7D9-F545-4C1C-B1DE-48489910E5EC}"/>
          </ac:spMkLst>
        </pc:spChg>
        <pc:spChg chg="mod">
          <ac:chgData name="Moshe Freedman" userId="60dcc7a2-9905-4a61-8dfb-1ee9c74ad375" providerId="ADAL" clId="{1356B71B-16E4-464D-9F03-B48C005FAA96}" dt="2020-11-16T19:14:59.766" v="6344" actId="1076"/>
          <ac:spMkLst>
            <pc:docMk/>
            <pc:sldMk cId="2874694374" sldId="339"/>
            <ac:spMk id="4" creationId="{9D2D76E5-7631-4C32-A980-C52E3EBC7A2C}"/>
          </ac:spMkLst>
        </pc:spChg>
        <pc:picChg chg="add del">
          <ac:chgData name="Moshe Freedman" userId="60dcc7a2-9905-4a61-8dfb-1ee9c74ad375" providerId="ADAL" clId="{1356B71B-16E4-464D-9F03-B48C005FAA96}" dt="2020-11-16T17:01:03.434" v="5369"/>
          <ac:picMkLst>
            <pc:docMk/>
            <pc:sldMk cId="2874694374" sldId="339"/>
            <ac:picMk id="19458" creationId="{04699B20-6CE5-419F-9860-29E74360EDB4}"/>
          </ac:picMkLst>
        </pc:picChg>
        <pc:picChg chg="add del">
          <ac:chgData name="Moshe Freedman" userId="60dcc7a2-9905-4a61-8dfb-1ee9c74ad375" providerId="ADAL" clId="{1356B71B-16E4-464D-9F03-B48C005FAA96}" dt="2020-11-16T17:01:11.079" v="5372"/>
          <ac:picMkLst>
            <pc:docMk/>
            <pc:sldMk cId="2874694374" sldId="339"/>
            <ac:picMk id="19460" creationId="{96A9F57F-EDD4-4B70-89A0-40D097B7E1C2}"/>
          </ac:picMkLst>
        </pc:picChg>
      </pc:sldChg>
      <pc:sldChg chg="modSp add mod">
        <pc:chgData name="Moshe Freedman" userId="60dcc7a2-9905-4a61-8dfb-1ee9c74ad375" providerId="ADAL" clId="{1356B71B-16E4-464D-9F03-B48C005FAA96}" dt="2020-11-16T17:02:17.279" v="5386" actId="6549"/>
        <pc:sldMkLst>
          <pc:docMk/>
          <pc:sldMk cId="3523622751" sldId="340"/>
        </pc:sldMkLst>
        <pc:spChg chg="mod">
          <ac:chgData name="Moshe Freedman" userId="60dcc7a2-9905-4a61-8dfb-1ee9c74ad375" providerId="ADAL" clId="{1356B71B-16E4-464D-9F03-B48C005FAA96}" dt="2020-11-16T17:02:17.279" v="5386" actId="6549"/>
          <ac:spMkLst>
            <pc:docMk/>
            <pc:sldMk cId="3523622751" sldId="340"/>
            <ac:spMk id="4" creationId="{9D2D76E5-7631-4C32-A980-C52E3EBC7A2C}"/>
          </ac:spMkLst>
        </pc:spChg>
      </pc:sldChg>
      <pc:sldChg chg="modSp add mod ord">
        <pc:chgData name="Moshe Freedman" userId="60dcc7a2-9905-4a61-8dfb-1ee9c74ad375" providerId="ADAL" clId="{1356B71B-16E4-464D-9F03-B48C005FAA96}" dt="2020-11-16T18:06:55.454" v="6266" actId="207"/>
        <pc:sldMkLst>
          <pc:docMk/>
          <pc:sldMk cId="3383326635" sldId="341"/>
        </pc:sldMkLst>
        <pc:spChg chg="mod">
          <ac:chgData name="Moshe Freedman" userId="60dcc7a2-9905-4a61-8dfb-1ee9c74ad375" providerId="ADAL" clId="{1356B71B-16E4-464D-9F03-B48C005FAA96}" dt="2020-11-16T18:06:55.454" v="6266" actId="207"/>
          <ac:spMkLst>
            <pc:docMk/>
            <pc:sldMk cId="3383326635" sldId="341"/>
            <ac:spMk id="3" creationId="{8B692E97-1873-40A8-822D-DFA5739F53F0}"/>
          </ac:spMkLst>
        </pc:spChg>
      </pc:sldChg>
      <pc:sldChg chg="addSp new">
        <pc:chgData name="Moshe Freedman" userId="60dcc7a2-9905-4a61-8dfb-1ee9c74ad375" providerId="ADAL" clId="{1356B71B-16E4-464D-9F03-B48C005FAA96}" dt="2020-11-16T17:09:42.691" v="5472"/>
        <pc:sldMkLst>
          <pc:docMk/>
          <pc:sldMk cId="2043107167" sldId="342"/>
        </pc:sldMkLst>
        <pc:picChg chg="add">
          <ac:chgData name="Moshe Freedman" userId="60dcc7a2-9905-4a61-8dfb-1ee9c74ad375" providerId="ADAL" clId="{1356B71B-16E4-464D-9F03-B48C005FAA96}" dt="2020-11-16T17:09:42.691" v="5472"/>
          <ac:picMkLst>
            <pc:docMk/>
            <pc:sldMk cId="2043107167" sldId="342"/>
            <ac:picMk id="22530" creationId="{8497E0EC-CC6D-4509-B8A1-1F70F8207664}"/>
          </ac:picMkLst>
        </pc:picChg>
      </pc:sldChg>
      <pc:sldChg chg="addSp delSp modSp add mod">
        <pc:chgData name="Moshe Freedman" userId="60dcc7a2-9905-4a61-8dfb-1ee9c74ad375" providerId="ADAL" clId="{1356B71B-16E4-464D-9F03-B48C005FAA96}" dt="2020-11-16T17:16:25.249" v="5564" actId="14100"/>
        <pc:sldMkLst>
          <pc:docMk/>
          <pc:sldMk cId="1751090959" sldId="343"/>
        </pc:sldMkLst>
        <pc:spChg chg="del">
          <ac:chgData name="Moshe Freedman" userId="60dcc7a2-9905-4a61-8dfb-1ee9c74ad375" providerId="ADAL" clId="{1356B71B-16E4-464D-9F03-B48C005FAA96}" dt="2020-11-16T17:14:41.069" v="5507" actId="478"/>
          <ac:spMkLst>
            <pc:docMk/>
            <pc:sldMk cId="1751090959" sldId="343"/>
            <ac:spMk id="2" creationId="{8CF07642-4BA6-4B55-89FA-CA135908DC32}"/>
          </ac:spMkLst>
        </pc:spChg>
        <pc:spChg chg="add del mod">
          <ac:chgData name="Moshe Freedman" userId="60dcc7a2-9905-4a61-8dfb-1ee9c74ad375" providerId="ADAL" clId="{1356B71B-16E4-464D-9F03-B48C005FAA96}" dt="2020-11-16T17:15:19.049" v="5539"/>
          <ac:spMkLst>
            <pc:docMk/>
            <pc:sldMk cId="1751090959" sldId="343"/>
            <ac:spMk id="3" creationId="{F668F82B-18DE-4179-B6D7-93930149435D}"/>
          </ac:spMkLst>
        </pc:spChg>
        <pc:spChg chg="del">
          <ac:chgData name="Moshe Freedman" userId="60dcc7a2-9905-4a61-8dfb-1ee9c74ad375" providerId="ADAL" clId="{1356B71B-16E4-464D-9F03-B48C005FAA96}" dt="2020-11-16T17:14:42.139" v="5508" actId="478"/>
          <ac:spMkLst>
            <pc:docMk/>
            <pc:sldMk cId="1751090959" sldId="343"/>
            <ac:spMk id="4" creationId="{2AC9B953-12AE-423C-A784-5E592770A84C}"/>
          </ac:spMkLst>
        </pc:spChg>
        <pc:spChg chg="add mod">
          <ac:chgData name="Moshe Freedman" userId="60dcc7a2-9905-4a61-8dfb-1ee9c74ad375" providerId="ADAL" clId="{1356B71B-16E4-464D-9F03-B48C005FAA96}" dt="2020-11-16T17:16:18.552" v="5563" actId="1076"/>
          <ac:spMkLst>
            <pc:docMk/>
            <pc:sldMk cId="1751090959" sldId="343"/>
            <ac:spMk id="5" creationId="{6311C374-C49F-457D-BB02-5E4F594515D9}"/>
          </ac:spMkLst>
        </pc:spChg>
        <pc:spChg chg="add mod">
          <ac:chgData name="Moshe Freedman" userId="60dcc7a2-9905-4a61-8dfb-1ee9c74ad375" providerId="ADAL" clId="{1356B71B-16E4-464D-9F03-B48C005FAA96}" dt="2020-11-16T17:15:44.421" v="5544" actId="571"/>
          <ac:spMkLst>
            <pc:docMk/>
            <pc:sldMk cId="1751090959" sldId="343"/>
            <ac:spMk id="200" creationId="{069C3C66-61A0-495A-A590-304DABF866BE}"/>
          </ac:spMkLst>
        </pc:spChg>
        <pc:spChg chg="add mod">
          <ac:chgData name="Moshe Freedman" userId="60dcc7a2-9905-4a61-8dfb-1ee9c74ad375" providerId="ADAL" clId="{1356B71B-16E4-464D-9F03-B48C005FAA96}" dt="2020-11-16T17:16:14.447" v="5562" actId="403"/>
          <ac:spMkLst>
            <pc:docMk/>
            <pc:sldMk cId="1751090959" sldId="343"/>
            <ac:spMk id="201" creationId="{340D1C32-0800-46F5-9156-B44DB784EEAF}"/>
          </ac:spMkLst>
        </pc:spChg>
        <pc:grpChg chg="del">
          <ac:chgData name="Moshe Freedman" userId="60dcc7a2-9905-4a61-8dfb-1ee9c74ad375" providerId="ADAL" clId="{1356B71B-16E4-464D-9F03-B48C005FAA96}" dt="2020-11-16T17:14:44.073" v="5509" actId="478"/>
          <ac:grpSpMkLst>
            <pc:docMk/>
            <pc:sldMk cId="1751090959" sldId="343"/>
            <ac:grpSpMk id="374" creationId="{9E6372C8-BDCF-4591-A1D0-B9D19C34CFAA}"/>
          </ac:grpSpMkLst>
        </pc:grpChg>
        <pc:grpChg chg="del">
          <ac:chgData name="Moshe Freedman" userId="60dcc7a2-9905-4a61-8dfb-1ee9c74ad375" providerId="ADAL" clId="{1356B71B-16E4-464D-9F03-B48C005FAA96}" dt="2020-11-16T17:14:44.073" v="5509" actId="478"/>
          <ac:grpSpMkLst>
            <pc:docMk/>
            <pc:sldMk cId="1751090959" sldId="343"/>
            <ac:grpSpMk id="406" creationId="{9ED2F437-2CED-407B-9BFA-28F6EB6B63F2}"/>
          </ac:grpSpMkLst>
        </pc:grpChg>
        <pc:grpChg chg="del">
          <ac:chgData name="Moshe Freedman" userId="60dcc7a2-9905-4a61-8dfb-1ee9c74ad375" providerId="ADAL" clId="{1356B71B-16E4-464D-9F03-B48C005FAA96}" dt="2020-11-16T17:14:44.073" v="5509" actId="478"/>
          <ac:grpSpMkLst>
            <pc:docMk/>
            <pc:sldMk cId="1751090959" sldId="343"/>
            <ac:grpSpMk id="438" creationId="{C89D677D-C48A-4361-AAA4-2EFC9D45085E}"/>
          </ac:grpSpMkLst>
        </pc:grpChg>
        <pc:grpChg chg="del">
          <ac:chgData name="Moshe Freedman" userId="60dcc7a2-9905-4a61-8dfb-1ee9c74ad375" providerId="ADAL" clId="{1356B71B-16E4-464D-9F03-B48C005FAA96}" dt="2020-11-16T17:14:44.073" v="5509" actId="478"/>
          <ac:grpSpMkLst>
            <pc:docMk/>
            <pc:sldMk cId="1751090959" sldId="343"/>
            <ac:grpSpMk id="470" creationId="{433ACEB6-2969-4A77-B695-F72DE45418BC}"/>
          </ac:grpSpMkLst>
        </pc:grpChg>
        <pc:grpChg chg="mod">
          <ac:chgData name="Moshe Freedman" userId="60dcc7a2-9905-4a61-8dfb-1ee9c74ad375" providerId="ADAL" clId="{1356B71B-16E4-464D-9F03-B48C005FAA96}" dt="2020-11-16T17:14:51.868" v="5511" actId="1076"/>
          <ac:grpSpMkLst>
            <pc:docMk/>
            <pc:sldMk cId="1751090959" sldId="343"/>
            <ac:grpSpMk id="502" creationId="{A2A86DC8-F4E5-402B-80DC-2F923D6502F6}"/>
          </ac:grpSpMkLst>
        </pc:grpChg>
        <pc:grpChg chg="del">
          <ac:chgData name="Moshe Freedman" userId="60dcc7a2-9905-4a61-8dfb-1ee9c74ad375" providerId="ADAL" clId="{1356B71B-16E4-464D-9F03-B48C005FAA96}" dt="2020-11-16T17:14:44.073" v="5509" actId="478"/>
          <ac:grpSpMkLst>
            <pc:docMk/>
            <pc:sldMk cId="1751090959" sldId="343"/>
            <ac:grpSpMk id="534" creationId="{E38AD0A3-6AB8-46FE-B26E-7FD538D62AC0}"/>
          </ac:grpSpMkLst>
        </pc:grpChg>
        <pc:cxnChg chg="add mod">
          <ac:chgData name="Moshe Freedman" userId="60dcc7a2-9905-4a61-8dfb-1ee9c74ad375" providerId="ADAL" clId="{1356B71B-16E4-464D-9F03-B48C005FAA96}" dt="2020-11-16T17:16:25.249" v="5564" actId="14100"/>
          <ac:cxnSpMkLst>
            <pc:docMk/>
            <pc:sldMk cId="1751090959" sldId="343"/>
            <ac:cxnSpMk id="7" creationId="{1B5E5D03-0DE6-40EF-B3DC-1BF07A9475CC}"/>
          </ac:cxnSpMkLst>
        </pc:cxnChg>
        <pc:cxnChg chg="add mod">
          <ac:chgData name="Moshe Freedman" userId="60dcc7a2-9905-4a61-8dfb-1ee9c74ad375" providerId="ADAL" clId="{1356B71B-16E4-464D-9F03-B48C005FAA96}" dt="2020-11-16T17:16:14.447" v="5562" actId="403"/>
          <ac:cxnSpMkLst>
            <pc:docMk/>
            <pc:sldMk cId="1751090959" sldId="343"/>
            <ac:cxnSpMk id="202" creationId="{DEDF89C1-94AC-4F27-903E-AFDD3049C9FB}"/>
          </ac:cxnSpMkLst>
        </pc:cxnChg>
        <pc:cxnChg chg="mod">
          <ac:chgData name="Moshe Freedman" userId="60dcc7a2-9905-4a61-8dfb-1ee9c74ad375" providerId="ADAL" clId="{1356B71B-16E4-464D-9F03-B48C005FAA96}" dt="2020-11-16T17:14:44.073" v="5509" actId="478"/>
          <ac:cxnSpMkLst>
            <pc:docMk/>
            <pc:sldMk cId="1751090959" sldId="343"/>
            <ac:cxnSpMk id="391" creationId="{35EA2909-6C26-4440-BC3E-24F2F96C4769}"/>
          </ac:cxnSpMkLst>
        </pc:cxnChg>
        <pc:cxnChg chg="mod">
          <ac:chgData name="Moshe Freedman" userId="60dcc7a2-9905-4a61-8dfb-1ee9c74ad375" providerId="ADAL" clId="{1356B71B-16E4-464D-9F03-B48C005FAA96}" dt="2020-11-16T17:14:44.073" v="5509" actId="478"/>
          <ac:cxnSpMkLst>
            <pc:docMk/>
            <pc:sldMk cId="1751090959" sldId="343"/>
            <ac:cxnSpMk id="393" creationId="{B7A6803F-A6DC-44D7-BDAB-B1F5192237F6}"/>
          </ac:cxnSpMkLst>
        </pc:cxnChg>
        <pc:cxnChg chg="mod">
          <ac:chgData name="Moshe Freedman" userId="60dcc7a2-9905-4a61-8dfb-1ee9c74ad375" providerId="ADAL" clId="{1356B71B-16E4-464D-9F03-B48C005FAA96}" dt="2020-11-16T17:14:44.073" v="5509" actId="478"/>
          <ac:cxnSpMkLst>
            <pc:docMk/>
            <pc:sldMk cId="1751090959" sldId="343"/>
            <ac:cxnSpMk id="395" creationId="{776A5CAD-9A1E-4516-9F1A-96FB8E2018A5}"/>
          </ac:cxnSpMkLst>
        </pc:cxnChg>
        <pc:cxnChg chg="mod">
          <ac:chgData name="Moshe Freedman" userId="60dcc7a2-9905-4a61-8dfb-1ee9c74ad375" providerId="ADAL" clId="{1356B71B-16E4-464D-9F03-B48C005FAA96}" dt="2020-11-16T17:14:44.073" v="5509" actId="478"/>
          <ac:cxnSpMkLst>
            <pc:docMk/>
            <pc:sldMk cId="1751090959" sldId="343"/>
            <ac:cxnSpMk id="397" creationId="{272AF777-9208-4C07-818A-D162FAF718B3}"/>
          </ac:cxnSpMkLst>
        </pc:cxnChg>
        <pc:cxnChg chg="mod">
          <ac:chgData name="Moshe Freedman" userId="60dcc7a2-9905-4a61-8dfb-1ee9c74ad375" providerId="ADAL" clId="{1356B71B-16E4-464D-9F03-B48C005FAA96}" dt="2020-11-16T17:14:44.073" v="5509" actId="478"/>
          <ac:cxnSpMkLst>
            <pc:docMk/>
            <pc:sldMk cId="1751090959" sldId="343"/>
            <ac:cxnSpMk id="399" creationId="{1D7093CF-A36D-492A-87C5-DC12189FD63B}"/>
          </ac:cxnSpMkLst>
        </pc:cxnChg>
        <pc:cxnChg chg="mod">
          <ac:chgData name="Moshe Freedman" userId="60dcc7a2-9905-4a61-8dfb-1ee9c74ad375" providerId="ADAL" clId="{1356B71B-16E4-464D-9F03-B48C005FAA96}" dt="2020-11-16T17:14:44.073" v="5509" actId="478"/>
          <ac:cxnSpMkLst>
            <pc:docMk/>
            <pc:sldMk cId="1751090959" sldId="343"/>
            <ac:cxnSpMk id="401" creationId="{5618D1A4-5753-4A48-B19E-860A826C1E78}"/>
          </ac:cxnSpMkLst>
        </pc:cxnChg>
        <pc:cxnChg chg="mod">
          <ac:chgData name="Moshe Freedman" userId="60dcc7a2-9905-4a61-8dfb-1ee9c74ad375" providerId="ADAL" clId="{1356B71B-16E4-464D-9F03-B48C005FAA96}" dt="2020-11-16T17:14:44.073" v="5509" actId="478"/>
          <ac:cxnSpMkLst>
            <pc:docMk/>
            <pc:sldMk cId="1751090959" sldId="343"/>
            <ac:cxnSpMk id="403" creationId="{B899FB06-DAC0-4DC1-A847-436CBC077548}"/>
          </ac:cxnSpMkLst>
        </pc:cxnChg>
        <pc:cxnChg chg="mod">
          <ac:chgData name="Moshe Freedman" userId="60dcc7a2-9905-4a61-8dfb-1ee9c74ad375" providerId="ADAL" clId="{1356B71B-16E4-464D-9F03-B48C005FAA96}" dt="2020-11-16T17:14:44.073" v="5509" actId="478"/>
          <ac:cxnSpMkLst>
            <pc:docMk/>
            <pc:sldMk cId="1751090959" sldId="343"/>
            <ac:cxnSpMk id="405" creationId="{52E8F4F1-2A71-458A-A548-BB9E20EFE2AD}"/>
          </ac:cxnSpMkLst>
        </pc:cxnChg>
        <pc:cxnChg chg="mod">
          <ac:chgData name="Moshe Freedman" userId="60dcc7a2-9905-4a61-8dfb-1ee9c74ad375" providerId="ADAL" clId="{1356B71B-16E4-464D-9F03-B48C005FAA96}" dt="2020-11-16T17:14:44.073" v="5509" actId="478"/>
          <ac:cxnSpMkLst>
            <pc:docMk/>
            <pc:sldMk cId="1751090959" sldId="343"/>
            <ac:cxnSpMk id="423" creationId="{73631834-967D-46EA-B68D-F66A02543CA7}"/>
          </ac:cxnSpMkLst>
        </pc:cxnChg>
        <pc:cxnChg chg="mod">
          <ac:chgData name="Moshe Freedman" userId="60dcc7a2-9905-4a61-8dfb-1ee9c74ad375" providerId="ADAL" clId="{1356B71B-16E4-464D-9F03-B48C005FAA96}" dt="2020-11-16T17:14:44.073" v="5509" actId="478"/>
          <ac:cxnSpMkLst>
            <pc:docMk/>
            <pc:sldMk cId="1751090959" sldId="343"/>
            <ac:cxnSpMk id="425" creationId="{1620A87C-1709-4A37-BB0B-E7F66742E56A}"/>
          </ac:cxnSpMkLst>
        </pc:cxnChg>
        <pc:cxnChg chg="mod">
          <ac:chgData name="Moshe Freedman" userId="60dcc7a2-9905-4a61-8dfb-1ee9c74ad375" providerId="ADAL" clId="{1356B71B-16E4-464D-9F03-B48C005FAA96}" dt="2020-11-16T17:14:44.073" v="5509" actId="478"/>
          <ac:cxnSpMkLst>
            <pc:docMk/>
            <pc:sldMk cId="1751090959" sldId="343"/>
            <ac:cxnSpMk id="427" creationId="{D897B984-CB34-44E2-BDB7-3B55B2804947}"/>
          </ac:cxnSpMkLst>
        </pc:cxnChg>
        <pc:cxnChg chg="mod">
          <ac:chgData name="Moshe Freedman" userId="60dcc7a2-9905-4a61-8dfb-1ee9c74ad375" providerId="ADAL" clId="{1356B71B-16E4-464D-9F03-B48C005FAA96}" dt="2020-11-16T17:14:44.073" v="5509" actId="478"/>
          <ac:cxnSpMkLst>
            <pc:docMk/>
            <pc:sldMk cId="1751090959" sldId="343"/>
            <ac:cxnSpMk id="429" creationId="{2F92E306-C451-4C12-9AD9-4BCE6F69A8B5}"/>
          </ac:cxnSpMkLst>
        </pc:cxnChg>
        <pc:cxnChg chg="mod">
          <ac:chgData name="Moshe Freedman" userId="60dcc7a2-9905-4a61-8dfb-1ee9c74ad375" providerId="ADAL" clId="{1356B71B-16E4-464D-9F03-B48C005FAA96}" dt="2020-11-16T17:14:44.073" v="5509" actId="478"/>
          <ac:cxnSpMkLst>
            <pc:docMk/>
            <pc:sldMk cId="1751090959" sldId="343"/>
            <ac:cxnSpMk id="431" creationId="{EB2D232C-F72D-48AF-B7E0-E4E9B02D1167}"/>
          </ac:cxnSpMkLst>
        </pc:cxnChg>
        <pc:cxnChg chg="mod">
          <ac:chgData name="Moshe Freedman" userId="60dcc7a2-9905-4a61-8dfb-1ee9c74ad375" providerId="ADAL" clId="{1356B71B-16E4-464D-9F03-B48C005FAA96}" dt="2020-11-16T17:14:44.073" v="5509" actId="478"/>
          <ac:cxnSpMkLst>
            <pc:docMk/>
            <pc:sldMk cId="1751090959" sldId="343"/>
            <ac:cxnSpMk id="433" creationId="{E3393C7B-4842-4DEC-9EEA-B21F52E5AC8A}"/>
          </ac:cxnSpMkLst>
        </pc:cxnChg>
        <pc:cxnChg chg="mod">
          <ac:chgData name="Moshe Freedman" userId="60dcc7a2-9905-4a61-8dfb-1ee9c74ad375" providerId="ADAL" clId="{1356B71B-16E4-464D-9F03-B48C005FAA96}" dt="2020-11-16T17:14:44.073" v="5509" actId="478"/>
          <ac:cxnSpMkLst>
            <pc:docMk/>
            <pc:sldMk cId="1751090959" sldId="343"/>
            <ac:cxnSpMk id="435" creationId="{190503A7-75D3-4892-AE91-61BE5F22DB0B}"/>
          </ac:cxnSpMkLst>
        </pc:cxnChg>
        <pc:cxnChg chg="mod">
          <ac:chgData name="Moshe Freedman" userId="60dcc7a2-9905-4a61-8dfb-1ee9c74ad375" providerId="ADAL" clId="{1356B71B-16E4-464D-9F03-B48C005FAA96}" dt="2020-11-16T17:14:44.073" v="5509" actId="478"/>
          <ac:cxnSpMkLst>
            <pc:docMk/>
            <pc:sldMk cId="1751090959" sldId="343"/>
            <ac:cxnSpMk id="437" creationId="{5AB3FF20-9F0C-4AF1-80A0-174B8E4A3E4E}"/>
          </ac:cxnSpMkLst>
        </pc:cxnChg>
        <pc:cxnChg chg="mod">
          <ac:chgData name="Moshe Freedman" userId="60dcc7a2-9905-4a61-8dfb-1ee9c74ad375" providerId="ADAL" clId="{1356B71B-16E4-464D-9F03-B48C005FAA96}" dt="2020-11-16T17:14:44.073" v="5509" actId="478"/>
          <ac:cxnSpMkLst>
            <pc:docMk/>
            <pc:sldMk cId="1751090959" sldId="343"/>
            <ac:cxnSpMk id="455" creationId="{91AE0D58-0688-4A57-B414-74C675DB99FF}"/>
          </ac:cxnSpMkLst>
        </pc:cxnChg>
        <pc:cxnChg chg="mod">
          <ac:chgData name="Moshe Freedman" userId="60dcc7a2-9905-4a61-8dfb-1ee9c74ad375" providerId="ADAL" clId="{1356B71B-16E4-464D-9F03-B48C005FAA96}" dt="2020-11-16T17:14:44.073" v="5509" actId="478"/>
          <ac:cxnSpMkLst>
            <pc:docMk/>
            <pc:sldMk cId="1751090959" sldId="343"/>
            <ac:cxnSpMk id="457" creationId="{96685D0F-5700-4D24-B3D2-982251E96A07}"/>
          </ac:cxnSpMkLst>
        </pc:cxnChg>
        <pc:cxnChg chg="mod">
          <ac:chgData name="Moshe Freedman" userId="60dcc7a2-9905-4a61-8dfb-1ee9c74ad375" providerId="ADAL" clId="{1356B71B-16E4-464D-9F03-B48C005FAA96}" dt="2020-11-16T17:14:44.073" v="5509" actId="478"/>
          <ac:cxnSpMkLst>
            <pc:docMk/>
            <pc:sldMk cId="1751090959" sldId="343"/>
            <ac:cxnSpMk id="459" creationId="{FBFD534A-5517-428E-AED1-992BA25833B5}"/>
          </ac:cxnSpMkLst>
        </pc:cxnChg>
        <pc:cxnChg chg="mod">
          <ac:chgData name="Moshe Freedman" userId="60dcc7a2-9905-4a61-8dfb-1ee9c74ad375" providerId="ADAL" clId="{1356B71B-16E4-464D-9F03-B48C005FAA96}" dt="2020-11-16T17:14:44.073" v="5509" actId="478"/>
          <ac:cxnSpMkLst>
            <pc:docMk/>
            <pc:sldMk cId="1751090959" sldId="343"/>
            <ac:cxnSpMk id="461" creationId="{1F753FDB-BB3E-4A98-904B-E3DDA8FB2149}"/>
          </ac:cxnSpMkLst>
        </pc:cxnChg>
        <pc:cxnChg chg="mod">
          <ac:chgData name="Moshe Freedman" userId="60dcc7a2-9905-4a61-8dfb-1ee9c74ad375" providerId="ADAL" clId="{1356B71B-16E4-464D-9F03-B48C005FAA96}" dt="2020-11-16T17:14:44.073" v="5509" actId="478"/>
          <ac:cxnSpMkLst>
            <pc:docMk/>
            <pc:sldMk cId="1751090959" sldId="343"/>
            <ac:cxnSpMk id="463" creationId="{B57A8247-8DF9-4C64-879E-D9CC33F66C79}"/>
          </ac:cxnSpMkLst>
        </pc:cxnChg>
        <pc:cxnChg chg="mod">
          <ac:chgData name="Moshe Freedman" userId="60dcc7a2-9905-4a61-8dfb-1ee9c74ad375" providerId="ADAL" clId="{1356B71B-16E4-464D-9F03-B48C005FAA96}" dt="2020-11-16T17:14:44.073" v="5509" actId="478"/>
          <ac:cxnSpMkLst>
            <pc:docMk/>
            <pc:sldMk cId="1751090959" sldId="343"/>
            <ac:cxnSpMk id="465" creationId="{BB2C214F-DD91-48FB-A273-B650F04B914F}"/>
          </ac:cxnSpMkLst>
        </pc:cxnChg>
        <pc:cxnChg chg="mod">
          <ac:chgData name="Moshe Freedman" userId="60dcc7a2-9905-4a61-8dfb-1ee9c74ad375" providerId="ADAL" clId="{1356B71B-16E4-464D-9F03-B48C005FAA96}" dt="2020-11-16T17:14:44.073" v="5509" actId="478"/>
          <ac:cxnSpMkLst>
            <pc:docMk/>
            <pc:sldMk cId="1751090959" sldId="343"/>
            <ac:cxnSpMk id="467" creationId="{FC38DD06-8941-4AC4-B0E8-29FB7CDCBFD2}"/>
          </ac:cxnSpMkLst>
        </pc:cxnChg>
        <pc:cxnChg chg="mod">
          <ac:chgData name="Moshe Freedman" userId="60dcc7a2-9905-4a61-8dfb-1ee9c74ad375" providerId="ADAL" clId="{1356B71B-16E4-464D-9F03-B48C005FAA96}" dt="2020-11-16T17:14:44.073" v="5509" actId="478"/>
          <ac:cxnSpMkLst>
            <pc:docMk/>
            <pc:sldMk cId="1751090959" sldId="343"/>
            <ac:cxnSpMk id="469" creationId="{BBBD68CD-920C-4319-A9E3-83279CEA74F4}"/>
          </ac:cxnSpMkLst>
        </pc:cxnChg>
        <pc:cxnChg chg="mod">
          <ac:chgData name="Moshe Freedman" userId="60dcc7a2-9905-4a61-8dfb-1ee9c74ad375" providerId="ADAL" clId="{1356B71B-16E4-464D-9F03-B48C005FAA96}" dt="2020-11-16T17:14:44.073" v="5509" actId="478"/>
          <ac:cxnSpMkLst>
            <pc:docMk/>
            <pc:sldMk cId="1751090959" sldId="343"/>
            <ac:cxnSpMk id="487" creationId="{B41DD748-B5C3-4919-8365-DBD1F967977D}"/>
          </ac:cxnSpMkLst>
        </pc:cxnChg>
        <pc:cxnChg chg="mod">
          <ac:chgData name="Moshe Freedman" userId="60dcc7a2-9905-4a61-8dfb-1ee9c74ad375" providerId="ADAL" clId="{1356B71B-16E4-464D-9F03-B48C005FAA96}" dt="2020-11-16T17:14:44.073" v="5509" actId="478"/>
          <ac:cxnSpMkLst>
            <pc:docMk/>
            <pc:sldMk cId="1751090959" sldId="343"/>
            <ac:cxnSpMk id="489" creationId="{54160A85-FD5F-466C-A8AF-3F4662AF3062}"/>
          </ac:cxnSpMkLst>
        </pc:cxnChg>
        <pc:cxnChg chg="mod">
          <ac:chgData name="Moshe Freedman" userId="60dcc7a2-9905-4a61-8dfb-1ee9c74ad375" providerId="ADAL" clId="{1356B71B-16E4-464D-9F03-B48C005FAA96}" dt="2020-11-16T17:14:44.073" v="5509" actId="478"/>
          <ac:cxnSpMkLst>
            <pc:docMk/>
            <pc:sldMk cId="1751090959" sldId="343"/>
            <ac:cxnSpMk id="491" creationId="{9AD1AB0E-214E-45AA-827C-646BD12A7FCF}"/>
          </ac:cxnSpMkLst>
        </pc:cxnChg>
        <pc:cxnChg chg="mod">
          <ac:chgData name="Moshe Freedman" userId="60dcc7a2-9905-4a61-8dfb-1ee9c74ad375" providerId="ADAL" clId="{1356B71B-16E4-464D-9F03-B48C005FAA96}" dt="2020-11-16T17:14:44.073" v="5509" actId="478"/>
          <ac:cxnSpMkLst>
            <pc:docMk/>
            <pc:sldMk cId="1751090959" sldId="343"/>
            <ac:cxnSpMk id="493" creationId="{4C8284EF-1CD3-4586-A5AA-A3DEE7FF84B8}"/>
          </ac:cxnSpMkLst>
        </pc:cxnChg>
        <pc:cxnChg chg="mod">
          <ac:chgData name="Moshe Freedman" userId="60dcc7a2-9905-4a61-8dfb-1ee9c74ad375" providerId="ADAL" clId="{1356B71B-16E4-464D-9F03-B48C005FAA96}" dt="2020-11-16T17:14:44.073" v="5509" actId="478"/>
          <ac:cxnSpMkLst>
            <pc:docMk/>
            <pc:sldMk cId="1751090959" sldId="343"/>
            <ac:cxnSpMk id="495" creationId="{B4E75E0B-277B-4431-BECB-42393600BDC4}"/>
          </ac:cxnSpMkLst>
        </pc:cxnChg>
        <pc:cxnChg chg="mod">
          <ac:chgData name="Moshe Freedman" userId="60dcc7a2-9905-4a61-8dfb-1ee9c74ad375" providerId="ADAL" clId="{1356B71B-16E4-464D-9F03-B48C005FAA96}" dt="2020-11-16T17:14:44.073" v="5509" actId="478"/>
          <ac:cxnSpMkLst>
            <pc:docMk/>
            <pc:sldMk cId="1751090959" sldId="343"/>
            <ac:cxnSpMk id="497" creationId="{5E5CE0CA-7C45-4FAD-A9DF-694B6FD92FE4}"/>
          </ac:cxnSpMkLst>
        </pc:cxnChg>
        <pc:cxnChg chg="mod">
          <ac:chgData name="Moshe Freedman" userId="60dcc7a2-9905-4a61-8dfb-1ee9c74ad375" providerId="ADAL" clId="{1356B71B-16E4-464D-9F03-B48C005FAA96}" dt="2020-11-16T17:14:44.073" v="5509" actId="478"/>
          <ac:cxnSpMkLst>
            <pc:docMk/>
            <pc:sldMk cId="1751090959" sldId="343"/>
            <ac:cxnSpMk id="499" creationId="{29A4514A-218C-4D18-92BC-3365C9DB9C64}"/>
          </ac:cxnSpMkLst>
        </pc:cxnChg>
        <pc:cxnChg chg="mod">
          <ac:chgData name="Moshe Freedman" userId="60dcc7a2-9905-4a61-8dfb-1ee9c74ad375" providerId="ADAL" clId="{1356B71B-16E4-464D-9F03-B48C005FAA96}" dt="2020-11-16T17:14:44.073" v="5509" actId="478"/>
          <ac:cxnSpMkLst>
            <pc:docMk/>
            <pc:sldMk cId="1751090959" sldId="343"/>
            <ac:cxnSpMk id="501" creationId="{4A4E978F-1AA2-4CD4-8E84-9645C0CC7360}"/>
          </ac:cxnSpMkLst>
        </pc:cxnChg>
        <pc:cxnChg chg="mod">
          <ac:chgData name="Moshe Freedman" userId="60dcc7a2-9905-4a61-8dfb-1ee9c74ad375" providerId="ADAL" clId="{1356B71B-16E4-464D-9F03-B48C005FAA96}" dt="2020-11-16T17:14:44.073" v="5509" actId="478"/>
          <ac:cxnSpMkLst>
            <pc:docMk/>
            <pc:sldMk cId="1751090959" sldId="343"/>
            <ac:cxnSpMk id="551" creationId="{37669CB6-80FF-4600-8CAC-B074B8D488D9}"/>
          </ac:cxnSpMkLst>
        </pc:cxnChg>
        <pc:cxnChg chg="mod">
          <ac:chgData name="Moshe Freedman" userId="60dcc7a2-9905-4a61-8dfb-1ee9c74ad375" providerId="ADAL" clId="{1356B71B-16E4-464D-9F03-B48C005FAA96}" dt="2020-11-16T17:14:44.073" v="5509" actId="478"/>
          <ac:cxnSpMkLst>
            <pc:docMk/>
            <pc:sldMk cId="1751090959" sldId="343"/>
            <ac:cxnSpMk id="553" creationId="{56B33851-6EBA-49A9-9CE4-26727704D7AE}"/>
          </ac:cxnSpMkLst>
        </pc:cxnChg>
        <pc:cxnChg chg="mod">
          <ac:chgData name="Moshe Freedman" userId="60dcc7a2-9905-4a61-8dfb-1ee9c74ad375" providerId="ADAL" clId="{1356B71B-16E4-464D-9F03-B48C005FAA96}" dt="2020-11-16T17:14:44.073" v="5509" actId="478"/>
          <ac:cxnSpMkLst>
            <pc:docMk/>
            <pc:sldMk cId="1751090959" sldId="343"/>
            <ac:cxnSpMk id="555" creationId="{0999DF4C-A092-4B0C-AC5E-D3EE3E5C229B}"/>
          </ac:cxnSpMkLst>
        </pc:cxnChg>
        <pc:cxnChg chg="mod">
          <ac:chgData name="Moshe Freedman" userId="60dcc7a2-9905-4a61-8dfb-1ee9c74ad375" providerId="ADAL" clId="{1356B71B-16E4-464D-9F03-B48C005FAA96}" dt="2020-11-16T17:14:44.073" v="5509" actId="478"/>
          <ac:cxnSpMkLst>
            <pc:docMk/>
            <pc:sldMk cId="1751090959" sldId="343"/>
            <ac:cxnSpMk id="557" creationId="{C7386F8A-0291-4E7F-9F00-4D269A9FBE74}"/>
          </ac:cxnSpMkLst>
        </pc:cxnChg>
        <pc:cxnChg chg="mod">
          <ac:chgData name="Moshe Freedman" userId="60dcc7a2-9905-4a61-8dfb-1ee9c74ad375" providerId="ADAL" clId="{1356B71B-16E4-464D-9F03-B48C005FAA96}" dt="2020-11-16T17:14:44.073" v="5509" actId="478"/>
          <ac:cxnSpMkLst>
            <pc:docMk/>
            <pc:sldMk cId="1751090959" sldId="343"/>
            <ac:cxnSpMk id="559" creationId="{07BD27E1-E207-4544-BC15-DD9F0297235D}"/>
          </ac:cxnSpMkLst>
        </pc:cxnChg>
        <pc:cxnChg chg="mod">
          <ac:chgData name="Moshe Freedman" userId="60dcc7a2-9905-4a61-8dfb-1ee9c74ad375" providerId="ADAL" clId="{1356B71B-16E4-464D-9F03-B48C005FAA96}" dt="2020-11-16T17:14:44.073" v="5509" actId="478"/>
          <ac:cxnSpMkLst>
            <pc:docMk/>
            <pc:sldMk cId="1751090959" sldId="343"/>
            <ac:cxnSpMk id="561" creationId="{313AB50E-3643-4B35-B60D-0581A4C7CD09}"/>
          </ac:cxnSpMkLst>
        </pc:cxnChg>
        <pc:cxnChg chg="mod">
          <ac:chgData name="Moshe Freedman" userId="60dcc7a2-9905-4a61-8dfb-1ee9c74ad375" providerId="ADAL" clId="{1356B71B-16E4-464D-9F03-B48C005FAA96}" dt="2020-11-16T17:14:44.073" v="5509" actId="478"/>
          <ac:cxnSpMkLst>
            <pc:docMk/>
            <pc:sldMk cId="1751090959" sldId="343"/>
            <ac:cxnSpMk id="563" creationId="{93676413-9969-4152-972E-FE1FE81E6B3B}"/>
          </ac:cxnSpMkLst>
        </pc:cxnChg>
        <pc:cxnChg chg="mod">
          <ac:chgData name="Moshe Freedman" userId="60dcc7a2-9905-4a61-8dfb-1ee9c74ad375" providerId="ADAL" clId="{1356B71B-16E4-464D-9F03-B48C005FAA96}" dt="2020-11-16T17:14:44.073" v="5509" actId="478"/>
          <ac:cxnSpMkLst>
            <pc:docMk/>
            <pc:sldMk cId="1751090959" sldId="343"/>
            <ac:cxnSpMk id="565" creationId="{B03B4622-DD0C-4DFC-8799-7538217365DE}"/>
          </ac:cxnSpMkLst>
        </pc:cxnChg>
      </pc:sldChg>
      <pc:sldChg chg="add">
        <pc:chgData name="Moshe Freedman" userId="60dcc7a2-9905-4a61-8dfb-1ee9c74ad375" providerId="ADAL" clId="{1356B71B-16E4-464D-9F03-B48C005FAA96}" dt="2020-11-16T17:16:33.549" v="5565"/>
        <pc:sldMkLst>
          <pc:docMk/>
          <pc:sldMk cId="355616937" sldId="344"/>
        </pc:sldMkLst>
      </pc:sldChg>
      <pc:sldChg chg="addSp delSp modSp add mod setBg">
        <pc:chgData name="Moshe Freedman" userId="60dcc7a2-9905-4a61-8dfb-1ee9c74ad375" providerId="ADAL" clId="{1356B71B-16E4-464D-9F03-B48C005FAA96}" dt="2020-11-16T17:47:34.745" v="5886" actId="6549"/>
        <pc:sldMkLst>
          <pc:docMk/>
          <pc:sldMk cId="2145574351" sldId="345"/>
        </pc:sldMkLst>
        <pc:spChg chg="add del">
          <ac:chgData name="Moshe Freedman" userId="60dcc7a2-9905-4a61-8dfb-1ee9c74ad375" providerId="ADAL" clId="{1356B71B-16E4-464D-9F03-B48C005FAA96}" dt="2020-11-16T17:43:19.125" v="5786" actId="22"/>
          <ac:spMkLst>
            <pc:docMk/>
            <pc:sldMk cId="2145574351" sldId="345"/>
            <ac:spMk id="4" creationId="{54F1E51C-1B6F-4380-8E4A-3342AA91D3FC}"/>
          </ac:spMkLst>
        </pc:spChg>
        <pc:spChg chg="add mod ord">
          <ac:chgData name="Moshe Freedman" userId="60dcc7a2-9905-4a61-8dfb-1ee9c74ad375" providerId="ADAL" clId="{1356B71B-16E4-464D-9F03-B48C005FAA96}" dt="2020-11-16T17:46:55.428" v="5846" actId="14100"/>
          <ac:spMkLst>
            <pc:docMk/>
            <pc:sldMk cId="2145574351" sldId="345"/>
            <ac:spMk id="6" creationId="{EFB6254C-DAD8-4ACC-9F72-9D5636934A64}"/>
          </ac:spMkLst>
        </pc:spChg>
        <pc:spChg chg="add mod">
          <ac:chgData name="Moshe Freedman" userId="60dcc7a2-9905-4a61-8dfb-1ee9c74ad375" providerId="ADAL" clId="{1356B71B-16E4-464D-9F03-B48C005FAA96}" dt="2020-11-16T17:47:22.227" v="5878" actId="1076"/>
          <ac:spMkLst>
            <pc:docMk/>
            <pc:sldMk cId="2145574351" sldId="345"/>
            <ac:spMk id="8" creationId="{E9E03BE9-6AB6-4A3F-8E62-EB963FD35E2D}"/>
          </ac:spMkLst>
        </pc:spChg>
        <pc:spChg chg="add mod">
          <ac:chgData name="Moshe Freedman" userId="60dcc7a2-9905-4a61-8dfb-1ee9c74ad375" providerId="ADAL" clId="{1356B71B-16E4-464D-9F03-B48C005FAA96}" dt="2020-11-16T17:47:34.745" v="5886" actId="6549"/>
          <ac:spMkLst>
            <pc:docMk/>
            <pc:sldMk cId="2145574351" sldId="345"/>
            <ac:spMk id="9" creationId="{CC5D6012-D68F-4B25-988B-876781EA9FC6}"/>
          </ac:spMkLst>
        </pc:spChg>
        <pc:picChg chg="del">
          <ac:chgData name="Moshe Freedman" userId="60dcc7a2-9905-4a61-8dfb-1ee9c74ad375" providerId="ADAL" clId="{1356B71B-16E4-464D-9F03-B48C005FAA96}" dt="2020-11-16T17:43:16.092" v="5784" actId="478"/>
          <ac:picMkLst>
            <pc:docMk/>
            <pc:sldMk cId="2145574351" sldId="345"/>
            <ac:picMk id="22530" creationId="{8497E0EC-CC6D-4509-B8A1-1F70F8207664}"/>
          </ac:picMkLst>
        </pc:picChg>
        <pc:picChg chg="add mod">
          <ac:chgData name="Moshe Freedman" userId="60dcc7a2-9905-4a61-8dfb-1ee9c74ad375" providerId="ADAL" clId="{1356B71B-16E4-464D-9F03-B48C005FAA96}" dt="2020-11-16T17:46:06.725" v="5832" actId="1076"/>
          <ac:picMkLst>
            <pc:docMk/>
            <pc:sldMk cId="2145574351" sldId="345"/>
            <ac:picMk id="23554" creationId="{D8BA97B6-4EE2-48D5-8355-4836D4D6E16F}"/>
          </ac:picMkLst>
        </pc:picChg>
      </pc:sldChg>
      <pc:sldChg chg="delSp modSp add mod">
        <pc:chgData name="Moshe Freedman" userId="60dcc7a2-9905-4a61-8dfb-1ee9c74ad375" providerId="ADAL" clId="{1356B71B-16E4-464D-9F03-B48C005FAA96}" dt="2020-11-16T19:06:42.073" v="6328" actId="1076"/>
        <pc:sldMkLst>
          <pc:docMk/>
          <pc:sldMk cId="2025195210" sldId="346"/>
        </pc:sldMkLst>
        <pc:spChg chg="mod">
          <ac:chgData name="Moshe Freedman" userId="60dcc7a2-9905-4a61-8dfb-1ee9c74ad375" providerId="ADAL" clId="{1356B71B-16E4-464D-9F03-B48C005FAA96}" dt="2020-11-16T19:06:42.073" v="6328" actId="1076"/>
          <ac:spMkLst>
            <pc:docMk/>
            <pc:sldMk cId="2025195210" sldId="346"/>
            <ac:spMk id="6" creationId="{EFB6254C-DAD8-4ACC-9F72-9D5636934A64}"/>
          </ac:spMkLst>
        </pc:spChg>
        <pc:spChg chg="del">
          <ac:chgData name="Moshe Freedman" userId="60dcc7a2-9905-4a61-8dfb-1ee9c74ad375" providerId="ADAL" clId="{1356B71B-16E4-464D-9F03-B48C005FAA96}" dt="2020-11-16T17:49:15.420" v="5889" actId="478"/>
          <ac:spMkLst>
            <pc:docMk/>
            <pc:sldMk cId="2025195210" sldId="346"/>
            <ac:spMk id="8" creationId="{E9E03BE9-6AB6-4A3F-8E62-EB963FD35E2D}"/>
          </ac:spMkLst>
        </pc:spChg>
        <pc:spChg chg="del">
          <ac:chgData name="Moshe Freedman" userId="60dcc7a2-9905-4a61-8dfb-1ee9c74ad375" providerId="ADAL" clId="{1356B71B-16E4-464D-9F03-B48C005FAA96}" dt="2020-11-16T17:49:18.417" v="5890" actId="478"/>
          <ac:spMkLst>
            <pc:docMk/>
            <pc:sldMk cId="2025195210" sldId="346"/>
            <ac:spMk id="9" creationId="{CC5D6012-D68F-4B25-988B-876781EA9FC6}"/>
          </ac:spMkLst>
        </pc:spChg>
        <pc:picChg chg="del">
          <ac:chgData name="Moshe Freedman" userId="60dcc7a2-9905-4a61-8dfb-1ee9c74ad375" providerId="ADAL" clId="{1356B71B-16E4-464D-9F03-B48C005FAA96}" dt="2020-11-16T17:49:10.212" v="5888" actId="478"/>
          <ac:picMkLst>
            <pc:docMk/>
            <pc:sldMk cId="2025195210" sldId="346"/>
            <ac:picMk id="23554" creationId="{D8BA97B6-4EE2-48D5-8355-4836D4D6E16F}"/>
          </ac:picMkLst>
        </pc:picChg>
      </pc:sldChg>
    </pc:docChg>
  </pc:docChgLst>
  <pc:docChgLst>
    <pc:chgData name="Moshe Freedman" userId="60dcc7a2-9905-4a61-8dfb-1ee9c74ad375" providerId="ADAL" clId="{C4399B38-0CA1-4400-B07F-C0AC335F6650}"/>
    <pc:docChg chg="undo custSel addSld modSld">
      <pc:chgData name="Moshe Freedman" userId="60dcc7a2-9905-4a61-8dfb-1ee9c74ad375" providerId="ADAL" clId="{C4399B38-0CA1-4400-B07F-C0AC335F6650}" dt="2021-01-11T19:47:03.209" v="419" actId="1076"/>
      <pc:docMkLst>
        <pc:docMk/>
      </pc:docMkLst>
      <pc:sldChg chg="modSp mod">
        <pc:chgData name="Moshe Freedman" userId="60dcc7a2-9905-4a61-8dfb-1ee9c74ad375" providerId="ADAL" clId="{C4399B38-0CA1-4400-B07F-C0AC335F6650}" dt="2021-01-11T19:47:03.209" v="419" actId="1076"/>
        <pc:sldMkLst>
          <pc:docMk/>
          <pc:sldMk cId="2812711082" sldId="256"/>
        </pc:sldMkLst>
        <pc:picChg chg="mod">
          <ac:chgData name="Moshe Freedman" userId="60dcc7a2-9905-4a61-8dfb-1ee9c74ad375" providerId="ADAL" clId="{C4399B38-0CA1-4400-B07F-C0AC335F6650}" dt="2021-01-11T19:47:03.209" v="419" actId="1076"/>
          <ac:picMkLst>
            <pc:docMk/>
            <pc:sldMk cId="2812711082" sldId="256"/>
            <ac:picMk id="4" creationId="{C993D900-C050-4964-B05C-CA10D8FCDF0F}"/>
          </ac:picMkLst>
        </pc:picChg>
      </pc:sldChg>
      <pc:sldChg chg="addSp delSp modSp mod">
        <pc:chgData name="Moshe Freedman" userId="60dcc7a2-9905-4a61-8dfb-1ee9c74ad375" providerId="ADAL" clId="{C4399B38-0CA1-4400-B07F-C0AC335F6650}" dt="2021-01-10T21:34:21.930" v="158" actId="1076"/>
        <pc:sldMkLst>
          <pc:docMk/>
          <pc:sldMk cId="726835975" sldId="274"/>
        </pc:sldMkLst>
        <pc:spChg chg="mod">
          <ac:chgData name="Moshe Freedman" userId="60dcc7a2-9905-4a61-8dfb-1ee9c74ad375" providerId="ADAL" clId="{C4399B38-0CA1-4400-B07F-C0AC335F6650}" dt="2021-01-10T21:33:54.485" v="149"/>
          <ac:spMkLst>
            <pc:docMk/>
            <pc:sldMk cId="726835975" sldId="274"/>
            <ac:spMk id="158" creationId="{6905E6DA-BE8F-49EE-A822-715515423835}"/>
          </ac:spMkLst>
        </pc:spChg>
        <pc:spChg chg="mod">
          <ac:chgData name="Moshe Freedman" userId="60dcc7a2-9905-4a61-8dfb-1ee9c74ad375" providerId="ADAL" clId="{C4399B38-0CA1-4400-B07F-C0AC335F6650}" dt="2021-01-10T21:33:54.485" v="149"/>
          <ac:spMkLst>
            <pc:docMk/>
            <pc:sldMk cId="726835975" sldId="274"/>
            <ac:spMk id="159" creationId="{57137636-2D57-4A09-A41D-4047DC45A666}"/>
          </ac:spMkLst>
        </pc:spChg>
        <pc:spChg chg="mod">
          <ac:chgData name="Moshe Freedman" userId="60dcc7a2-9905-4a61-8dfb-1ee9c74ad375" providerId="ADAL" clId="{C4399B38-0CA1-4400-B07F-C0AC335F6650}" dt="2021-01-10T21:33:54.485" v="149"/>
          <ac:spMkLst>
            <pc:docMk/>
            <pc:sldMk cId="726835975" sldId="274"/>
            <ac:spMk id="162" creationId="{AAE10995-D485-4390-B4EF-96503E92CF30}"/>
          </ac:spMkLst>
        </pc:spChg>
        <pc:spChg chg="mod">
          <ac:chgData name="Moshe Freedman" userId="60dcc7a2-9905-4a61-8dfb-1ee9c74ad375" providerId="ADAL" clId="{C4399B38-0CA1-4400-B07F-C0AC335F6650}" dt="2021-01-10T21:33:54.485" v="149"/>
          <ac:spMkLst>
            <pc:docMk/>
            <pc:sldMk cId="726835975" sldId="274"/>
            <ac:spMk id="163" creationId="{03327EB9-7DA3-4123-A4D4-85E5AD2F4E05}"/>
          </ac:spMkLst>
        </pc:spChg>
        <pc:spChg chg="mod">
          <ac:chgData name="Moshe Freedman" userId="60dcc7a2-9905-4a61-8dfb-1ee9c74ad375" providerId="ADAL" clId="{C4399B38-0CA1-4400-B07F-C0AC335F6650}" dt="2021-01-10T21:33:54.485" v="149"/>
          <ac:spMkLst>
            <pc:docMk/>
            <pc:sldMk cId="726835975" sldId="274"/>
            <ac:spMk id="164" creationId="{0696ED37-990C-416A-8531-F9A6903398A9}"/>
          </ac:spMkLst>
        </pc:spChg>
        <pc:spChg chg="mod">
          <ac:chgData name="Moshe Freedman" userId="60dcc7a2-9905-4a61-8dfb-1ee9c74ad375" providerId="ADAL" clId="{C4399B38-0CA1-4400-B07F-C0AC335F6650}" dt="2021-01-10T21:33:54.485" v="149"/>
          <ac:spMkLst>
            <pc:docMk/>
            <pc:sldMk cId="726835975" sldId="274"/>
            <ac:spMk id="165" creationId="{1A793532-018B-4040-A373-7123DF0372F5}"/>
          </ac:spMkLst>
        </pc:spChg>
        <pc:spChg chg="mod">
          <ac:chgData name="Moshe Freedman" userId="60dcc7a2-9905-4a61-8dfb-1ee9c74ad375" providerId="ADAL" clId="{C4399B38-0CA1-4400-B07F-C0AC335F6650}" dt="2021-01-10T21:33:54.485" v="149"/>
          <ac:spMkLst>
            <pc:docMk/>
            <pc:sldMk cId="726835975" sldId="274"/>
            <ac:spMk id="166" creationId="{E5FA632C-BAC6-449A-B776-32B322521D05}"/>
          </ac:spMkLst>
        </pc:spChg>
        <pc:spChg chg="mod">
          <ac:chgData name="Moshe Freedman" userId="60dcc7a2-9905-4a61-8dfb-1ee9c74ad375" providerId="ADAL" clId="{C4399B38-0CA1-4400-B07F-C0AC335F6650}" dt="2021-01-10T21:33:54.485" v="149"/>
          <ac:spMkLst>
            <pc:docMk/>
            <pc:sldMk cId="726835975" sldId="274"/>
            <ac:spMk id="169" creationId="{CAF868DE-2403-4D5A-8814-C9776ED7AF88}"/>
          </ac:spMkLst>
        </pc:spChg>
        <pc:spChg chg="mod">
          <ac:chgData name="Moshe Freedman" userId="60dcc7a2-9905-4a61-8dfb-1ee9c74ad375" providerId="ADAL" clId="{C4399B38-0CA1-4400-B07F-C0AC335F6650}" dt="2021-01-10T21:33:54.485" v="149"/>
          <ac:spMkLst>
            <pc:docMk/>
            <pc:sldMk cId="726835975" sldId="274"/>
            <ac:spMk id="170" creationId="{C60B745D-8552-42DB-9E26-B2A091876B7C}"/>
          </ac:spMkLst>
        </pc:spChg>
        <pc:spChg chg="mod">
          <ac:chgData name="Moshe Freedman" userId="60dcc7a2-9905-4a61-8dfb-1ee9c74ad375" providerId="ADAL" clId="{C4399B38-0CA1-4400-B07F-C0AC335F6650}" dt="2021-01-10T21:34:00.967" v="152"/>
          <ac:spMkLst>
            <pc:docMk/>
            <pc:sldMk cId="726835975" sldId="274"/>
            <ac:spMk id="175" creationId="{EA83A11A-49BB-40BC-9B28-F758C918E372}"/>
          </ac:spMkLst>
        </pc:spChg>
        <pc:spChg chg="mod">
          <ac:chgData name="Moshe Freedman" userId="60dcc7a2-9905-4a61-8dfb-1ee9c74ad375" providerId="ADAL" clId="{C4399B38-0CA1-4400-B07F-C0AC335F6650}" dt="2021-01-10T21:34:00.967" v="152"/>
          <ac:spMkLst>
            <pc:docMk/>
            <pc:sldMk cId="726835975" sldId="274"/>
            <ac:spMk id="176" creationId="{B559491A-D86B-4D4D-9758-7E343DF355E9}"/>
          </ac:spMkLst>
        </pc:spChg>
        <pc:spChg chg="mod">
          <ac:chgData name="Moshe Freedman" userId="60dcc7a2-9905-4a61-8dfb-1ee9c74ad375" providerId="ADAL" clId="{C4399B38-0CA1-4400-B07F-C0AC335F6650}" dt="2021-01-10T21:34:00.967" v="152"/>
          <ac:spMkLst>
            <pc:docMk/>
            <pc:sldMk cId="726835975" sldId="274"/>
            <ac:spMk id="199" creationId="{990470A0-E8CD-465C-9C23-C049989B0B91}"/>
          </ac:spMkLst>
        </pc:spChg>
        <pc:spChg chg="mod">
          <ac:chgData name="Moshe Freedman" userId="60dcc7a2-9905-4a61-8dfb-1ee9c74ad375" providerId="ADAL" clId="{C4399B38-0CA1-4400-B07F-C0AC335F6650}" dt="2021-01-10T21:34:00.967" v="152"/>
          <ac:spMkLst>
            <pc:docMk/>
            <pc:sldMk cId="726835975" sldId="274"/>
            <ac:spMk id="200" creationId="{457116F7-4534-47B0-B9C4-CE1FA0E843BC}"/>
          </ac:spMkLst>
        </pc:spChg>
        <pc:spChg chg="mod">
          <ac:chgData name="Moshe Freedman" userId="60dcc7a2-9905-4a61-8dfb-1ee9c74ad375" providerId="ADAL" clId="{C4399B38-0CA1-4400-B07F-C0AC335F6650}" dt="2021-01-10T21:34:00.967" v="152"/>
          <ac:spMkLst>
            <pc:docMk/>
            <pc:sldMk cId="726835975" sldId="274"/>
            <ac:spMk id="201" creationId="{75167FB9-7897-438A-A206-55B896F0FAAF}"/>
          </ac:spMkLst>
        </pc:spChg>
        <pc:spChg chg="mod">
          <ac:chgData name="Moshe Freedman" userId="60dcc7a2-9905-4a61-8dfb-1ee9c74ad375" providerId="ADAL" clId="{C4399B38-0CA1-4400-B07F-C0AC335F6650}" dt="2021-01-10T21:34:00.967" v="152"/>
          <ac:spMkLst>
            <pc:docMk/>
            <pc:sldMk cId="726835975" sldId="274"/>
            <ac:spMk id="202" creationId="{8D70CDA6-20A8-4A79-83EC-8F3082D5837F}"/>
          </ac:spMkLst>
        </pc:spChg>
        <pc:spChg chg="mod">
          <ac:chgData name="Moshe Freedman" userId="60dcc7a2-9905-4a61-8dfb-1ee9c74ad375" providerId="ADAL" clId="{C4399B38-0CA1-4400-B07F-C0AC335F6650}" dt="2021-01-10T21:34:00.967" v="152"/>
          <ac:spMkLst>
            <pc:docMk/>
            <pc:sldMk cId="726835975" sldId="274"/>
            <ac:spMk id="203" creationId="{B9C33E5B-4C7E-4D8F-9528-12D4A6AD7670}"/>
          </ac:spMkLst>
        </pc:spChg>
        <pc:spChg chg="mod">
          <ac:chgData name="Moshe Freedman" userId="60dcc7a2-9905-4a61-8dfb-1ee9c74ad375" providerId="ADAL" clId="{C4399B38-0CA1-4400-B07F-C0AC335F6650}" dt="2021-01-10T21:34:00.967" v="152"/>
          <ac:spMkLst>
            <pc:docMk/>
            <pc:sldMk cId="726835975" sldId="274"/>
            <ac:spMk id="206" creationId="{E4CF6B7D-5275-4ABC-9800-762487145E3B}"/>
          </ac:spMkLst>
        </pc:spChg>
        <pc:spChg chg="mod">
          <ac:chgData name="Moshe Freedman" userId="60dcc7a2-9905-4a61-8dfb-1ee9c74ad375" providerId="ADAL" clId="{C4399B38-0CA1-4400-B07F-C0AC335F6650}" dt="2021-01-10T21:34:00.967" v="152"/>
          <ac:spMkLst>
            <pc:docMk/>
            <pc:sldMk cId="726835975" sldId="274"/>
            <ac:spMk id="207" creationId="{66A9E7F3-CA1C-42AC-BAB9-A861868D1271}"/>
          </ac:spMkLst>
        </pc:spChg>
        <pc:spChg chg="mod">
          <ac:chgData name="Moshe Freedman" userId="60dcc7a2-9905-4a61-8dfb-1ee9c74ad375" providerId="ADAL" clId="{C4399B38-0CA1-4400-B07F-C0AC335F6650}" dt="2021-01-10T21:34:05.858" v="155"/>
          <ac:spMkLst>
            <pc:docMk/>
            <pc:sldMk cId="726835975" sldId="274"/>
            <ac:spMk id="212" creationId="{CB049FFB-A755-4C66-A08A-0DEE5B8C2472}"/>
          </ac:spMkLst>
        </pc:spChg>
        <pc:spChg chg="mod">
          <ac:chgData name="Moshe Freedman" userId="60dcc7a2-9905-4a61-8dfb-1ee9c74ad375" providerId="ADAL" clId="{C4399B38-0CA1-4400-B07F-C0AC335F6650}" dt="2021-01-10T21:34:05.858" v="155"/>
          <ac:spMkLst>
            <pc:docMk/>
            <pc:sldMk cId="726835975" sldId="274"/>
            <ac:spMk id="213" creationId="{67747C6A-BEC9-43A9-8E7F-AA60BB73B443}"/>
          </ac:spMkLst>
        </pc:spChg>
        <pc:spChg chg="mod">
          <ac:chgData name="Moshe Freedman" userId="60dcc7a2-9905-4a61-8dfb-1ee9c74ad375" providerId="ADAL" clId="{C4399B38-0CA1-4400-B07F-C0AC335F6650}" dt="2021-01-10T21:34:05.858" v="155"/>
          <ac:spMkLst>
            <pc:docMk/>
            <pc:sldMk cId="726835975" sldId="274"/>
            <ac:spMk id="216" creationId="{5E56F744-D207-4767-BA7A-3ED345F0EA9E}"/>
          </ac:spMkLst>
        </pc:spChg>
        <pc:spChg chg="mod">
          <ac:chgData name="Moshe Freedman" userId="60dcc7a2-9905-4a61-8dfb-1ee9c74ad375" providerId="ADAL" clId="{C4399B38-0CA1-4400-B07F-C0AC335F6650}" dt="2021-01-10T21:34:05.858" v="155"/>
          <ac:spMkLst>
            <pc:docMk/>
            <pc:sldMk cId="726835975" sldId="274"/>
            <ac:spMk id="217" creationId="{2360B223-161D-45FF-9AD9-3E54E255175F}"/>
          </ac:spMkLst>
        </pc:spChg>
        <pc:spChg chg="mod">
          <ac:chgData name="Moshe Freedman" userId="60dcc7a2-9905-4a61-8dfb-1ee9c74ad375" providerId="ADAL" clId="{C4399B38-0CA1-4400-B07F-C0AC335F6650}" dt="2021-01-10T21:34:05.858" v="155"/>
          <ac:spMkLst>
            <pc:docMk/>
            <pc:sldMk cId="726835975" sldId="274"/>
            <ac:spMk id="218" creationId="{B4AF7032-A24F-476D-A074-40E0BF5719F8}"/>
          </ac:spMkLst>
        </pc:spChg>
        <pc:spChg chg="mod">
          <ac:chgData name="Moshe Freedman" userId="60dcc7a2-9905-4a61-8dfb-1ee9c74ad375" providerId="ADAL" clId="{C4399B38-0CA1-4400-B07F-C0AC335F6650}" dt="2021-01-10T21:34:05.858" v="155"/>
          <ac:spMkLst>
            <pc:docMk/>
            <pc:sldMk cId="726835975" sldId="274"/>
            <ac:spMk id="219" creationId="{1C2C1090-FF96-4B93-A4AE-075806509AE5}"/>
          </ac:spMkLst>
        </pc:spChg>
        <pc:spChg chg="mod">
          <ac:chgData name="Moshe Freedman" userId="60dcc7a2-9905-4a61-8dfb-1ee9c74ad375" providerId="ADAL" clId="{C4399B38-0CA1-4400-B07F-C0AC335F6650}" dt="2021-01-10T21:34:05.858" v="155"/>
          <ac:spMkLst>
            <pc:docMk/>
            <pc:sldMk cId="726835975" sldId="274"/>
            <ac:spMk id="220" creationId="{A7D74472-0A0B-4070-B3BF-CF225EC9DCD8}"/>
          </ac:spMkLst>
        </pc:spChg>
        <pc:spChg chg="mod">
          <ac:chgData name="Moshe Freedman" userId="60dcc7a2-9905-4a61-8dfb-1ee9c74ad375" providerId="ADAL" clId="{C4399B38-0CA1-4400-B07F-C0AC335F6650}" dt="2021-01-10T21:34:05.858" v="155"/>
          <ac:spMkLst>
            <pc:docMk/>
            <pc:sldMk cId="726835975" sldId="274"/>
            <ac:spMk id="223" creationId="{204723CD-BA94-4861-AF1A-E3FC74E69173}"/>
          </ac:spMkLst>
        </pc:spChg>
        <pc:spChg chg="mod">
          <ac:chgData name="Moshe Freedman" userId="60dcc7a2-9905-4a61-8dfb-1ee9c74ad375" providerId="ADAL" clId="{C4399B38-0CA1-4400-B07F-C0AC335F6650}" dt="2021-01-10T21:34:05.858" v="155"/>
          <ac:spMkLst>
            <pc:docMk/>
            <pc:sldMk cId="726835975" sldId="274"/>
            <ac:spMk id="224" creationId="{DEE9207A-8986-4163-8FBD-2F782BB362F2}"/>
          </ac:spMkLst>
        </pc:spChg>
        <pc:spChg chg="mod">
          <ac:chgData name="Moshe Freedman" userId="60dcc7a2-9905-4a61-8dfb-1ee9c74ad375" providerId="ADAL" clId="{C4399B38-0CA1-4400-B07F-C0AC335F6650}" dt="2021-01-10T21:34:20.155" v="157"/>
          <ac:spMkLst>
            <pc:docMk/>
            <pc:sldMk cId="726835975" sldId="274"/>
            <ac:spMk id="333" creationId="{AB28C571-9D9A-4048-8278-9B89F627B189}"/>
          </ac:spMkLst>
        </pc:spChg>
        <pc:spChg chg="mod">
          <ac:chgData name="Moshe Freedman" userId="60dcc7a2-9905-4a61-8dfb-1ee9c74ad375" providerId="ADAL" clId="{C4399B38-0CA1-4400-B07F-C0AC335F6650}" dt="2021-01-10T21:34:20.155" v="157"/>
          <ac:spMkLst>
            <pc:docMk/>
            <pc:sldMk cId="726835975" sldId="274"/>
            <ac:spMk id="334" creationId="{4563540F-ED3F-490F-85DD-D175D640ACE1}"/>
          </ac:spMkLst>
        </pc:spChg>
        <pc:spChg chg="mod">
          <ac:chgData name="Moshe Freedman" userId="60dcc7a2-9905-4a61-8dfb-1ee9c74ad375" providerId="ADAL" clId="{C4399B38-0CA1-4400-B07F-C0AC335F6650}" dt="2021-01-10T21:34:20.155" v="157"/>
          <ac:spMkLst>
            <pc:docMk/>
            <pc:sldMk cId="726835975" sldId="274"/>
            <ac:spMk id="337" creationId="{7F089A38-FA45-483D-B7B7-6AC420478D2E}"/>
          </ac:spMkLst>
        </pc:spChg>
        <pc:spChg chg="mod">
          <ac:chgData name="Moshe Freedman" userId="60dcc7a2-9905-4a61-8dfb-1ee9c74ad375" providerId="ADAL" clId="{C4399B38-0CA1-4400-B07F-C0AC335F6650}" dt="2021-01-10T21:34:20.155" v="157"/>
          <ac:spMkLst>
            <pc:docMk/>
            <pc:sldMk cId="726835975" sldId="274"/>
            <ac:spMk id="338" creationId="{D9290EA1-274E-41D3-BD27-271225681921}"/>
          </ac:spMkLst>
        </pc:spChg>
        <pc:spChg chg="mod">
          <ac:chgData name="Moshe Freedman" userId="60dcc7a2-9905-4a61-8dfb-1ee9c74ad375" providerId="ADAL" clId="{C4399B38-0CA1-4400-B07F-C0AC335F6650}" dt="2021-01-10T21:34:20.155" v="157"/>
          <ac:spMkLst>
            <pc:docMk/>
            <pc:sldMk cId="726835975" sldId="274"/>
            <ac:spMk id="340" creationId="{78158E52-7DCD-4ADD-AF11-A5A853E04662}"/>
          </ac:spMkLst>
        </pc:spChg>
        <pc:spChg chg="mod">
          <ac:chgData name="Moshe Freedman" userId="60dcc7a2-9905-4a61-8dfb-1ee9c74ad375" providerId="ADAL" clId="{C4399B38-0CA1-4400-B07F-C0AC335F6650}" dt="2021-01-10T21:34:20.155" v="157"/>
          <ac:spMkLst>
            <pc:docMk/>
            <pc:sldMk cId="726835975" sldId="274"/>
            <ac:spMk id="341" creationId="{BE03B1AB-525C-41CA-A6D6-55AB23AE6C16}"/>
          </ac:spMkLst>
        </pc:spChg>
        <pc:spChg chg="mod">
          <ac:chgData name="Moshe Freedman" userId="60dcc7a2-9905-4a61-8dfb-1ee9c74ad375" providerId="ADAL" clId="{C4399B38-0CA1-4400-B07F-C0AC335F6650}" dt="2021-01-10T21:34:20.155" v="157"/>
          <ac:spMkLst>
            <pc:docMk/>
            <pc:sldMk cId="726835975" sldId="274"/>
            <ac:spMk id="342" creationId="{D16F4B51-BB4B-4CB7-A2A2-899BB85372CE}"/>
          </ac:spMkLst>
        </pc:spChg>
        <pc:spChg chg="mod">
          <ac:chgData name="Moshe Freedman" userId="60dcc7a2-9905-4a61-8dfb-1ee9c74ad375" providerId="ADAL" clId="{C4399B38-0CA1-4400-B07F-C0AC335F6650}" dt="2021-01-10T21:34:20.155" v="157"/>
          <ac:spMkLst>
            <pc:docMk/>
            <pc:sldMk cId="726835975" sldId="274"/>
            <ac:spMk id="344" creationId="{FC3EF48F-9DC4-4837-995C-2225ADC920CE}"/>
          </ac:spMkLst>
        </pc:spChg>
        <pc:spChg chg="mod">
          <ac:chgData name="Moshe Freedman" userId="60dcc7a2-9905-4a61-8dfb-1ee9c74ad375" providerId="ADAL" clId="{C4399B38-0CA1-4400-B07F-C0AC335F6650}" dt="2021-01-10T21:34:20.155" v="157"/>
          <ac:spMkLst>
            <pc:docMk/>
            <pc:sldMk cId="726835975" sldId="274"/>
            <ac:spMk id="346" creationId="{DD30C73E-927A-44B1-A025-172BA838B6BC}"/>
          </ac:spMkLst>
        </pc:spChg>
        <pc:spChg chg="mod">
          <ac:chgData name="Moshe Freedman" userId="60dcc7a2-9905-4a61-8dfb-1ee9c74ad375" providerId="ADAL" clId="{C4399B38-0CA1-4400-B07F-C0AC335F6650}" dt="2021-01-10T21:34:20.155" v="157"/>
          <ac:spMkLst>
            <pc:docMk/>
            <pc:sldMk cId="726835975" sldId="274"/>
            <ac:spMk id="348" creationId="{FE4753F4-CAB4-4BC1-8764-09735993E3AA}"/>
          </ac:spMkLst>
        </pc:spChg>
        <pc:spChg chg="mod">
          <ac:chgData name="Moshe Freedman" userId="60dcc7a2-9905-4a61-8dfb-1ee9c74ad375" providerId="ADAL" clId="{C4399B38-0CA1-4400-B07F-C0AC335F6650}" dt="2021-01-10T21:34:20.155" v="157"/>
          <ac:spMkLst>
            <pc:docMk/>
            <pc:sldMk cId="726835975" sldId="274"/>
            <ac:spMk id="350" creationId="{A444D46E-D601-42B4-B5E9-CF696ED7C553}"/>
          </ac:spMkLst>
        </pc:spChg>
        <pc:spChg chg="mod">
          <ac:chgData name="Moshe Freedman" userId="60dcc7a2-9905-4a61-8dfb-1ee9c74ad375" providerId="ADAL" clId="{C4399B38-0CA1-4400-B07F-C0AC335F6650}" dt="2021-01-10T21:34:20.155" v="157"/>
          <ac:spMkLst>
            <pc:docMk/>
            <pc:sldMk cId="726835975" sldId="274"/>
            <ac:spMk id="352" creationId="{4B11A92E-48F6-4EFE-9649-2757EE2FE485}"/>
          </ac:spMkLst>
        </pc:spChg>
        <pc:spChg chg="mod">
          <ac:chgData name="Moshe Freedman" userId="60dcc7a2-9905-4a61-8dfb-1ee9c74ad375" providerId="ADAL" clId="{C4399B38-0CA1-4400-B07F-C0AC335F6650}" dt="2021-01-10T21:34:20.155" v="157"/>
          <ac:spMkLst>
            <pc:docMk/>
            <pc:sldMk cId="726835975" sldId="274"/>
            <ac:spMk id="354" creationId="{B0BA3A92-6984-4FD9-B303-F6B565097607}"/>
          </ac:spMkLst>
        </pc:spChg>
        <pc:grpChg chg="del">
          <ac:chgData name="Moshe Freedman" userId="60dcc7a2-9905-4a61-8dfb-1ee9c74ad375" providerId="ADAL" clId="{C4399B38-0CA1-4400-B07F-C0AC335F6650}" dt="2021-01-10T21:34:05.361" v="154" actId="478"/>
          <ac:grpSpMkLst>
            <pc:docMk/>
            <pc:sldMk cId="726835975" sldId="274"/>
            <ac:grpSpMk id="144" creationId="{46CCFA6C-8FC6-493E-BD78-C1B9C0ED8FD9}"/>
          </ac:grpSpMkLst>
        </pc:grpChg>
        <pc:grpChg chg="del">
          <ac:chgData name="Moshe Freedman" userId="60dcc7a2-9905-4a61-8dfb-1ee9c74ad375" providerId="ADAL" clId="{C4399B38-0CA1-4400-B07F-C0AC335F6650}" dt="2021-01-10T21:33:53.743" v="148" actId="478"/>
          <ac:grpSpMkLst>
            <pc:docMk/>
            <pc:sldMk cId="726835975" sldId="274"/>
            <ac:grpSpMk id="148" creationId="{4F6F7745-62CD-4E98-AA53-23DB2DF95BDF}"/>
          </ac:grpSpMkLst>
        </pc:grpChg>
        <pc:grpChg chg="del">
          <ac:chgData name="Moshe Freedman" userId="60dcc7a2-9905-4a61-8dfb-1ee9c74ad375" providerId="ADAL" clId="{C4399B38-0CA1-4400-B07F-C0AC335F6650}" dt="2021-01-10T21:33:59.786" v="151" actId="478"/>
          <ac:grpSpMkLst>
            <pc:docMk/>
            <pc:sldMk cId="726835975" sldId="274"/>
            <ac:grpSpMk id="152" creationId="{F990637C-E1D8-44FB-A0DD-7BBE9E2F3C5C}"/>
          </ac:grpSpMkLst>
        </pc:grpChg>
        <pc:grpChg chg="add mod">
          <ac:chgData name="Moshe Freedman" userId="60dcc7a2-9905-4a61-8dfb-1ee9c74ad375" providerId="ADAL" clId="{C4399B38-0CA1-4400-B07F-C0AC335F6650}" dt="2021-01-10T21:33:58.417" v="150" actId="1076"/>
          <ac:grpSpMkLst>
            <pc:docMk/>
            <pc:sldMk cId="726835975" sldId="274"/>
            <ac:grpSpMk id="157" creationId="{89C28332-9BB8-4699-819D-37C9A8676419}"/>
          </ac:grpSpMkLst>
        </pc:grpChg>
        <pc:grpChg chg="add mod">
          <ac:chgData name="Moshe Freedman" userId="60dcc7a2-9905-4a61-8dfb-1ee9c74ad375" providerId="ADAL" clId="{C4399B38-0CA1-4400-B07F-C0AC335F6650}" dt="2021-01-10T21:34:03.465" v="153" actId="1076"/>
          <ac:grpSpMkLst>
            <pc:docMk/>
            <pc:sldMk cId="726835975" sldId="274"/>
            <ac:grpSpMk id="174" creationId="{12EF6E49-89E0-4E23-BFE8-3B5C5E7CF272}"/>
          </ac:grpSpMkLst>
        </pc:grpChg>
        <pc:grpChg chg="add mod">
          <ac:chgData name="Moshe Freedman" userId="60dcc7a2-9905-4a61-8dfb-1ee9c74ad375" providerId="ADAL" clId="{C4399B38-0CA1-4400-B07F-C0AC335F6650}" dt="2021-01-10T21:34:08.072" v="156" actId="1076"/>
          <ac:grpSpMkLst>
            <pc:docMk/>
            <pc:sldMk cId="726835975" sldId="274"/>
            <ac:grpSpMk id="211" creationId="{B8227BE9-B0AF-4622-98D2-FF6102AAE671}"/>
          </ac:grpSpMkLst>
        </pc:grpChg>
        <pc:grpChg chg="add mod">
          <ac:chgData name="Moshe Freedman" userId="60dcc7a2-9905-4a61-8dfb-1ee9c74ad375" providerId="ADAL" clId="{C4399B38-0CA1-4400-B07F-C0AC335F6650}" dt="2021-01-10T21:34:21.930" v="158" actId="1076"/>
          <ac:grpSpMkLst>
            <pc:docMk/>
            <pc:sldMk cId="726835975" sldId="274"/>
            <ac:grpSpMk id="228" creationId="{AD58B6DD-E996-47AF-98DC-02C7F8FC4681}"/>
          </ac:grpSpMkLst>
        </pc:grpChg>
        <pc:grpChg chg="mod">
          <ac:chgData name="Moshe Freedman" userId="60dcc7a2-9905-4a61-8dfb-1ee9c74ad375" providerId="ADAL" clId="{C4399B38-0CA1-4400-B07F-C0AC335F6650}" dt="2021-01-10T21:34:20.155" v="157"/>
          <ac:grpSpMkLst>
            <pc:docMk/>
            <pc:sldMk cId="726835975" sldId="274"/>
            <ac:grpSpMk id="229" creationId="{6CED5EDF-0BDE-4904-B648-4FD9EB74DDF7}"/>
          </ac:grpSpMkLst>
        </pc:grpChg>
        <pc:grpChg chg="mod">
          <ac:chgData name="Moshe Freedman" userId="60dcc7a2-9905-4a61-8dfb-1ee9c74ad375" providerId="ADAL" clId="{C4399B38-0CA1-4400-B07F-C0AC335F6650}" dt="2021-01-10T21:34:20.155" v="157"/>
          <ac:grpSpMkLst>
            <pc:docMk/>
            <pc:sldMk cId="726835975" sldId="274"/>
            <ac:grpSpMk id="327" creationId="{3E5BC554-1DBA-4FC1-AEB8-F644217186A7}"/>
          </ac:grpSpMkLst>
        </pc:grpChg>
        <pc:grpChg chg="mod">
          <ac:chgData name="Moshe Freedman" userId="60dcc7a2-9905-4a61-8dfb-1ee9c74ad375" providerId="ADAL" clId="{C4399B38-0CA1-4400-B07F-C0AC335F6650}" dt="2021-01-10T21:34:20.155" v="157"/>
          <ac:grpSpMkLst>
            <pc:docMk/>
            <pc:sldMk cId="726835975" sldId="274"/>
            <ac:grpSpMk id="328" creationId="{0F2A64A3-F489-4B8B-A514-F6AD42129284}"/>
          </ac:grpSpMkLst>
        </pc:grpChg>
        <pc:grpChg chg="mod">
          <ac:chgData name="Moshe Freedman" userId="60dcc7a2-9905-4a61-8dfb-1ee9c74ad375" providerId="ADAL" clId="{C4399B38-0CA1-4400-B07F-C0AC335F6650}" dt="2021-01-10T21:34:20.155" v="157"/>
          <ac:grpSpMkLst>
            <pc:docMk/>
            <pc:sldMk cId="726835975" sldId="274"/>
            <ac:grpSpMk id="329" creationId="{3B752B08-5F0D-4D12-88F7-55A51499298A}"/>
          </ac:grpSpMkLst>
        </pc:grpChg>
        <pc:grpChg chg="mod">
          <ac:chgData name="Moshe Freedman" userId="60dcc7a2-9905-4a61-8dfb-1ee9c74ad375" providerId="ADAL" clId="{C4399B38-0CA1-4400-B07F-C0AC335F6650}" dt="2021-01-10T21:34:20.155" v="157"/>
          <ac:grpSpMkLst>
            <pc:docMk/>
            <pc:sldMk cId="726835975" sldId="274"/>
            <ac:grpSpMk id="330" creationId="{11DCDC28-6E8A-479F-8E16-4314B9A4EB66}"/>
          </ac:grpSpMkLst>
        </pc:grpChg>
        <pc:grpChg chg="mod">
          <ac:chgData name="Moshe Freedman" userId="60dcc7a2-9905-4a61-8dfb-1ee9c74ad375" providerId="ADAL" clId="{C4399B38-0CA1-4400-B07F-C0AC335F6650}" dt="2021-01-10T21:34:20.155" v="157"/>
          <ac:grpSpMkLst>
            <pc:docMk/>
            <pc:sldMk cId="726835975" sldId="274"/>
            <ac:grpSpMk id="331" creationId="{E764AD79-ED16-4739-A6CE-3A495AAE64CF}"/>
          </ac:grpSpMkLst>
        </pc:grpChg>
        <pc:grpChg chg="mod">
          <ac:chgData name="Moshe Freedman" userId="60dcc7a2-9905-4a61-8dfb-1ee9c74ad375" providerId="ADAL" clId="{C4399B38-0CA1-4400-B07F-C0AC335F6650}" dt="2021-01-10T21:34:20.155" v="157"/>
          <ac:grpSpMkLst>
            <pc:docMk/>
            <pc:sldMk cId="726835975" sldId="274"/>
            <ac:grpSpMk id="332" creationId="{3140A301-C1EB-4813-B9E3-81344CCEDCF7}"/>
          </ac:grpSpMkLst>
        </pc:grpChg>
        <pc:grpChg chg="mod">
          <ac:chgData name="Moshe Freedman" userId="60dcc7a2-9905-4a61-8dfb-1ee9c74ad375" providerId="ADAL" clId="{C4399B38-0CA1-4400-B07F-C0AC335F6650}" dt="2021-01-10T21:34:20.155" v="157"/>
          <ac:grpSpMkLst>
            <pc:docMk/>
            <pc:sldMk cId="726835975" sldId="274"/>
            <ac:grpSpMk id="339" creationId="{60735B72-0F53-4E0F-A2AE-2697D115A176}"/>
          </ac:grpSpMkLst>
        </pc:grpChg>
        <pc:cxnChg chg="mod">
          <ac:chgData name="Moshe Freedman" userId="60dcc7a2-9905-4a61-8dfb-1ee9c74ad375" providerId="ADAL" clId="{C4399B38-0CA1-4400-B07F-C0AC335F6650}" dt="2021-01-10T21:33:54.485" v="149"/>
          <ac:cxnSpMkLst>
            <pc:docMk/>
            <pc:sldMk cId="726835975" sldId="274"/>
            <ac:cxnSpMk id="160" creationId="{537EFC4A-8DEA-428A-9818-BF2C101D2C48}"/>
          </ac:cxnSpMkLst>
        </pc:cxnChg>
        <pc:cxnChg chg="mod">
          <ac:chgData name="Moshe Freedman" userId="60dcc7a2-9905-4a61-8dfb-1ee9c74ad375" providerId="ADAL" clId="{C4399B38-0CA1-4400-B07F-C0AC335F6650}" dt="2021-01-10T21:33:54.485" v="149"/>
          <ac:cxnSpMkLst>
            <pc:docMk/>
            <pc:sldMk cId="726835975" sldId="274"/>
            <ac:cxnSpMk id="161" creationId="{2F64EC7E-3C52-49BA-978D-9E08DBA36DF7}"/>
          </ac:cxnSpMkLst>
        </pc:cxnChg>
        <pc:cxnChg chg="mod">
          <ac:chgData name="Moshe Freedman" userId="60dcc7a2-9905-4a61-8dfb-1ee9c74ad375" providerId="ADAL" clId="{C4399B38-0CA1-4400-B07F-C0AC335F6650}" dt="2021-01-10T21:33:54.485" v="149"/>
          <ac:cxnSpMkLst>
            <pc:docMk/>
            <pc:sldMk cId="726835975" sldId="274"/>
            <ac:cxnSpMk id="167" creationId="{5E70EF69-B4C6-40D5-B459-8150A7F2C943}"/>
          </ac:cxnSpMkLst>
        </pc:cxnChg>
        <pc:cxnChg chg="mod">
          <ac:chgData name="Moshe Freedman" userId="60dcc7a2-9905-4a61-8dfb-1ee9c74ad375" providerId="ADAL" clId="{C4399B38-0CA1-4400-B07F-C0AC335F6650}" dt="2021-01-10T21:33:54.485" v="149"/>
          <ac:cxnSpMkLst>
            <pc:docMk/>
            <pc:sldMk cId="726835975" sldId="274"/>
            <ac:cxnSpMk id="168" creationId="{FB00AC18-CAF0-4334-AE18-CEAB289C3C84}"/>
          </ac:cxnSpMkLst>
        </pc:cxnChg>
        <pc:cxnChg chg="mod">
          <ac:chgData name="Moshe Freedman" userId="60dcc7a2-9905-4a61-8dfb-1ee9c74ad375" providerId="ADAL" clId="{C4399B38-0CA1-4400-B07F-C0AC335F6650}" dt="2021-01-10T21:33:54.485" v="149"/>
          <ac:cxnSpMkLst>
            <pc:docMk/>
            <pc:sldMk cId="726835975" sldId="274"/>
            <ac:cxnSpMk id="171" creationId="{32CAC191-1000-49FA-82DC-F258B6221BF1}"/>
          </ac:cxnSpMkLst>
        </pc:cxnChg>
        <pc:cxnChg chg="mod">
          <ac:chgData name="Moshe Freedman" userId="60dcc7a2-9905-4a61-8dfb-1ee9c74ad375" providerId="ADAL" clId="{C4399B38-0CA1-4400-B07F-C0AC335F6650}" dt="2021-01-10T21:33:54.485" v="149"/>
          <ac:cxnSpMkLst>
            <pc:docMk/>
            <pc:sldMk cId="726835975" sldId="274"/>
            <ac:cxnSpMk id="172" creationId="{DCF97D49-8773-4BDB-A2C5-D5D151F1AA0D}"/>
          </ac:cxnSpMkLst>
        </pc:cxnChg>
        <pc:cxnChg chg="mod">
          <ac:chgData name="Moshe Freedman" userId="60dcc7a2-9905-4a61-8dfb-1ee9c74ad375" providerId="ADAL" clId="{C4399B38-0CA1-4400-B07F-C0AC335F6650}" dt="2021-01-10T21:33:54.485" v="149"/>
          <ac:cxnSpMkLst>
            <pc:docMk/>
            <pc:sldMk cId="726835975" sldId="274"/>
            <ac:cxnSpMk id="173" creationId="{C047B60A-4831-46F9-B7E2-5640FDFF7559}"/>
          </ac:cxnSpMkLst>
        </pc:cxnChg>
        <pc:cxnChg chg="mod">
          <ac:chgData name="Moshe Freedman" userId="60dcc7a2-9905-4a61-8dfb-1ee9c74ad375" providerId="ADAL" clId="{C4399B38-0CA1-4400-B07F-C0AC335F6650}" dt="2021-01-10T21:34:00.967" v="152"/>
          <ac:cxnSpMkLst>
            <pc:docMk/>
            <pc:sldMk cId="726835975" sldId="274"/>
            <ac:cxnSpMk id="177" creationId="{B3C3E8B1-E739-4BF4-A0BD-D4993A31523C}"/>
          </ac:cxnSpMkLst>
        </pc:cxnChg>
        <pc:cxnChg chg="mod">
          <ac:chgData name="Moshe Freedman" userId="60dcc7a2-9905-4a61-8dfb-1ee9c74ad375" providerId="ADAL" clId="{C4399B38-0CA1-4400-B07F-C0AC335F6650}" dt="2021-01-10T21:34:00.967" v="152"/>
          <ac:cxnSpMkLst>
            <pc:docMk/>
            <pc:sldMk cId="726835975" sldId="274"/>
            <ac:cxnSpMk id="198" creationId="{BDA81DD0-F11F-4269-891E-1DFD52117D22}"/>
          </ac:cxnSpMkLst>
        </pc:cxnChg>
        <pc:cxnChg chg="mod">
          <ac:chgData name="Moshe Freedman" userId="60dcc7a2-9905-4a61-8dfb-1ee9c74ad375" providerId="ADAL" clId="{C4399B38-0CA1-4400-B07F-C0AC335F6650}" dt="2021-01-10T21:34:00.967" v="152"/>
          <ac:cxnSpMkLst>
            <pc:docMk/>
            <pc:sldMk cId="726835975" sldId="274"/>
            <ac:cxnSpMk id="204" creationId="{57C5564C-E617-43ED-9D6E-FEED25EB098C}"/>
          </ac:cxnSpMkLst>
        </pc:cxnChg>
        <pc:cxnChg chg="mod">
          <ac:chgData name="Moshe Freedman" userId="60dcc7a2-9905-4a61-8dfb-1ee9c74ad375" providerId="ADAL" clId="{C4399B38-0CA1-4400-B07F-C0AC335F6650}" dt="2021-01-10T21:34:00.967" v="152"/>
          <ac:cxnSpMkLst>
            <pc:docMk/>
            <pc:sldMk cId="726835975" sldId="274"/>
            <ac:cxnSpMk id="205" creationId="{73CDAAA6-F250-4DF4-82FE-21D64113753A}"/>
          </ac:cxnSpMkLst>
        </pc:cxnChg>
        <pc:cxnChg chg="mod">
          <ac:chgData name="Moshe Freedman" userId="60dcc7a2-9905-4a61-8dfb-1ee9c74ad375" providerId="ADAL" clId="{C4399B38-0CA1-4400-B07F-C0AC335F6650}" dt="2021-01-10T21:34:00.967" v="152"/>
          <ac:cxnSpMkLst>
            <pc:docMk/>
            <pc:sldMk cId="726835975" sldId="274"/>
            <ac:cxnSpMk id="208" creationId="{537B012F-C1EB-4FC5-B4D4-2308886CFB33}"/>
          </ac:cxnSpMkLst>
        </pc:cxnChg>
        <pc:cxnChg chg="mod">
          <ac:chgData name="Moshe Freedman" userId="60dcc7a2-9905-4a61-8dfb-1ee9c74ad375" providerId="ADAL" clId="{C4399B38-0CA1-4400-B07F-C0AC335F6650}" dt="2021-01-10T21:34:00.967" v="152"/>
          <ac:cxnSpMkLst>
            <pc:docMk/>
            <pc:sldMk cId="726835975" sldId="274"/>
            <ac:cxnSpMk id="209" creationId="{7F449D4A-0C77-45C5-9D37-3A1FF8C13417}"/>
          </ac:cxnSpMkLst>
        </pc:cxnChg>
        <pc:cxnChg chg="mod">
          <ac:chgData name="Moshe Freedman" userId="60dcc7a2-9905-4a61-8dfb-1ee9c74ad375" providerId="ADAL" clId="{C4399B38-0CA1-4400-B07F-C0AC335F6650}" dt="2021-01-10T21:34:00.967" v="152"/>
          <ac:cxnSpMkLst>
            <pc:docMk/>
            <pc:sldMk cId="726835975" sldId="274"/>
            <ac:cxnSpMk id="210" creationId="{62E4141D-7102-47A5-B5C2-0CDFA3CED04E}"/>
          </ac:cxnSpMkLst>
        </pc:cxnChg>
        <pc:cxnChg chg="mod">
          <ac:chgData name="Moshe Freedman" userId="60dcc7a2-9905-4a61-8dfb-1ee9c74ad375" providerId="ADAL" clId="{C4399B38-0CA1-4400-B07F-C0AC335F6650}" dt="2021-01-10T21:34:05.858" v="155"/>
          <ac:cxnSpMkLst>
            <pc:docMk/>
            <pc:sldMk cId="726835975" sldId="274"/>
            <ac:cxnSpMk id="214" creationId="{6AD7A6CC-5F9C-4ED9-9E6B-E52022F6672B}"/>
          </ac:cxnSpMkLst>
        </pc:cxnChg>
        <pc:cxnChg chg="mod">
          <ac:chgData name="Moshe Freedman" userId="60dcc7a2-9905-4a61-8dfb-1ee9c74ad375" providerId="ADAL" clId="{C4399B38-0CA1-4400-B07F-C0AC335F6650}" dt="2021-01-10T21:34:05.858" v="155"/>
          <ac:cxnSpMkLst>
            <pc:docMk/>
            <pc:sldMk cId="726835975" sldId="274"/>
            <ac:cxnSpMk id="215" creationId="{BE026262-F4BB-43E0-914F-A3D753FFA7C2}"/>
          </ac:cxnSpMkLst>
        </pc:cxnChg>
        <pc:cxnChg chg="mod">
          <ac:chgData name="Moshe Freedman" userId="60dcc7a2-9905-4a61-8dfb-1ee9c74ad375" providerId="ADAL" clId="{C4399B38-0CA1-4400-B07F-C0AC335F6650}" dt="2021-01-10T21:34:05.858" v="155"/>
          <ac:cxnSpMkLst>
            <pc:docMk/>
            <pc:sldMk cId="726835975" sldId="274"/>
            <ac:cxnSpMk id="221" creationId="{14DBE36B-030B-488C-B91B-8AD8E87FB409}"/>
          </ac:cxnSpMkLst>
        </pc:cxnChg>
        <pc:cxnChg chg="mod">
          <ac:chgData name="Moshe Freedman" userId="60dcc7a2-9905-4a61-8dfb-1ee9c74ad375" providerId="ADAL" clId="{C4399B38-0CA1-4400-B07F-C0AC335F6650}" dt="2021-01-10T21:34:05.858" v="155"/>
          <ac:cxnSpMkLst>
            <pc:docMk/>
            <pc:sldMk cId="726835975" sldId="274"/>
            <ac:cxnSpMk id="222" creationId="{CC32E9F8-3085-4322-B429-CE5D33C5584C}"/>
          </ac:cxnSpMkLst>
        </pc:cxnChg>
        <pc:cxnChg chg="mod">
          <ac:chgData name="Moshe Freedman" userId="60dcc7a2-9905-4a61-8dfb-1ee9c74ad375" providerId="ADAL" clId="{C4399B38-0CA1-4400-B07F-C0AC335F6650}" dt="2021-01-10T21:34:05.858" v="155"/>
          <ac:cxnSpMkLst>
            <pc:docMk/>
            <pc:sldMk cId="726835975" sldId="274"/>
            <ac:cxnSpMk id="225" creationId="{76AC2AED-9282-42E4-8026-ED2577743361}"/>
          </ac:cxnSpMkLst>
        </pc:cxnChg>
        <pc:cxnChg chg="mod">
          <ac:chgData name="Moshe Freedman" userId="60dcc7a2-9905-4a61-8dfb-1ee9c74ad375" providerId="ADAL" clId="{C4399B38-0CA1-4400-B07F-C0AC335F6650}" dt="2021-01-10T21:34:05.858" v="155"/>
          <ac:cxnSpMkLst>
            <pc:docMk/>
            <pc:sldMk cId="726835975" sldId="274"/>
            <ac:cxnSpMk id="226" creationId="{3C3B46A6-136F-4D18-9DD0-EF61FC829E25}"/>
          </ac:cxnSpMkLst>
        </pc:cxnChg>
        <pc:cxnChg chg="mod">
          <ac:chgData name="Moshe Freedman" userId="60dcc7a2-9905-4a61-8dfb-1ee9c74ad375" providerId="ADAL" clId="{C4399B38-0CA1-4400-B07F-C0AC335F6650}" dt="2021-01-10T21:34:05.858" v="155"/>
          <ac:cxnSpMkLst>
            <pc:docMk/>
            <pc:sldMk cId="726835975" sldId="274"/>
            <ac:cxnSpMk id="227" creationId="{1C577EAC-B249-4FB5-A8B8-BA46D9D7EB0F}"/>
          </ac:cxnSpMkLst>
        </pc:cxnChg>
        <pc:cxnChg chg="mod">
          <ac:chgData name="Moshe Freedman" userId="60dcc7a2-9905-4a61-8dfb-1ee9c74ad375" providerId="ADAL" clId="{C4399B38-0CA1-4400-B07F-C0AC335F6650}" dt="2021-01-10T21:34:20.155" v="157"/>
          <ac:cxnSpMkLst>
            <pc:docMk/>
            <pc:sldMk cId="726835975" sldId="274"/>
            <ac:cxnSpMk id="335" creationId="{5A8F0C4B-9EA0-4CD2-8B36-76D40BD6956F}"/>
          </ac:cxnSpMkLst>
        </pc:cxnChg>
        <pc:cxnChg chg="mod">
          <ac:chgData name="Moshe Freedman" userId="60dcc7a2-9905-4a61-8dfb-1ee9c74ad375" providerId="ADAL" clId="{C4399B38-0CA1-4400-B07F-C0AC335F6650}" dt="2021-01-10T21:34:20.155" v="157"/>
          <ac:cxnSpMkLst>
            <pc:docMk/>
            <pc:sldMk cId="726835975" sldId="274"/>
            <ac:cxnSpMk id="336" creationId="{1E8FA8F9-5195-4940-A693-A7A3B5B9B95F}"/>
          </ac:cxnSpMkLst>
        </pc:cxnChg>
        <pc:cxnChg chg="mod">
          <ac:chgData name="Moshe Freedman" userId="60dcc7a2-9905-4a61-8dfb-1ee9c74ad375" providerId="ADAL" clId="{C4399B38-0CA1-4400-B07F-C0AC335F6650}" dt="2021-01-10T21:34:20.155" v="157"/>
          <ac:cxnSpMkLst>
            <pc:docMk/>
            <pc:sldMk cId="726835975" sldId="274"/>
            <ac:cxnSpMk id="343" creationId="{96A4A43F-FCEF-4495-AAC6-573B0069CFA1}"/>
          </ac:cxnSpMkLst>
        </pc:cxnChg>
        <pc:cxnChg chg="mod">
          <ac:chgData name="Moshe Freedman" userId="60dcc7a2-9905-4a61-8dfb-1ee9c74ad375" providerId="ADAL" clId="{C4399B38-0CA1-4400-B07F-C0AC335F6650}" dt="2021-01-10T21:34:20.155" v="157"/>
          <ac:cxnSpMkLst>
            <pc:docMk/>
            <pc:sldMk cId="726835975" sldId="274"/>
            <ac:cxnSpMk id="345" creationId="{AB64AC5C-67C0-4549-8FB2-96BBB4324B06}"/>
          </ac:cxnSpMkLst>
        </pc:cxnChg>
        <pc:cxnChg chg="mod">
          <ac:chgData name="Moshe Freedman" userId="60dcc7a2-9905-4a61-8dfb-1ee9c74ad375" providerId="ADAL" clId="{C4399B38-0CA1-4400-B07F-C0AC335F6650}" dt="2021-01-10T21:34:20.155" v="157"/>
          <ac:cxnSpMkLst>
            <pc:docMk/>
            <pc:sldMk cId="726835975" sldId="274"/>
            <ac:cxnSpMk id="347" creationId="{5CE0516F-5D65-4BB3-B349-28C276FC11FD}"/>
          </ac:cxnSpMkLst>
        </pc:cxnChg>
        <pc:cxnChg chg="mod">
          <ac:chgData name="Moshe Freedman" userId="60dcc7a2-9905-4a61-8dfb-1ee9c74ad375" providerId="ADAL" clId="{C4399B38-0CA1-4400-B07F-C0AC335F6650}" dt="2021-01-10T21:34:20.155" v="157"/>
          <ac:cxnSpMkLst>
            <pc:docMk/>
            <pc:sldMk cId="726835975" sldId="274"/>
            <ac:cxnSpMk id="349" creationId="{3A49304E-D24F-4C34-B145-7C4C124EA2ED}"/>
          </ac:cxnSpMkLst>
        </pc:cxnChg>
        <pc:cxnChg chg="mod">
          <ac:chgData name="Moshe Freedman" userId="60dcc7a2-9905-4a61-8dfb-1ee9c74ad375" providerId="ADAL" clId="{C4399B38-0CA1-4400-B07F-C0AC335F6650}" dt="2021-01-10T21:34:20.155" v="157"/>
          <ac:cxnSpMkLst>
            <pc:docMk/>
            <pc:sldMk cId="726835975" sldId="274"/>
            <ac:cxnSpMk id="351" creationId="{F622305F-EF43-48AC-BA1E-864A1125188D}"/>
          </ac:cxnSpMkLst>
        </pc:cxnChg>
        <pc:cxnChg chg="mod">
          <ac:chgData name="Moshe Freedman" userId="60dcc7a2-9905-4a61-8dfb-1ee9c74ad375" providerId="ADAL" clId="{C4399B38-0CA1-4400-B07F-C0AC335F6650}" dt="2021-01-10T21:34:20.155" v="157"/>
          <ac:cxnSpMkLst>
            <pc:docMk/>
            <pc:sldMk cId="726835975" sldId="274"/>
            <ac:cxnSpMk id="353" creationId="{C7C17909-CFF5-43A6-904F-0303CA871AF6}"/>
          </ac:cxnSpMkLst>
        </pc:cxnChg>
        <pc:cxnChg chg="mod">
          <ac:chgData name="Moshe Freedman" userId="60dcc7a2-9905-4a61-8dfb-1ee9c74ad375" providerId="ADAL" clId="{C4399B38-0CA1-4400-B07F-C0AC335F6650}" dt="2021-01-10T21:34:20.155" v="157"/>
          <ac:cxnSpMkLst>
            <pc:docMk/>
            <pc:sldMk cId="726835975" sldId="274"/>
            <ac:cxnSpMk id="355" creationId="{A6FDEA66-A5D1-4A62-A656-49985C93D42C}"/>
          </ac:cxnSpMkLst>
        </pc:cxnChg>
      </pc:sldChg>
      <pc:sldChg chg="addSp delSp modSp mod">
        <pc:chgData name="Moshe Freedman" userId="60dcc7a2-9905-4a61-8dfb-1ee9c74ad375" providerId="ADAL" clId="{C4399B38-0CA1-4400-B07F-C0AC335F6650}" dt="2021-01-10T21:35:36.867" v="185" actId="1035"/>
        <pc:sldMkLst>
          <pc:docMk/>
          <pc:sldMk cId="486116451" sldId="276"/>
        </pc:sldMkLst>
        <pc:spChg chg="mod">
          <ac:chgData name="Moshe Freedman" userId="60dcc7a2-9905-4a61-8dfb-1ee9c74ad375" providerId="ADAL" clId="{C4399B38-0CA1-4400-B07F-C0AC335F6650}" dt="2021-01-10T21:34:36.781" v="160"/>
          <ac:spMkLst>
            <pc:docMk/>
            <pc:sldMk cId="486116451" sldId="276"/>
            <ac:spMk id="185" creationId="{2DF02B32-0F3F-40A1-85AD-241B78BB2C50}"/>
          </ac:spMkLst>
        </pc:spChg>
        <pc:spChg chg="mod">
          <ac:chgData name="Moshe Freedman" userId="60dcc7a2-9905-4a61-8dfb-1ee9c74ad375" providerId="ADAL" clId="{C4399B38-0CA1-4400-B07F-C0AC335F6650}" dt="2021-01-10T21:34:36.781" v="160"/>
          <ac:spMkLst>
            <pc:docMk/>
            <pc:sldMk cId="486116451" sldId="276"/>
            <ac:spMk id="186" creationId="{ECCD26F7-8BBF-4F12-AAC5-9008192B260A}"/>
          </ac:spMkLst>
        </pc:spChg>
        <pc:spChg chg="mod">
          <ac:chgData name="Moshe Freedman" userId="60dcc7a2-9905-4a61-8dfb-1ee9c74ad375" providerId="ADAL" clId="{C4399B38-0CA1-4400-B07F-C0AC335F6650}" dt="2021-01-10T21:34:36.781" v="160"/>
          <ac:spMkLst>
            <pc:docMk/>
            <pc:sldMk cId="486116451" sldId="276"/>
            <ac:spMk id="189" creationId="{4203AA1E-FC26-4281-863F-5DB96E0F623D}"/>
          </ac:spMkLst>
        </pc:spChg>
        <pc:spChg chg="mod">
          <ac:chgData name="Moshe Freedman" userId="60dcc7a2-9905-4a61-8dfb-1ee9c74ad375" providerId="ADAL" clId="{C4399B38-0CA1-4400-B07F-C0AC335F6650}" dt="2021-01-10T21:34:36.781" v="160"/>
          <ac:spMkLst>
            <pc:docMk/>
            <pc:sldMk cId="486116451" sldId="276"/>
            <ac:spMk id="190" creationId="{86939884-13C5-426F-A1F6-409958911325}"/>
          </ac:spMkLst>
        </pc:spChg>
        <pc:spChg chg="mod">
          <ac:chgData name="Moshe Freedman" userId="60dcc7a2-9905-4a61-8dfb-1ee9c74ad375" providerId="ADAL" clId="{C4399B38-0CA1-4400-B07F-C0AC335F6650}" dt="2021-01-10T21:34:36.781" v="160"/>
          <ac:spMkLst>
            <pc:docMk/>
            <pc:sldMk cId="486116451" sldId="276"/>
            <ac:spMk id="191" creationId="{9B51812D-1CED-4EE3-991F-62CACD74A067}"/>
          </ac:spMkLst>
        </pc:spChg>
        <pc:spChg chg="mod">
          <ac:chgData name="Moshe Freedman" userId="60dcc7a2-9905-4a61-8dfb-1ee9c74ad375" providerId="ADAL" clId="{C4399B38-0CA1-4400-B07F-C0AC335F6650}" dt="2021-01-10T21:34:36.781" v="160"/>
          <ac:spMkLst>
            <pc:docMk/>
            <pc:sldMk cId="486116451" sldId="276"/>
            <ac:spMk id="192" creationId="{7064690A-3107-4075-B157-4AAA557C970E}"/>
          </ac:spMkLst>
        </pc:spChg>
        <pc:spChg chg="mod">
          <ac:chgData name="Moshe Freedman" userId="60dcc7a2-9905-4a61-8dfb-1ee9c74ad375" providerId="ADAL" clId="{C4399B38-0CA1-4400-B07F-C0AC335F6650}" dt="2021-01-10T21:34:36.781" v="160"/>
          <ac:spMkLst>
            <pc:docMk/>
            <pc:sldMk cId="486116451" sldId="276"/>
            <ac:spMk id="193" creationId="{6700A4BD-6F18-4E35-864A-E0D9F5F7C7FF}"/>
          </ac:spMkLst>
        </pc:spChg>
        <pc:spChg chg="mod">
          <ac:chgData name="Moshe Freedman" userId="60dcc7a2-9905-4a61-8dfb-1ee9c74ad375" providerId="ADAL" clId="{C4399B38-0CA1-4400-B07F-C0AC335F6650}" dt="2021-01-10T21:34:36.781" v="160"/>
          <ac:spMkLst>
            <pc:docMk/>
            <pc:sldMk cId="486116451" sldId="276"/>
            <ac:spMk id="196" creationId="{1BA9F183-E1C9-4870-8479-A7B1508C934E}"/>
          </ac:spMkLst>
        </pc:spChg>
        <pc:spChg chg="mod">
          <ac:chgData name="Moshe Freedman" userId="60dcc7a2-9905-4a61-8dfb-1ee9c74ad375" providerId="ADAL" clId="{C4399B38-0CA1-4400-B07F-C0AC335F6650}" dt="2021-01-10T21:34:36.781" v="160"/>
          <ac:spMkLst>
            <pc:docMk/>
            <pc:sldMk cId="486116451" sldId="276"/>
            <ac:spMk id="197" creationId="{49E940A4-EBF0-4AE8-BB51-9C529EB8051D}"/>
          </ac:spMkLst>
        </pc:spChg>
        <pc:spChg chg="mod">
          <ac:chgData name="Moshe Freedman" userId="60dcc7a2-9905-4a61-8dfb-1ee9c74ad375" providerId="ADAL" clId="{C4399B38-0CA1-4400-B07F-C0AC335F6650}" dt="2021-01-10T21:34:40.338" v="164"/>
          <ac:spMkLst>
            <pc:docMk/>
            <pc:sldMk cId="486116451" sldId="276"/>
            <ac:spMk id="255" creationId="{E19292CB-6A12-41D2-B678-287889147E8D}"/>
          </ac:spMkLst>
        </pc:spChg>
        <pc:spChg chg="mod">
          <ac:chgData name="Moshe Freedman" userId="60dcc7a2-9905-4a61-8dfb-1ee9c74ad375" providerId="ADAL" clId="{C4399B38-0CA1-4400-B07F-C0AC335F6650}" dt="2021-01-10T21:34:40.338" v="164"/>
          <ac:spMkLst>
            <pc:docMk/>
            <pc:sldMk cId="486116451" sldId="276"/>
            <ac:spMk id="256" creationId="{B4FDCFA8-2835-4E7A-9A4F-CFAEE66B701A}"/>
          </ac:spMkLst>
        </pc:spChg>
        <pc:spChg chg="mod">
          <ac:chgData name="Moshe Freedman" userId="60dcc7a2-9905-4a61-8dfb-1ee9c74ad375" providerId="ADAL" clId="{C4399B38-0CA1-4400-B07F-C0AC335F6650}" dt="2021-01-10T21:34:40.338" v="164"/>
          <ac:spMkLst>
            <pc:docMk/>
            <pc:sldMk cId="486116451" sldId="276"/>
            <ac:spMk id="259" creationId="{4688F9DB-18A0-4BF2-9F5F-F2A868639DAB}"/>
          </ac:spMkLst>
        </pc:spChg>
        <pc:spChg chg="mod">
          <ac:chgData name="Moshe Freedman" userId="60dcc7a2-9905-4a61-8dfb-1ee9c74ad375" providerId="ADAL" clId="{C4399B38-0CA1-4400-B07F-C0AC335F6650}" dt="2021-01-10T21:34:40.338" v="164"/>
          <ac:spMkLst>
            <pc:docMk/>
            <pc:sldMk cId="486116451" sldId="276"/>
            <ac:spMk id="260" creationId="{4FCE8A75-C36E-4450-ACCB-586B23374C6D}"/>
          </ac:spMkLst>
        </pc:spChg>
        <pc:spChg chg="mod">
          <ac:chgData name="Moshe Freedman" userId="60dcc7a2-9905-4a61-8dfb-1ee9c74ad375" providerId="ADAL" clId="{C4399B38-0CA1-4400-B07F-C0AC335F6650}" dt="2021-01-10T21:34:40.338" v="164"/>
          <ac:spMkLst>
            <pc:docMk/>
            <pc:sldMk cId="486116451" sldId="276"/>
            <ac:spMk id="261" creationId="{CB08D3BF-3C77-463E-A490-E0A933989726}"/>
          </ac:spMkLst>
        </pc:spChg>
        <pc:spChg chg="mod">
          <ac:chgData name="Moshe Freedman" userId="60dcc7a2-9905-4a61-8dfb-1ee9c74ad375" providerId="ADAL" clId="{C4399B38-0CA1-4400-B07F-C0AC335F6650}" dt="2021-01-10T21:34:40.338" v="164"/>
          <ac:spMkLst>
            <pc:docMk/>
            <pc:sldMk cId="486116451" sldId="276"/>
            <ac:spMk id="262" creationId="{7358513B-7DAE-4C09-8547-E8B5502A3C51}"/>
          </ac:spMkLst>
        </pc:spChg>
        <pc:spChg chg="mod">
          <ac:chgData name="Moshe Freedman" userId="60dcc7a2-9905-4a61-8dfb-1ee9c74ad375" providerId="ADAL" clId="{C4399B38-0CA1-4400-B07F-C0AC335F6650}" dt="2021-01-10T21:34:40.338" v="164"/>
          <ac:spMkLst>
            <pc:docMk/>
            <pc:sldMk cId="486116451" sldId="276"/>
            <ac:spMk id="263" creationId="{525792A6-276D-42A4-8AE5-397BB5BD647B}"/>
          </ac:spMkLst>
        </pc:spChg>
        <pc:spChg chg="mod">
          <ac:chgData name="Moshe Freedman" userId="60dcc7a2-9905-4a61-8dfb-1ee9c74ad375" providerId="ADAL" clId="{C4399B38-0CA1-4400-B07F-C0AC335F6650}" dt="2021-01-10T21:34:40.338" v="164"/>
          <ac:spMkLst>
            <pc:docMk/>
            <pc:sldMk cId="486116451" sldId="276"/>
            <ac:spMk id="266" creationId="{18676EE4-8A9F-4A34-9738-7C5F5217206A}"/>
          </ac:spMkLst>
        </pc:spChg>
        <pc:spChg chg="mod">
          <ac:chgData name="Moshe Freedman" userId="60dcc7a2-9905-4a61-8dfb-1ee9c74ad375" providerId="ADAL" clId="{C4399B38-0CA1-4400-B07F-C0AC335F6650}" dt="2021-01-10T21:34:40.338" v="164"/>
          <ac:spMkLst>
            <pc:docMk/>
            <pc:sldMk cId="486116451" sldId="276"/>
            <ac:spMk id="267" creationId="{63E63EB5-0040-40A1-ACAC-F01D3775AD18}"/>
          </ac:spMkLst>
        </pc:spChg>
        <pc:spChg chg="mod">
          <ac:chgData name="Moshe Freedman" userId="60dcc7a2-9905-4a61-8dfb-1ee9c74ad375" providerId="ADAL" clId="{C4399B38-0CA1-4400-B07F-C0AC335F6650}" dt="2021-01-10T21:34:43.950" v="167"/>
          <ac:spMkLst>
            <pc:docMk/>
            <pc:sldMk cId="486116451" sldId="276"/>
            <ac:spMk id="272" creationId="{1942DC66-45D3-44EC-96E2-C0C9ACE804A8}"/>
          </ac:spMkLst>
        </pc:spChg>
        <pc:spChg chg="mod">
          <ac:chgData name="Moshe Freedman" userId="60dcc7a2-9905-4a61-8dfb-1ee9c74ad375" providerId="ADAL" clId="{C4399B38-0CA1-4400-B07F-C0AC335F6650}" dt="2021-01-10T21:34:43.950" v="167"/>
          <ac:spMkLst>
            <pc:docMk/>
            <pc:sldMk cId="486116451" sldId="276"/>
            <ac:spMk id="273" creationId="{D1243F6A-A2C1-4C5C-93E3-BC764D09F235}"/>
          </ac:spMkLst>
        </pc:spChg>
        <pc:spChg chg="mod">
          <ac:chgData name="Moshe Freedman" userId="60dcc7a2-9905-4a61-8dfb-1ee9c74ad375" providerId="ADAL" clId="{C4399B38-0CA1-4400-B07F-C0AC335F6650}" dt="2021-01-10T21:34:43.950" v="167"/>
          <ac:spMkLst>
            <pc:docMk/>
            <pc:sldMk cId="486116451" sldId="276"/>
            <ac:spMk id="276" creationId="{31196B4C-E76F-42D3-AC6A-5783AEEC9770}"/>
          </ac:spMkLst>
        </pc:spChg>
        <pc:spChg chg="mod">
          <ac:chgData name="Moshe Freedman" userId="60dcc7a2-9905-4a61-8dfb-1ee9c74ad375" providerId="ADAL" clId="{C4399B38-0CA1-4400-B07F-C0AC335F6650}" dt="2021-01-10T21:34:43.950" v="167"/>
          <ac:spMkLst>
            <pc:docMk/>
            <pc:sldMk cId="486116451" sldId="276"/>
            <ac:spMk id="277" creationId="{3ACF6A5F-998A-4584-89BE-61C11C6A7679}"/>
          </ac:spMkLst>
        </pc:spChg>
        <pc:spChg chg="mod">
          <ac:chgData name="Moshe Freedman" userId="60dcc7a2-9905-4a61-8dfb-1ee9c74ad375" providerId="ADAL" clId="{C4399B38-0CA1-4400-B07F-C0AC335F6650}" dt="2021-01-10T21:34:43.950" v="167"/>
          <ac:spMkLst>
            <pc:docMk/>
            <pc:sldMk cId="486116451" sldId="276"/>
            <ac:spMk id="278" creationId="{70018F08-69B5-4861-B309-2B3B4C15702E}"/>
          </ac:spMkLst>
        </pc:spChg>
        <pc:spChg chg="mod">
          <ac:chgData name="Moshe Freedman" userId="60dcc7a2-9905-4a61-8dfb-1ee9c74ad375" providerId="ADAL" clId="{C4399B38-0CA1-4400-B07F-C0AC335F6650}" dt="2021-01-10T21:34:43.950" v="167"/>
          <ac:spMkLst>
            <pc:docMk/>
            <pc:sldMk cId="486116451" sldId="276"/>
            <ac:spMk id="279" creationId="{74118DD8-AB79-4B5C-B9DF-C20AE554F41B}"/>
          </ac:spMkLst>
        </pc:spChg>
        <pc:spChg chg="mod">
          <ac:chgData name="Moshe Freedman" userId="60dcc7a2-9905-4a61-8dfb-1ee9c74ad375" providerId="ADAL" clId="{C4399B38-0CA1-4400-B07F-C0AC335F6650}" dt="2021-01-10T21:34:43.950" v="167"/>
          <ac:spMkLst>
            <pc:docMk/>
            <pc:sldMk cId="486116451" sldId="276"/>
            <ac:spMk id="280" creationId="{4BDF7EE1-1959-471C-96EC-D5C07C255DE5}"/>
          </ac:spMkLst>
        </pc:spChg>
        <pc:spChg chg="mod">
          <ac:chgData name="Moshe Freedman" userId="60dcc7a2-9905-4a61-8dfb-1ee9c74ad375" providerId="ADAL" clId="{C4399B38-0CA1-4400-B07F-C0AC335F6650}" dt="2021-01-10T21:34:43.950" v="167"/>
          <ac:spMkLst>
            <pc:docMk/>
            <pc:sldMk cId="486116451" sldId="276"/>
            <ac:spMk id="283" creationId="{A7100C3C-C103-4ADE-8C14-EA70C482D929}"/>
          </ac:spMkLst>
        </pc:spChg>
        <pc:spChg chg="mod">
          <ac:chgData name="Moshe Freedman" userId="60dcc7a2-9905-4a61-8dfb-1ee9c74ad375" providerId="ADAL" clId="{C4399B38-0CA1-4400-B07F-C0AC335F6650}" dt="2021-01-10T21:34:43.950" v="167"/>
          <ac:spMkLst>
            <pc:docMk/>
            <pc:sldMk cId="486116451" sldId="276"/>
            <ac:spMk id="284" creationId="{5CEB213D-08DF-49D3-B303-F2A7A2E52361}"/>
          </ac:spMkLst>
        </pc:spChg>
        <pc:spChg chg="mod">
          <ac:chgData name="Moshe Freedman" userId="60dcc7a2-9905-4a61-8dfb-1ee9c74ad375" providerId="ADAL" clId="{C4399B38-0CA1-4400-B07F-C0AC335F6650}" dt="2021-01-10T21:34:48.947" v="170"/>
          <ac:spMkLst>
            <pc:docMk/>
            <pc:sldMk cId="486116451" sldId="276"/>
            <ac:spMk id="289" creationId="{A35886E0-24CC-4013-8ABB-09F1EB675D5E}"/>
          </ac:spMkLst>
        </pc:spChg>
        <pc:spChg chg="mod">
          <ac:chgData name="Moshe Freedman" userId="60dcc7a2-9905-4a61-8dfb-1ee9c74ad375" providerId="ADAL" clId="{C4399B38-0CA1-4400-B07F-C0AC335F6650}" dt="2021-01-10T21:34:48.947" v="170"/>
          <ac:spMkLst>
            <pc:docMk/>
            <pc:sldMk cId="486116451" sldId="276"/>
            <ac:spMk id="290" creationId="{773E52F8-A2DD-4809-9D2E-D98F4389E4E7}"/>
          </ac:spMkLst>
        </pc:spChg>
        <pc:spChg chg="mod">
          <ac:chgData name="Moshe Freedman" userId="60dcc7a2-9905-4a61-8dfb-1ee9c74ad375" providerId="ADAL" clId="{C4399B38-0CA1-4400-B07F-C0AC335F6650}" dt="2021-01-10T21:34:48.947" v="170"/>
          <ac:spMkLst>
            <pc:docMk/>
            <pc:sldMk cId="486116451" sldId="276"/>
            <ac:spMk id="293" creationId="{9A5FB4BA-1EF6-4C0D-9EFF-15B25A35FA19}"/>
          </ac:spMkLst>
        </pc:spChg>
        <pc:spChg chg="mod">
          <ac:chgData name="Moshe Freedman" userId="60dcc7a2-9905-4a61-8dfb-1ee9c74ad375" providerId="ADAL" clId="{C4399B38-0CA1-4400-B07F-C0AC335F6650}" dt="2021-01-10T21:34:48.947" v="170"/>
          <ac:spMkLst>
            <pc:docMk/>
            <pc:sldMk cId="486116451" sldId="276"/>
            <ac:spMk id="294" creationId="{39D5235D-2A97-4D0F-B14C-DB12D2EB5DFF}"/>
          </ac:spMkLst>
        </pc:spChg>
        <pc:spChg chg="mod">
          <ac:chgData name="Moshe Freedman" userId="60dcc7a2-9905-4a61-8dfb-1ee9c74ad375" providerId="ADAL" clId="{C4399B38-0CA1-4400-B07F-C0AC335F6650}" dt="2021-01-10T21:34:48.947" v="170"/>
          <ac:spMkLst>
            <pc:docMk/>
            <pc:sldMk cId="486116451" sldId="276"/>
            <ac:spMk id="295" creationId="{19AAC3A1-8B3C-4E78-9D15-96B53CFB282F}"/>
          </ac:spMkLst>
        </pc:spChg>
        <pc:spChg chg="mod">
          <ac:chgData name="Moshe Freedman" userId="60dcc7a2-9905-4a61-8dfb-1ee9c74ad375" providerId="ADAL" clId="{C4399B38-0CA1-4400-B07F-C0AC335F6650}" dt="2021-01-10T21:34:48.947" v="170"/>
          <ac:spMkLst>
            <pc:docMk/>
            <pc:sldMk cId="486116451" sldId="276"/>
            <ac:spMk id="296" creationId="{B5198E05-471B-4CC0-8966-B3AA389F2CDD}"/>
          </ac:spMkLst>
        </pc:spChg>
        <pc:spChg chg="mod">
          <ac:chgData name="Moshe Freedman" userId="60dcc7a2-9905-4a61-8dfb-1ee9c74ad375" providerId="ADAL" clId="{C4399B38-0CA1-4400-B07F-C0AC335F6650}" dt="2021-01-10T21:34:48.947" v="170"/>
          <ac:spMkLst>
            <pc:docMk/>
            <pc:sldMk cId="486116451" sldId="276"/>
            <ac:spMk id="297" creationId="{0DB5032B-160F-499C-BB57-9C38107BE106}"/>
          </ac:spMkLst>
        </pc:spChg>
        <pc:spChg chg="mod">
          <ac:chgData name="Moshe Freedman" userId="60dcc7a2-9905-4a61-8dfb-1ee9c74ad375" providerId="ADAL" clId="{C4399B38-0CA1-4400-B07F-C0AC335F6650}" dt="2021-01-10T21:34:48.947" v="170"/>
          <ac:spMkLst>
            <pc:docMk/>
            <pc:sldMk cId="486116451" sldId="276"/>
            <ac:spMk id="300" creationId="{5CBF2E5E-82C8-4082-805D-36C5A2F7671E}"/>
          </ac:spMkLst>
        </pc:spChg>
        <pc:spChg chg="mod">
          <ac:chgData name="Moshe Freedman" userId="60dcc7a2-9905-4a61-8dfb-1ee9c74ad375" providerId="ADAL" clId="{C4399B38-0CA1-4400-B07F-C0AC335F6650}" dt="2021-01-10T21:34:48.947" v="170"/>
          <ac:spMkLst>
            <pc:docMk/>
            <pc:sldMk cId="486116451" sldId="276"/>
            <ac:spMk id="301" creationId="{DFA74B39-A7F3-4DC6-B175-C3E4A754DF8C}"/>
          </ac:spMkLst>
        </pc:spChg>
        <pc:spChg chg="mod">
          <ac:chgData name="Moshe Freedman" userId="60dcc7a2-9905-4a61-8dfb-1ee9c74ad375" providerId="ADAL" clId="{C4399B38-0CA1-4400-B07F-C0AC335F6650}" dt="2021-01-10T21:35:34.312" v="183"/>
          <ac:spMkLst>
            <pc:docMk/>
            <pc:sldMk cId="486116451" sldId="276"/>
            <ac:spMk id="313" creationId="{1BE7AF18-ADB8-4EE1-8A09-53B8C50BCAF9}"/>
          </ac:spMkLst>
        </pc:spChg>
        <pc:spChg chg="mod">
          <ac:chgData name="Moshe Freedman" userId="60dcc7a2-9905-4a61-8dfb-1ee9c74ad375" providerId="ADAL" clId="{C4399B38-0CA1-4400-B07F-C0AC335F6650}" dt="2021-01-10T21:35:34.312" v="183"/>
          <ac:spMkLst>
            <pc:docMk/>
            <pc:sldMk cId="486116451" sldId="276"/>
            <ac:spMk id="314" creationId="{CF0750A8-16CF-49A7-95EA-06F5D1A82E53}"/>
          </ac:spMkLst>
        </pc:spChg>
        <pc:spChg chg="mod">
          <ac:chgData name="Moshe Freedman" userId="60dcc7a2-9905-4a61-8dfb-1ee9c74ad375" providerId="ADAL" clId="{C4399B38-0CA1-4400-B07F-C0AC335F6650}" dt="2021-01-10T21:35:34.312" v="183"/>
          <ac:spMkLst>
            <pc:docMk/>
            <pc:sldMk cId="486116451" sldId="276"/>
            <ac:spMk id="317" creationId="{D088B87F-54CE-404B-BE78-E10C73A7B847}"/>
          </ac:spMkLst>
        </pc:spChg>
        <pc:spChg chg="mod">
          <ac:chgData name="Moshe Freedman" userId="60dcc7a2-9905-4a61-8dfb-1ee9c74ad375" providerId="ADAL" clId="{C4399B38-0CA1-4400-B07F-C0AC335F6650}" dt="2021-01-10T21:35:34.312" v="183"/>
          <ac:spMkLst>
            <pc:docMk/>
            <pc:sldMk cId="486116451" sldId="276"/>
            <ac:spMk id="318" creationId="{394DDCD6-3193-4D02-938A-C7E9075AC5DB}"/>
          </ac:spMkLst>
        </pc:spChg>
        <pc:spChg chg="mod">
          <ac:chgData name="Moshe Freedman" userId="60dcc7a2-9905-4a61-8dfb-1ee9c74ad375" providerId="ADAL" clId="{C4399B38-0CA1-4400-B07F-C0AC335F6650}" dt="2021-01-10T21:35:34.312" v="183"/>
          <ac:spMkLst>
            <pc:docMk/>
            <pc:sldMk cId="486116451" sldId="276"/>
            <ac:spMk id="320" creationId="{48F013F8-D995-42C9-A2A9-6A0A72B58992}"/>
          </ac:spMkLst>
        </pc:spChg>
        <pc:spChg chg="mod">
          <ac:chgData name="Moshe Freedman" userId="60dcc7a2-9905-4a61-8dfb-1ee9c74ad375" providerId="ADAL" clId="{C4399B38-0CA1-4400-B07F-C0AC335F6650}" dt="2021-01-10T21:35:34.312" v="183"/>
          <ac:spMkLst>
            <pc:docMk/>
            <pc:sldMk cId="486116451" sldId="276"/>
            <ac:spMk id="321" creationId="{EB35A926-2999-4238-81FE-6BAAD5649628}"/>
          </ac:spMkLst>
        </pc:spChg>
        <pc:spChg chg="mod">
          <ac:chgData name="Moshe Freedman" userId="60dcc7a2-9905-4a61-8dfb-1ee9c74ad375" providerId="ADAL" clId="{C4399B38-0CA1-4400-B07F-C0AC335F6650}" dt="2021-01-10T21:35:34.312" v="183"/>
          <ac:spMkLst>
            <pc:docMk/>
            <pc:sldMk cId="486116451" sldId="276"/>
            <ac:spMk id="322" creationId="{7B63F678-1487-4ABF-8A6C-11CBC165DD1F}"/>
          </ac:spMkLst>
        </pc:spChg>
        <pc:spChg chg="mod">
          <ac:chgData name="Moshe Freedman" userId="60dcc7a2-9905-4a61-8dfb-1ee9c74ad375" providerId="ADAL" clId="{C4399B38-0CA1-4400-B07F-C0AC335F6650}" dt="2021-01-10T21:35:34.312" v="183"/>
          <ac:spMkLst>
            <pc:docMk/>
            <pc:sldMk cId="486116451" sldId="276"/>
            <ac:spMk id="324" creationId="{592B8A63-F6D1-42B1-B1A7-F8660D29D96E}"/>
          </ac:spMkLst>
        </pc:spChg>
        <pc:spChg chg="mod">
          <ac:chgData name="Moshe Freedman" userId="60dcc7a2-9905-4a61-8dfb-1ee9c74ad375" providerId="ADAL" clId="{C4399B38-0CA1-4400-B07F-C0AC335F6650}" dt="2021-01-10T21:35:34.312" v="183"/>
          <ac:spMkLst>
            <pc:docMk/>
            <pc:sldMk cId="486116451" sldId="276"/>
            <ac:spMk id="326" creationId="{4666663C-7A60-431D-900E-399837E426CB}"/>
          </ac:spMkLst>
        </pc:spChg>
        <pc:spChg chg="mod">
          <ac:chgData name="Moshe Freedman" userId="60dcc7a2-9905-4a61-8dfb-1ee9c74ad375" providerId="ADAL" clId="{C4399B38-0CA1-4400-B07F-C0AC335F6650}" dt="2021-01-10T21:35:34.312" v="183"/>
          <ac:spMkLst>
            <pc:docMk/>
            <pc:sldMk cId="486116451" sldId="276"/>
            <ac:spMk id="348" creationId="{B0303001-C89C-4273-89EB-74D58496E3D6}"/>
          </ac:spMkLst>
        </pc:spChg>
        <pc:spChg chg="mod">
          <ac:chgData name="Moshe Freedman" userId="60dcc7a2-9905-4a61-8dfb-1ee9c74ad375" providerId="ADAL" clId="{C4399B38-0CA1-4400-B07F-C0AC335F6650}" dt="2021-01-10T21:35:34.312" v="183"/>
          <ac:spMkLst>
            <pc:docMk/>
            <pc:sldMk cId="486116451" sldId="276"/>
            <ac:spMk id="350" creationId="{3F37EAEC-1867-49A2-924F-384B2B7822D9}"/>
          </ac:spMkLst>
        </pc:spChg>
        <pc:spChg chg="mod">
          <ac:chgData name="Moshe Freedman" userId="60dcc7a2-9905-4a61-8dfb-1ee9c74ad375" providerId="ADAL" clId="{C4399B38-0CA1-4400-B07F-C0AC335F6650}" dt="2021-01-10T21:35:34.312" v="183"/>
          <ac:spMkLst>
            <pc:docMk/>
            <pc:sldMk cId="486116451" sldId="276"/>
            <ac:spMk id="352" creationId="{07C47EC7-7DCF-4A2F-9313-C210FE171C06}"/>
          </ac:spMkLst>
        </pc:spChg>
        <pc:spChg chg="mod">
          <ac:chgData name="Moshe Freedman" userId="60dcc7a2-9905-4a61-8dfb-1ee9c74ad375" providerId="ADAL" clId="{C4399B38-0CA1-4400-B07F-C0AC335F6650}" dt="2021-01-10T21:35:34.312" v="183"/>
          <ac:spMkLst>
            <pc:docMk/>
            <pc:sldMk cId="486116451" sldId="276"/>
            <ac:spMk id="354" creationId="{15A3B0ED-1BF8-45A8-BA5E-005216C47070}"/>
          </ac:spMkLst>
        </pc:spChg>
        <pc:grpChg chg="del">
          <ac:chgData name="Moshe Freedman" userId="60dcc7a2-9905-4a61-8dfb-1ee9c74ad375" providerId="ADAL" clId="{C4399B38-0CA1-4400-B07F-C0AC335F6650}" dt="2021-01-10T21:34:43.459" v="166" actId="478"/>
          <ac:grpSpMkLst>
            <pc:docMk/>
            <pc:sldMk cId="486116451" sldId="276"/>
            <ac:grpSpMk id="136" creationId="{A746AD51-AC13-4FBC-A773-7E7EDEE13324}"/>
          </ac:grpSpMkLst>
        </pc:grpChg>
        <pc:grpChg chg="del">
          <ac:chgData name="Moshe Freedman" userId="60dcc7a2-9905-4a61-8dfb-1ee9c74ad375" providerId="ADAL" clId="{C4399B38-0CA1-4400-B07F-C0AC335F6650}" dt="2021-01-10T21:34:48.272" v="169" actId="478"/>
          <ac:grpSpMkLst>
            <pc:docMk/>
            <pc:sldMk cId="486116451" sldId="276"/>
            <ac:grpSpMk id="140" creationId="{0795FBDF-3C4B-4A7A-A3BF-1DF05E179367}"/>
          </ac:grpSpMkLst>
        </pc:grpChg>
        <pc:grpChg chg="del">
          <ac:chgData name="Moshe Freedman" userId="60dcc7a2-9905-4a61-8dfb-1ee9c74ad375" providerId="ADAL" clId="{C4399B38-0CA1-4400-B07F-C0AC335F6650}" dt="2021-01-10T21:34:36.178" v="159" actId="478"/>
          <ac:grpSpMkLst>
            <pc:docMk/>
            <pc:sldMk cId="486116451" sldId="276"/>
            <ac:grpSpMk id="144" creationId="{F96A52AA-2DE3-4510-BB72-61584CD8FD19}"/>
          </ac:grpSpMkLst>
        </pc:grpChg>
        <pc:grpChg chg="del mod">
          <ac:chgData name="Moshe Freedman" userId="60dcc7a2-9905-4a61-8dfb-1ee9c74ad375" providerId="ADAL" clId="{C4399B38-0CA1-4400-B07F-C0AC335F6650}" dt="2021-01-10T21:34:39.838" v="163" actId="478"/>
          <ac:grpSpMkLst>
            <pc:docMk/>
            <pc:sldMk cId="486116451" sldId="276"/>
            <ac:grpSpMk id="180" creationId="{45E9B2F9-7253-4073-B681-0F176DFA2E24}"/>
          </ac:grpSpMkLst>
        </pc:grpChg>
        <pc:grpChg chg="add mod">
          <ac:chgData name="Moshe Freedman" userId="60dcc7a2-9905-4a61-8dfb-1ee9c74ad375" providerId="ADAL" clId="{C4399B38-0CA1-4400-B07F-C0AC335F6650}" dt="2021-01-10T21:34:38.572" v="161" actId="1076"/>
          <ac:grpSpMkLst>
            <pc:docMk/>
            <pc:sldMk cId="486116451" sldId="276"/>
            <ac:grpSpMk id="184" creationId="{50F7D5F6-AF59-4275-9198-3CFE7AFC059C}"/>
          </ac:grpSpMkLst>
        </pc:grpChg>
        <pc:grpChg chg="add mod">
          <ac:chgData name="Moshe Freedman" userId="60dcc7a2-9905-4a61-8dfb-1ee9c74ad375" providerId="ADAL" clId="{C4399B38-0CA1-4400-B07F-C0AC335F6650}" dt="2021-01-10T21:34:42.055" v="165" actId="1076"/>
          <ac:grpSpMkLst>
            <pc:docMk/>
            <pc:sldMk cId="486116451" sldId="276"/>
            <ac:grpSpMk id="233" creationId="{FD3D30E6-6559-4B95-A40D-73A97CE18DF2}"/>
          </ac:grpSpMkLst>
        </pc:grpChg>
        <pc:grpChg chg="add mod">
          <ac:chgData name="Moshe Freedman" userId="60dcc7a2-9905-4a61-8dfb-1ee9c74ad375" providerId="ADAL" clId="{C4399B38-0CA1-4400-B07F-C0AC335F6650}" dt="2021-01-10T21:34:46.215" v="168" actId="1076"/>
          <ac:grpSpMkLst>
            <pc:docMk/>
            <pc:sldMk cId="486116451" sldId="276"/>
            <ac:grpSpMk id="271" creationId="{0AFC7912-E6CC-4AA4-8AF1-61AEB0B15586}"/>
          </ac:grpSpMkLst>
        </pc:grpChg>
        <pc:grpChg chg="add mod">
          <ac:chgData name="Moshe Freedman" userId="60dcc7a2-9905-4a61-8dfb-1ee9c74ad375" providerId="ADAL" clId="{C4399B38-0CA1-4400-B07F-C0AC335F6650}" dt="2021-01-10T21:34:51.414" v="171" actId="1076"/>
          <ac:grpSpMkLst>
            <pc:docMk/>
            <pc:sldMk cId="486116451" sldId="276"/>
            <ac:grpSpMk id="288" creationId="{4743D433-AC9F-4443-BD08-C31728D70DE4}"/>
          </ac:grpSpMkLst>
        </pc:grpChg>
        <pc:grpChg chg="add mod">
          <ac:chgData name="Moshe Freedman" userId="60dcc7a2-9905-4a61-8dfb-1ee9c74ad375" providerId="ADAL" clId="{C4399B38-0CA1-4400-B07F-C0AC335F6650}" dt="2021-01-10T21:35:36.867" v="185" actId="1035"/>
          <ac:grpSpMkLst>
            <pc:docMk/>
            <pc:sldMk cId="486116451" sldId="276"/>
            <ac:grpSpMk id="305" creationId="{847C9A2F-F892-4657-8AA4-24E457602035}"/>
          </ac:grpSpMkLst>
        </pc:grpChg>
        <pc:grpChg chg="mod">
          <ac:chgData name="Moshe Freedman" userId="60dcc7a2-9905-4a61-8dfb-1ee9c74ad375" providerId="ADAL" clId="{C4399B38-0CA1-4400-B07F-C0AC335F6650}" dt="2021-01-10T21:35:34.312" v="183"/>
          <ac:grpSpMkLst>
            <pc:docMk/>
            <pc:sldMk cId="486116451" sldId="276"/>
            <ac:grpSpMk id="306" creationId="{C691CC1E-B893-470D-BBE8-280392D6016A}"/>
          </ac:grpSpMkLst>
        </pc:grpChg>
        <pc:grpChg chg="mod">
          <ac:chgData name="Moshe Freedman" userId="60dcc7a2-9905-4a61-8dfb-1ee9c74ad375" providerId="ADAL" clId="{C4399B38-0CA1-4400-B07F-C0AC335F6650}" dt="2021-01-10T21:35:34.312" v="183"/>
          <ac:grpSpMkLst>
            <pc:docMk/>
            <pc:sldMk cId="486116451" sldId="276"/>
            <ac:grpSpMk id="307" creationId="{87DB6F08-66BA-40C9-BCFE-69557760DF61}"/>
          </ac:grpSpMkLst>
        </pc:grpChg>
        <pc:grpChg chg="mod">
          <ac:chgData name="Moshe Freedman" userId="60dcc7a2-9905-4a61-8dfb-1ee9c74ad375" providerId="ADAL" clId="{C4399B38-0CA1-4400-B07F-C0AC335F6650}" dt="2021-01-10T21:35:34.312" v="183"/>
          <ac:grpSpMkLst>
            <pc:docMk/>
            <pc:sldMk cId="486116451" sldId="276"/>
            <ac:grpSpMk id="308" creationId="{C1A61DAC-99EC-46EE-8C99-2E38B830EA01}"/>
          </ac:grpSpMkLst>
        </pc:grpChg>
        <pc:grpChg chg="mod">
          <ac:chgData name="Moshe Freedman" userId="60dcc7a2-9905-4a61-8dfb-1ee9c74ad375" providerId="ADAL" clId="{C4399B38-0CA1-4400-B07F-C0AC335F6650}" dt="2021-01-10T21:35:34.312" v="183"/>
          <ac:grpSpMkLst>
            <pc:docMk/>
            <pc:sldMk cId="486116451" sldId="276"/>
            <ac:grpSpMk id="309" creationId="{65047E54-1ECC-4D2A-BF18-405B5CC6DA12}"/>
          </ac:grpSpMkLst>
        </pc:grpChg>
        <pc:grpChg chg="mod">
          <ac:chgData name="Moshe Freedman" userId="60dcc7a2-9905-4a61-8dfb-1ee9c74ad375" providerId="ADAL" clId="{C4399B38-0CA1-4400-B07F-C0AC335F6650}" dt="2021-01-10T21:35:34.312" v="183"/>
          <ac:grpSpMkLst>
            <pc:docMk/>
            <pc:sldMk cId="486116451" sldId="276"/>
            <ac:grpSpMk id="310" creationId="{C794962F-C2A3-4022-B351-EBF9AC38FBB1}"/>
          </ac:grpSpMkLst>
        </pc:grpChg>
        <pc:grpChg chg="mod">
          <ac:chgData name="Moshe Freedman" userId="60dcc7a2-9905-4a61-8dfb-1ee9c74ad375" providerId="ADAL" clId="{C4399B38-0CA1-4400-B07F-C0AC335F6650}" dt="2021-01-10T21:35:34.312" v="183"/>
          <ac:grpSpMkLst>
            <pc:docMk/>
            <pc:sldMk cId="486116451" sldId="276"/>
            <ac:grpSpMk id="311" creationId="{B510E3C6-ACD5-4AD0-BCCD-DEFEB735836C}"/>
          </ac:grpSpMkLst>
        </pc:grpChg>
        <pc:grpChg chg="mod">
          <ac:chgData name="Moshe Freedman" userId="60dcc7a2-9905-4a61-8dfb-1ee9c74ad375" providerId="ADAL" clId="{C4399B38-0CA1-4400-B07F-C0AC335F6650}" dt="2021-01-10T21:35:34.312" v="183"/>
          <ac:grpSpMkLst>
            <pc:docMk/>
            <pc:sldMk cId="486116451" sldId="276"/>
            <ac:grpSpMk id="312" creationId="{B92BD655-4EC5-4026-900C-3F365C2FA9B0}"/>
          </ac:grpSpMkLst>
        </pc:grpChg>
        <pc:grpChg chg="mod">
          <ac:chgData name="Moshe Freedman" userId="60dcc7a2-9905-4a61-8dfb-1ee9c74ad375" providerId="ADAL" clId="{C4399B38-0CA1-4400-B07F-C0AC335F6650}" dt="2021-01-10T21:35:34.312" v="183"/>
          <ac:grpSpMkLst>
            <pc:docMk/>
            <pc:sldMk cId="486116451" sldId="276"/>
            <ac:grpSpMk id="319" creationId="{19618698-73B0-456E-9BE0-82BAF67121B7}"/>
          </ac:grpSpMkLst>
        </pc:grpChg>
        <pc:cxnChg chg="mod">
          <ac:chgData name="Moshe Freedman" userId="60dcc7a2-9905-4a61-8dfb-1ee9c74ad375" providerId="ADAL" clId="{C4399B38-0CA1-4400-B07F-C0AC335F6650}" dt="2021-01-10T21:34:36.781" v="160"/>
          <ac:cxnSpMkLst>
            <pc:docMk/>
            <pc:sldMk cId="486116451" sldId="276"/>
            <ac:cxnSpMk id="187" creationId="{8C649820-F320-4BE8-AE8A-64BBA799A37B}"/>
          </ac:cxnSpMkLst>
        </pc:cxnChg>
        <pc:cxnChg chg="mod">
          <ac:chgData name="Moshe Freedman" userId="60dcc7a2-9905-4a61-8dfb-1ee9c74ad375" providerId="ADAL" clId="{C4399B38-0CA1-4400-B07F-C0AC335F6650}" dt="2021-01-10T21:34:36.781" v="160"/>
          <ac:cxnSpMkLst>
            <pc:docMk/>
            <pc:sldMk cId="486116451" sldId="276"/>
            <ac:cxnSpMk id="188" creationId="{D637D068-3DE5-4043-BD74-79306B3F312C}"/>
          </ac:cxnSpMkLst>
        </pc:cxnChg>
        <pc:cxnChg chg="mod">
          <ac:chgData name="Moshe Freedman" userId="60dcc7a2-9905-4a61-8dfb-1ee9c74ad375" providerId="ADAL" clId="{C4399B38-0CA1-4400-B07F-C0AC335F6650}" dt="2021-01-10T21:34:36.781" v="160"/>
          <ac:cxnSpMkLst>
            <pc:docMk/>
            <pc:sldMk cId="486116451" sldId="276"/>
            <ac:cxnSpMk id="194" creationId="{2F1C964A-2982-4FA7-B293-320DA28556E3}"/>
          </ac:cxnSpMkLst>
        </pc:cxnChg>
        <pc:cxnChg chg="mod">
          <ac:chgData name="Moshe Freedman" userId="60dcc7a2-9905-4a61-8dfb-1ee9c74ad375" providerId="ADAL" clId="{C4399B38-0CA1-4400-B07F-C0AC335F6650}" dt="2021-01-10T21:34:36.781" v="160"/>
          <ac:cxnSpMkLst>
            <pc:docMk/>
            <pc:sldMk cId="486116451" sldId="276"/>
            <ac:cxnSpMk id="195" creationId="{1AE2E301-8541-466F-91C5-F9DD21962E4E}"/>
          </ac:cxnSpMkLst>
        </pc:cxnChg>
        <pc:cxnChg chg="mod">
          <ac:chgData name="Moshe Freedman" userId="60dcc7a2-9905-4a61-8dfb-1ee9c74ad375" providerId="ADAL" clId="{C4399B38-0CA1-4400-B07F-C0AC335F6650}" dt="2021-01-10T21:34:36.781" v="160"/>
          <ac:cxnSpMkLst>
            <pc:docMk/>
            <pc:sldMk cId="486116451" sldId="276"/>
            <ac:cxnSpMk id="230" creationId="{B0F64AF8-E987-47F6-B643-E8B64B26EC79}"/>
          </ac:cxnSpMkLst>
        </pc:cxnChg>
        <pc:cxnChg chg="mod">
          <ac:chgData name="Moshe Freedman" userId="60dcc7a2-9905-4a61-8dfb-1ee9c74ad375" providerId="ADAL" clId="{C4399B38-0CA1-4400-B07F-C0AC335F6650}" dt="2021-01-10T21:34:36.781" v="160"/>
          <ac:cxnSpMkLst>
            <pc:docMk/>
            <pc:sldMk cId="486116451" sldId="276"/>
            <ac:cxnSpMk id="231" creationId="{B19AE275-C001-41F2-A2B6-AF9EE3468CE4}"/>
          </ac:cxnSpMkLst>
        </pc:cxnChg>
        <pc:cxnChg chg="mod">
          <ac:chgData name="Moshe Freedman" userId="60dcc7a2-9905-4a61-8dfb-1ee9c74ad375" providerId="ADAL" clId="{C4399B38-0CA1-4400-B07F-C0AC335F6650}" dt="2021-01-10T21:34:36.781" v="160"/>
          <ac:cxnSpMkLst>
            <pc:docMk/>
            <pc:sldMk cId="486116451" sldId="276"/>
            <ac:cxnSpMk id="232" creationId="{DDCF5194-DA7B-4629-A32C-9DE512B72893}"/>
          </ac:cxnSpMkLst>
        </pc:cxnChg>
        <pc:cxnChg chg="mod">
          <ac:chgData name="Moshe Freedman" userId="60dcc7a2-9905-4a61-8dfb-1ee9c74ad375" providerId="ADAL" clId="{C4399B38-0CA1-4400-B07F-C0AC335F6650}" dt="2021-01-10T21:34:40.338" v="164"/>
          <ac:cxnSpMkLst>
            <pc:docMk/>
            <pc:sldMk cId="486116451" sldId="276"/>
            <ac:cxnSpMk id="257" creationId="{35E28E39-EBB4-4E52-A67C-DAA0EF4D5A05}"/>
          </ac:cxnSpMkLst>
        </pc:cxnChg>
        <pc:cxnChg chg="mod">
          <ac:chgData name="Moshe Freedman" userId="60dcc7a2-9905-4a61-8dfb-1ee9c74ad375" providerId="ADAL" clId="{C4399B38-0CA1-4400-B07F-C0AC335F6650}" dt="2021-01-10T21:34:40.338" v="164"/>
          <ac:cxnSpMkLst>
            <pc:docMk/>
            <pc:sldMk cId="486116451" sldId="276"/>
            <ac:cxnSpMk id="258" creationId="{6C3953B6-6967-432E-A0E2-4C53387325FD}"/>
          </ac:cxnSpMkLst>
        </pc:cxnChg>
        <pc:cxnChg chg="mod">
          <ac:chgData name="Moshe Freedman" userId="60dcc7a2-9905-4a61-8dfb-1ee9c74ad375" providerId="ADAL" clId="{C4399B38-0CA1-4400-B07F-C0AC335F6650}" dt="2021-01-10T21:34:40.338" v="164"/>
          <ac:cxnSpMkLst>
            <pc:docMk/>
            <pc:sldMk cId="486116451" sldId="276"/>
            <ac:cxnSpMk id="264" creationId="{A2347157-21B2-4B8E-BABC-145DBC10C551}"/>
          </ac:cxnSpMkLst>
        </pc:cxnChg>
        <pc:cxnChg chg="mod">
          <ac:chgData name="Moshe Freedman" userId="60dcc7a2-9905-4a61-8dfb-1ee9c74ad375" providerId="ADAL" clId="{C4399B38-0CA1-4400-B07F-C0AC335F6650}" dt="2021-01-10T21:34:40.338" v="164"/>
          <ac:cxnSpMkLst>
            <pc:docMk/>
            <pc:sldMk cId="486116451" sldId="276"/>
            <ac:cxnSpMk id="265" creationId="{0DC555DC-411A-401D-9A1B-F5ECA9B06DAE}"/>
          </ac:cxnSpMkLst>
        </pc:cxnChg>
        <pc:cxnChg chg="mod">
          <ac:chgData name="Moshe Freedman" userId="60dcc7a2-9905-4a61-8dfb-1ee9c74ad375" providerId="ADAL" clId="{C4399B38-0CA1-4400-B07F-C0AC335F6650}" dt="2021-01-10T21:34:40.338" v="164"/>
          <ac:cxnSpMkLst>
            <pc:docMk/>
            <pc:sldMk cId="486116451" sldId="276"/>
            <ac:cxnSpMk id="268" creationId="{5CE9BDCC-57EB-4A3A-922A-FB4AD2BF01F2}"/>
          </ac:cxnSpMkLst>
        </pc:cxnChg>
        <pc:cxnChg chg="mod">
          <ac:chgData name="Moshe Freedman" userId="60dcc7a2-9905-4a61-8dfb-1ee9c74ad375" providerId="ADAL" clId="{C4399B38-0CA1-4400-B07F-C0AC335F6650}" dt="2021-01-10T21:34:40.338" v="164"/>
          <ac:cxnSpMkLst>
            <pc:docMk/>
            <pc:sldMk cId="486116451" sldId="276"/>
            <ac:cxnSpMk id="269" creationId="{CDCDA252-62B1-4D50-BF15-1BBE32113842}"/>
          </ac:cxnSpMkLst>
        </pc:cxnChg>
        <pc:cxnChg chg="mod">
          <ac:chgData name="Moshe Freedman" userId="60dcc7a2-9905-4a61-8dfb-1ee9c74ad375" providerId="ADAL" clId="{C4399B38-0CA1-4400-B07F-C0AC335F6650}" dt="2021-01-10T21:34:40.338" v="164"/>
          <ac:cxnSpMkLst>
            <pc:docMk/>
            <pc:sldMk cId="486116451" sldId="276"/>
            <ac:cxnSpMk id="270" creationId="{B11225B3-C0FC-4740-AC30-10E7EE4775DB}"/>
          </ac:cxnSpMkLst>
        </pc:cxnChg>
        <pc:cxnChg chg="mod">
          <ac:chgData name="Moshe Freedman" userId="60dcc7a2-9905-4a61-8dfb-1ee9c74ad375" providerId="ADAL" clId="{C4399B38-0CA1-4400-B07F-C0AC335F6650}" dt="2021-01-10T21:34:43.950" v="167"/>
          <ac:cxnSpMkLst>
            <pc:docMk/>
            <pc:sldMk cId="486116451" sldId="276"/>
            <ac:cxnSpMk id="274" creationId="{858B0738-0160-424E-90CB-86A667BE4B48}"/>
          </ac:cxnSpMkLst>
        </pc:cxnChg>
        <pc:cxnChg chg="mod">
          <ac:chgData name="Moshe Freedman" userId="60dcc7a2-9905-4a61-8dfb-1ee9c74ad375" providerId="ADAL" clId="{C4399B38-0CA1-4400-B07F-C0AC335F6650}" dt="2021-01-10T21:34:43.950" v="167"/>
          <ac:cxnSpMkLst>
            <pc:docMk/>
            <pc:sldMk cId="486116451" sldId="276"/>
            <ac:cxnSpMk id="275" creationId="{EF652C5F-2E0D-4AAC-A8B5-63C656DCEEC5}"/>
          </ac:cxnSpMkLst>
        </pc:cxnChg>
        <pc:cxnChg chg="mod">
          <ac:chgData name="Moshe Freedman" userId="60dcc7a2-9905-4a61-8dfb-1ee9c74ad375" providerId="ADAL" clId="{C4399B38-0CA1-4400-B07F-C0AC335F6650}" dt="2021-01-10T21:34:43.950" v="167"/>
          <ac:cxnSpMkLst>
            <pc:docMk/>
            <pc:sldMk cId="486116451" sldId="276"/>
            <ac:cxnSpMk id="281" creationId="{D2F562C9-7ED3-43C4-B040-26CB23718868}"/>
          </ac:cxnSpMkLst>
        </pc:cxnChg>
        <pc:cxnChg chg="mod">
          <ac:chgData name="Moshe Freedman" userId="60dcc7a2-9905-4a61-8dfb-1ee9c74ad375" providerId="ADAL" clId="{C4399B38-0CA1-4400-B07F-C0AC335F6650}" dt="2021-01-10T21:34:43.950" v="167"/>
          <ac:cxnSpMkLst>
            <pc:docMk/>
            <pc:sldMk cId="486116451" sldId="276"/>
            <ac:cxnSpMk id="282" creationId="{2D6653ED-CC11-401A-A3F1-A230F4F44E8A}"/>
          </ac:cxnSpMkLst>
        </pc:cxnChg>
        <pc:cxnChg chg="mod">
          <ac:chgData name="Moshe Freedman" userId="60dcc7a2-9905-4a61-8dfb-1ee9c74ad375" providerId="ADAL" clId="{C4399B38-0CA1-4400-B07F-C0AC335F6650}" dt="2021-01-10T21:34:43.950" v="167"/>
          <ac:cxnSpMkLst>
            <pc:docMk/>
            <pc:sldMk cId="486116451" sldId="276"/>
            <ac:cxnSpMk id="285" creationId="{026D0FF0-40EB-4C3F-89D5-B58BF2796E96}"/>
          </ac:cxnSpMkLst>
        </pc:cxnChg>
        <pc:cxnChg chg="mod">
          <ac:chgData name="Moshe Freedman" userId="60dcc7a2-9905-4a61-8dfb-1ee9c74ad375" providerId="ADAL" clId="{C4399B38-0CA1-4400-B07F-C0AC335F6650}" dt="2021-01-10T21:34:43.950" v="167"/>
          <ac:cxnSpMkLst>
            <pc:docMk/>
            <pc:sldMk cId="486116451" sldId="276"/>
            <ac:cxnSpMk id="286" creationId="{4BC9672C-50F7-436F-8038-E0932C0B293D}"/>
          </ac:cxnSpMkLst>
        </pc:cxnChg>
        <pc:cxnChg chg="mod">
          <ac:chgData name="Moshe Freedman" userId="60dcc7a2-9905-4a61-8dfb-1ee9c74ad375" providerId="ADAL" clId="{C4399B38-0CA1-4400-B07F-C0AC335F6650}" dt="2021-01-10T21:34:43.950" v="167"/>
          <ac:cxnSpMkLst>
            <pc:docMk/>
            <pc:sldMk cId="486116451" sldId="276"/>
            <ac:cxnSpMk id="287" creationId="{8792776A-53B6-42E1-B7CA-5E19EE81BDBE}"/>
          </ac:cxnSpMkLst>
        </pc:cxnChg>
        <pc:cxnChg chg="mod">
          <ac:chgData name="Moshe Freedman" userId="60dcc7a2-9905-4a61-8dfb-1ee9c74ad375" providerId="ADAL" clId="{C4399B38-0CA1-4400-B07F-C0AC335F6650}" dt="2021-01-10T21:34:48.947" v="170"/>
          <ac:cxnSpMkLst>
            <pc:docMk/>
            <pc:sldMk cId="486116451" sldId="276"/>
            <ac:cxnSpMk id="291" creationId="{AE7A8E43-E3EC-425E-A837-6E8A7F0BBFC5}"/>
          </ac:cxnSpMkLst>
        </pc:cxnChg>
        <pc:cxnChg chg="mod">
          <ac:chgData name="Moshe Freedman" userId="60dcc7a2-9905-4a61-8dfb-1ee9c74ad375" providerId="ADAL" clId="{C4399B38-0CA1-4400-B07F-C0AC335F6650}" dt="2021-01-10T21:34:48.947" v="170"/>
          <ac:cxnSpMkLst>
            <pc:docMk/>
            <pc:sldMk cId="486116451" sldId="276"/>
            <ac:cxnSpMk id="292" creationId="{0C6845E1-278F-4161-8DE9-CE54FCB27E54}"/>
          </ac:cxnSpMkLst>
        </pc:cxnChg>
        <pc:cxnChg chg="mod">
          <ac:chgData name="Moshe Freedman" userId="60dcc7a2-9905-4a61-8dfb-1ee9c74ad375" providerId="ADAL" clId="{C4399B38-0CA1-4400-B07F-C0AC335F6650}" dt="2021-01-10T21:34:48.947" v="170"/>
          <ac:cxnSpMkLst>
            <pc:docMk/>
            <pc:sldMk cId="486116451" sldId="276"/>
            <ac:cxnSpMk id="298" creationId="{3D29AF19-EB59-410F-9CBF-5941AED8F58B}"/>
          </ac:cxnSpMkLst>
        </pc:cxnChg>
        <pc:cxnChg chg="mod">
          <ac:chgData name="Moshe Freedman" userId="60dcc7a2-9905-4a61-8dfb-1ee9c74ad375" providerId="ADAL" clId="{C4399B38-0CA1-4400-B07F-C0AC335F6650}" dt="2021-01-10T21:34:48.947" v="170"/>
          <ac:cxnSpMkLst>
            <pc:docMk/>
            <pc:sldMk cId="486116451" sldId="276"/>
            <ac:cxnSpMk id="299" creationId="{78E7C384-3601-4FB5-871C-827F2FCB0D8E}"/>
          </ac:cxnSpMkLst>
        </pc:cxnChg>
        <pc:cxnChg chg="mod">
          <ac:chgData name="Moshe Freedman" userId="60dcc7a2-9905-4a61-8dfb-1ee9c74ad375" providerId="ADAL" clId="{C4399B38-0CA1-4400-B07F-C0AC335F6650}" dt="2021-01-10T21:34:48.947" v="170"/>
          <ac:cxnSpMkLst>
            <pc:docMk/>
            <pc:sldMk cId="486116451" sldId="276"/>
            <ac:cxnSpMk id="302" creationId="{CA01187E-5955-427A-9693-A9E545932921}"/>
          </ac:cxnSpMkLst>
        </pc:cxnChg>
        <pc:cxnChg chg="mod">
          <ac:chgData name="Moshe Freedman" userId="60dcc7a2-9905-4a61-8dfb-1ee9c74ad375" providerId="ADAL" clId="{C4399B38-0CA1-4400-B07F-C0AC335F6650}" dt="2021-01-10T21:34:48.947" v="170"/>
          <ac:cxnSpMkLst>
            <pc:docMk/>
            <pc:sldMk cId="486116451" sldId="276"/>
            <ac:cxnSpMk id="303" creationId="{02378D92-3604-49A7-B846-F8ADB9DE4015}"/>
          </ac:cxnSpMkLst>
        </pc:cxnChg>
        <pc:cxnChg chg="mod">
          <ac:chgData name="Moshe Freedman" userId="60dcc7a2-9905-4a61-8dfb-1ee9c74ad375" providerId="ADAL" clId="{C4399B38-0CA1-4400-B07F-C0AC335F6650}" dt="2021-01-10T21:34:48.947" v="170"/>
          <ac:cxnSpMkLst>
            <pc:docMk/>
            <pc:sldMk cId="486116451" sldId="276"/>
            <ac:cxnSpMk id="304" creationId="{C3E66836-0463-4CB2-BC24-D41459063630}"/>
          </ac:cxnSpMkLst>
        </pc:cxnChg>
        <pc:cxnChg chg="mod">
          <ac:chgData name="Moshe Freedman" userId="60dcc7a2-9905-4a61-8dfb-1ee9c74ad375" providerId="ADAL" clId="{C4399B38-0CA1-4400-B07F-C0AC335F6650}" dt="2021-01-10T21:35:34.312" v="183"/>
          <ac:cxnSpMkLst>
            <pc:docMk/>
            <pc:sldMk cId="486116451" sldId="276"/>
            <ac:cxnSpMk id="315" creationId="{1790F8F3-913C-4CA2-8A53-DB61288D6B17}"/>
          </ac:cxnSpMkLst>
        </pc:cxnChg>
        <pc:cxnChg chg="mod">
          <ac:chgData name="Moshe Freedman" userId="60dcc7a2-9905-4a61-8dfb-1ee9c74ad375" providerId="ADAL" clId="{C4399B38-0CA1-4400-B07F-C0AC335F6650}" dt="2021-01-10T21:35:34.312" v="183"/>
          <ac:cxnSpMkLst>
            <pc:docMk/>
            <pc:sldMk cId="486116451" sldId="276"/>
            <ac:cxnSpMk id="316" creationId="{00414F0C-0B7C-4D95-B92B-F3C1C381865A}"/>
          </ac:cxnSpMkLst>
        </pc:cxnChg>
        <pc:cxnChg chg="mod">
          <ac:chgData name="Moshe Freedman" userId="60dcc7a2-9905-4a61-8dfb-1ee9c74ad375" providerId="ADAL" clId="{C4399B38-0CA1-4400-B07F-C0AC335F6650}" dt="2021-01-10T21:35:34.312" v="183"/>
          <ac:cxnSpMkLst>
            <pc:docMk/>
            <pc:sldMk cId="486116451" sldId="276"/>
            <ac:cxnSpMk id="323" creationId="{81235E13-DFE2-473A-AA42-10D968A34E8F}"/>
          </ac:cxnSpMkLst>
        </pc:cxnChg>
        <pc:cxnChg chg="mod">
          <ac:chgData name="Moshe Freedman" userId="60dcc7a2-9905-4a61-8dfb-1ee9c74ad375" providerId="ADAL" clId="{C4399B38-0CA1-4400-B07F-C0AC335F6650}" dt="2021-01-10T21:35:34.312" v="183"/>
          <ac:cxnSpMkLst>
            <pc:docMk/>
            <pc:sldMk cId="486116451" sldId="276"/>
            <ac:cxnSpMk id="325" creationId="{925622B2-9E14-43FB-B537-6A14A928EDFC}"/>
          </ac:cxnSpMkLst>
        </pc:cxnChg>
        <pc:cxnChg chg="mod">
          <ac:chgData name="Moshe Freedman" userId="60dcc7a2-9905-4a61-8dfb-1ee9c74ad375" providerId="ADAL" clId="{C4399B38-0CA1-4400-B07F-C0AC335F6650}" dt="2021-01-10T21:35:34.312" v="183"/>
          <ac:cxnSpMkLst>
            <pc:docMk/>
            <pc:sldMk cId="486116451" sldId="276"/>
            <ac:cxnSpMk id="347" creationId="{FB73B519-86DD-4135-A8EA-3133772FA14F}"/>
          </ac:cxnSpMkLst>
        </pc:cxnChg>
        <pc:cxnChg chg="mod">
          <ac:chgData name="Moshe Freedman" userId="60dcc7a2-9905-4a61-8dfb-1ee9c74ad375" providerId="ADAL" clId="{C4399B38-0CA1-4400-B07F-C0AC335F6650}" dt="2021-01-10T21:35:34.312" v="183"/>
          <ac:cxnSpMkLst>
            <pc:docMk/>
            <pc:sldMk cId="486116451" sldId="276"/>
            <ac:cxnSpMk id="349" creationId="{D7BEC70F-E33F-427C-A22D-AE3666B48D0B}"/>
          </ac:cxnSpMkLst>
        </pc:cxnChg>
        <pc:cxnChg chg="mod">
          <ac:chgData name="Moshe Freedman" userId="60dcc7a2-9905-4a61-8dfb-1ee9c74ad375" providerId="ADAL" clId="{C4399B38-0CA1-4400-B07F-C0AC335F6650}" dt="2021-01-10T21:35:34.312" v="183"/>
          <ac:cxnSpMkLst>
            <pc:docMk/>
            <pc:sldMk cId="486116451" sldId="276"/>
            <ac:cxnSpMk id="351" creationId="{8C079B5E-6027-46EF-8CD0-5D658972912A}"/>
          </ac:cxnSpMkLst>
        </pc:cxnChg>
        <pc:cxnChg chg="mod">
          <ac:chgData name="Moshe Freedman" userId="60dcc7a2-9905-4a61-8dfb-1ee9c74ad375" providerId="ADAL" clId="{C4399B38-0CA1-4400-B07F-C0AC335F6650}" dt="2021-01-10T21:35:34.312" v="183"/>
          <ac:cxnSpMkLst>
            <pc:docMk/>
            <pc:sldMk cId="486116451" sldId="276"/>
            <ac:cxnSpMk id="353" creationId="{3E6C4866-A4FD-4BA8-8475-76C0E9F0DE8D}"/>
          </ac:cxnSpMkLst>
        </pc:cxnChg>
        <pc:cxnChg chg="mod">
          <ac:chgData name="Moshe Freedman" userId="60dcc7a2-9905-4a61-8dfb-1ee9c74ad375" providerId="ADAL" clId="{C4399B38-0CA1-4400-B07F-C0AC335F6650}" dt="2021-01-10T21:35:34.312" v="183"/>
          <ac:cxnSpMkLst>
            <pc:docMk/>
            <pc:sldMk cId="486116451" sldId="276"/>
            <ac:cxnSpMk id="355" creationId="{21C058C1-E999-4760-A204-46300E6837DD}"/>
          </ac:cxnSpMkLst>
        </pc:cxnChg>
      </pc:sldChg>
      <pc:sldChg chg="addSp delSp modSp mod">
        <pc:chgData name="Moshe Freedman" userId="60dcc7a2-9905-4a61-8dfb-1ee9c74ad375" providerId="ADAL" clId="{C4399B38-0CA1-4400-B07F-C0AC335F6650}" dt="2021-01-10T21:35:41.007" v="186"/>
        <pc:sldMkLst>
          <pc:docMk/>
          <pc:sldMk cId="1852445032" sldId="277"/>
        </pc:sldMkLst>
        <pc:spChg chg="mod">
          <ac:chgData name="Moshe Freedman" userId="60dcc7a2-9905-4a61-8dfb-1ee9c74ad375" providerId="ADAL" clId="{C4399B38-0CA1-4400-B07F-C0AC335F6650}" dt="2021-01-10T21:35:08.089" v="177"/>
          <ac:spMkLst>
            <pc:docMk/>
            <pc:sldMk cId="1852445032" sldId="277"/>
            <ac:spMk id="231" creationId="{DF2825A2-4598-4668-99D7-295216701416}"/>
          </ac:spMkLst>
        </pc:spChg>
        <pc:spChg chg="mod">
          <ac:chgData name="Moshe Freedman" userId="60dcc7a2-9905-4a61-8dfb-1ee9c74ad375" providerId="ADAL" clId="{C4399B38-0CA1-4400-B07F-C0AC335F6650}" dt="2021-01-10T21:35:08.089" v="177"/>
          <ac:spMkLst>
            <pc:docMk/>
            <pc:sldMk cId="1852445032" sldId="277"/>
            <ac:spMk id="232" creationId="{6492D601-55D9-42A8-9969-256C4D7618A2}"/>
          </ac:spMkLst>
        </pc:spChg>
        <pc:spChg chg="mod">
          <ac:chgData name="Moshe Freedman" userId="60dcc7a2-9905-4a61-8dfb-1ee9c74ad375" providerId="ADAL" clId="{C4399B38-0CA1-4400-B07F-C0AC335F6650}" dt="2021-01-10T21:35:08.089" v="177"/>
          <ac:spMkLst>
            <pc:docMk/>
            <pc:sldMk cId="1852445032" sldId="277"/>
            <ac:spMk id="272" creationId="{1E47760A-8000-4D3E-9DA5-A88B9259A830}"/>
          </ac:spMkLst>
        </pc:spChg>
        <pc:spChg chg="mod">
          <ac:chgData name="Moshe Freedman" userId="60dcc7a2-9905-4a61-8dfb-1ee9c74ad375" providerId="ADAL" clId="{C4399B38-0CA1-4400-B07F-C0AC335F6650}" dt="2021-01-10T21:35:08.089" v="177"/>
          <ac:spMkLst>
            <pc:docMk/>
            <pc:sldMk cId="1852445032" sldId="277"/>
            <ac:spMk id="273" creationId="{BDF032F8-9563-4C29-98E1-5A332742FEAE}"/>
          </ac:spMkLst>
        </pc:spChg>
        <pc:spChg chg="mod">
          <ac:chgData name="Moshe Freedman" userId="60dcc7a2-9905-4a61-8dfb-1ee9c74ad375" providerId="ADAL" clId="{C4399B38-0CA1-4400-B07F-C0AC335F6650}" dt="2021-01-10T21:35:08.089" v="177"/>
          <ac:spMkLst>
            <pc:docMk/>
            <pc:sldMk cId="1852445032" sldId="277"/>
            <ac:spMk id="274" creationId="{42FE749E-8156-4F04-9C9F-B8244A95EFE1}"/>
          </ac:spMkLst>
        </pc:spChg>
        <pc:spChg chg="mod">
          <ac:chgData name="Moshe Freedman" userId="60dcc7a2-9905-4a61-8dfb-1ee9c74ad375" providerId="ADAL" clId="{C4399B38-0CA1-4400-B07F-C0AC335F6650}" dt="2021-01-10T21:35:08.089" v="177"/>
          <ac:spMkLst>
            <pc:docMk/>
            <pc:sldMk cId="1852445032" sldId="277"/>
            <ac:spMk id="275" creationId="{5AFC4D45-AA64-471E-B178-CE8917894C92}"/>
          </ac:spMkLst>
        </pc:spChg>
        <pc:spChg chg="mod">
          <ac:chgData name="Moshe Freedman" userId="60dcc7a2-9905-4a61-8dfb-1ee9c74ad375" providerId="ADAL" clId="{C4399B38-0CA1-4400-B07F-C0AC335F6650}" dt="2021-01-10T21:35:08.089" v="177"/>
          <ac:spMkLst>
            <pc:docMk/>
            <pc:sldMk cId="1852445032" sldId="277"/>
            <ac:spMk id="276" creationId="{6A1CF08D-33C1-4E21-9438-0B63AFA3D8F0}"/>
          </ac:spMkLst>
        </pc:spChg>
        <pc:spChg chg="mod">
          <ac:chgData name="Moshe Freedman" userId="60dcc7a2-9905-4a61-8dfb-1ee9c74ad375" providerId="ADAL" clId="{C4399B38-0CA1-4400-B07F-C0AC335F6650}" dt="2021-01-10T21:35:08.089" v="177"/>
          <ac:spMkLst>
            <pc:docMk/>
            <pc:sldMk cId="1852445032" sldId="277"/>
            <ac:spMk id="279" creationId="{A68784D6-86CC-40FB-8CD7-936761A1EA3C}"/>
          </ac:spMkLst>
        </pc:spChg>
        <pc:spChg chg="mod">
          <ac:chgData name="Moshe Freedman" userId="60dcc7a2-9905-4a61-8dfb-1ee9c74ad375" providerId="ADAL" clId="{C4399B38-0CA1-4400-B07F-C0AC335F6650}" dt="2021-01-10T21:35:08.089" v="177"/>
          <ac:spMkLst>
            <pc:docMk/>
            <pc:sldMk cId="1852445032" sldId="277"/>
            <ac:spMk id="280" creationId="{6075029C-FDB6-4704-BFD8-DDF5D94497A3}"/>
          </ac:spMkLst>
        </pc:spChg>
        <pc:spChg chg="mod">
          <ac:chgData name="Moshe Freedman" userId="60dcc7a2-9905-4a61-8dfb-1ee9c74ad375" providerId="ADAL" clId="{C4399B38-0CA1-4400-B07F-C0AC335F6650}" dt="2021-01-10T21:35:08.089" v="177"/>
          <ac:spMkLst>
            <pc:docMk/>
            <pc:sldMk cId="1852445032" sldId="277"/>
            <ac:spMk id="285" creationId="{4F3EEE3B-F2D4-4C0A-A72B-01398F3354A7}"/>
          </ac:spMkLst>
        </pc:spChg>
        <pc:spChg chg="mod">
          <ac:chgData name="Moshe Freedman" userId="60dcc7a2-9905-4a61-8dfb-1ee9c74ad375" providerId="ADAL" clId="{C4399B38-0CA1-4400-B07F-C0AC335F6650}" dt="2021-01-10T21:35:08.089" v="177"/>
          <ac:spMkLst>
            <pc:docMk/>
            <pc:sldMk cId="1852445032" sldId="277"/>
            <ac:spMk id="286" creationId="{0E9DF558-9B59-4DBA-B60F-FB60045DB96A}"/>
          </ac:spMkLst>
        </pc:spChg>
        <pc:spChg chg="mod">
          <ac:chgData name="Moshe Freedman" userId="60dcc7a2-9905-4a61-8dfb-1ee9c74ad375" providerId="ADAL" clId="{C4399B38-0CA1-4400-B07F-C0AC335F6650}" dt="2021-01-10T21:35:08.089" v="177"/>
          <ac:spMkLst>
            <pc:docMk/>
            <pc:sldMk cId="1852445032" sldId="277"/>
            <ac:spMk id="289" creationId="{E4482E4C-3C3B-491F-A961-FC53CA05C8AF}"/>
          </ac:spMkLst>
        </pc:spChg>
        <pc:spChg chg="mod">
          <ac:chgData name="Moshe Freedman" userId="60dcc7a2-9905-4a61-8dfb-1ee9c74ad375" providerId="ADAL" clId="{C4399B38-0CA1-4400-B07F-C0AC335F6650}" dt="2021-01-10T21:35:08.089" v="177"/>
          <ac:spMkLst>
            <pc:docMk/>
            <pc:sldMk cId="1852445032" sldId="277"/>
            <ac:spMk id="290" creationId="{C6920064-BB9B-408D-9EB8-153060295DDB}"/>
          </ac:spMkLst>
        </pc:spChg>
        <pc:spChg chg="mod">
          <ac:chgData name="Moshe Freedman" userId="60dcc7a2-9905-4a61-8dfb-1ee9c74ad375" providerId="ADAL" clId="{C4399B38-0CA1-4400-B07F-C0AC335F6650}" dt="2021-01-10T21:35:08.089" v="177"/>
          <ac:spMkLst>
            <pc:docMk/>
            <pc:sldMk cId="1852445032" sldId="277"/>
            <ac:spMk id="291" creationId="{CCDFB5FE-9EE9-4132-8388-1474B04CD499}"/>
          </ac:spMkLst>
        </pc:spChg>
        <pc:spChg chg="mod">
          <ac:chgData name="Moshe Freedman" userId="60dcc7a2-9905-4a61-8dfb-1ee9c74ad375" providerId="ADAL" clId="{C4399B38-0CA1-4400-B07F-C0AC335F6650}" dt="2021-01-10T21:35:08.089" v="177"/>
          <ac:spMkLst>
            <pc:docMk/>
            <pc:sldMk cId="1852445032" sldId="277"/>
            <ac:spMk id="292" creationId="{6B6588C3-812A-401A-9A83-CB0214802EB8}"/>
          </ac:spMkLst>
        </pc:spChg>
        <pc:spChg chg="mod">
          <ac:chgData name="Moshe Freedman" userId="60dcc7a2-9905-4a61-8dfb-1ee9c74ad375" providerId="ADAL" clId="{C4399B38-0CA1-4400-B07F-C0AC335F6650}" dt="2021-01-10T21:35:08.089" v="177"/>
          <ac:spMkLst>
            <pc:docMk/>
            <pc:sldMk cId="1852445032" sldId="277"/>
            <ac:spMk id="293" creationId="{95900B25-C936-4AC5-B514-2F0642EC3CE4}"/>
          </ac:spMkLst>
        </pc:spChg>
        <pc:spChg chg="mod">
          <ac:chgData name="Moshe Freedman" userId="60dcc7a2-9905-4a61-8dfb-1ee9c74ad375" providerId="ADAL" clId="{C4399B38-0CA1-4400-B07F-C0AC335F6650}" dt="2021-01-10T21:35:08.089" v="177"/>
          <ac:spMkLst>
            <pc:docMk/>
            <pc:sldMk cId="1852445032" sldId="277"/>
            <ac:spMk id="296" creationId="{5F566D4A-F372-4EE9-B734-EA61C713136C}"/>
          </ac:spMkLst>
        </pc:spChg>
        <pc:spChg chg="mod">
          <ac:chgData name="Moshe Freedman" userId="60dcc7a2-9905-4a61-8dfb-1ee9c74ad375" providerId="ADAL" clId="{C4399B38-0CA1-4400-B07F-C0AC335F6650}" dt="2021-01-10T21:35:08.089" v="177"/>
          <ac:spMkLst>
            <pc:docMk/>
            <pc:sldMk cId="1852445032" sldId="277"/>
            <ac:spMk id="297" creationId="{62CF6D85-D6F2-425F-8E4D-AFDA13152247}"/>
          </ac:spMkLst>
        </pc:spChg>
        <pc:spChg chg="mod">
          <ac:chgData name="Moshe Freedman" userId="60dcc7a2-9905-4a61-8dfb-1ee9c74ad375" providerId="ADAL" clId="{C4399B38-0CA1-4400-B07F-C0AC335F6650}" dt="2021-01-10T21:35:08.089" v="177"/>
          <ac:spMkLst>
            <pc:docMk/>
            <pc:sldMk cId="1852445032" sldId="277"/>
            <ac:spMk id="302" creationId="{3898B081-2418-49D2-BEF5-586D4CF862F8}"/>
          </ac:spMkLst>
        </pc:spChg>
        <pc:spChg chg="mod">
          <ac:chgData name="Moshe Freedman" userId="60dcc7a2-9905-4a61-8dfb-1ee9c74ad375" providerId="ADAL" clId="{C4399B38-0CA1-4400-B07F-C0AC335F6650}" dt="2021-01-10T21:35:08.089" v="177"/>
          <ac:spMkLst>
            <pc:docMk/>
            <pc:sldMk cId="1852445032" sldId="277"/>
            <ac:spMk id="303" creationId="{4C11904D-F84E-4E14-AFC7-DA83A78548C2}"/>
          </ac:spMkLst>
        </pc:spChg>
        <pc:spChg chg="mod">
          <ac:chgData name="Moshe Freedman" userId="60dcc7a2-9905-4a61-8dfb-1ee9c74ad375" providerId="ADAL" clId="{C4399B38-0CA1-4400-B07F-C0AC335F6650}" dt="2021-01-10T21:35:08.089" v="177"/>
          <ac:spMkLst>
            <pc:docMk/>
            <pc:sldMk cId="1852445032" sldId="277"/>
            <ac:spMk id="306" creationId="{24128593-9D83-41B8-8DA2-C0B06D606E46}"/>
          </ac:spMkLst>
        </pc:spChg>
        <pc:spChg chg="mod">
          <ac:chgData name="Moshe Freedman" userId="60dcc7a2-9905-4a61-8dfb-1ee9c74ad375" providerId="ADAL" clId="{C4399B38-0CA1-4400-B07F-C0AC335F6650}" dt="2021-01-10T21:35:08.089" v="177"/>
          <ac:spMkLst>
            <pc:docMk/>
            <pc:sldMk cId="1852445032" sldId="277"/>
            <ac:spMk id="307" creationId="{8338850D-6BC0-4E01-8582-6D8BA44B7723}"/>
          </ac:spMkLst>
        </pc:spChg>
        <pc:spChg chg="mod">
          <ac:chgData name="Moshe Freedman" userId="60dcc7a2-9905-4a61-8dfb-1ee9c74ad375" providerId="ADAL" clId="{C4399B38-0CA1-4400-B07F-C0AC335F6650}" dt="2021-01-10T21:35:08.089" v="177"/>
          <ac:spMkLst>
            <pc:docMk/>
            <pc:sldMk cId="1852445032" sldId="277"/>
            <ac:spMk id="308" creationId="{AC5A56E8-B995-43E3-82A7-EB96E55E38EE}"/>
          </ac:spMkLst>
        </pc:spChg>
        <pc:spChg chg="mod">
          <ac:chgData name="Moshe Freedman" userId="60dcc7a2-9905-4a61-8dfb-1ee9c74ad375" providerId="ADAL" clId="{C4399B38-0CA1-4400-B07F-C0AC335F6650}" dt="2021-01-10T21:35:08.089" v="177"/>
          <ac:spMkLst>
            <pc:docMk/>
            <pc:sldMk cId="1852445032" sldId="277"/>
            <ac:spMk id="309" creationId="{BB5EF5FC-2B08-48A0-BC40-1CA4ADD9C482}"/>
          </ac:spMkLst>
        </pc:spChg>
        <pc:spChg chg="mod">
          <ac:chgData name="Moshe Freedman" userId="60dcc7a2-9905-4a61-8dfb-1ee9c74ad375" providerId="ADAL" clId="{C4399B38-0CA1-4400-B07F-C0AC335F6650}" dt="2021-01-10T21:35:08.089" v="177"/>
          <ac:spMkLst>
            <pc:docMk/>
            <pc:sldMk cId="1852445032" sldId="277"/>
            <ac:spMk id="310" creationId="{B4092849-E5F3-4D28-B7CA-8EF69F6E382F}"/>
          </ac:spMkLst>
        </pc:spChg>
        <pc:spChg chg="mod">
          <ac:chgData name="Moshe Freedman" userId="60dcc7a2-9905-4a61-8dfb-1ee9c74ad375" providerId="ADAL" clId="{C4399B38-0CA1-4400-B07F-C0AC335F6650}" dt="2021-01-10T21:35:08.089" v="177"/>
          <ac:spMkLst>
            <pc:docMk/>
            <pc:sldMk cId="1852445032" sldId="277"/>
            <ac:spMk id="313" creationId="{18AD5CF0-41F7-406E-972F-F3BC011A7174}"/>
          </ac:spMkLst>
        </pc:spChg>
        <pc:spChg chg="mod">
          <ac:chgData name="Moshe Freedman" userId="60dcc7a2-9905-4a61-8dfb-1ee9c74ad375" providerId="ADAL" clId="{C4399B38-0CA1-4400-B07F-C0AC335F6650}" dt="2021-01-10T21:35:08.089" v="177"/>
          <ac:spMkLst>
            <pc:docMk/>
            <pc:sldMk cId="1852445032" sldId="277"/>
            <ac:spMk id="314" creationId="{028B8951-BC01-4F88-A923-E320EAC055BE}"/>
          </ac:spMkLst>
        </pc:spChg>
        <pc:spChg chg="mod">
          <ac:chgData name="Moshe Freedman" userId="60dcc7a2-9905-4a61-8dfb-1ee9c74ad375" providerId="ADAL" clId="{C4399B38-0CA1-4400-B07F-C0AC335F6650}" dt="2021-01-10T21:35:08.089" v="177"/>
          <ac:spMkLst>
            <pc:docMk/>
            <pc:sldMk cId="1852445032" sldId="277"/>
            <ac:spMk id="319" creationId="{F2F1614A-C878-40B6-A278-F6BAB887903D}"/>
          </ac:spMkLst>
        </pc:spChg>
        <pc:spChg chg="mod">
          <ac:chgData name="Moshe Freedman" userId="60dcc7a2-9905-4a61-8dfb-1ee9c74ad375" providerId="ADAL" clId="{C4399B38-0CA1-4400-B07F-C0AC335F6650}" dt="2021-01-10T21:35:08.089" v="177"/>
          <ac:spMkLst>
            <pc:docMk/>
            <pc:sldMk cId="1852445032" sldId="277"/>
            <ac:spMk id="320" creationId="{F6E9C673-179F-4FA2-BAB3-8994EC7A46C7}"/>
          </ac:spMkLst>
        </pc:spChg>
        <pc:spChg chg="mod">
          <ac:chgData name="Moshe Freedman" userId="60dcc7a2-9905-4a61-8dfb-1ee9c74ad375" providerId="ADAL" clId="{C4399B38-0CA1-4400-B07F-C0AC335F6650}" dt="2021-01-10T21:35:08.089" v="177"/>
          <ac:spMkLst>
            <pc:docMk/>
            <pc:sldMk cId="1852445032" sldId="277"/>
            <ac:spMk id="323" creationId="{FB939113-7EBF-44A9-B49D-81D30F225373}"/>
          </ac:spMkLst>
        </pc:spChg>
        <pc:spChg chg="mod">
          <ac:chgData name="Moshe Freedman" userId="60dcc7a2-9905-4a61-8dfb-1ee9c74ad375" providerId="ADAL" clId="{C4399B38-0CA1-4400-B07F-C0AC335F6650}" dt="2021-01-10T21:35:08.089" v="177"/>
          <ac:spMkLst>
            <pc:docMk/>
            <pc:sldMk cId="1852445032" sldId="277"/>
            <ac:spMk id="324" creationId="{F456ADB8-111B-4CE0-85F5-A4F0909990DE}"/>
          </ac:spMkLst>
        </pc:spChg>
        <pc:spChg chg="mod">
          <ac:chgData name="Moshe Freedman" userId="60dcc7a2-9905-4a61-8dfb-1ee9c74ad375" providerId="ADAL" clId="{C4399B38-0CA1-4400-B07F-C0AC335F6650}" dt="2021-01-10T21:35:08.089" v="177"/>
          <ac:spMkLst>
            <pc:docMk/>
            <pc:sldMk cId="1852445032" sldId="277"/>
            <ac:spMk id="325" creationId="{BEB8FDA4-FF59-43F5-B861-C84F880D360A}"/>
          </ac:spMkLst>
        </pc:spChg>
        <pc:spChg chg="mod">
          <ac:chgData name="Moshe Freedman" userId="60dcc7a2-9905-4a61-8dfb-1ee9c74ad375" providerId="ADAL" clId="{C4399B38-0CA1-4400-B07F-C0AC335F6650}" dt="2021-01-10T21:35:08.089" v="177"/>
          <ac:spMkLst>
            <pc:docMk/>
            <pc:sldMk cId="1852445032" sldId="277"/>
            <ac:spMk id="326" creationId="{85BBF870-4789-441C-932D-7B559953E9F4}"/>
          </ac:spMkLst>
        </pc:spChg>
        <pc:spChg chg="mod">
          <ac:chgData name="Moshe Freedman" userId="60dcc7a2-9905-4a61-8dfb-1ee9c74ad375" providerId="ADAL" clId="{C4399B38-0CA1-4400-B07F-C0AC335F6650}" dt="2021-01-10T21:35:08.089" v="177"/>
          <ac:spMkLst>
            <pc:docMk/>
            <pc:sldMk cId="1852445032" sldId="277"/>
            <ac:spMk id="347" creationId="{299A5D1F-C6E2-490F-8E4C-35265CF22209}"/>
          </ac:spMkLst>
        </pc:spChg>
        <pc:spChg chg="mod">
          <ac:chgData name="Moshe Freedman" userId="60dcc7a2-9905-4a61-8dfb-1ee9c74ad375" providerId="ADAL" clId="{C4399B38-0CA1-4400-B07F-C0AC335F6650}" dt="2021-01-10T21:35:08.089" v="177"/>
          <ac:spMkLst>
            <pc:docMk/>
            <pc:sldMk cId="1852445032" sldId="277"/>
            <ac:spMk id="350" creationId="{AD32D723-7285-4984-AEF1-133A440696F4}"/>
          </ac:spMkLst>
        </pc:spChg>
        <pc:spChg chg="mod">
          <ac:chgData name="Moshe Freedman" userId="60dcc7a2-9905-4a61-8dfb-1ee9c74ad375" providerId="ADAL" clId="{C4399B38-0CA1-4400-B07F-C0AC335F6650}" dt="2021-01-10T21:35:08.089" v="177"/>
          <ac:spMkLst>
            <pc:docMk/>
            <pc:sldMk cId="1852445032" sldId="277"/>
            <ac:spMk id="351" creationId="{AA25562B-7F78-4386-ACA9-4F8DB269BE1D}"/>
          </ac:spMkLst>
        </pc:spChg>
        <pc:spChg chg="mod">
          <ac:chgData name="Moshe Freedman" userId="60dcc7a2-9905-4a61-8dfb-1ee9c74ad375" providerId="ADAL" clId="{C4399B38-0CA1-4400-B07F-C0AC335F6650}" dt="2021-01-10T21:35:41.007" v="186"/>
          <ac:spMkLst>
            <pc:docMk/>
            <pc:sldMk cId="1852445032" sldId="277"/>
            <ac:spMk id="363" creationId="{FCF39DFB-09A4-4443-9083-FD3325C11E17}"/>
          </ac:spMkLst>
        </pc:spChg>
        <pc:spChg chg="mod">
          <ac:chgData name="Moshe Freedman" userId="60dcc7a2-9905-4a61-8dfb-1ee9c74ad375" providerId="ADAL" clId="{C4399B38-0CA1-4400-B07F-C0AC335F6650}" dt="2021-01-10T21:35:41.007" v="186"/>
          <ac:spMkLst>
            <pc:docMk/>
            <pc:sldMk cId="1852445032" sldId="277"/>
            <ac:spMk id="364" creationId="{02C65A58-3F4B-46E4-AEBE-3382A4BB058C}"/>
          </ac:spMkLst>
        </pc:spChg>
        <pc:spChg chg="mod">
          <ac:chgData name="Moshe Freedman" userId="60dcc7a2-9905-4a61-8dfb-1ee9c74ad375" providerId="ADAL" clId="{C4399B38-0CA1-4400-B07F-C0AC335F6650}" dt="2021-01-10T21:35:41.007" v="186"/>
          <ac:spMkLst>
            <pc:docMk/>
            <pc:sldMk cId="1852445032" sldId="277"/>
            <ac:spMk id="367" creationId="{B26D5930-ECC1-4248-8221-441879152AFE}"/>
          </ac:spMkLst>
        </pc:spChg>
        <pc:spChg chg="mod">
          <ac:chgData name="Moshe Freedman" userId="60dcc7a2-9905-4a61-8dfb-1ee9c74ad375" providerId="ADAL" clId="{C4399B38-0CA1-4400-B07F-C0AC335F6650}" dt="2021-01-10T21:35:41.007" v="186"/>
          <ac:spMkLst>
            <pc:docMk/>
            <pc:sldMk cId="1852445032" sldId="277"/>
            <ac:spMk id="368" creationId="{D6D17511-61DB-4045-A17D-0931F71041C3}"/>
          </ac:spMkLst>
        </pc:spChg>
        <pc:spChg chg="mod">
          <ac:chgData name="Moshe Freedman" userId="60dcc7a2-9905-4a61-8dfb-1ee9c74ad375" providerId="ADAL" clId="{C4399B38-0CA1-4400-B07F-C0AC335F6650}" dt="2021-01-10T21:35:41.007" v="186"/>
          <ac:spMkLst>
            <pc:docMk/>
            <pc:sldMk cId="1852445032" sldId="277"/>
            <ac:spMk id="370" creationId="{8337327C-DBB2-4A63-A417-12841E8CE0E9}"/>
          </ac:spMkLst>
        </pc:spChg>
        <pc:spChg chg="mod">
          <ac:chgData name="Moshe Freedman" userId="60dcc7a2-9905-4a61-8dfb-1ee9c74ad375" providerId="ADAL" clId="{C4399B38-0CA1-4400-B07F-C0AC335F6650}" dt="2021-01-10T21:35:41.007" v="186"/>
          <ac:spMkLst>
            <pc:docMk/>
            <pc:sldMk cId="1852445032" sldId="277"/>
            <ac:spMk id="371" creationId="{9E74B358-6554-43F5-9B4C-F02174F08363}"/>
          </ac:spMkLst>
        </pc:spChg>
        <pc:spChg chg="mod">
          <ac:chgData name="Moshe Freedman" userId="60dcc7a2-9905-4a61-8dfb-1ee9c74ad375" providerId="ADAL" clId="{C4399B38-0CA1-4400-B07F-C0AC335F6650}" dt="2021-01-10T21:35:41.007" v="186"/>
          <ac:spMkLst>
            <pc:docMk/>
            <pc:sldMk cId="1852445032" sldId="277"/>
            <ac:spMk id="372" creationId="{63AEC602-ACFA-47DE-A37A-C7271CCEE2F8}"/>
          </ac:spMkLst>
        </pc:spChg>
        <pc:spChg chg="mod">
          <ac:chgData name="Moshe Freedman" userId="60dcc7a2-9905-4a61-8dfb-1ee9c74ad375" providerId="ADAL" clId="{C4399B38-0CA1-4400-B07F-C0AC335F6650}" dt="2021-01-10T21:35:41.007" v="186"/>
          <ac:spMkLst>
            <pc:docMk/>
            <pc:sldMk cId="1852445032" sldId="277"/>
            <ac:spMk id="374" creationId="{EA036635-9871-4540-B7EA-635F9CB33873}"/>
          </ac:spMkLst>
        </pc:spChg>
        <pc:spChg chg="mod">
          <ac:chgData name="Moshe Freedman" userId="60dcc7a2-9905-4a61-8dfb-1ee9c74ad375" providerId="ADAL" clId="{C4399B38-0CA1-4400-B07F-C0AC335F6650}" dt="2021-01-10T21:35:41.007" v="186"/>
          <ac:spMkLst>
            <pc:docMk/>
            <pc:sldMk cId="1852445032" sldId="277"/>
            <ac:spMk id="376" creationId="{6084E176-B7FC-41DD-8379-4151B166ABE2}"/>
          </ac:spMkLst>
        </pc:spChg>
        <pc:spChg chg="mod">
          <ac:chgData name="Moshe Freedman" userId="60dcc7a2-9905-4a61-8dfb-1ee9c74ad375" providerId="ADAL" clId="{C4399B38-0CA1-4400-B07F-C0AC335F6650}" dt="2021-01-10T21:35:41.007" v="186"/>
          <ac:spMkLst>
            <pc:docMk/>
            <pc:sldMk cId="1852445032" sldId="277"/>
            <ac:spMk id="378" creationId="{5CEEDDCD-E805-404C-BF61-016C36D2AC38}"/>
          </ac:spMkLst>
        </pc:spChg>
        <pc:spChg chg="mod">
          <ac:chgData name="Moshe Freedman" userId="60dcc7a2-9905-4a61-8dfb-1ee9c74ad375" providerId="ADAL" clId="{C4399B38-0CA1-4400-B07F-C0AC335F6650}" dt="2021-01-10T21:35:41.007" v="186"/>
          <ac:spMkLst>
            <pc:docMk/>
            <pc:sldMk cId="1852445032" sldId="277"/>
            <ac:spMk id="380" creationId="{4A6C3345-24F4-424F-9F76-6D53522F0658}"/>
          </ac:spMkLst>
        </pc:spChg>
        <pc:spChg chg="mod">
          <ac:chgData name="Moshe Freedman" userId="60dcc7a2-9905-4a61-8dfb-1ee9c74ad375" providerId="ADAL" clId="{C4399B38-0CA1-4400-B07F-C0AC335F6650}" dt="2021-01-10T21:35:41.007" v="186"/>
          <ac:spMkLst>
            <pc:docMk/>
            <pc:sldMk cId="1852445032" sldId="277"/>
            <ac:spMk id="382" creationId="{BD641E30-37E7-4EB4-85EA-886E647B4788}"/>
          </ac:spMkLst>
        </pc:spChg>
        <pc:spChg chg="mod">
          <ac:chgData name="Moshe Freedman" userId="60dcc7a2-9905-4a61-8dfb-1ee9c74ad375" providerId="ADAL" clId="{C4399B38-0CA1-4400-B07F-C0AC335F6650}" dt="2021-01-10T21:35:41.007" v="186"/>
          <ac:spMkLst>
            <pc:docMk/>
            <pc:sldMk cId="1852445032" sldId="277"/>
            <ac:spMk id="384" creationId="{E0EBC338-5930-477D-9C3F-CAAE27EC1A83}"/>
          </ac:spMkLst>
        </pc:spChg>
        <pc:grpChg chg="add mod">
          <ac:chgData name="Moshe Freedman" userId="60dcc7a2-9905-4a61-8dfb-1ee9c74ad375" providerId="ADAL" clId="{C4399B38-0CA1-4400-B07F-C0AC335F6650}" dt="2021-01-10T21:35:08.089" v="177"/>
          <ac:grpSpMkLst>
            <pc:docMk/>
            <pc:sldMk cId="1852445032" sldId="277"/>
            <ac:grpSpMk id="230" creationId="{5473B1DE-5236-4061-926F-0C495385BAEE}"/>
          </ac:grpSpMkLst>
        </pc:grpChg>
        <pc:grpChg chg="del">
          <ac:chgData name="Moshe Freedman" userId="60dcc7a2-9905-4a61-8dfb-1ee9c74ad375" providerId="ADAL" clId="{C4399B38-0CA1-4400-B07F-C0AC335F6650}" dt="2021-01-10T21:35:02.010" v="172" actId="478"/>
          <ac:grpSpMkLst>
            <pc:docMk/>
            <pc:sldMk cId="1852445032" sldId="277"/>
            <ac:grpSpMk id="255" creationId="{44462099-76D3-452E-8D52-41D91BAD048C}"/>
          </ac:grpSpMkLst>
        </pc:grpChg>
        <pc:grpChg chg="del">
          <ac:chgData name="Moshe Freedman" userId="60dcc7a2-9905-4a61-8dfb-1ee9c74ad375" providerId="ADAL" clId="{C4399B38-0CA1-4400-B07F-C0AC335F6650}" dt="2021-01-10T21:35:03.837" v="173" actId="478"/>
          <ac:grpSpMkLst>
            <pc:docMk/>
            <pc:sldMk cId="1852445032" sldId="277"/>
            <ac:grpSpMk id="259" creationId="{CA725D6A-D827-41A2-B0C0-CEB14A051EE4}"/>
          </ac:grpSpMkLst>
        </pc:grpChg>
        <pc:grpChg chg="del mod">
          <ac:chgData name="Moshe Freedman" userId="60dcc7a2-9905-4a61-8dfb-1ee9c74ad375" providerId="ADAL" clId="{C4399B38-0CA1-4400-B07F-C0AC335F6650}" dt="2021-01-10T21:35:07.439" v="176" actId="478"/>
          <ac:grpSpMkLst>
            <pc:docMk/>
            <pc:sldMk cId="1852445032" sldId="277"/>
            <ac:grpSpMk id="263" creationId="{F208C3AB-02DD-4A70-AE27-709C987F6C43}"/>
          </ac:grpSpMkLst>
        </pc:grpChg>
        <pc:grpChg chg="del">
          <ac:chgData name="Moshe Freedman" userId="60dcc7a2-9905-4a61-8dfb-1ee9c74ad375" providerId="ADAL" clId="{C4399B38-0CA1-4400-B07F-C0AC335F6650}" dt="2021-01-10T21:35:05.627" v="174" actId="478"/>
          <ac:grpSpMkLst>
            <pc:docMk/>
            <pc:sldMk cId="1852445032" sldId="277"/>
            <ac:grpSpMk id="267" creationId="{800DA486-277C-4006-8B8A-2AC8BF3F08A2}"/>
          </ac:grpSpMkLst>
        </pc:grpChg>
        <pc:grpChg chg="add mod">
          <ac:chgData name="Moshe Freedman" userId="60dcc7a2-9905-4a61-8dfb-1ee9c74ad375" providerId="ADAL" clId="{C4399B38-0CA1-4400-B07F-C0AC335F6650}" dt="2021-01-10T21:35:08.089" v="177"/>
          <ac:grpSpMkLst>
            <pc:docMk/>
            <pc:sldMk cId="1852445032" sldId="277"/>
            <ac:grpSpMk id="284" creationId="{C1A30474-2C7D-4D83-82F6-8D8E9C90D266}"/>
          </ac:grpSpMkLst>
        </pc:grpChg>
        <pc:grpChg chg="add mod">
          <ac:chgData name="Moshe Freedman" userId="60dcc7a2-9905-4a61-8dfb-1ee9c74ad375" providerId="ADAL" clId="{C4399B38-0CA1-4400-B07F-C0AC335F6650}" dt="2021-01-10T21:35:08.089" v="177"/>
          <ac:grpSpMkLst>
            <pc:docMk/>
            <pc:sldMk cId="1852445032" sldId="277"/>
            <ac:grpSpMk id="301" creationId="{4BE651FE-83FF-46EE-B979-A108A5F8DA92}"/>
          </ac:grpSpMkLst>
        </pc:grpChg>
        <pc:grpChg chg="add mod">
          <ac:chgData name="Moshe Freedman" userId="60dcc7a2-9905-4a61-8dfb-1ee9c74ad375" providerId="ADAL" clId="{C4399B38-0CA1-4400-B07F-C0AC335F6650}" dt="2021-01-10T21:35:08.089" v="177"/>
          <ac:grpSpMkLst>
            <pc:docMk/>
            <pc:sldMk cId="1852445032" sldId="277"/>
            <ac:grpSpMk id="318" creationId="{E92C5DE0-B2C1-442B-8C48-ABEBDF5697E7}"/>
          </ac:grpSpMkLst>
        </pc:grpChg>
        <pc:grpChg chg="add mod">
          <ac:chgData name="Moshe Freedman" userId="60dcc7a2-9905-4a61-8dfb-1ee9c74ad375" providerId="ADAL" clId="{C4399B38-0CA1-4400-B07F-C0AC335F6650}" dt="2021-01-10T21:35:41.007" v="186"/>
          <ac:grpSpMkLst>
            <pc:docMk/>
            <pc:sldMk cId="1852445032" sldId="277"/>
            <ac:grpSpMk id="355" creationId="{2336AC5B-62DE-4E1E-9BD1-5C45B29EE83D}"/>
          </ac:grpSpMkLst>
        </pc:grpChg>
        <pc:grpChg chg="mod">
          <ac:chgData name="Moshe Freedman" userId="60dcc7a2-9905-4a61-8dfb-1ee9c74ad375" providerId="ADAL" clId="{C4399B38-0CA1-4400-B07F-C0AC335F6650}" dt="2021-01-10T21:35:41.007" v="186"/>
          <ac:grpSpMkLst>
            <pc:docMk/>
            <pc:sldMk cId="1852445032" sldId="277"/>
            <ac:grpSpMk id="356" creationId="{AB6715E0-B5D1-42B7-87EB-9E1DECB435B7}"/>
          </ac:grpSpMkLst>
        </pc:grpChg>
        <pc:grpChg chg="mod">
          <ac:chgData name="Moshe Freedman" userId="60dcc7a2-9905-4a61-8dfb-1ee9c74ad375" providerId="ADAL" clId="{C4399B38-0CA1-4400-B07F-C0AC335F6650}" dt="2021-01-10T21:35:41.007" v="186"/>
          <ac:grpSpMkLst>
            <pc:docMk/>
            <pc:sldMk cId="1852445032" sldId="277"/>
            <ac:grpSpMk id="357" creationId="{6D09CFF4-2F2E-4482-96DF-32C04AA5716E}"/>
          </ac:grpSpMkLst>
        </pc:grpChg>
        <pc:grpChg chg="mod">
          <ac:chgData name="Moshe Freedman" userId="60dcc7a2-9905-4a61-8dfb-1ee9c74ad375" providerId="ADAL" clId="{C4399B38-0CA1-4400-B07F-C0AC335F6650}" dt="2021-01-10T21:35:41.007" v="186"/>
          <ac:grpSpMkLst>
            <pc:docMk/>
            <pc:sldMk cId="1852445032" sldId="277"/>
            <ac:grpSpMk id="358" creationId="{57AD6D1D-BED7-40B3-8C9E-1D75BBEECBED}"/>
          </ac:grpSpMkLst>
        </pc:grpChg>
        <pc:grpChg chg="mod">
          <ac:chgData name="Moshe Freedman" userId="60dcc7a2-9905-4a61-8dfb-1ee9c74ad375" providerId="ADAL" clId="{C4399B38-0CA1-4400-B07F-C0AC335F6650}" dt="2021-01-10T21:35:41.007" v="186"/>
          <ac:grpSpMkLst>
            <pc:docMk/>
            <pc:sldMk cId="1852445032" sldId="277"/>
            <ac:grpSpMk id="359" creationId="{AE419522-4F67-42BF-BE4E-4D9DE8629BF4}"/>
          </ac:grpSpMkLst>
        </pc:grpChg>
        <pc:grpChg chg="mod">
          <ac:chgData name="Moshe Freedman" userId="60dcc7a2-9905-4a61-8dfb-1ee9c74ad375" providerId="ADAL" clId="{C4399B38-0CA1-4400-B07F-C0AC335F6650}" dt="2021-01-10T21:35:41.007" v="186"/>
          <ac:grpSpMkLst>
            <pc:docMk/>
            <pc:sldMk cId="1852445032" sldId="277"/>
            <ac:grpSpMk id="360" creationId="{BCAEE982-20C8-4C65-9456-9A276E325C6D}"/>
          </ac:grpSpMkLst>
        </pc:grpChg>
        <pc:grpChg chg="mod">
          <ac:chgData name="Moshe Freedman" userId="60dcc7a2-9905-4a61-8dfb-1ee9c74ad375" providerId="ADAL" clId="{C4399B38-0CA1-4400-B07F-C0AC335F6650}" dt="2021-01-10T21:35:41.007" v="186"/>
          <ac:grpSpMkLst>
            <pc:docMk/>
            <pc:sldMk cId="1852445032" sldId="277"/>
            <ac:grpSpMk id="361" creationId="{E35892B2-82C6-4ABA-A1A8-4421750E4383}"/>
          </ac:grpSpMkLst>
        </pc:grpChg>
        <pc:grpChg chg="mod">
          <ac:chgData name="Moshe Freedman" userId="60dcc7a2-9905-4a61-8dfb-1ee9c74ad375" providerId="ADAL" clId="{C4399B38-0CA1-4400-B07F-C0AC335F6650}" dt="2021-01-10T21:35:41.007" v="186"/>
          <ac:grpSpMkLst>
            <pc:docMk/>
            <pc:sldMk cId="1852445032" sldId="277"/>
            <ac:grpSpMk id="362" creationId="{B1D83002-61D9-4EA9-A727-323472E6BA12}"/>
          </ac:grpSpMkLst>
        </pc:grpChg>
        <pc:grpChg chg="mod">
          <ac:chgData name="Moshe Freedman" userId="60dcc7a2-9905-4a61-8dfb-1ee9c74ad375" providerId="ADAL" clId="{C4399B38-0CA1-4400-B07F-C0AC335F6650}" dt="2021-01-10T21:35:41.007" v="186"/>
          <ac:grpSpMkLst>
            <pc:docMk/>
            <pc:sldMk cId="1852445032" sldId="277"/>
            <ac:grpSpMk id="369" creationId="{27145A0A-3475-4D40-AEEE-9DA64BF9A6E8}"/>
          </ac:grpSpMkLst>
        </pc:grpChg>
        <pc:cxnChg chg="mod">
          <ac:chgData name="Moshe Freedman" userId="60dcc7a2-9905-4a61-8dfb-1ee9c74ad375" providerId="ADAL" clId="{C4399B38-0CA1-4400-B07F-C0AC335F6650}" dt="2021-01-10T21:35:08.089" v="177"/>
          <ac:cxnSpMkLst>
            <pc:docMk/>
            <pc:sldMk cId="1852445032" sldId="277"/>
            <ac:cxnSpMk id="233" creationId="{20FDDBCA-BA78-4FF2-ADD3-913B05199B82}"/>
          </ac:cxnSpMkLst>
        </pc:cxnChg>
        <pc:cxnChg chg="mod">
          <ac:chgData name="Moshe Freedman" userId="60dcc7a2-9905-4a61-8dfb-1ee9c74ad375" providerId="ADAL" clId="{C4399B38-0CA1-4400-B07F-C0AC335F6650}" dt="2021-01-10T21:35:08.089" v="177"/>
          <ac:cxnSpMkLst>
            <pc:docMk/>
            <pc:sldMk cId="1852445032" sldId="277"/>
            <ac:cxnSpMk id="271" creationId="{A9F5FC5B-5DCE-4EAD-9CC8-B187D113729F}"/>
          </ac:cxnSpMkLst>
        </pc:cxnChg>
        <pc:cxnChg chg="mod">
          <ac:chgData name="Moshe Freedman" userId="60dcc7a2-9905-4a61-8dfb-1ee9c74ad375" providerId="ADAL" clId="{C4399B38-0CA1-4400-B07F-C0AC335F6650}" dt="2021-01-10T21:35:08.089" v="177"/>
          <ac:cxnSpMkLst>
            <pc:docMk/>
            <pc:sldMk cId="1852445032" sldId="277"/>
            <ac:cxnSpMk id="277" creationId="{30E47516-239E-4CED-85D3-B2CDBDE56573}"/>
          </ac:cxnSpMkLst>
        </pc:cxnChg>
        <pc:cxnChg chg="mod">
          <ac:chgData name="Moshe Freedman" userId="60dcc7a2-9905-4a61-8dfb-1ee9c74ad375" providerId="ADAL" clId="{C4399B38-0CA1-4400-B07F-C0AC335F6650}" dt="2021-01-10T21:35:08.089" v="177"/>
          <ac:cxnSpMkLst>
            <pc:docMk/>
            <pc:sldMk cId="1852445032" sldId="277"/>
            <ac:cxnSpMk id="278" creationId="{79AABBA9-B9F8-4A79-AAB0-6479F25DB308}"/>
          </ac:cxnSpMkLst>
        </pc:cxnChg>
        <pc:cxnChg chg="mod">
          <ac:chgData name="Moshe Freedman" userId="60dcc7a2-9905-4a61-8dfb-1ee9c74ad375" providerId="ADAL" clId="{C4399B38-0CA1-4400-B07F-C0AC335F6650}" dt="2021-01-10T21:35:08.089" v="177"/>
          <ac:cxnSpMkLst>
            <pc:docMk/>
            <pc:sldMk cId="1852445032" sldId="277"/>
            <ac:cxnSpMk id="281" creationId="{81EBE26D-3E46-4C08-8660-0D4FD5FF48BD}"/>
          </ac:cxnSpMkLst>
        </pc:cxnChg>
        <pc:cxnChg chg="mod">
          <ac:chgData name="Moshe Freedman" userId="60dcc7a2-9905-4a61-8dfb-1ee9c74ad375" providerId="ADAL" clId="{C4399B38-0CA1-4400-B07F-C0AC335F6650}" dt="2021-01-10T21:35:08.089" v="177"/>
          <ac:cxnSpMkLst>
            <pc:docMk/>
            <pc:sldMk cId="1852445032" sldId="277"/>
            <ac:cxnSpMk id="282" creationId="{6C995CFA-2CF5-4046-9752-F43CAED890A7}"/>
          </ac:cxnSpMkLst>
        </pc:cxnChg>
        <pc:cxnChg chg="mod">
          <ac:chgData name="Moshe Freedman" userId="60dcc7a2-9905-4a61-8dfb-1ee9c74ad375" providerId="ADAL" clId="{C4399B38-0CA1-4400-B07F-C0AC335F6650}" dt="2021-01-10T21:35:08.089" v="177"/>
          <ac:cxnSpMkLst>
            <pc:docMk/>
            <pc:sldMk cId="1852445032" sldId="277"/>
            <ac:cxnSpMk id="283" creationId="{912C421E-1E61-44D0-AB02-7566B9507CCD}"/>
          </ac:cxnSpMkLst>
        </pc:cxnChg>
        <pc:cxnChg chg="mod">
          <ac:chgData name="Moshe Freedman" userId="60dcc7a2-9905-4a61-8dfb-1ee9c74ad375" providerId="ADAL" clId="{C4399B38-0CA1-4400-B07F-C0AC335F6650}" dt="2021-01-10T21:35:08.089" v="177"/>
          <ac:cxnSpMkLst>
            <pc:docMk/>
            <pc:sldMk cId="1852445032" sldId="277"/>
            <ac:cxnSpMk id="287" creationId="{045662BE-B789-45D3-A668-A2987E0A5723}"/>
          </ac:cxnSpMkLst>
        </pc:cxnChg>
        <pc:cxnChg chg="mod">
          <ac:chgData name="Moshe Freedman" userId="60dcc7a2-9905-4a61-8dfb-1ee9c74ad375" providerId="ADAL" clId="{C4399B38-0CA1-4400-B07F-C0AC335F6650}" dt="2021-01-10T21:35:08.089" v="177"/>
          <ac:cxnSpMkLst>
            <pc:docMk/>
            <pc:sldMk cId="1852445032" sldId="277"/>
            <ac:cxnSpMk id="288" creationId="{87F5C823-287C-4CAC-BE8E-965EA9D25E81}"/>
          </ac:cxnSpMkLst>
        </pc:cxnChg>
        <pc:cxnChg chg="mod">
          <ac:chgData name="Moshe Freedman" userId="60dcc7a2-9905-4a61-8dfb-1ee9c74ad375" providerId="ADAL" clId="{C4399B38-0CA1-4400-B07F-C0AC335F6650}" dt="2021-01-10T21:35:08.089" v="177"/>
          <ac:cxnSpMkLst>
            <pc:docMk/>
            <pc:sldMk cId="1852445032" sldId="277"/>
            <ac:cxnSpMk id="294" creationId="{D013155C-81B2-45D3-817F-54E85222A584}"/>
          </ac:cxnSpMkLst>
        </pc:cxnChg>
        <pc:cxnChg chg="mod">
          <ac:chgData name="Moshe Freedman" userId="60dcc7a2-9905-4a61-8dfb-1ee9c74ad375" providerId="ADAL" clId="{C4399B38-0CA1-4400-B07F-C0AC335F6650}" dt="2021-01-10T21:35:08.089" v="177"/>
          <ac:cxnSpMkLst>
            <pc:docMk/>
            <pc:sldMk cId="1852445032" sldId="277"/>
            <ac:cxnSpMk id="295" creationId="{311BC39E-50A8-48FE-AE1D-D4384C5FB1D5}"/>
          </ac:cxnSpMkLst>
        </pc:cxnChg>
        <pc:cxnChg chg="mod">
          <ac:chgData name="Moshe Freedman" userId="60dcc7a2-9905-4a61-8dfb-1ee9c74ad375" providerId="ADAL" clId="{C4399B38-0CA1-4400-B07F-C0AC335F6650}" dt="2021-01-10T21:35:08.089" v="177"/>
          <ac:cxnSpMkLst>
            <pc:docMk/>
            <pc:sldMk cId="1852445032" sldId="277"/>
            <ac:cxnSpMk id="298" creationId="{34C02A17-352D-4253-BD52-24B9F33E49DA}"/>
          </ac:cxnSpMkLst>
        </pc:cxnChg>
        <pc:cxnChg chg="mod">
          <ac:chgData name="Moshe Freedman" userId="60dcc7a2-9905-4a61-8dfb-1ee9c74ad375" providerId="ADAL" clId="{C4399B38-0CA1-4400-B07F-C0AC335F6650}" dt="2021-01-10T21:35:08.089" v="177"/>
          <ac:cxnSpMkLst>
            <pc:docMk/>
            <pc:sldMk cId="1852445032" sldId="277"/>
            <ac:cxnSpMk id="299" creationId="{6011767B-5355-40FB-BC08-A24E7FA11C51}"/>
          </ac:cxnSpMkLst>
        </pc:cxnChg>
        <pc:cxnChg chg="mod">
          <ac:chgData name="Moshe Freedman" userId="60dcc7a2-9905-4a61-8dfb-1ee9c74ad375" providerId="ADAL" clId="{C4399B38-0CA1-4400-B07F-C0AC335F6650}" dt="2021-01-10T21:35:08.089" v="177"/>
          <ac:cxnSpMkLst>
            <pc:docMk/>
            <pc:sldMk cId="1852445032" sldId="277"/>
            <ac:cxnSpMk id="300" creationId="{789474FB-662E-40B1-AB00-3C4FD97D15C2}"/>
          </ac:cxnSpMkLst>
        </pc:cxnChg>
        <pc:cxnChg chg="mod">
          <ac:chgData name="Moshe Freedman" userId="60dcc7a2-9905-4a61-8dfb-1ee9c74ad375" providerId="ADAL" clId="{C4399B38-0CA1-4400-B07F-C0AC335F6650}" dt="2021-01-10T21:35:08.089" v="177"/>
          <ac:cxnSpMkLst>
            <pc:docMk/>
            <pc:sldMk cId="1852445032" sldId="277"/>
            <ac:cxnSpMk id="304" creationId="{34920005-4085-4060-8A3B-773A614878B6}"/>
          </ac:cxnSpMkLst>
        </pc:cxnChg>
        <pc:cxnChg chg="mod">
          <ac:chgData name="Moshe Freedman" userId="60dcc7a2-9905-4a61-8dfb-1ee9c74ad375" providerId="ADAL" clId="{C4399B38-0CA1-4400-B07F-C0AC335F6650}" dt="2021-01-10T21:35:08.089" v="177"/>
          <ac:cxnSpMkLst>
            <pc:docMk/>
            <pc:sldMk cId="1852445032" sldId="277"/>
            <ac:cxnSpMk id="305" creationId="{96BD1C10-50D9-4ADA-8ACC-6F2C2BBCA4F3}"/>
          </ac:cxnSpMkLst>
        </pc:cxnChg>
        <pc:cxnChg chg="mod">
          <ac:chgData name="Moshe Freedman" userId="60dcc7a2-9905-4a61-8dfb-1ee9c74ad375" providerId="ADAL" clId="{C4399B38-0CA1-4400-B07F-C0AC335F6650}" dt="2021-01-10T21:35:08.089" v="177"/>
          <ac:cxnSpMkLst>
            <pc:docMk/>
            <pc:sldMk cId="1852445032" sldId="277"/>
            <ac:cxnSpMk id="311" creationId="{7BB231B5-9B28-44D1-9C42-81FC3E3CB0C3}"/>
          </ac:cxnSpMkLst>
        </pc:cxnChg>
        <pc:cxnChg chg="mod">
          <ac:chgData name="Moshe Freedman" userId="60dcc7a2-9905-4a61-8dfb-1ee9c74ad375" providerId="ADAL" clId="{C4399B38-0CA1-4400-B07F-C0AC335F6650}" dt="2021-01-10T21:35:08.089" v="177"/>
          <ac:cxnSpMkLst>
            <pc:docMk/>
            <pc:sldMk cId="1852445032" sldId="277"/>
            <ac:cxnSpMk id="312" creationId="{DBAE408F-AF3A-4B41-84A3-4A6917B54C13}"/>
          </ac:cxnSpMkLst>
        </pc:cxnChg>
        <pc:cxnChg chg="mod">
          <ac:chgData name="Moshe Freedman" userId="60dcc7a2-9905-4a61-8dfb-1ee9c74ad375" providerId="ADAL" clId="{C4399B38-0CA1-4400-B07F-C0AC335F6650}" dt="2021-01-10T21:35:08.089" v="177"/>
          <ac:cxnSpMkLst>
            <pc:docMk/>
            <pc:sldMk cId="1852445032" sldId="277"/>
            <ac:cxnSpMk id="315" creationId="{9BA5FB58-B543-4311-9C34-FD0E700AF220}"/>
          </ac:cxnSpMkLst>
        </pc:cxnChg>
        <pc:cxnChg chg="mod">
          <ac:chgData name="Moshe Freedman" userId="60dcc7a2-9905-4a61-8dfb-1ee9c74ad375" providerId="ADAL" clId="{C4399B38-0CA1-4400-B07F-C0AC335F6650}" dt="2021-01-10T21:35:08.089" v="177"/>
          <ac:cxnSpMkLst>
            <pc:docMk/>
            <pc:sldMk cId="1852445032" sldId="277"/>
            <ac:cxnSpMk id="316" creationId="{7F087A5B-EF47-4DBE-B117-F4DAACE33B9F}"/>
          </ac:cxnSpMkLst>
        </pc:cxnChg>
        <pc:cxnChg chg="mod">
          <ac:chgData name="Moshe Freedman" userId="60dcc7a2-9905-4a61-8dfb-1ee9c74ad375" providerId="ADAL" clId="{C4399B38-0CA1-4400-B07F-C0AC335F6650}" dt="2021-01-10T21:35:08.089" v="177"/>
          <ac:cxnSpMkLst>
            <pc:docMk/>
            <pc:sldMk cId="1852445032" sldId="277"/>
            <ac:cxnSpMk id="317" creationId="{CD900DC2-F834-4FE6-8AEB-21EC69A32ABD}"/>
          </ac:cxnSpMkLst>
        </pc:cxnChg>
        <pc:cxnChg chg="mod">
          <ac:chgData name="Moshe Freedman" userId="60dcc7a2-9905-4a61-8dfb-1ee9c74ad375" providerId="ADAL" clId="{C4399B38-0CA1-4400-B07F-C0AC335F6650}" dt="2021-01-10T21:35:08.089" v="177"/>
          <ac:cxnSpMkLst>
            <pc:docMk/>
            <pc:sldMk cId="1852445032" sldId="277"/>
            <ac:cxnSpMk id="321" creationId="{5170574D-9816-4B96-BDC6-E6678817FF94}"/>
          </ac:cxnSpMkLst>
        </pc:cxnChg>
        <pc:cxnChg chg="mod">
          <ac:chgData name="Moshe Freedman" userId="60dcc7a2-9905-4a61-8dfb-1ee9c74ad375" providerId="ADAL" clId="{C4399B38-0CA1-4400-B07F-C0AC335F6650}" dt="2021-01-10T21:35:08.089" v="177"/>
          <ac:cxnSpMkLst>
            <pc:docMk/>
            <pc:sldMk cId="1852445032" sldId="277"/>
            <ac:cxnSpMk id="322" creationId="{6992436F-CE91-4B43-A291-B90006A38134}"/>
          </ac:cxnSpMkLst>
        </pc:cxnChg>
        <pc:cxnChg chg="mod">
          <ac:chgData name="Moshe Freedman" userId="60dcc7a2-9905-4a61-8dfb-1ee9c74ad375" providerId="ADAL" clId="{C4399B38-0CA1-4400-B07F-C0AC335F6650}" dt="2021-01-10T21:35:08.089" v="177"/>
          <ac:cxnSpMkLst>
            <pc:docMk/>
            <pc:sldMk cId="1852445032" sldId="277"/>
            <ac:cxnSpMk id="348" creationId="{8110359A-9D5B-447B-9A4E-420980F72602}"/>
          </ac:cxnSpMkLst>
        </pc:cxnChg>
        <pc:cxnChg chg="mod">
          <ac:chgData name="Moshe Freedman" userId="60dcc7a2-9905-4a61-8dfb-1ee9c74ad375" providerId="ADAL" clId="{C4399B38-0CA1-4400-B07F-C0AC335F6650}" dt="2021-01-10T21:35:08.089" v="177"/>
          <ac:cxnSpMkLst>
            <pc:docMk/>
            <pc:sldMk cId="1852445032" sldId="277"/>
            <ac:cxnSpMk id="349" creationId="{34B1A8CD-4162-4B85-A9FB-3B6D96AF90DF}"/>
          </ac:cxnSpMkLst>
        </pc:cxnChg>
        <pc:cxnChg chg="mod">
          <ac:chgData name="Moshe Freedman" userId="60dcc7a2-9905-4a61-8dfb-1ee9c74ad375" providerId="ADAL" clId="{C4399B38-0CA1-4400-B07F-C0AC335F6650}" dt="2021-01-10T21:35:08.089" v="177"/>
          <ac:cxnSpMkLst>
            <pc:docMk/>
            <pc:sldMk cId="1852445032" sldId="277"/>
            <ac:cxnSpMk id="352" creationId="{7F3930B2-52D1-4993-804E-8FE3A064F06F}"/>
          </ac:cxnSpMkLst>
        </pc:cxnChg>
        <pc:cxnChg chg="mod">
          <ac:chgData name="Moshe Freedman" userId="60dcc7a2-9905-4a61-8dfb-1ee9c74ad375" providerId="ADAL" clId="{C4399B38-0CA1-4400-B07F-C0AC335F6650}" dt="2021-01-10T21:35:08.089" v="177"/>
          <ac:cxnSpMkLst>
            <pc:docMk/>
            <pc:sldMk cId="1852445032" sldId="277"/>
            <ac:cxnSpMk id="353" creationId="{24DE9356-475F-4A0D-BECD-8C6CC9796681}"/>
          </ac:cxnSpMkLst>
        </pc:cxnChg>
        <pc:cxnChg chg="mod">
          <ac:chgData name="Moshe Freedman" userId="60dcc7a2-9905-4a61-8dfb-1ee9c74ad375" providerId="ADAL" clId="{C4399B38-0CA1-4400-B07F-C0AC335F6650}" dt="2021-01-10T21:35:08.089" v="177"/>
          <ac:cxnSpMkLst>
            <pc:docMk/>
            <pc:sldMk cId="1852445032" sldId="277"/>
            <ac:cxnSpMk id="354" creationId="{9C730DA7-1B21-4E84-956B-9792B6107B7E}"/>
          </ac:cxnSpMkLst>
        </pc:cxnChg>
        <pc:cxnChg chg="mod">
          <ac:chgData name="Moshe Freedman" userId="60dcc7a2-9905-4a61-8dfb-1ee9c74ad375" providerId="ADAL" clId="{C4399B38-0CA1-4400-B07F-C0AC335F6650}" dt="2021-01-10T21:35:41.007" v="186"/>
          <ac:cxnSpMkLst>
            <pc:docMk/>
            <pc:sldMk cId="1852445032" sldId="277"/>
            <ac:cxnSpMk id="365" creationId="{6B9D3495-1130-442F-B58E-D06BDD31EE8D}"/>
          </ac:cxnSpMkLst>
        </pc:cxnChg>
        <pc:cxnChg chg="mod">
          <ac:chgData name="Moshe Freedman" userId="60dcc7a2-9905-4a61-8dfb-1ee9c74ad375" providerId="ADAL" clId="{C4399B38-0CA1-4400-B07F-C0AC335F6650}" dt="2021-01-10T21:35:41.007" v="186"/>
          <ac:cxnSpMkLst>
            <pc:docMk/>
            <pc:sldMk cId="1852445032" sldId="277"/>
            <ac:cxnSpMk id="366" creationId="{1C5CAA4C-CA38-44C7-94B5-1CAFB57CA509}"/>
          </ac:cxnSpMkLst>
        </pc:cxnChg>
        <pc:cxnChg chg="mod">
          <ac:chgData name="Moshe Freedman" userId="60dcc7a2-9905-4a61-8dfb-1ee9c74ad375" providerId="ADAL" clId="{C4399B38-0CA1-4400-B07F-C0AC335F6650}" dt="2021-01-10T21:35:41.007" v="186"/>
          <ac:cxnSpMkLst>
            <pc:docMk/>
            <pc:sldMk cId="1852445032" sldId="277"/>
            <ac:cxnSpMk id="373" creationId="{1B336F54-AE39-4C10-885B-CA658B6BC15C}"/>
          </ac:cxnSpMkLst>
        </pc:cxnChg>
        <pc:cxnChg chg="mod">
          <ac:chgData name="Moshe Freedman" userId="60dcc7a2-9905-4a61-8dfb-1ee9c74ad375" providerId="ADAL" clId="{C4399B38-0CA1-4400-B07F-C0AC335F6650}" dt="2021-01-10T21:35:41.007" v="186"/>
          <ac:cxnSpMkLst>
            <pc:docMk/>
            <pc:sldMk cId="1852445032" sldId="277"/>
            <ac:cxnSpMk id="375" creationId="{D356EAF2-E503-4F42-A041-59BB6788A42A}"/>
          </ac:cxnSpMkLst>
        </pc:cxnChg>
        <pc:cxnChg chg="mod">
          <ac:chgData name="Moshe Freedman" userId="60dcc7a2-9905-4a61-8dfb-1ee9c74ad375" providerId="ADAL" clId="{C4399B38-0CA1-4400-B07F-C0AC335F6650}" dt="2021-01-10T21:35:41.007" v="186"/>
          <ac:cxnSpMkLst>
            <pc:docMk/>
            <pc:sldMk cId="1852445032" sldId="277"/>
            <ac:cxnSpMk id="377" creationId="{D4729248-8CA8-461B-8973-08D12C631726}"/>
          </ac:cxnSpMkLst>
        </pc:cxnChg>
        <pc:cxnChg chg="mod">
          <ac:chgData name="Moshe Freedman" userId="60dcc7a2-9905-4a61-8dfb-1ee9c74ad375" providerId="ADAL" clId="{C4399B38-0CA1-4400-B07F-C0AC335F6650}" dt="2021-01-10T21:35:41.007" v="186"/>
          <ac:cxnSpMkLst>
            <pc:docMk/>
            <pc:sldMk cId="1852445032" sldId="277"/>
            <ac:cxnSpMk id="379" creationId="{99C8AF00-C22D-47B9-A397-523BFEEB6A4E}"/>
          </ac:cxnSpMkLst>
        </pc:cxnChg>
        <pc:cxnChg chg="mod">
          <ac:chgData name="Moshe Freedman" userId="60dcc7a2-9905-4a61-8dfb-1ee9c74ad375" providerId="ADAL" clId="{C4399B38-0CA1-4400-B07F-C0AC335F6650}" dt="2021-01-10T21:35:41.007" v="186"/>
          <ac:cxnSpMkLst>
            <pc:docMk/>
            <pc:sldMk cId="1852445032" sldId="277"/>
            <ac:cxnSpMk id="381" creationId="{3474871C-E286-45AE-B900-09BAFB43D61F}"/>
          </ac:cxnSpMkLst>
        </pc:cxnChg>
        <pc:cxnChg chg="mod">
          <ac:chgData name="Moshe Freedman" userId="60dcc7a2-9905-4a61-8dfb-1ee9c74ad375" providerId="ADAL" clId="{C4399B38-0CA1-4400-B07F-C0AC335F6650}" dt="2021-01-10T21:35:41.007" v="186"/>
          <ac:cxnSpMkLst>
            <pc:docMk/>
            <pc:sldMk cId="1852445032" sldId="277"/>
            <ac:cxnSpMk id="383" creationId="{4332C5DF-3A52-437E-9682-2AA57A16F498}"/>
          </ac:cxnSpMkLst>
        </pc:cxnChg>
        <pc:cxnChg chg="mod">
          <ac:chgData name="Moshe Freedman" userId="60dcc7a2-9905-4a61-8dfb-1ee9c74ad375" providerId="ADAL" clId="{C4399B38-0CA1-4400-B07F-C0AC335F6650}" dt="2021-01-10T21:35:41.007" v="186"/>
          <ac:cxnSpMkLst>
            <pc:docMk/>
            <pc:sldMk cId="1852445032" sldId="277"/>
            <ac:cxnSpMk id="385" creationId="{CE13288B-1576-45B6-95E1-67FA2EAAAA9B}"/>
          </ac:cxnSpMkLst>
        </pc:cxnChg>
      </pc:sldChg>
      <pc:sldChg chg="addSp delSp modSp mod">
        <pc:chgData name="Moshe Freedman" userId="60dcc7a2-9905-4a61-8dfb-1ee9c74ad375" providerId="ADAL" clId="{C4399B38-0CA1-4400-B07F-C0AC335F6650}" dt="2021-01-10T21:37:03.329" v="205" actId="21"/>
        <pc:sldMkLst>
          <pc:docMk/>
          <pc:sldMk cId="1319411205" sldId="278"/>
        </pc:sldMkLst>
        <pc:spChg chg="mod">
          <ac:chgData name="Moshe Freedman" userId="60dcc7a2-9905-4a61-8dfb-1ee9c74ad375" providerId="ADAL" clId="{C4399B38-0CA1-4400-B07F-C0AC335F6650}" dt="2021-01-10T21:35:21.497" v="182"/>
          <ac:spMkLst>
            <pc:docMk/>
            <pc:sldMk cId="1319411205" sldId="278"/>
            <ac:spMk id="232" creationId="{05B4B28A-C54E-49DB-81EC-FBE4824730BD}"/>
          </ac:spMkLst>
        </pc:spChg>
        <pc:spChg chg="mod">
          <ac:chgData name="Moshe Freedman" userId="60dcc7a2-9905-4a61-8dfb-1ee9c74ad375" providerId="ADAL" clId="{C4399B38-0CA1-4400-B07F-C0AC335F6650}" dt="2021-01-10T21:35:21.497" v="182"/>
          <ac:spMkLst>
            <pc:docMk/>
            <pc:sldMk cId="1319411205" sldId="278"/>
            <ac:spMk id="233" creationId="{FF6514E8-5883-4DB4-979D-D2ED1ED38C1A}"/>
          </ac:spMkLst>
        </pc:spChg>
        <pc:spChg chg="mod">
          <ac:chgData name="Moshe Freedman" userId="60dcc7a2-9905-4a61-8dfb-1ee9c74ad375" providerId="ADAL" clId="{C4399B38-0CA1-4400-B07F-C0AC335F6650}" dt="2021-01-10T21:35:21.497" v="182"/>
          <ac:spMkLst>
            <pc:docMk/>
            <pc:sldMk cId="1319411205" sldId="278"/>
            <ac:spMk id="273" creationId="{47FD2BE1-010D-400A-B930-8925C2FFB568}"/>
          </ac:spMkLst>
        </pc:spChg>
        <pc:spChg chg="mod">
          <ac:chgData name="Moshe Freedman" userId="60dcc7a2-9905-4a61-8dfb-1ee9c74ad375" providerId="ADAL" clId="{C4399B38-0CA1-4400-B07F-C0AC335F6650}" dt="2021-01-10T21:35:21.497" v="182"/>
          <ac:spMkLst>
            <pc:docMk/>
            <pc:sldMk cId="1319411205" sldId="278"/>
            <ac:spMk id="274" creationId="{669B074A-3164-477E-ACD5-558E56926E91}"/>
          </ac:spMkLst>
        </pc:spChg>
        <pc:spChg chg="mod">
          <ac:chgData name="Moshe Freedman" userId="60dcc7a2-9905-4a61-8dfb-1ee9c74ad375" providerId="ADAL" clId="{C4399B38-0CA1-4400-B07F-C0AC335F6650}" dt="2021-01-10T21:35:21.497" v="182"/>
          <ac:spMkLst>
            <pc:docMk/>
            <pc:sldMk cId="1319411205" sldId="278"/>
            <ac:spMk id="275" creationId="{28CBC77C-F7DB-4CEB-807F-ECD06E000C58}"/>
          </ac:spMkLst>
        </pc:spChg>
        <pc:spChg chg="mod">
          <ac:chgData name="Moshe Freedman" userId="60dcc7a2-9905-4a61-8dfb-1ee9c74ad375" providerId="ADAL" clId="{C4399B38-0CA1-4400-B07F-C0AC335F6650}" dt="2021-01-10T21:35:21.497" v="182"/>
          <ac:spMkLst>
            <pc:docMk/>
            <pc:sldMk cId="1319411205" sldId="278"/>
            <ac:spMk id="276" creationId="{A484B2FD-9D19-4A31-856C-48703CB03695}"/>
          </ac:spMkLst>
        </pc:spChg>
        <pc:spChg chg="mod">
          <ac:chgData name="Moshe Freedman" userId="60dcc7a2-9905-4a61-8dfb-1ee9c74ad375" providerId="ADAL" clId="{C4399B38-0CA1-4400-B07F-C0AC335F6650}" dt="2021-01-10T21:35:21.497" v="182"/>
          <ac:spMkLst>
            <pc:docMk/>
            <pc:sldMk cId="1319411205" sldId="278"/>
            <ac:spMk id="277" creationId="{CE683118-1BCB-4FE2-B375-34E59F2359A5}"/>
          </ac:spMkLst>
        </pc:spChg>
        <pc:spChg chg="mod">
          <ac:chgData name="Moshe Freedman" userId="60dcc7a2-9905-4a61-8dfb-1ee9c74ad375" providerId="ADAL" clId="{C4399B38-0CA1-4400-B07F-C0AC335F6650}" dt="2021-01-10T21:35:21.497" v="182"/>
          <ac:spMkLst>
            <pc:docMk/>
            <pc:sldMk cId="1319411205" sldId="278"/>
            <ac:spMk id="280" creationId="{5B2E9E28-60A4-4D2E-BDA9-D256E68F2AE5}"/>
          </ac:spMkLst>
        </pc:spChg>
        <pc:spChg chg="mod">
          <ac:chgData name="Moshe Freedman" userId="60dcc7a2-9905-4a61-8dfb-1ee9c74ad375" providerId="ADAL" clId="{C4399B38-0CA1-4400-B07F-C0AC335F6650}" dt="2021-01-10T21:35:21.497" v="182"/>
          <ac:spMkLst>
            <pc:docMk/>
            <pc:sldMk cId="1319411205" sldId="278"/>
            <ac:spMk id="281" creationId="{F5250889-701A-4E69-A0AC-872B9D9320FB}"/>
          </ac:spMkLst>
        </pc:spChg>
        <pc:spChg chg="mod">
          <ac:chgData name="Moshe Freedman" userId="60dcc7a2-9905-4a61-8dfb-1ee9c74ad375" providerId="ADAL" clId="{C4399B38-0CA1-4400-B07F-C0AC335F6650}" dt="2021-01-10T21:35:21.497" v="182"/>
          <ac:spMkLst>
            <pc:docMk/>
            <pc:sldMk cId="1319411205" sldId="278"/>
            <ac:spMk id="286" creationId="{EC4C3B54-D7B9-442B-814F-6F734AA5C75A}"/>
          </ac:spMkLst>
        </pc:spChg>
        <pc:spChg chg="mod">
          <ac:chgData name="Moshe Freedman" userId="60dcc7a2-9905-4a61-8dfb-1ee9c74ad375" providerId="ADAL" clId="{C4399B38-0CA1-4400-B07F-C0AC335F6650}" dt="2021-01-10T21:35:21.497" v="182"/>
          <ac:spMkLst>
            <pc:docMk/>
            <pc:sldMk cId="1319411205" sldId="278"/>
            <ac:spMk id="287" creationId="{5AB93657-60C5-4070-AF12-8231A714C42A}"/>
          </ac:spMkLst>
        </pc:spChg>
        <pc:spChg chg="mod">
          <ac:chgData name="Moshe Freedman" userId="60dcc7a2-9905-4a61-8dfb-1ee9c74ad375" providerId="ADAL" clId="{C4399B38-0CA1-4400-B07F-C0AC335F6650}" dt="2021-01-10T21:35:21.497" v="182"/>
          <ac:spMkLst>
            <pc:docMk/>
            <pc:sldMk cId="1319411205" sldId="278"/>
            <ac:spMk id="290" creationId="{151879C5-351A-463C-9731-3E62A0EB7535}"/>
          </ac:spMkLst>
        </pc:spChg>
        <pc:spChg chg="mod">
          <ac:chgData name="Moshe Freedman" userId="60dcc7a2-9905-4a61-8dfb-1ee9c74ad375" providerId="ADAL" clId="{C4399B38-0CA1-4400-B07F-C0AC335F6650}" dt="2021-01-10T21:35:21.497" v="182"/>
          <ac:spMkLst>
            <pc:docMk/>
            <pc:sldMk cId="1319411205" sldId="278"/>
            <ac:spMk id="291" creationId="{A81A9D26-B941-437E-9B04-50B01954419D}"/>
          </ac:spMkLst>
        </pc:spChg>
        <pc:spChg chg="mod">
          <ac:chgData name="Moshe Freedman" userId="60dcc7a2-9905-4a61-8dfb-1ee9c74ad375" providerId="ADAL" clId="{C4399B38-0CA1-4400-B07F-C0AC335F6650}" dt="2021-01-10T21:35:21.497" v="182"/>
          <ac:spMkLst>
            <pc:docMk/>
            <pc:sldMk cId="1319411205" sldId="278"/>
            <ac:spMk id="292" creationId="{7B0D53D8-1BF8-49E4-B9F4-788DFE5635A1}"/>
          </ac:spMkLst>
        </pc:spChg>
        <pc:spChg chg="mod">
          <ac:chgData name="Moshe Freedman" userId="60dcc7a2-9905-4a61-8dfb-1ee9c74ad375" providerId="ADAL" clId="{C4399B38-0CA1-4400-B07F-C0AC335F6650}" dt="2021-01-10T21:35:21.497" v="182"/>
          <ac:spMkLst>
            <pc:docMk/>
            <pc:sldMk cId="1319411205" sldId="278"/>
            <ac:spMk id="293" creationId="{A96119C9-E4CB-4F00-BB23-032197B4BDCE}"/>
          </ac:spMkLst>
        </pc:spChg>
        <pc:spChg chg="mod">
          <ac:chgData name="Moshe Freedman" userId="60dcc7a2-9905-4a61-8dfb-1ee9c74ad375" providerId="ADAL" clId="{C4399B38-0CA1-4400-B07F-C0AC335F6650}" dt="2021-01-10T21:35:21.497" v="182"/>
          <ac:spMkLst>
            <pc:docMk/>
            <pc:sldMk cId="1319411205" sldId="278"/>
            <ac:spMk id="294" creationId="{21509B0B-8AD9-4ED7-A0A3-E761E2650E11}"/>
          </ac:spMkLst>
        </pc:spChg>
        <pc:spChg chg="mod">
          <ac:chgData name="Moshe Freedman" userId="60dcc7a2-9905-4a61-8dfb-1ee9c74ad375" providerId="ADAL" clId="{C4399B38-0CA1-4400-B07F-C0AC335F6650}" dt="2021-01-10T21:35:21.497" v="182"/>
          <ac:spMkLst>
            <pc:docMk/>
            <pc:sldMk cId="1319411205" sldId="278"/>
            <ac:spMk id="297" creationId="{6377DEFB-295B-4F75-B9BC-82E44B032F3E}"/>
          </ac:spMkLst>
        </pc:spChg>
        <pc:spChg chg="mod">
          <ac:chgData name="Moshe Freedman" userId="60dcc7a2-9905-4a61-8dfb-1ee9c74ad375" providerId="ADAL" clId="{C4399B38-0CA1-4400-B07F-C0AC335F6650}" dt="2021-01-10T21:35:21.497" v="182"/>
          <ac:spMkLst>
            <pc:docMk/>
            <pc:sldMk cId="1319411205" sldId="278"/>
            <ac:spMk id="298" creationId="{D6650BCE-F44B-4AE6-8AE2-33AEAE4BC652}"/>
          </ac:spMkLst>
        </pc:spChg>
        <pc:spChg chg="mod">
          <ac:chgData name="Moshe Freedman" userId="60dcc7a2-9905-4a61-8dfb-1ee9c74ad375" providerId="ADAL" clId="{C4399B38-0CA1-4400-B07F-C0AC335F6650}" dt="2021-01-10T21:35:21.497" v="182"/>
          <ac:spMkLst>
            <pc:docMk/>
            <pc:sldMk cId="1319411205" sldId="278"/>
            <ac:spMk id="303" creationId="{054BE161-53E2-45E0-89F2-30735162F697}"/>
          </ac:spMkLst>
        </pc:spChg>
        <pc:spChg chg="mod">
          <ac:chgData name="Moshe Freedman" userId="60dcc7a2-9905-4a61-8dfb-1ee9c74ad375" providerId="ADAL" clId="{C4399B38-0CA1-4400-B07F-C0AC335F6650}" dt="2021-01-10T21:35:21.497" v="182"/>
          <ac:spMkLst>
            <pc:docMk/>
            <pc:sldMk cId="1319411205" sldId="278"/>
            <ac:spMk id="304" creationId="{E0771E5E-3816-440C-8F21-FD87E01D1E96}"/>
          </ac:spMkLst>
        </pc:spChg>
        <pc:spChg chg="mod">
          <ac:chgData name="Moshe Freedman" userId="60dcc7a2-9905-4a61-8dfb-1ee9c74ad375" providerId="ADAL" clId="{C4399B38-0CA1-4400-B07F-C0AC335F6650}" dt="2021-01-10T21:35:21.497" v="182"/>
          <ac:spMkLst>
            <pc:docMk/>
            <pc:sldMk cId="1319411205" sldId="278"/>
            <ac:spMk id="307" creationId="{5D188C05-1071-42B0-A45E-4C4AD18D56D1}"/>
          </ac:spMkLst>
        </pc:spChg>
        <pc:spChg chg="mod">
          <ac:chgData name="Moshe Freedman" userId="60dcc7a2-9905-4a61-8dfb-1ee9c74ad375" providerId="ADAL" clId="{C4399B38-0CA1-4400-B07F-C0AC335F6650}" dt="2021-01-10T21:35:21.497" v="182"/>
          <ac:spMkLst>
            <pc:docMk/>
            <pc:sldMk cId="1319411205" sldId="278"/>
            <ac:spMk id="308" creationId="{F85F47B3-1CE3-42B5-99E0-3D07A1A7D094}"/>
          </ac:spMkLst>
        </pc:spChg>
        <pc:spChg chg="mod">
          <ac:chgData name="Moshe Freedman" userId="60dcc7a2-9905-4a61-8dfb-1ee9c74ad375" providerId="ADAL" clId="{C4399B38-0CA1-4400-B07F-C0AC335F6650}" dt="2021-01-10T21:35:21.497" v="182"/>
          <ac:spMkLst>
            <pc:docMk/>
            <pc:sldMk cId="1319411205" sldId="278"/>
            <ac:spMk id="309" creationId="{F7414456-52CE-4898-9029-0DC1CAA4D1BE}"/>
          </ac:spMkLst>
        </pc:spChg>
        <pc:spChg chg="mod">
          <ac:chgData name="Moshe Freedman" userId="60dcc7a2-9905-4a61-8dfb-1ee9c74ad375" providerId="ADAL" clId="{C4399B38-0CA1-4400-B07F-C0AC335F6650}" dt="2021-01-10T21:35:21.497" v="182"/>
          <ac:spMkLst>
            <pc:docMk/>
            <pc:sldMk cId="1319411205" sldId="278"/>
            <ac:spMk id="310" creationId="{458B6017-0A59-4509-8B25-1EE327E697D7}"/>
          </ac:spMkLst>
        </pc:spChg>
        <pc:spChg chg="mod">
          <ac:chgData name="Moshe Freedman" userId="60dcc7a2-9905-4a61-8dfb-1ee9c74ad375" providerId="ADAL" clId="{C4399B38-0CA1-4400-B07F-C0AC335F6650}" dt="2021-01-10T21:35:21.497" v="182"/>
          <ac:spMkLst>
            <pc:docMk/>
            <pc:sldMk cId="1319411205" sldId="278"/>
            <ac:spMk id="311" creationId="{B27C5A2C-D6E4-447B-8699-44F35C26DD0B}"/>
          </ac:spMkLst>
        </pc:spChg>
        <pc:spChg chg="mod">
          <ac:chgData name="Moshe Freedman" userId="60dcc7a2-9905-4a61-8dfb-1ee9c74ad375" providerId="ADAL" clId="{C4399B38-0CA1-4400-B07F-C0AC335F6650}" dt="2021-01-10T21:35:21.497" v="182"/>
          <ac:spMkLst>
            <pc:docMk/>
            <pc:sldMk cId="1319411205" sldId="278"/>
            <ac:spMk id="314" creationId="{A0012778-1F92-48C6-B2FB-E1E84C4BF2D6}"/>
          </ac:spMkLst>
        </pc:spChg>
        <pc:spChg chg="mod">
          <ac:chgData name="Moshe Freedman" userId="60dcc7a2-9905-4a61-8dfb-1ee9c74ad375" providerId="ADAL" clId="{C4399B38-0CA1-4400-B07F-C0AC335F6650}" dt="2021-01-10T21:35:21.497" v="182"/>
          <ac:spMkLst>
            <pc:docMk/>
            <pc:sldMk cId="1319411205" sldId="278"/>
            <ac:spMk id="315" creationId="{A0D66A97-FCF2-4287-9210-AF62AD5F4ED1}"/>
          </ac:spMkLst>
        </pc:spChg>
        <pc:spChg chg="mod">
          <ac:chgData name="Moshe Freedman" userId="60dcc7a2-9905-4a61-8dfb-1ee9c74ad375" providerId="ADAL" clId="{C4399B38-0CA1-4400-B07F-C0AC335F6650}" dt="2021-01-10T21:35:21.497" v="182"/>
          <ac:spMkLst>
            <pc:docMk/>
            <pc:sldMk cId="1319411205" sldId="278"/>
            <ac:spMk id="320" creationId="{C1D933C7-AD3D-4FC1-8A3D-CC9688430E0C}"/>
          </ac:spMkLst>
        </pc:spChg>
        <pc:spChg chg="mod">
          <ac:chgData name="Moshe Freedman" userId="60dcc7a2-9905-4a61-8dfb-1ee9c74ad375" providerId="ADAL" clId="{C4399B38-0CA1-4400-B07F-C0AC335F6650}" dt="2021-01-10T21:35:21.497" v="182"/>
          <ac:spMkLst>
            <pc:docMk/>
            <pc:sldMk cId="1319411205" sldId="278"/>
            <ac:spMk id="321" creationId="{E796627A-87EB-440A-AC80-236B521A6426}"/>
          </ac:spMkLst>
        </pc:spChg>
        <pc:spChg chg="mod">
          <ac:chgData name="Moshe Freedman" userId="60dcc7a2-9905-4a61-8dfb-1ee9c74ad375" providerId="ADAL" clId="{C4399B38-0CA1-4400-B07F-C0AC335F6650}" dt="2021-01-10T21:35:21.497" v="182"/>
          <ac:spMkLst>
            <pc:docMk/>
            <pc:sldMk cId="1319411205" sldId="278"/>
            <ac:spMk id="324" creationId="{1DFF85B8-9EA3-48B7-9F98-048D44A5187B}"/>
          </ac:spMkLst>
        </pc:spChg>
        <pc:spChg chg="mod">
          <ac:chgData name="Moshe Freedman" userId="60dcc7a2-9905-4a61-8dfb-1ee9c74ad375" providerId="ADAL" clId="{C4399B38-0CA1-4400-B07F-C0AC335F6650}" dt="2021-01-10T21:35:21.497" v="182"/>
          <ac:spMkLst>
            <pc:docMk/>
            <pc:sldMk cId="1319411205" sldId="278"/>
            <ac:spMk id="325" creationId="{075B6241-A663-4B9A-B801-AF0F153C2DDF}"/>
          </ac:spMkLst>
        </pc:spChg>
        <pc:spChg chg="mod">
          <ac:chgData name="Moshe Freedman" userId="60dcc7a2-9905-4a61-8dfb-1ee9c74ad375" providerId="ADAL" clId="{C4399B38-0CA1-4400-B07F-C0AC335F6650}" dt="2021-01-10T21:35:21.497" v="182"/>
          <ac:spMkLst>
            <pc:docMk/>
            <pc:sldMk cId="1319411205" sldId="278"/>
            <ac:spMk id="326" creationId="{B98F0374-CDE8-45C6-BE6D-26152D33EDD6}"/>
          </ac:spMkLst>
        </pc:spChg>
        <pc:spChg chg="mod">
          <ac:chgData name="Moshe Freedman" userId="60dcc7a2-9905-4a61-8dfb-1ee9c74ad375" providerId="ADAL" clId="{C4399B38-0CA1-4400-B07F-C0AC335F6650}" dt="2021-01-10T21:35:21.497" v="182"/>
          <ac:spMkLst>
            <pc:docMk/>
            <pc:sldMk cId="1319411205" sldId="278"/>
            <ac:spMk id="347" creationId="{72C3DC2C-E847-478B-BC2F-0CC81D990382}"/>
          </ac:spMkLst>
        </pc:spChg>
        <pc:spChg chg="mod">
          <ac:chgData name="Moshe Freedman" userId="60dcc7a2-9905-4a61-8dfb-1ee9c74ad375" providerId="ADAL" clId="{C4399B38-0CA1-4400-B07F-C0AC335F6650}" dt="2021-01-10T21:35:21.497" v="182"/>
          <ac:spMkLst>
            <pc:docMk/>
            <pc:sldMk cId="1319411205" sldId="278"/>
            <ac:spMk id="348" creationId="{EBA56476-CCB3-4B24-B209-6F8698C851E8}"/>
          </ac:spMkLst>
        </pc:spChg>
        <pc:spChg chg="mod">
          <ac:chgData name="Moshe Freedman" userId="60dcc7a2-9905-4a61-8dfb-1ee9c74ad375" providerId="ADAL" clId="{C4399B38-0CA1-4400-B07F-C0AC335F6650}" dt="2021-01-10T21:35:21.497" v="182"/>
          <ac:spMkLst>
            <pc:docMk/>
            <pc:sldMk cId="1319411205" sldId="278"/>
            <ac:spMk id="351" creationId="{C4B6F4E1-5C2D-4731-89B0-D31D1193E277}"/>
          </ac:spMkLst>
        </pc:spChg>
        <pc:spChg chg="mod">
          <ac:chgData name="Moshe Freedman" userId="60dcc7a2-9905-4a61-8dfb-1ee9c74ad375" providerId="ADAL" clId="{C4399B38-0CA1-4400-B07F-C0AC335F6650}" dt="2021-01-10T21:35:21.497" v="182"/>
          <ac:spMkLst>
            <pc:docMk/>
            <pc:sldMk cId="1319411205" sldId="278"/>
            <ac:spMk id="352" creationId="{4D9EABA3-A0F7-4378-9CB8-9A39190856E7}"/>
          </ac:spMkLst>
        </pc:spChg>
        <pc:spChg chg="mod">
          <ac:chgData name="Moshe Freedman" userId="60dcc7a2-9905-4a61-8dfb-1ee9c74ad375" providerId="ADAL" clId="{C4399B38-0CA1-4400-B07F-C0AC335F6650}" dt="2021-01-10T21:35:45.711" v="187"/>
          <ac:spMkLst>
            <pc:docMk/>
            <pc:sldMk cId="1319411205" sldId="278"/>
            <ac:spMk id="364" creationId="{51DE7DBF-DDFA-474B-BEFE-A842BCEEB764}"/>
          </ac:spMkLst>
        </pc:spChg>
        <pc:spChg chg="mod">
          <ac:chgData name="Moshe Freedman" userId="60dcc7a2-9905-4a61-8dfb-1ee9c74ad375" providerId="ADAL" clId="{C4399B38-0CA1-4400-B07F-C0AC335F6650}" dt="2021-01-10T21:35:45.711" v="187"/>
          <ac:spMkLst>
            <pc:docMk/>
            <pc:sldMk cId="1319411205" sldId="278"/>
            <ac:spMk id="365" creationId="{0569EB09-6784-491A-8465-996DA42E9DAD}"/>
          </ac:spMkLst>
        </pc:spChg>
        <pc:spChg chg="mod">
          <ac:chgData name="Moshe Freedman" userId="60dcc7a2-9905-4a61-8dfb-1ee9c74ad375" providerId="ADAL" clId="{C4399B38-0CA1-4400-B07F-C0AC335F6650}" dt="2021-01-10T21:35:45.711" v="187"/>
          <ac:spMkLst>
            <pc:docMk/>
            <pc:sldMk cId="1319411205" sldId="278"/>
            <ac:spMk id="368" creationId="{D5EF3DF5-E3BF-4158-BCDA-C2D3CF91C57A}"/>
          </ac:spMkLst>
        </pc:spChg>
        <pc:spChg chg="mod">
          <ac:chgData name="Moshe Freedman" userId="60dcc7a2-9905-4a61-8dfb-1ee9c74ad375" providerId="ADAL" clId="{C4399B38-0CA1-4400-B07F-C0AC335F6650}" dt="2021-01-10T21:35:45.711" v="187"/>
          <ac:spMkLst>
            <pc:docMk/>
            <pc:sldMk cId="1319411205" sldId="278"/>
            <ac:spMk id="369" creationId="{16BB80D2-8C9D-44F2-9320-092118B4195A}"/>
          </ac:spMkLst>
        </pc:spChg>
        <pc:spChg chg="mod">
          <ac:chgData name="Moshe Freedman" userId="60dcc7a2-9905-4a61-8dfb-1ee9c74ad375" providerId="ADAL" clId="{C4399B38-0CA1-4400-B07F-C0AC335F6650}" dt="2021-01-10T21:35:45.711" v="187"/>
          <ac:spMkLst>
            <pc:docMk/>
            <pc:sldMk cId="1319411205" sldId="278"/>
            <ac:spMk id="371" creationId="{3E34D489-2FFE-4005-BEEF-E7976C9BDE12}"/>
          </ac:spMkLst>
        </pc:spChg>
        <pc:spChg chg="mod">
          <ac:chgData name="Moshe Freedman" userId="60dcc7a2-9905-4a61-8dfb-1ee9c74ad375" providerId="ADAL" clId="{C4399B38-0CA1-4400-B07F-C0AC335F6650}" dt="2021-01-10T21:35:45.711" v="187"/>
          <ac:spMkLst>
            <pc:docMk/>
            <pc:sldMk cId="1319411205" sldId="278"/>
            <ac:spMk id="372" creationId="{6DEB4899-1D80-437B-A8F8-9AE3CE9F9B85}"/>
          </ac:spMkLst>
        </pc:spChg>
        <pc:spChg chg="mod">
          <ac:chgData name="Moshe Freedman" userId="60dcc7a2-9905-4a61-8dfb-1ee9c74ad375" providerId="ADAL" clId="{C4399B38-0CA1-4400-B07F-C0AC335F6650}" dt="2021-01-10T21:35:45.711" v="187"/>
          <ac:spMkLst>
            <pc:docMk/>
            <pc:sldMk cId="1319411205" sldId="278"/>
            <ac:spMk id="373" creationId="{5050E3E3-7393-46C5-8C30-F5DE5CB233FC}"/>
          </ac:spMkLst>
        </pc:spChg>
        <pc:spChg chg="mod">
          <ac:chgData name="Moshe Freedman" userId="60dcc7a2-9905-4a61-8dfb-1ee9c74ad375" providerId="ADAL" clId="{C4399B38-0CA1-4400-B07F-C0AC335F6650}" dt="2021-01-10T21:35:45.711" v="187"/>
          <ac:spMkLst>
            <pc:docMk/>
            <pc:sldMk cId="1319411205" sldId="278"/>
            <ac:spMk id="375" creationId="{20F7481F-E65D-4888-9646-8CB45BEC846C}"/>
          </ac:spMkLst>
        </pc:spChg>
        <pc:spChg chg="mod">
          <ac:chgData name="Moshe Freedman" userId="60dcc7a2-9905-4a61-8dfb-1ee9c74ad375" providerId="ADAL" clId="{C4399B38-0CA1-4400-B07F-C0AC335F6650}" dt="2021-01-10T21:35:45.711" v="187"/>
          <ac:spMkLst>
            <pc:docMk/>
            <pc:sldMk cId="1319411205" sldId="278"/>
            <ac:spMk id="377" creationId="{4C332D0B-037C-49CF-BC03-54005699EA3E}"/>
          </ac:spMkLst>
        </pc:spChg>
        <pc:spChg chg="mod">
          <ac:chgData name="Moshe Freedman" userId="60dcc7a2-9905-4a61-8dfb-1ee9c74ad375" providerId="ADAL" clId="{C4399B38-0CA1-4400-B07F-C0AC335F6650}" dt="2021-01-10T21:35:45.711" v="187"/>
          <ac:spMkLst>
            <pc:docMk/>
            <pc:sldMk cId="1319411205" sldId="278"/>
            <ac:spMk id="379" creationId="{E5E4FBEE-C5F8-4B2E-B04F-F0CF87962BB1}"/>
          </ac:spMkLst>
        </pc:spChg>
        <pc:spChg chg="mod">
          <ac:chgData name="Moshe Freedman" userId="60dcc7a2-9905-4a61-8dfb-1ee9c74ad375" providerId="ADAL" clId="{C4399B38-0CA1-4400-B07F-C0AC335F6650}" dt="2021-01-10T21:35:45.711" v="187"/>
          <ac:spMkLst>
            <pc:docMk/>
            <pc:sldMk cId="1319411205" sldId="278"/>
            <ac:spMk id="381" creationId="{59839983-20C4-4A31-9713-EAF0E0EBCA66}"/>
          </ac:spMkLst>
        </pc:spChg>
        <pc:spChg chg="mod">
          <ac:chgData name="Moshe Freedman" userId="60dcc7a2-9905-4a61-8dfb-1ee9c74ad375" providerId="ADAL" clId="{C4399B38-0CA1-4400-B07F-C0AC335F6650}" dt="2021-01-10T21:35:45.711" v="187"/>
          <ac:spMkLst>
            <pc:docMk/>
            <pc:sldMk cId="1319411205" sldId="278"/>
            <ac:spMk id="383" creationId="{E65BDC3D-D144-4481-A742-DE09EDE3BBF2}"/>
          </ac:spMkLst>
        </pc:spChg>
        <pc:spChg chg="mod">
          <ac:chgData name="Moshe Freedman" userId="60dcc7a2-9905-4a61-8dfb-1ee9c74ad375" providerId="ADAL" clId="{C4399B38-0CA1-4400-B07F-C0AC335F6650}" dt="2021-01-10T21:35:45.711" v="187"/>
          <ac:spMkLst>
            <pc:docMk/>
            <pc:sldMk cId="1319411205" sldId="278"/>
            <ac:spMk id="385" creationId="{9B3D7283-3A4A-4186-B14E-98DDF42D416C}"/>
          </ac:spMkLst>
        </pc:spChg>
        <pc:spChg chg="mod">
          <ac:chgData name="Moshe Freedman" userId="60dcc7a2-9905-4a61-8dfb-1ee9c74ad375" providerId="ADAL" clId="{C4399B38-0CA1-4400-B07F-C0AC335F6650}" dt="2021-01-10T21:36:34.678" v="202"/>
          <ac:spMkLst>
            <pc:docMk/>
            <pc:sldMk cId="1319411205" sldId="278"/>
            <ac:spMk id="388" creationId="{5CB7BE4D-DB87-4899-88DE-013D0405F78A}"/>
          </ac:spMkLst>
        </pc:spChg>
        <pc:spChg chg="mod">
          <ac:chgData name="Moshe Freedman" userId="60dcc7a2-9905-4a61-8dfb-1ee9c74ad375" providerId="ADAL" clId="{C4399B38-0CA1-4400-B07F-C0AC335F6650}" dt="2021-01-10T21:36:34.678" v="202"/>
          <ac:spMkLst>
            <pc:docMk/>
            <pc:sldMk cId="1319411205" sldId="278"/>
            <ac:spMk id="389" creationId="{69A24711-EFEF-4D0A-834A-7E38A6DC1B30}"/>
          </ac:spMkLst>
        </pc:spChg>
        <pc:spChg chg="mod">
          <ac:chgData name="Moshe Freedman" userId="60dcc7a2-9905-4a61-8dfb-1ee9c74ad375" providerId="ADAL" clId="{C4399B38-0CA1-4400-B07F-C0AC335F6650}" dt="2021-01-10T21:36:34.678" v="202"/>
          <ac:spMkLst>
            <pc:docMk/>
            <pc:sldMk cId="1319411205" sldId="278"/>
            <ac:spMk id="392" creationId="{0C900A10-C963-47D0-B602-A1056FF1ED04}"/>
          </ac:spMkLst>
        </pc:spChg>
        <pc:spChg chg="mod">
          <ac:chgData name="Moshe Freedman" userId="60dcc7a2-9905-4a61-8dfb-1ee9c74ad375" providerId="ADAL" clId="{C4399B38-0CA1-4400-B07F-C0AC335F6650}" dt="2021-01-10T21:36:34.678" v="202"/>
          <ac:spMkLst>
            <pc:docMk/>
            <pc:sldMk cId="1319411205" sldId="278"/>
            <ac:spMk id="393" creationId="{20423D24-E8B1-4C6C-BCC3-7FDD6EABE0E6}"/>
          </ac:spMkLst>
        </pc:spChg>
        <pc:spChg chg="mod">
          <ac:chgData name="Moshe Freedman" userId="60dcc7a2-9905-4a61-8dfb-1ee9c74ad375" providerId="ADAL" clId="{C4399B38-0CA1-4400-B07F-C0AC335F6650}" dt="2021-01-10T21:36:34.678" v="202"/>
          <ac:spMkLst>
            <pc:docMk/>
            <pc:sldMk cId="1319411205" sldId="278"/>
            <ac:spMk id="394" creationId="{713B8191-5526-48A2-ADFB-D1CBA51D399E}"/>
          </ac:spMkLst>
        </pc:spChg>
        <pc:spChg chg="mod">
          <ac:chgData name="Moshe Freedman" userId="60dcc7a2-9905-4a61-8dfb-1ee9c74ad375" providerId="ADAL" clId="{C4399B38-0CA1-4400-B07F-C0AC335F6650}" dt="2021-01-10T21:36:34.678" v="202"/>
          <ac:spMkLst>
            <pc:docMk/>
            <pc:sldMk cId="1319411205" sldId="278"/>
            <ac:spMk id="395" creationId="{8422B249-7FF6-42A3-86E8-1D1B76CD3F7A}"/>
          </ac:spMkLst>
        </pc:spChg>
        <pc:grpChg chg="add mod">
          <ac:chgData name="Moshe Freedman" userId="60dcc7a2-9905-4a61-8dfb-1ee9c74ad375" providerId="ADAL" clId="{C4399B38-0CA1-4400-B07F-C0AC335F6650}" dt="2021-01-10T21:35:21.497" v="182"/>
          <ac:grpSpMkLst>
            <pc:docMk/>
            <pc:sldMk cId="1319411205" sldId="278"/>
            <ac:grpSpMk id="231" creationId="{286EBD0B-5908-411C-AC0D-4DAD5FED4F20}"/>
          </ac:grpSpMkLst>
        </pc:grpChg>
        <pc:grpChg chg="del">
          <ac:chgData name="Moshe Freedman" userId="60dcc7a2-9905-4a61-8dfb-1ee9c74ad375" providerId="ADAL" clId="{C4399B38-0CA1-4400-B07F-C0AC335F6650}" dt="2021-01-10T21:35:19.060" v="180" actId="478"/>
          <ac:grpSpMkLst>
            <pc:docMk/>
            <pc:sldMk cId="1319411205" sldId="278"/>
            <ac:grpSpMk id="256" creationId="{9890AC1E-BFB2-476A-A7E2-F71E37799C23}"/>
          </ac:grpSpMkLst>
        </pc:grpChg>
        <pc:grpChg chg="del">
          <ac:chgData name="Moshe Freedman" userId="60dcc7a2-9905-4a61-8dfb-1ee9c74ad375" providerId="ADAL" clId="{C4399B38-0CA1-4400-B07F-C0AC335F6650}" dt="2021-01-10T21:35:20.701" v="181" actId="478"/>
          <ac:grpSpMkLst>
            <pc:docMk/>
            <pc:sldMk cId="1319411205" sldId="278"/>
            <ac:grpSpMk id="260" creationId="{96F289E6-1F75-48F4-994E-8D0E53EC2E39}"/>
          </ac:grpSpMkLst>
        </pc:grpChg>
        <pc:grpChg chg="del">
          <ac:chgData name="Moshe Freedman" userId="60dcc7a2-9905-4a61-8dfb-1ee9c74ad375" providerId="ADAL" clId="{C4399B38-0CA1-4400-B07F-C0AC335F6650}" dt="2021-01-10T21:35:15.390" v="178" actId="478"/>
          <ac:grpSpMkLst>
            <pc:docMk/>
            <pc:sldMk cId="1319411205" sldId="278"/>
            <ac:grpSpMk id="264" creationId="{5F298680-FB38-4904-97DF-0F05204EBEBF}"/>
          </ac:grpSpMkLst>
        </pc:grpChg>
        <pc:grpChg chg="del">
          <ac:chgData name="Moshe Freedman" userId="60dcc7a2-9905-4a61-8dfb-1ee9c74ad375" providerId="ADAL" clId="{C4399B38-0CA1-4400-B07F-C0AC335F6650}" dt="2021-01-10T21:35:17.263" v="179" actId="478"/>
          <ac:grpSpMkLst>
            <pc:docMk/>
            <pc:sldMk cId="1319411205" sldId="278"/>
            <ac:grpSpMk id="268" creationId="{46F8BD05-EBFA-4F70-9175-F958941D26EF}"/>
          </ac:grpSpMkLst>
        </pc:grpChg>
        <pc:grpChg chg="add mod">
          <ac:chgData name="Moshe Freedman" userId="60dcc7a2-9905-4a61-8dfb-1ee9c74ad375" providerId="ADAL" clId="{C4399B38-0CA1-4400-B07F-C0AC335F6650}" dt="2021-01-10T21:35:21.497" v="182"/>
          <ac:grpSpMkLst>
            <pc:docMk/>
            <pc:sldMk cId="1319411205" sldId="278"/>
            <ac:grpSpMk id="285" creationId="{18630FD4-060E-4947-B9B2-184B8A4D571E}"/>
          </ac:grpSpMkLst>
        </pc:grpChg>
        <pc:grpChg chg="add mod">
          <ac:chgData name="Moshe Freedman" userId="60dcc7a2-9905-4a61-8dfb-1ee9c74ad375" providerId="ADAL" clId="{C4399B38-0CA1-4400-B07F-C0AC335F6650}" dt="2021-01-10T21:35:21.497" v="182"/>
          <ac:grpSpMkLst>
            <pc:docMk/>
            <pc:sldMk cId="1319411205" sldId="278"/>
            <ac:grpSpMk id="302" creationId="{EAF1BE5C-7C01-4C52-A3B4-32C9EB8E103E}"/>
          </ac:grpSpMkLst>
        </pc:grpChg>
        <pc:grpChg chg="add mod">
          <ac:chgData name="Moshe Freedman" userId="60dcc7a2-9905-4a61-8dfb-1ee9c74ad375" providerId="ADAL" clId="{C4399B38-0CA1-4400-B07F-C0AC335F6650}" dt="2021-01-10T21:35:21.497" v="182"/>
          <ac:grpSpMkLst>
            <pc:docMk/>
            <pc:sldMk cId="1319411205" sldId="278"/>
            <ac:grpSpMk id="319" creationId="{C2541619-8B40-4086-8138-C0BFEE529985}"/>
          </ac:grpSpMkLst>
        </pc:grpChg>
        <pc:grpChg chg="add mod">
          <ac:chgData name="Moshe Freedman" userId="60dcc7a2-9905-4a61-8dfb-1ee9c74ad375" providerId="ADAL" clId="{C4399B38-0CA1-4400-B07F-C0AC335F6650}" dt="2021-01-10T21:35:45.711" v="187"/>
          <ac:grpSpMkLst>
            <pc:docMk/>
            <pc:sldMk cId="1319411205" sldId="278"/>
            <ac:grpSpMk id="356" creationId="{FDBD923E-A5BE-4A63-ADF4-C972597AD6B5}"/>
          </ac:grpSpMkLst>
        </pc:grpChg>
        <pc:grpChg chg="mod">
          <ac:chgData name="Moshe Freedman" userId="60dcc7a2-9905-4a61-8dfb-1ee9c74ad375" providerId="ADAL" clId="{C4399B38-0CA1-4400-B07F-C0AC335F6650}" dt="2021-01-10T21:35:45.711" v="187"/>
          <ac:grpSpMkLst>
            <pc:docMk/>
            <pc:sldMk cId="1319411205" sldId="278"/>
            <ac:grpSpMk id="357" creationId="{0D38BC62-E095-415E-88F8-F913A9CBAE32}"/>
          </ac:grpSpMkLst>
        </pc:grpChg>
        <pc:grpChg chg="mod">
          <ac:chgData name="Moshe Freedman" userId="60dcc7a2-9905-4a61-8dfb-1ee9c74ad375" providerId="ADAL" clId="{C4399B38-0CA1-4400-B07F-C0AC335F6650}" dt="2021-01-10T21:35:45.711" v="187"/>
          <ac:grpSpMkLst>
            <pc:docMk/>
            <pc:sldMk cId="1319411205" sldId="278"/>
            <ac:grpSpMk id="358" creationId="{448600C9-645C-4408-A1DF-D2A6FA3B253D}"/>
          </ac:grpSpMkLst>
        </pc:grpChg>
        <pc:grpChg chg="mod">
          <ac:chgData name="Moshe Freedman" userId="60dcc7a2-9905-4a61-8dfb-1ee9c74ad375" providerId="ADAL" clId="{C4399B38-0CA1-4400-B07F-C0AC335F6650}" dt="2021-01-10T21:35:45.711" v="187"/>
          <ac:grpSpMkLst>
            <pc:docMk/>
            <pc:sldMk cId="1319411205" sldId="278"/>
            <ac:grpSpMk id="359" creationId="{C37DD000-D3CF-4BA9-8ADF-4A9D64060492}"/>
          </ac:grpSpMkLst>
        </pc:grpChg>
        <pc:grpChg chg="mod">
          <ac:chgData name="Moshe Freedman" userId="60dcc7a2-9905-4a61-8dfb-1ee9c74ad375" providerId="ADAL" clId="{C4399B38-0CA1-4400-B07F-C0AC335F6650}" dt="2021-01-10T21:35:45.711" v="187"/>
          <ac:grpSpMkLst>
            <pc:docMk/>
            <pc:sldMk cId="1319411205" sldId="278"/>
            <ac:grpSpMk id="360" creationId="{29411EF7-8087-4EBE-98E0-6C28DE609C94}"/>
          </ac:grpSpMkLst>
        </pc:grpChg>
        <pc:grpChg chg="mod">
          <ac:chgData name="Moshe Freedman" userId="60dcc7a2-9905-4a61-8dfb-1ee9c74ad375" providerId="ADAL" clId="{C4399B38-0CA1-4400-B07F-C0AC335F6650}" dt="2021-01-10T21:35:45.711" v="187"/>
          <ac:grpSpMkLst>
            <pc:docMk/>
            <pc:sldMk cId="1319411205" sldId="278"/>
            <ac:grpSpMk id="361" creationId="{032CD63D-123F-48F5-ACA8-4B39B09DEAB9}"/>
          </ac:grpSpMkLst>
        </pc:grpChg>
        <pc:grpChg chg="mod">
          <ac:chgData name="Moshe Freedman" userId="60dcc7a2-9905-4a61-8dfb-1ee9c74ad375" providerId="ADAL" clId="{C4399B38-0CA1-4400-B07F-C0AC335F6650}" dt="2021-01-10T21:35:45.711" v="187"/>
          <ac:grpSpMkLst>
            <pc:docMk/>
            <pc:sldMk cId="1319411205" sldId="278"/>
            <ac:grpSpMk id="362" creationId="{CC73BE1E-3601-4476-8440-43104F6FE9B7}"/>
          </ac:grpSpMkLst>
        </pc:grpChg>
        <pc:grpChg chg="mod">
          <ac:chgData name="Moshe Freedman" userId="60dcc7a2-9905-4a61-8dfb-1ee9c74ad375" providerId="ADAL" clId="{C4399B38-0CA1-4400-B07F-C0AC335F6650}" dt="2021-01-10T21:35:45.711" v="187"/>
          <ac:grpSpMkLst>
            <pc:docMk/>
            <pc:sldMk cId="1319411205" sldId="278"/>
            <ac:grpSpMk id="363" creationId="{F37C7F6B-D197-4557-869F-97C941D7A564}"/>
          </ac:grpSpMkLst>
        </pc:grpChg>
        <pc:grpChg chg="mod">
          <ac:chgData name="Moshe Freedman" userId="60dcc7a2-9905-4a61-8dfb-1ee9c74ad375" providerId="ADAL" clId="{C4399B38-0CA1-4400-B07F-C0AC335F6650}" dt="2021-01-10T21:35:45.711" v="187"/>
          <ac:grpSpMkLst>
            <pc:docMk/>
            <pc:sldMk cId="1319411205" sldId="278"/>
            <ac:grpSpMk id="370" creationId="{C1C88F7A-FAAD-4ED3-AB98-BD6428FB22B3}"/>
          </ac:grpSpMkLst>
        </pc:grpChg>
        <pc:grpChg chg="add del mod">
          <ac:chgData name="Moshe Freedman" userId="60dcc7a2-9905-4a61-8dfb-1ee9c74ad375" providerId="ADAL" clId="{C4399B38-0CA1-4400-B07F-C0AC335F6650}" dt="2021-01-10T21:37:03.329" v="205" actId="21"/>
          <ac:grpSpMkLst>
            <pc:docMk/>
            <pc:sldMk cId="1319411205" sldId="278"/>
            <ac:grpSpMk id="387" creationId="{533E5BC0-11AF-4728-81BD-1635550CA516}"/>
          </ac:grpSpMkLst>
        </pc:grpChg>
        <pc:picChg chg="add del mod">
          <ac:chgData name="Moshe Freedman" userId="60dcc7a2-9905-4a61-8dfb-1ee9c74ad375" providerId="ADAL" clId="{C4399B38-0CA1-4400-B07F-C0AC335F6650}" dt="2021-01-10T21:37:03.329" v="205" actId="21"/>
          <ac:picMkLst>
            <pc:docMk/>
            <pc:sldMk cId="1319411205" sldId="278"/>
            <ac:picMk id="396" creationId="{C5115594-FD5A-4CDA-937F-7A3906FFD1EF}"/>
          </ac:picMkLst>
        </pc:picChg>
        <pc:cxnChg chg="mod">
          <ac:chgData name="Moshe Freedman" userId="60dcc7a2-9905-4a61-8dfb-1ee9c74ad375" providerId="ADAL" clId="{C4399B38-0CA1-4400-B07F-C0AC335F6650}" dt="2021-01-10T21:35:21.497" v="182"/>
          <ac:cxnSpMkLst>
            <pc:docMk/>
            <pc:sldMk cId="1319411205" sldId="278"/>
            <ac:cxnSpMk id="255" creationId="{E95342FC-30F4-45EE-BB38-0E7D4F1A2FEF}"/>
          </ac:cxnSpMkLst>
        </pc:cxnChg>
        <pc:cxnChg chg="mod">
          <ac:chgData name="Moshe Freedman" userId="60dcc7a2-9905-4a61-8dfb-1ee9c74ad375" providerId="ADAL" clId="{C4399B38-0CA1-4400-B07F-C0AC335F6650}" dt="2021-01-10T21:35:21.497" v="182"/>
          <ac:cxnSpMkLst>
            <pc:docMk/>
            <pc:sldMk cId="1319411205" sldId="278"/>
            <ac:cxnSpMk id="272" creationId="{FF4A76D6-CB1F-471B-ADAD-BDBF28E923CB}"/>
          </ac:cxnSpMkLst>
        </pc:cxnChg>
        <pc:cxnChg chg="mod">
          <ac:chgData name="Moshe Freedman" userId="60dcc7a2-9905-4a61-8dfb-1ee9c74ad375" providerId="ADAL" clId="{C4399B38-0CA1-4400-B07F-C0AC335F6650}" dt="2021-01-10T21:35:21.497" v="182"/>
          <ac:cxnSpMkLst>
            <pc:docMk/>
            <pc:sldMk cId="1319411205" sldId="278"/>
            <ac:cxnSpMk id="278" creationId="{0A91192B-E0D1-4E6B-B0A5-006AF14416DC}"/>
          </ac:cxnSpMkLst>
        </pc:cxnChg>
        <pc:cxnChg chg="mod">
          <ac:chgData name="Moshe Freedman" userId="60dcc7a2-9905-4a61-8dfb-1ee9c74ad375" providerId="ADAL" clId="{C4399B38-0CA1-4400-B07F-C0AC335F6650}" dt="2021-01-10T21:35:21.497" v="182"/>
          <ac:cxnSpMkLst>
            <pc:docMk/>
            <pc:sldMk cId="1319411205" sldId="278"/>
            <ac:cxnSpMk id="279" creationId="{BD2C366F-F40B-4EF3-A679-FE1AD796AF7A}"/>
          </ac:cxnSpMkLst>
        </pc:cxnChg>
        <pc:cxnChg chg="mod">
          <ac:chgData name="Moshe Freedman" userId="60dcc7a2-9905-4a61-8dfb-1ee9c74ad375" providerId="ADAL" clId="{C4399B38-0CA1-4400-B07F-C0AC335F6650}" dt="2021-01-10T21:35:21.497" v="182"/>
          <ac:cxnSpMkLst>
            <pc:docMk/>
            <pc:sldMk cId="1319411205" sldId="278"/>
            <ac:cxnSpMk id="282" creationId="{C47375A7-9C64-45AC-BDDD-EFC8EA8500D1}"/>
          </ac:cxnSpMkLst>
        </pc:cxnChg>
        <pc:cxnChg chg="mod">
          <ac:chgData name="Moshe Freedman" userId="60dcc7a2-9905-4a61-8dfb-1ee9c74ad375" providerId="ADAL" clId="{C4399B38-0CA1-4400-B07F-C0AC335F6650}" dt="2021-01-10T21:35:21.497" v="182"/>
          <ac:cxnSpMkLst>
            <pc:docMk/>
            <pc:sldMk cId="1319411205" sldId="278"/>
            <ac:cxnSpMk id="283" creationId="{93805726-01CC-4927-821C-5F3DC55B80FD}"/>
          </ac:cxnSpMkLst>
        </pc:cxnChg>
        <pc:cxnChg chg="mod">
          <ac:chgData name="Moshe Freedman" userId="60dcc7a2-9905-4a61-8dfb-1ee9c74ad375" providerId="ADAL" clId="{C4399B38-0CA1-4400-B07F-C0AC335F6650}" dt="2021-01-10T21:35:21.497" v="182"/>
          <ac:cxnSpMkLst>
            <pc:docMk/>
            <pc:sldMk cId="1319411205" sldId="278"/>
            <ac:cxnSpMk id="284" creationId="{5BED3393-FDC6-402D-9D45-2AEAFF0449B6}"/>
          </ac:cxnSpMkLst>
        </pc:cxnChg>
        <pc:cxnChg chg="mod">
          <ac:chgData name="Moshe Freedman" userId="60dcc7a2-9905-4a61-8dfb-1ee9c74ad375" providerId="ADAL" clId="{C4399B38-0CA1-4400-B07F-C0AC335F6650}" dt="2021-01-10T21:35:21.497" v="182"/>
          <ac:cxnSpMkLst>
            <pc:docMk/>
            <pc:sldMk cId="1319411205" sldId="278"/>
            <ac:cxnSpMk id="288" creationId="{E4AD3B13-CBDC-48FC-B3B3-96E25E239A2D}"/>
          </ac:cxnSpMkLst>
        </pc:cxnChg>
        <pc:cxnChg chg="mod">
          <ac:chgData name="Moshe Freedman" userId="60dcc7a2-9905-4a61-8dfb-1ee9c74ad375" providerId="ADAL" clId="{C4399B38-0CA1-4400-B07F-C0AC335F6650}" dt="2021-01-10T21:35:21.497" v="182"/>
          <ac:cxnSpMkLst>
            <pc:docMk/>
            <pc:sldMk cId="1319411205" sldId="278"/>
            <ac:cxnSpMk id="289" creationId="{2EF92E86-86FA-42A8-A38B-DC65F4CEA1DC}"/>
          </ac:cxnSpMkLst>
        </pc:cxnChg>
        <pc:cxnChg chg="mod">
          <ac:chgData name="Moshe Freedman" userId="60dcc7a2-9905-4a61-8dfb-1ee9c74ad375" providerId="ADAL" clId="{C4399B38-0CA1-4400-B07F-C0AC335F6650}" dt="2021-01-10T21:35:21.497" v="182"/>
          <ac:cxnSpMkLst>
            <pc:docMk/>
            <pc:sldMk cId="1319411205" sldId="278"/>
            <ac:cxnSpMk id="295" creationId="{399E5DB2-32B6-4569-94CC-26A2B10A9D77}"/>
          </ac:cxnSpMkLst>
        </pc:cxnChg>
        <pc:cxnChg chg="mod">
          <ac:chgData name="Moshe Freedman" userId="60dcc7a2-9905-4a61-8dfb-1ee9c74ad375" providerId="ADAL" clId="{C4399B38-0CA1-4400-B07F-C0AC335F6650}" dt="2021-01-10T21:35:21.497" v="182"/>
          <ac:cxnSpMkLst>
            <pc:docMk/>
            <pc:sldMk cId="1319411205" sldId="278"/>
            <ac:cxnSpMk id="296" creationId="{DC2AD598-1E0E-42CE-8BDD-BFC3A733754B}"/>
          </ac:cxnSpMkLst>
        </pc:cxnChg>
        <pc:cxnChg chg="mod">
          <ac:chgData name="Moshe Freedman" userId="60dcc7a2-9905-4a61-8dfb-1ee9c74ad375" providerId="ADAL" clId="{C4399B38-0CA1-4400-B07F-C0AC335F6650}" dt="2021-01-10T21:35:21.497" v="182"/>
          <ac:cxnSpMkLst>
            <pc:docMk/>
            <pc:sldMk cId="1319411205" sldId="278"/>
            <ac:cxnSpMk id="299" creationId="{9CE11ECC-BC0B-4436-A49B-B784F659952F}"/>
          </ac:cxnSpMkLst>
        </pc:cxnChg>
        <pc:cxnChg chg="mod">
          <ac:chgData name="Moshe Freedman" userId="60dcc7a2-9905-4a61-8dfb-1ee9c74ad375" providerId="ADAL" clId="{C4399B38-0CA1-4400-B07F-C0AC335F6650}" dt="2021-01-10T21:35:21.497" v="182"/>
          <ac:cxnSpMkLst>
            <pc:docMk/>
            <pc:sldMk cId="1319411205" sldId="278"/>
            <ac:cxnSpMk id="300" creationId="{C60C4C3A-F57B-4115-8434-AAA0DC93647B}"/>
          </ac:cxnSpMkLst>
        </pc:cxnChg>
        <pc:cxnChg chg="mod">
          <ac:chgData name="Moshe Freedman" userId="60dcc7a2-9905-4a61-8dfb-1ee9c74ad375" providerId="ADAL" clId="{C4399B38-0CA1-4400-B07F-C0AC335F6650}" dt="2021-01-10T21:35:21.497" v="182"/>
          <ac:cxnSpMkLst>
            <pc:docMk/>
            <pc:sldMk cId="1319411205" sldId="278"/>
            <ac:cxnSpMk id="301" creationId="{A187A024-DDB5-4438-A981-49B90A704EFC}"/>
          </ac:cxnSpMkLst>
        </pc:cxnChg>
        <pc:cxnChg chg="mod">
          <ac:chgData name="Moshe Freedman" userId="60dcc7a2-9905-4a61-8dfb-1ee9c74ad375" providerId="ADAL" clId="{C4399B38-0CA1-4400-B07F-C0AC335F6650}" dt="2021-01-10T21:35:21.497" v="182"/>
          <ac:cxnSpMkLst>
            <pc:docMk/>
            <pc:sldMk cId="1319411205" sldId="278"/>
            <ac:cxnSpMk id="305" creationId="{0D7E0AA9-81DE-4921-9A4E-E13799827013}"/>
          </ac:cxnSpMkLst>
        </pc:cxnChg>
        <pc:cxnChg chg="mod">
          <ac:chgData name="Moshe Freedman" userId="60dcc7a2-9905-4a61-8dfb-1ee9c74ad375" providerId="ADAL" clId="{C4399B38-0CA1-4400-B07F-C0AC335F6650}" dt="2021-01-10T21:35:21.497" v="182"/>
          <ac:cxnSpMkLst>
            <pc:docMk/>
            <pc:sldMk cId="1319411205" sldId="278"/>
            <ac:cxnSpMk id="306" creationId="{6E847B27-6EC6-45F2-9EA2-5D4147C99029}"/>
          </ac:cxnSpMkLst>
        </pc:cxnChg>
        <pc:cxnChg chg="mod">
          <ac:chgData name="Moshe Freedman" userId="60dcc7a2-9905-4a61-8dfb-1ee9c74ad375" providerId="ADAL" clId="{C4399B38-0CA1-4400-B07F-C0AC335F6650}" dt="2021-01-10T21:35:21.497" v="182"/>
          <ac:cxnSpMkLst>
            <pc:docMk/>
            <pc:sldMk cId="1319411205" sldId="278"/>
            <ac:cxnSpMk id="312" creationId="{29413320-2FD5-4D3B-A6BE-DA795D806521}"/>
          </ac:cxnSpMkLst>
        </pc:cxnChg>
        <pc:cxnChg chg="mod">
          <ac:chgData name="Moshe Freedman" userId="60dcc7a2-9905-4a61-8dfb-1ee9c74ad375" providerId="ADAL" clId="{C4399B38-0CA1-4400-B07F-C0AC335F6650}" dt="2021-01-10T21:35:21.497" v="182"/>
          <ac:cxnSpMkLst>
            <pc:docMk/>
            <pc:sldMk cId="1319411205" sldId="278"/>
            <ac:cxnSpMk id="313" creationId="{3AB99003-A9F8-4C80-8484-B92093FB9922}"/>
          </ac:cxnSpMkLst>
        </pc:cxnChg>
        <pc:cxnChg chg="mod">
          <ac:chgData name="Moshe Freedman" userId="60dcc7a2-9905-4a61-8dfb-1ee9c74ad375" providerId="ADAL" clId="{C4399B38-0CA1-4400-B07F-C0AC335F6650}" dt="2021-01-10T21:35:21.497" v="182"/>
          <ac:cxnSpMkLst>
            <pc:docMk/>
            <pc:sldMk cId="1319411205" sldId="278"/>
            <ac:cxnSpMk id="316" creationId="{82092502-CB4C-4DC8-B05E-086E427509B5}"/>
          </ac:cxnSpMkLst>
        </pc:cxnChg>
        <pc:cxnChg chg="mod">
          <ac:chgData name="Moshe Freedman" userId="60dcc7a2-9905-4a61-8dfb-1ee9c74ad375" providerId="ADAL" clId="{C4399B38-0CA1-4400-B07F-C0AC335F6650}" dt="2021-01-10T21:35:21.497" v="182"/>
          <ac:cxnSpMkLst>
            <pc:docMk/>
            <pc:sldMk cId="1319411205" sldId="278"/>
            <ac:cxnSpMk id="317" creationId="{FE9C2274-73B1-4C15-B2B7-A142A53AEA2A}"/>
          </ac:cxnSpMkLst>
        </pc:cxnChg>
        <pc:cxnChg chg="mod">
          <ac:chgData name="Moshe Freedman" userId="60dcc7a2-9905-4a61-8dfb-1ee9c74ad375" providerId="ADAL" clId="{C4399B38-0CA1-4400-B07F-C0AC335F6650}" dt="2021-01-10T21:35:21.497" v="182"/>
          <ac:cxnSpMkLst>
            <pc:docMk/>
            <pc:sldMk cId="1319411205" sldId="278"/>
            <ac:cxnSpMk id="318" creationId="{221B1170-92C9-4126-8B80-406EE929EB89}"/>
          </ac:cxnSpMkLst>
        </pc:cxnChg>
        <pc:cxnChg chg="mod">
          <ac:chgData name="Moshe Freedman" userId="60dcc7a2-9905-4a61-8dfb-1ee9c74ad375" providerId="ADAL" clId="{C4399B38-0CA1-4400-B07F-C0AC335F6650}" dt="2021-01-10T21:35:21.497" v="182"/>
          <ac:cxnSpMkLst>
            <pc:docMk/>
            <pc:sldMk cId="1319411205" sldId="278"/>
            <ac:cxnSpMk id="322" creationId="{F41E335F-5D48-4240-83D4-A5BB3361A005}"/>
          </ac:cxnSpMkLst>
        </pc:cxnChg>
        <pc:cxnChg chg="mod">
          <ac:chgData name="Moshe Freedman" userId="60dcc7a2-9905-4a61-8dfb-1ee9c74ad375" providerId="ADAL" clId="{C4399B38-0CA1-4400-B07F-C0AC335F6650}" dt="2021-01-10T21:35:21.497" v="182"/>
          <ac:cxnSpMkLst>
            <pc:docMk/>
            <pc:sldMk cId="1319411205" sldId="278"/>
            <ac:cxnSpMk id="323" creationId="{652790DF-334C-4E0B-BD2D-B6D04C2A2669}"/>
          </ac:cxnSpMkLst>
        </pc:cxnChg>
        <pc:cxnChg chg="mod">
          <ac:chgData name="Moshe Freedman" userId="60dcc7a2-9905-4a61-8dfb-1ee9c74ad375" providerId="ADAL" clId="{C4399B38-0CA1-4400-B07F-C0AC335F6650}" dt="2021-01-10T21:35:21.497" v="182"/>
          <ac:cxnSpMkLst>
            <pc:docMk/>
            <pc:sldMk cId="1319411205" sldId="278"/>
            <ac:cxnSpMk id="349" creationId="{F3480234-183C-4286-BF3F-199A69E4C4ED}"/>
          </ac:cxnSpMkLst>
        </pc:cxnChg>
        <pc:cxnChg chg="mod">
          <ac:chgData name="Moshe Freedman" userId="60dcc7a2-9905-4a61-8dfb-1ee9c74ad375" providerId="ADAL" clId="{C4399B38-0CA1-4400-B07F-C0AC335F6650}" dt="2021-01-10T21:35:21.497" v="182"/>
          <ac:cxnSpMkLst>
            <pc:docMk/>
            <pc:sldMk cId="1319411205" sldId="278"/>
            <ac:cxnSpMk id="350" creationId="{C19E7B8C-F0A5-46DA-8DF4-F1808A2F2E22}"/>
          </ac:cxnSpMkLst>
        </pc:cxnChg>
        <pc:cxnChg chg="mod">
          <ac:chgData name="Moshe Freedman" userId="60dcc7a2-9905-4a61-8dfb-1ee9c74ad375" providerId="ADAL" clId="{C4399B38-0CA1-4400-B07F-C0AC335F6650}" dt="2021-01-10T21:35:21.497" v="182"/>
          <ac:cxnSpMkLst>
            <pc:docMk/>
            <pc:sldMk cId="1319411205" sldId="278"/>
            <ac:cxnSpMk id="353" creationId="{85A05C86-0FA5-4480-A0EC-719E7BC684C0}"/>
          </ac:cxnSpMkLst>
        </pc:cxnChg>
        <pc:cxnChg chg="mod">
          <ac:chgData name="Moshe Freedman" userId="60dcc7a2-9905-4a61-8dfb-1ee9c74ad375" providerId="ADAL" clId="{C4399B38-0CA1-4400-B07F-C0AC335F6650}" dt="2021-01-10T21:35:21.497" v="182"/>
          <ac:cxnSpMkLst>
            <pc:docMk/>
            <pc:sldMk cId="1319411205" sldId="278"/>
            <ac:cxnSpMk id="354" creationId="{9CBE4BC3-2A76-418A-8462-25E65E5E0607}"/>
          </ac:cxnSpMkLst>
        </pc:cxnChg>
        <pc:cxnChg chg="mod">
          <ac:chgData name="Moshe Freedman" userId="60dcc7a2-9905-4a61-8dfb-1ee9c74ad375" providerId="ADAL" clId="{C4399B38-0CA1-4400-B07F-C0AC335F6650}" dt="2021-01-10T21:35:21.497" v="182"/>
          <ac:cxnSpMkLst>
            <pc:docMk/>
            <pc:sldMk cId="1319411205" sldId="278"/>
            <ac:cxnSpMk id="355" creationId="{8C34EA86-9EAC-4286-A385-FE831A7E82D4}"/>
          </ac:cxnSpMkLst>
        </pc:cxnChg>
        <pc:cxnChg chg="mod">
          <ac:chgData name="Moshe Freedman" userId="60dcc7a2-9905-4a61-8dfb-1ee9c74ad375" providerId="ADAL" clId="{C4399B38-0CA1-4400-B07F-C0AC335F6650}" dt="2021-01-10T21:35:45.711" v="187"/>
          <ac:cxnSpMkLst>
            <pc:docMk/>
            <pc:sldMk cId="1319411205" sldId="278"/>
            <ac:cxnSpMk id="366" creationId="{D9776C35-766B-4084-A8B0-D5A79578FD8C}"/>
          </ac:cxnSpMkLst>
        </pc:cxnChg>
        <pc:cxnChg chg="mod">
          <ac:chgData name="Moshe Freedman" userId="60dcc7a2-9905-4a61-8dfb-1ee9c74ad375" providerId="ADAL" clId="{C4399B38-0CA1-4400-B07F-C0AC335F6650}" dt="2021-01-10T21:35:45.711" v="187"/>
          <ac:cxnSpMkLst>
            <pc:docMk/>
            <pc:sldMk cId="1319411205" sldId="278"/>
            <ac:cxnSpMk id="367" creationId="{A9D09675-F903-4DC5-B7CE-2F579AF17DBF}"/>
          </ac:cxnSpMkLst>
        </pc:cxnChg>
        <pc:cxnChg chg="mod">
          <ac:chgData name="Moshe Freedman" userId="60dcc7a2-9905-4a61-8dfb-1ee9c74ad375" providerId="ADAL" clId="{C4399B38-0CA1-4400-B07F-C0AC335F6650}" dt="2021-01-10T21:35:45.711" v="187"/>
          <ac:cxnSpMkLst>
            <pc:docMk/>
            <pc:sldMk cId="1319411205" sldId="278"/>
            <ac:cxnSpMk id="374" creationId="{A8FD519A-F696-4D3B-8AFC-69AE73AC30D7}"/>
          </ac:cxnSpMkLst>
        </pc:cxnChg>
        <pc:cxnChg chg="mod">
          <ac:chgData name="Moshe Freedman" userId="60dcc7a2-9905-4a61-8dfb-1ee9c74ad375" providerId="ADAL" clId="{C4399B38-0CA1-4400-B07F-C0AC335F6650}" dt="2021-01-10T21:35:45.711" v="187"/>
          <ac:cxnSpMkLst>
            <pc:docMk/>
            <pc:sldMk cId="1319411205" sldId="278"/>
            <ac:cxnSpMk id="376" creationId="{B82F5E6C-1052-4347-9AE3-7D75061EBDCF}"/>
          </ac:cxnSpMkLst>
        </pc:cxnChg>
        <pc:cxnChg chg="mod">
          <ac:chgData name="Moshe Freedman" userId="60dcc7a2-9905-4a61-8dfb-1ee9c74ad375" providerId="ADAL" clId="{C4399B38-0CA1-4400-B07F-C0AC335F6650}" dt="2021-01-10T21:35:45.711" v="187"/>
          <ac:cxnSpMkLst>
            <pc:docMk/>
            <pc:sldMk cId="1319411205" sldId="278"/>
            <ac:cxnSpMk id="378" creationId="{A85EAEFE-5FCB-4ECF-B4A3-A9ECC239329E}"/>
          </ac:cxnSpMkLst>
        </pc:cxnChg>
        <pc:cxnChg chg="mod">
          <ac:chgData name="Moshe Freedman" userId="60dcc7a2-9905-4a61-8dfb-1ee9c74ad375" providerId="ADAL" clId="{C4399B38-0CA1-4400-B07F-C0AC335F6650}" dt="2021-01-10T21:35:45.711" v="187"/>
          <ac:cxnSpMkLst>
            <pc:docMk/>
            <pc:sldMk cId="1319411205" sldId="278"/>
            <ac:cxnSpMk id="380" creationId="{BC93FC72-C487-46F2-8E91-C2769FD114E1}"/>
          </ac:cxnSpMkLst>
        </pc:cxnChg>
        <pc:cxnChg chg="mod">
          <ac:chgData name="Moshe Freedman" userId="60dcc7a2-9905-4a61-8dfb-1ee9c74ad375" providerId="ADAL" clId="{C4399B38-0CA1-4400-B07F-C0AC335F6650}" dt="2021-01-10T21:35:45.711" v="187"/>
          <ac:cxnSpMkLst>
            <pc:docMk/>
            <pc:sldMk cId="1319411205" sldId="278"/>
            <ac:cxnSpMk id="382" creationId="{5E379859-4219-46A8-A442-CB5B58F8AFFE}"/>
          </ac:cxnSpMkLst>
        </pc:cxnChg>
        <pc:cxnChg chg="mod">
          <ac:chgData name="Moshe Freedman" userId="60dcc7a2-9905-4a61-8dfb-1ee9c74ad375" providerId="ADAL" clId="{C4399B38-0CA1-4400-B07F-C0AC335F6650}" dt="2021-01-10T21:35:45.711" v="187"/>
          <ac:cxnSpMkLst>
            <pc:docMk/>
            <pc:sldMk cId="1319411205" sldId="278"/>
            <ac:cxnSpMk id="384" creationId="{A34F9CBB-D180-43D2-BEBA-3FE49B97FF3D}"/>
          </ac:cxnSpMkLst>
        </pc:cxnChg>
        <pc:cxnChg chg="mod">
          <ac:chgData name="Moshe Freedman" userId="60dcc7a2-9905-4a61-8dfb-1ee9c74ad375" providerId="ADAL" clId="{C4399B38-0CA1-4400-B07F-C0AC335F6650}" dt="2021-01-10T21:35:45.711" v="187"/>
          <ac:cxnSpMkLst>
            <pc:docMk/>
            <pc:sldMk cId="1319411205" sldId="278"/>
            <ac:cxnSpMk id="386" creationId="{0E1AB517-7C99-43EF-8F5E-693E375C0380}"/>
          </ac:cxnSpMkLst>
        </pc:cxnChg>
        <pc:cxnChg chg="mod">
          <ac:chgData name="Moshe Freedman" userId="60dcc7a2-9905-4a61-8dfb-1ee9c74ad375" providerId="ADAL" clId="{C4399B38-0CA1-4400-B07F-C0AC335F6650}" dt="2021-01-10T21:36:34.678" v="202"/>
          <ac:cxnSpMkLst>
            <pc:docMk/>
            <pc:sldMk cId="1319411205" sldId="278"/>
            <ac:cxnSpMk id="390" creationId="{BB96E831-2C3E-411A-90F8-FEFBAA04CA76}"/>
          </ac:cxnSpMkLst>
        </pc:cxnChg>
        <pc:cxnChg chg="mod">
          <ac:chgData name="Moshe Freedman" userId="60dcc7a2-9905-4a61-8dfb-1ee9c74ad375" providerId="ADAL" clId="{C4399B38-0CA1-4400-B07F-C0AC335F6650}" dt="2021-01-10T21:36:34.678" v="202"/>
          <ac:cxnSpMkLst>
            <pc:docMk/>
            <pc:sldMk cId="1319411205" sldId="278"/>
            <ac:cxnSpMk id="391" creationId="{6EA334AD-6EEC-4A3A-BB79-CC9B45DE11DA}"/>
          </ac:cxnSpMkLst>
        </pc:cxnChg>
      </pc:sldChg>
      <pc:sldChg chg="addSp delSp modSp mod">
        <pc:chgData name="Moshe Freedman" userId="60dcc7a2-9905-4a61-8dfb-1ee9c74ad375" providerId="ADAL" clId="{C4399B38-0CA1-4400-B07F-C0AC335F6650}" dt="2021-01-10T21:37:27.176" v="211" actId="688"/>
        <pc:sldMkLst>
          <pc:docMk/>
          <pc:sldMk cId="1728635072" sldId="280"/>
        </pc:sldMkLst>
        <pc:spChg chg="mod">
          <ac:chgData name="Moshe Freedman" userId="60dcc7a2-9905-4a61-8dfb-1ee9c74ad375" providerId="ADAL" clId="{C4399B38-0CA1-4400-B07F-C0AC335F6650}" dt="2021-01-10T21:35:49.239" v="188"/>
          <ac:spMkLst>
            <pc:docMk/>
            <pc:sldMk cId="1728635072" sldId="280"/>
            <ac:spMk id="276" creationId="{752EB148-58EC-4147-A3EB-BBD2DB92241B}"/>
          </ac:spMkLst>
        </pc:spChg>
        <pc:spChg chg="mod">
          <ac:chgData name="Moshe Freedman" userId="60dcc7a2-9905-4a61-8dfb-1ee9c74ad375" providerId="ADAL" clId="{C4399B38-0CA1-4400-B07F-C0AC335F6650}" dt="2021-01-10T21:35:49.239" v="188"/>
          <ac:spMkLst>
            <pc:docMk/>
            <pc:sldMk cId="1728635072" sldId="280"/>
            <ac:spMk id="277" creationId="{8F654F27-0490-4B43-A9D2-ABCF217DAE89}"/>
          </ac:spMkLst>
        </pc:spChg>
        <pc:spChg chg="mod">
          <ac:chgData name="Moshe Freedman" userId="60dcc7a2-9905-4a61-8dfb-1ee9c74ad375" providerId="ADAL" clId="{C4399B38-0CA1-4400-B07F-C0AC335F6650}" dt="2021-01-10T21:35:49.239" v="188"/>
          <ac:spMkLst>
            <pc:docMk/>
            <pc:sldMk cId="1728635072" sldId="280"/>
            <ac:spMk id="280" creationId="{B2AB1F83-695B-4F66-9A66-B112D3F6885B}"/>
          </ac:spMkLst>
        </pc:spChg>
        <pc:spChg chg="mod">
          <ac:chgData name="Moshe Freedman" userId="60dcc7a2-9905-4a61-8dfb-1ee9c74ad375" providerId="ADAL" clId="{C4399B38-0CA1-4400-B07F-C0AC335F6650}" dt="2021-01-10T21:35:49.239" v="188"/>
          <ac:spMkLst>
            <pc:docMk/>
            <pc:sldMk cId="1728635072" sldId="280"/>
            <ac:spMk id="281" creationId="{33D6FDEC-3A50-4151-A0DC-761B5C118F3E}"/>
          </ac:spMkLst>
        </pc:spChg>
        <pc:spChg chg="mod">
          <ac:chgData name="Moshe Freedman" userId="60dcc7a2-9905-4a61-8dfb-1ee9c74ad375" providerId="ADAL" clId="{C4399B38-0CA1-4400-B07F-C0AC335F6650}" dt="2021-01-10T21:35:49.239" v="188"/>
          <ac:spMkLst>
            <pc:docMk/>
            <pc:sldMk cId="1728635072" sldId="280"/>
            <ac:spMk id="283" creationId="{CFCDFFD6-4D1E-4DE9-9EA4-CA3AFE82C96C}"/>
          </ac:spMkLst>
        </pc:spChg>
        <pc:spChg chg="mod">
          <ac:chgData name="Moshe Freedman" userId="60dcc7a2-9905-4a61-8dfb-1ee9c74ad375" providerId="ADAL" clId="{C4399B38-0CA1-4400-B07F-C0AC335F6650}" dt="2021-01-10T21:35:49.239" v="188"/>
          <ac:spMkLst>
            <pc:docMk/>
            <pc:sldMk cId="1728635072" sldId="280"/>
            <ac:spMk id="284" creationId="{F57232EE-A297-4D71-BCD5-792E6E030894}"/>
          </ac:spMkLst>
        </pc:spChg>
        <pc:spChg chg="mod">
          <ac:chgData name="Moshe Freedman" userId="60dcc7a2-9905-4a61-8dfb-1ee9c74ad375" providerId="ADAL" clId="{C4399B38-0CA1-4400-B07F-C0AC335F6650}" dt="2021-01-10T21:35:49.239" v="188"/>
          <ac:spMkLst>
            <pc:docMk/>
            <pc:sldMk cId="1728635072" sldId="280"/>
            <ac:spMk id="285" creationId="{AFD9A7BA-B203-4429-89D4-8688A334FE85}"/>
          </ac:spMkLst>
        </pc:spChg>
        <pc:spChg chg="mod">
          <ac:chgData name="Moshe Freedman" userId="60dcc7a2-9905-4a61-8dfb-1ee9c74ad375" providerId="ADAL" clId="{C4399B38-0CA1-4400-B07F-C0AC335F6650}" dt="2021-01-10T21:35:49.239" v="188"/>
          <ac:spMkLst>
            <pc:docMk/>
            <pc:sldMk cId="1728635072" sldId="280"/>
            <ac:spMk id="287" creationId="{5A58B7C2-3F36-4F08-B926-1371ADF9482E}"/>
          </ac:spMkLst>
        </pc:spChg>
        <pc:spChg chg="mod">
          <ac:chgData name="Moshe Freedman" userId="60dcc7a2-9905-4a61-8dfb-1ee9c74ad375" providerId="ADAL" clId="{C4399B38-0CA1-4400-B07F-C0AC335F6650}" dt="2021-01-10T21:35:49.239" v="188"/>
          <ac:spMkLst>
            <pc:docMk/>
            <pc:sldMk cId="1728635072" sldId="280"/>
            <ac:spMk id="289" creationId="{054BA1DC-2D36-45C4-AC9E-E42A7BD35220}"/>
          </ac:spMkLst>
        </pc:spChg>
        <pc:spChg chg="mod">
          <ac:chgData name="Moshe Freedman" userId="60dcc7a2-9905-4a61-8dfb-1ee9c74ad375" providerId="ADAL" clId="{C4399B38-0CA1-4400-B07F-C0AC335F6650}" dt="2021-01-10T21:35:49.239" v="188"/>
          <ac:spMkLst>
            <pc:docMk/>
            <pc:sldMk cId="1728635072" sldId="280"/>
            <ac:spMk id="291" creationId="{D5288A31-66A3-4AA6-A0DE-6C0DD42D6EC2}"/>
          </ac:spMkLst>
        </pc:spChg>
        <pc:spChg chg="mod">
          <ac:chgData name="Moshe Freedman" userId="60dcc7a2-9905-4a61-8dfb-1ee9c74ad375" providerId="ADAL" clId="{C4399B38-0CA1-4400-B07F-C0AC335F6650}" dt="2021-01-10T21:35:49.239" v="188"/>
          <ac:spMkLst>
            <pc:docMk/>
            <pc:sldMk cId="1728635072" sldId="280"/>
            <ac:spMk id="293" creationId="{C6039412-871B-4C69-9D9A-5F72A1D50006}"/>
          </ac:spMkLst>
        </pc:spChg>
        <pc:spChg chg="mod">
          <ac:chgData name="Moshe Freedman" userId="60dcc7a2-9905-4a61-8dfb-1ee9c74ad375" providerId="ADAL" clId="{C4399B38-0CA1-4400-B07F-C0AC335F6650}" dt="2021-01-10T21:35:49.239" v="188"/>
          <ac:spMkLst>
            <pc:docMk/>
            <pc:sldMk cId="1728635072" sldId="280"/>
            <ac:spMk id="295" creationId="{8D307326-4CA2-48F8-B798-663B4906A37D}"/>
          </ac:spMkLst>
        </pc:spChg>
        <pc:spChg chg="mod">
          <ac:chgData name="Moshe Freedman" userId="60dcc7a2-9905-4a61-8dfb-1ee9c74ad375" providerId="ADAL" clId="{C4399B38-0CA1-4400-B07F-C0AC335F6650}" dt="2021-01-10T21:35:49.239" v="188"/>
          <ac:spMkLst>
            <pc:docMk/>
            <pc:sldMk cId="1728635072" sldId="280"/>
            <ac:spMk id="297" creationId="{740B9E97-E0C9-4FAA-BAE6-AEB0D0075DC6}"/>
          </ac:spMkLst>
        </pc:spChg>
        <pc:spChg chg="mod">
          <ac:chgData name="Moshe Freedman" userId="60dcc7a2-9905-4a61-8dfb-1ee9c74ad375" providerId="ADAL" clId="{C4399B38-0CA1-4400-B07F-C0AC335F6650}" dt="2021-01-10T21:36:02.309" v="194"/>
          <ac:spMkLst>
            <pc:docMk/>
            <pc:sldMk cId="1728635072" sldId="280"/>
            <ac:spMk id="300" creationId="{2F7584E8-2F30-4299-A285-4AE071854ACD}"/>
          </ac:spMkLst>
        </pc:spChg>
        <pc:spChg chg="mod">
          <ac:chgData name="Moshe Freedman" userId="60dcc7a2-9905-4a61-8dfb-1ee9c74ad375" providerId="ADAL" clId="{C4399B38-0CA1-4400-B07F-C0AC335F6650}" dt="2021-01-10T21:36:02.309" v="194"/>
          <ac:spMkLst>
            <pc:docMk/>
            <pc:sldMk cId="1728635072" sldId="280"/>
            <ac:spMk id="301" creationId="{1F3E93C2-87E1-4744-B3CE-5F09DE243914}"/>
          </ac:spMkLst>
        </pc:spChg>
        <pc:spChg chg="mod">
          <ac:chgData name="Moshe Freedman" userId="60dcc7a2-9905-4a61-8dfb-1ee9c74ad375" providerId="ADAL" clId="{C4399B38-0CA1-4400-B07F-C0AC335F6650}" dt="2021-01-10T21:36:02.309" v="194"/>
          <ac:spMkLst>
            <pc:docMk/>
            <pc:sldMk cId="1728635072" sldId="280"/>
            <ac:spMk id="304" creationId="{EAC807D3-A5F8-49A0-848E-76787BD570D2}"/>
          </ac:spMkLst>
        </pc:spChg>
        <pc:spChg chg="mod">
          <ac:chgData name="Moshe Freedman" userId="60dcc7a2-9905-4a61-8dfb-1ee9c74ad375" providerId="ADAL" clId="{C4399B38-0CA1-4400-B07F-C0AC335F6650}" dt="2021-01-10T21:36:02.309" v="194"/>
          <ac:spMkLst>
            <pc:docMk/>
            <pc:sldMk cId="1728635072" sldId="280"/>
            <ac:spMk id="305" creationId="{847507A7-2F5E-40C7-817E-BDA47F632D77}"/>
          </ac:spMkLst>
        </pc:spChg>
        <pc:spChg chg="mod">
          <ac:chgData name="Moshe Freedman" userId="60dcc7a2-9905-4a61-8dfb-1ee9c74ad375" providerId="ADAL" clId="{C4399B38-0CA1-4400-B07F-C0AC335F6650}" dt="2021-01-10T21:36:02.309" v="194"/>
          <ac:spMkLst>
            <pc:docMk/>
            <pc:sldMk cId="1728635072" sldId="280"/>
            <ac:spMk id="306" creationId="{D7BAB53C-8C98-49A7-B414-14E501B1C29F}"/>
          </ac:spMkLst>
        </pc:spChg>
        <pc:spChg chg="mod">
          <ac:chgData name="Moshe Freedman" userId="60dcc7a2-9905-4a61-8dfb-1ee9c74ad375" providerId="ADAL" clId="{C4399B38-0CA1-4400-B07F-C0AC335F6650}" dt="2021-01-10T21:36:02.309" v="194"/>
          <ac:spMkLst>
            <pc:docMk/>
            <pc:sldMk cId="1728635072" sldId="280"/>
            <ac:spMk id="307" creationId="{F70CD92B-D4E3-4269-BE6E-1814AEC2E837}"/>
          </ac:spMkLst>
        </pc:spChg>
        <pc:spChg chg="mod">
          <ac:chgData name="Moshe Freedman" userId="60dcc7a2-9905-4a61-8dfb-1ee9c74ad375" providerId="ADAL" clId="{C4399B38-0CA1-4400-B07F-C0AC335F6650}" dt="2021-01-10T21:36:02.309" v="194"/>
          <ac:spMkLst>
            <pc:docMk/>
            <pc:sldMk cId="1728635072" sldId="280"/>
            <ac:spMk id="308" creationId="{16108E7E-6D09-47EA-BEFC-FFDF4EDD1132}"/>
          </ac:spMkLst>
        </pc:spChg>
        <pc:spChg chg="mod">
          <ac:chgData name="Moshe Freedman" userId="60dcc7a2-9905-4a61-8dfb-1ee9c74ad375" providerId="ADAL" clId="{C4399B38-0CA1-4400-B07F-C0AC335F6650}" dt="2021-01-10T21:36:02.309" v="194"/>
          <ac:spMkLst>
            <pc:docMk/>
            <pc:sldMk cId="1728635072" sldId="280"/>
            <ac:spMk id="311" creationId="{76149DE4-964A-4F41-AF42-2C5B63B92AB0}"/>
          </ac:spMkLst>
        </pc:spChg>
        <pc:spChg chg="mod">
          <ac:chgData name="Moshe Freedman" userId="60dcc7a2-9905-4a61-8dfb-1ee9c74ad375" providerId="ADAL" clId="{C4399B38-0CA1-4400-B07F-C0AC335F6650}" dt="2021-01-10T21:36:02.309" v="194"/>
          <ac:spMkLst>
            <pc:docMk/>
            <pc:sldMk cId="1728635072" sldId="280"/>
            <ac:spMk id="312" creationId="{D065EBC8-31EC-4333-98B1-2758F8BCA058}"/>
          </ac:spMkLst>
        </pc:spChg>
        <pc:spChg chg="mod">
          <ac:chgData name="Moshe Freedman" userId="60dcc7a2-9905-4a61-8dfb-1ee9c74ad375" providerId="ADAL" clId="{C4399B38-0CA1-4400-B07F-C0AC335F6650}" dt="2021-01-10T21:36:02.309" v="194"/>
          <ac:spMkLst>
            <pc:docMk/>
            <pc:sldMk cId="1728635072" sldId="280"/>
            <ac:spMk id="317" creationId="{10B7667F-3534-40A5-A559-15EC03C70E2A}"/>
          </ac:spMkLst>
        </pc:spChg>
        <pc:spChg chg="mod">
          <ac:chgData name="Moshe Freedman" userId="60dcc7a2-9905-4a61-8dfb-1ee9c74ad375" providerId="ADAL" clId="{C4399B38-0CA1-4400-B07F-C0AC335F6650}" dt="2021-01-10T21:36:02.309" v="194"/>
          <ac:spMkLst>
            <pc:docMk/>
            <pc:sldMk cId="1728635072" sldId="280"/>
            <ac:spMk id="318" creationId="{3AC92839-62D1-4A49-9D46-2239FFD4E9D4}"/>
          </ac:spMkLst>
        </pc:spChg>
        <pc:spChg chg="mod">
          <ac:chgData name="Moshe Freedman" userId="60dcc7a2-9905-4a61-8dfb-1ee9c74ad375" providerId="ADAL" clId="{C4399B38-0CA1-4400-B07F-C0AC335F6650}" dt="2021-01-10T21:36:02.309" v="194"/>
          <ac:spMkLst>
            <pc:docMk/>
            <pc:sldMk cId="1728635072" sldId="280"/>
            <ac:spMk id="321" creationId="{EFE79279-FB23-474F-B597-8EEF98D35881}"/>
          </ac:spMkLst>
        </pc:spChg>
        <pc:spChg chg="mod">
          <ac:chgData name="Moshe Freedman" userId="60dcc7a2-9905-4a61-8dfb-1ee9c74ad375" providerId="ADAL" clId="{C4399B38-0CA1-4400-B07F-C0AC335F6650}" dt="2021-01-10T21:36:02.309" v="194"/>
          <ac:spMkLst>
            <pc:docMk/>
            <pc:sldMk cId="1728635072" sldId="280"/>
            <ac:spMk id="322" creationId="{0679239E-4A07-409B-BCF9-BB9D453678D9}"/>
          </ac:spMkLst>
        </pc:spChg>
        <pc:spChg chg="mod">
          <ac:chgData name="Moshe Freedman" userId="60dcc7a2-9905-4a61-8dfb-1ee9c74ad375" providerId="ADAL" clId="{C4399B38-0CA1-4400-B07F-C0AC335F6650}" dt="2021-01-10T21:36:02.309" v="194"/>
          <ac:spMkLst>
            <pc:docMk/>
            <pc:sldMk cId="1728635072" sldId="280"/>
            <ac:spMk id="323" creationId="{74F8D928-E68C-4826-95B1-452979413E43}"/>
          </ac:spMkLst>
        </pc:spChg>
        <pc:spChg chg="mod">
          <ac:chgData name="Moshe Freedman" userId="60dcc7a2-9905-4a61-8dfb-1ee9c74ad375" providerId="ADAL" clId="{C4399B38-0CA1-4400-B07F-C0AC335F6650}" dt="2021-01-10T21:36:02.309" v="194"/>
          <ac:spMkLst>
            <pc:docMk/>
            <pc:sldMk cId="1728635072" sldId="280"/>
            <ac:spMk id="324" creationId="{12E5BF8C-26F0-4C7F-A445-E7B81BB4B1E8}"/>
          </ac:spMkLst>
        </pc:spChg>
        <pc:spChg chg="mod">
          <ac:chgData name="Moshe Freedman" userId="60dcc7a2-9905-4a61-8dfb-1ee9c74ad375" providerId="ADAL" clId="{C4399B38-0CA1-4400-B07F-C0AC335F6650}" dt="2021-01-10T21:36:02.309" v="194"/>
          <ac:spMkLst>
            <pc:docMk/>
            <pc:sldMk cId="1728635072" sldId="280"/>
            <ac:spMk id="325" creationId="{488477D6-74FE-462A-A14D-54934E63560D}"/>
          </ac:spMkLst>
        </pc:spChg>
        <pc:spChg chg="mod">
          <ac:chgData name="Moshe Freedman" userId="60dcc7a2-9905-4a61-8dfb-1ee9c74ad375" providerId="ADAL" clId="{C4399B38-0CA1-4400-B07F-C0AC335F6650}" dt="2021-01-10T21:36:02.309" v="194"/>
          <ac:spMkLst>
            <pc:docMk/>
            <pc:sldMk cId="1728635072" sldId="280"/>
            <ac:spMk id="348" creationId="{B2BB5365-DCFF-444A-8358-2F16D7072800}"/>
          </ac:spMkLst>
        </pc:spChg>
        <pc:spChg chg="mod">
          <ac:chgData name="Moshe Freedman" userId="60dcc7a2-9905-4a61-8dfb-1ee9c74ad375" providerId="ADAL" clId="{C4399B38-0CA1-4400-B07F-C0AC335F6650}" dt="2021-01-10T21:36:02.309" v="194"/>
          <ac:spMkLst>
            <pc:docMk/>
            <pc:sldMk cId="1728635072" sldId="280"/>
            <ac:spMk id="349" creationId="{98D057E8-FEC8-4BF3-8AAE-941E10CA33E9}"/>
          </ac:spMkLst>
        </pc:spChg>
        <pc:spChg chg="mod">
          <ac:chgData name="Moshe Freedman" userId="60dcc7a2-9905-4a61-8dfb-1ee9c74ad375" providerId="ADAL" clId="{C4399B38-0CA1-4400-B07F-C0AC335F6650}" dt="2021-01-10T21:36:02.309" v="194"/>
          <ac:spMkLst>
            <pc:docMk/>
            <pc:sldMk cId="1728635072" sldId="280"/>
            <ac:spMk id="354" creationId="{14D02FAF-ACB2-421B-B2BA-49F9413DE09C}"/>
          </ac:spMkLst>
        </pc:spChg>
        <pc:spChg chg="mod">
          <ac:chgData name="Moshe Freedman" userId="60dcc7a2-9905-4a61-8dfb-1ee9c74ad375" providerId="ADAL" clId="{C4399B38-0CA1-4400-B07F-C0AC335F6650}" dt="2021-01-10T21:36:02.309" v="194"/>
          <ac:spMkLst>
            <pc:docMk/>
            <pc:sldMk cId="1728635072" sldId="280"/>
            <ac:spMk id="355" creationId="{8FD2B08C-654A-430E-BD4F-981BC21DB0F2}"/>
          </ac:spMkLst>
        </pc:spChg>
        <pc:spChg chg="mod">
          <ac:chgData name="Moshe Freedman" userId="60dcc7a2-9905-4a61-8dfb-1ee9c74ad375" providerId="ADAL" clId="{C4399B38-0CA1-4400-B07F-C0AC335F6650}" dt="2021-01-10T21:36:02.309" v="194"/>
          <ac:spMkLst>
            <pc:docMk/>
            <pc:sldMk cId="1728635072" sldId="280"/>
            <ac:spMk id="358" creationId="{72692EAB-3FAC-4D50-B4B1-831D23E5FDF6}"/>
          </ac:spMkLst>
        </pc:spChg>
        <pc:spChg chg="mod">
          <ac:chgData name="Moshe Freedman" userId="60dcc7a2-9905-4a61-8dfb-1ee9c74ad375" providerId="ADAL" clId="{C4399B38-0CA1-4400-B07F-C0AC335F6650}" dt="2021-01-10T21:36:02.309" v="194"/>
          <ac:spMkLst>
            <pc:docMk/>
            <pc:sldMk cId="1728635072" sldId="280"/>
            <ac:spMk id="359" creationId="{89FAB202-51CE-4648-A4C5-126AF44531D2}"/>
          </ac:spMkLst>
        </pc:spChg>
        <pc:spChg chg="mod">
          <ac:chgData name="Moshe Freedman" userId="60dcc7a2-9905-4a61-8dfb-1ee9c74ad375" providerId="ADAL" clId="{C4399B38-0CA1-4400-B07F-C0AC335F6650}" dt="2021-01-10T21:36:02.309" v="194"/>
          <ac:spMkLst>
            <pc:docMk/>
            <pc:sldMk cId="1728635072" sldId="280"/>
            <ac:spMk id="360" creationId="{5A26438B-C128-4123-B69A-E3F79FE21A84}"/>
          </ac:spMkLst>
        </pc:spChg>
        <pc:spChg chg="mod">
          <ac:chgData name="Moshe Freedman" userId="60dcc7a2-9905-4a61-8dfb-1ee9c74ad375" providerId="ADAL" clId="{C4399B38-0CA1-4400-B07F-C0AC335F6650}" dt="2021-01-10T21:36:02.309" v="194"/>
          <ac:spMkLst>
            <pc:docMk/>
            <pc:sldMk cId="1728635072" sldId="280"/>
            <ac:spMk id="361" creationId="{A01361D1-EF99-425F-81C4-34A7A65AF279}"/>
          </ac:spMkLst>
        </pc:spChg>
        <pc:spChg chg="mod">
          <ac:chgData name="Moshe Freedman" userId="60dcc7a2-9905-4a61-8dfb-1ee9c74ad375" providerId="ADAL" clId="{C4399B38-0CA1-4400-B07F-C0AC335F6650}" dt="2021-01-10T21:36:02.309" v="194"/>
          <ac:spMkLst>
            <pc:docMk/>
            <pc:sldMk cId="1728635072" sldId="280"/>
            <ac:spMk id="362" creationId="{346571BE-0621-4C9A-9B40-035EF12B1204}"/>
          </ac:spMkLst>
        </pc:spChg>
        <pc:spChg chg="mod">
          <ac:chgData name="Moshe Freedman" userId="60dcc7a2-9905-4a61-8dfb-1ee9c74ad375" providerId="ADAL" clId="{C4399B38-0CA1-4400-B07F-C0AC335F6650}" dt="2021-01-10T21:36:02.309" v="194"/>
          <ac:spMkLst>
            <pc:docMk/>
            <pc:sldMk cId="1728635072" sldId="280"/>
            <ac:spMk id="365" creationId="{459D8214-00C5-4431-9652-C1380E14662E}"/>
          </ac:spMkLst>
        </pc:spChg>
        <pc:spChg chg="mod">
          <ac:chgData name="Moshe Freedman" userId="60dcc7a2-9905-4a61-8dfb-1ee9c74ad375" providerId="ADAL" clId="{C4399B38-0CA1-4400-B07F-C0AC335F6650}" dt="2021-01-10T21:36:02.309" v="194"/>
          <ac:spMkLst>
            <pc:docMk/>
            <pc:sldMk cId="1728635072" sldId="280"/>
            <ac:spMk id="366" creationId="{09CD4670-7776-4C6F-8880-EBA2F85EBAFC}"/>
          </ac:spMkLst>
        </pc:spChg>
        <pc:spChg chg="mod">
          <ac:chgData name="Moshe Freedman" userId="60dcc7a2-9905-4a61-8dfb-1ee9c74ad375" providerId="ADAL" clId="{C4399B38-0CA1-4400-B07F-C0AC335F6650}" dt="2021-01-10T21:36:02.309" v="194"/>
          <ac:spMkLst>
            <pc:docMk/>
            <pc:sldMk cId="1728635072" sldId="280"/>
            <ac:spMk id="371" creationId="{CC668429-77A5-4980-91DC-FECA32163A42}"/>
          </ac:spMkLst>
        </pc:spChg>
        <pc:spChg chg="mod">
          <ac:chgData name="Moshe Freedman" userId="60dcc7a2-9905-4a61-8dfb-1ee9c74ad375" providerId="ADAL" clId="{C4399B38-0CA1-4400-B07F-C0AC335F6650}" dt="2021-01-10T21:36:02.309" v="194"/>
          <ac:spMkLst>
            <pc:docMk/>
            <pc:sldMk cId="1728635072" sldId="280"/>
            <ac:spMk id="372" creationId="{AE01A1D5-6139-4D36-92F8-35B3D08DC245}"/>
          </ac:spMkLst>
        </pc:spChg>
        <pc:spChg chg="mod">
          <ac:chgData name="Moshe Freedman" userId="60dcc7a2-9905-4a61-8dfb-1ee9c74ad375" providerId="ADAL" clId="{C4399B38-0CA1-4400-B07F-C0AC335F6650}" dt="2021-01-10T21:36:02.309" v="194"/>
          <ac:spMkLst>
            <pc:docMk/>
            <pc:sldMk cId="1728635072" sldId="280"/>
            <ac:spMk id="375" creationId="{AAC45899-2D96-4B93-BEA8-7C93142F76B1}"/>
          </ac:spMkLst>
        </pc:spChg>
        <pc:spChg chg="mod">
          <ac:chgData name="Moshe Freedman" userId="60dcc7a2-9905-4a61-8dfb-1ee9c74ad375" providerId="ADAL" clId="{C4399B38-0CA1-4400-B07F-C0AC335F6650}" dt="2021-01-10T21:36:02.309" v="194"/>
          <ac:spMkLst>
            <pc:docMk/>
            <pc:sldMk cId="1728635072" sldId="280"/>
            <ac:spMk id="376" creationId="{22AD4EB2-C869-4D91-85B0-B69D91413831}"/>
          </ac:spMkLst>
        </pc:spChg>
        <pc:spChg chg="mod">
          <ac:chgData name="Moshe Freedman" userId="60dcc7a2-9905-4a61-8dfb-1ee9c74ad375" providerId="ADAL" clId="{C4399B38-0CA1-4400-B07F-C0AC335F6650}" dt="2021-01-10T21:36:02.309" v="194"/>
          <ac:spMkLst>
            <pc:docMk/>
            <pc:sldMk cId="1728635072" sldId="280"/>
            <ac:spMk id="377" creationId="{E2DD856C-DD57-4D39-A549-F6D362452DE1}"/>
          </ac:spMkLst>
        </pc:spChg>
        <pc:spChg chg="mod">
          <ac:chgData name="Moshe Freedman" userId="60dcc7a2-9905-4a61-8dfb-1ee9c74ad375" providerId="ADAL" clId="{C4399B38-0CA1-4400-B07F-C0AC335F6650}" dt="2021-01-10T21:36:02.309" v="194"/>
          <ac:spMkLst>
            <pc:docMk/>
            <pc:sldMk cId="1728635072" sldId="280"/>
            <ac:spMk id="378" creationId="{639903AE-7266-48F7-8677-9AC44D9CDA47}"/>
          </ac:spMkLst>
        </pc:spChg>
        <pc:spChg chg="mod">
          <ac:chgData name="Moshe Freedman" userId="60dcc7a2-9905-4a61-8dfb-1ee9c74ad375" providerId="ADAL" clId="{C4399B38-0CA1-4400-B07F-C0AC335F6650}" dt="2021-01-10T21:36:02.309" v="194"/>
          <ac:spMkLst>
            <pc:docMk/>
            <pc:sldMk cId="1728635072" sldId="280"/>
            <ac:spMk id="379" creationId="{5747EB32-EBAB-4737-8246-7FA48B9C4410}"/>
          </ac:spMkLst>
        </pc:spChg>
        <pc:spChg chg="mod">
          <ac:chgData name="Moshe Freedman" userId="60dcc7a2-9905-4a61-8dfb-1ee9c74ad375" providerId="ADAL" clId="{C4399B38-0CA1-4400-B07F-C0AC335F6650}" dt="2021-01-10T21:36:02.309" v="194"/>
          <ac:spMkLst>
            <pc:docMk/>
            <pc:sldMk cId="1728635072" sldId="280"/>
            <ac:spMk id="382" creationId="{D641863C-71A7-49F5-82C8-F5529AD7CC45}"/>
          </ac:spMkLst>
        </pc:spChg>
        <pc:spChg chg="mod">
          <ac:chgData name="Moshe Freedman" userId="60dcc7a2-9905-4a61-8dfb-1ee9c74ad375" providerId="ADAL" clId="{C4399B38-0CA1-4400-B07F-C0AC335F6650}" dt="2021-01-10T21:36:02.309" v="194"/>
          <ac:spMkLst>
            <pc:docMk/>
            <pc:sldMk cId="1728635072" sldId="280"/>
            <ac:spMk id="383" creationId="{2D6C46AD-8107-4471-892D-F68185DBB226}"/>
          </ac:spMkLst>
        </pc:spChg>
        <pc:spChg chg="mod">
          <ac:chgData name="Moshe Freedman" userId="60dcc7a2-9905-4a61-8dfb-1ee9c74ad375" providerId="ADAL" clId="{C4399B38-0CA1-4400-B07F-C0AC335F6650}" dt="2021-01-10T21:37:05.618" v="206"/>
          <ac:spMkLst>
            <pc:docMk/>
            <pc:sldMk cId="1728635072" sldId="280"/>
            <ac:spMk id="388" creationId="{053C7109-340C-4E41-A3E2-9D32552A5CB6}"/>
          </ac:spMkLst>
        </pc:spChg>
        <pc:spChg chg="mod">
          <ac:chgData name="Moshe Freedman" userId="60dcc7a2-9905-4a61-8dfb-1ee9c74ad375" providerId="ADAL" clId="{C4399B38-0CA1-4400-B07F-C0AC335F6650}" dt="2021-01-10T21:37:05.618" v="206"/>
          <ac:spMkLst>
            <pc:docMk/>
            <pc:sldMk cId="1728635072" sldId="280"/>
            <ac:spMk id="389" creationId="{5F7B86C1-CD67-4EAF-B9C2-9F2AF71EBF7E}"/>
          </ac:spMkLst>
        </pc:spChg>
        <pc:spChg chg="mod">
          <ac:chgData name="Moshe Freedman" userId="60dcc7a2-9905-4a61-8dfb-1ee9c74ad375" providerId="ADAL" clId="{C4399B38-0CA1-4400-B07F-C0AC335F6650}" dt="2021-01-10T21:37:05.618" v="206"/>
          <ac:spMkLst>
            <pc:docMk/>
            <pc:sldMk cId="1728635072" sldId="280"/>
            <ac:spMk id="392" creationId="{7CB6468D-8231-4B4D-8FD9-3333FFFED4F2}"/>
          </ac:spMkLst>
        </pc:spChg>
        <pc:spChg chg="mod">
          <ac:chgData name="Moshe Freedman" userId="60dcc7a2-9905-4a61-8dfb-1ee9c74ad375" providerId="ADAL" clId="{C4399B38-0CA1-4400-B07F-C0AC335F6650}" dt="2021-01-10T21:37:05.618" v="206"/>
          <ac:spMkLst>
            <pc:docMk/>
            <pc:sldMk cId="1728635072" sldId="280"/>
            <ac:spMk id="393" creationId="{1FA30F82-416C-4EDB-98FF-B6641D747E65}"/>
          </ac:spMkLst>
        </pc:spChg>
        <pc:spChg chg="mod">
          <ac:chgData name="Moshe Freedman" userId="60dcc7a2-9905-4a61-8dfb-1ee9c74ad375" providerId="ADAL" clId="{C4399B38-0CA1-4400-B07F-C0AC335F6650}" dt="2021-01-10T21:37:05.618" v="206"/>
          <ac:spMkLst>
            <pc:docMk/>
            <pc:sldMk cId="1728635072" sldId="280"/>
            <ac:spMk id="394" creationId="{5FCC5EF3-1C55-410C-AF3E-F6B1157C6003}"/>
          </ac:spMkLst>
        </pc:spChg>
        <pc:spChg chg="mod">
          <ac:chgData name="Moshe Freedman" userId="60dcc7a2-9905-4a61-8dfb-1ee9c74ad375" providerId="ADAL" clId="{C4399B38-0CA1-4400-B07F-C0AC335F6650}" dt="2021-01-10T21:37:05.618" v="206"/>
          <ac:spMkLst>
            <pc:docMk/>
            <pc:sldMk cId="1728635072" sldId="280"/>
            <ac:spMk id="395" creationId="{3F66F7F3-8B8C-4258-926B-5D8738C30F24}"/>
          </ac:spMkLst>
        </pc:spChg>
        <pc:grpChg chg="add mod">
          <ac:chgData name="Moshe Freedman" userId="60dcc7a2-9905-4a61-8dfb-1ee9c74ad375" providerId="ADAL" clId="{C4399B38-0CA1-4400-B07F-C0AC335F6650}" dt="2021-01-10T21:35:49.239" v="188"/>
          <ac:grpSpMkLst>
            <pc:docMk/>
            <pc:sldMk cId="1728635072" sldId="280"/>
            <ac:grpSpMk id="231" creationId="{F6DE2544-5B92-4ABD-9C60-57C66B876915}"/>
          </ac:grpSpMkLst>
        </pc:grpChg>
        <pc:grpChg chg="mod">
          <ac:chgData name="Moshe Freedman" userId="60dcc7a2-9905-4a61-8dfb-1ee9c74ad375" providerId="ADAL" clId="{C4399B38-0CA1-4400-B07F-C0AC335F6650}" dt="2021-01-10T21:35:49.239" v="188"/>
          <ac:grpSpMkLst>
            <pc:docMk/>
            <pc:sldMk cId="1728635072" sldId="280"/>
            <ac:grpSpMk id="232" creationId="{89B4702A-1791-466F-995F-F274C68A7A69}"/>
          </ac:grpSpMkLst>
        </pc:grpChg>
        <pc:grpChg chg="mod">
          <ac:chgData name="Moshe Freedman" userId="60dcc7a2-9905-4a61-8dfb-1ee9c74ad375" providerId="ADAL" clId="{C4399B38-0CA1-4400-B07F-C0AC335F6650}" dt="2021-01-10T21:35:49.239" v="188"/>
          <ac:grpSpMkLst>
            <pc:docMk/>
            <pc:sldMk cId="1728635072" sldId="280"/>
            <ac:grpSpMk id="233" creationId="{EE2471C9-3B66-4412-A21D-E0203FB45C5B}"/>
          </ac:grpSpMkLst>
        </pc:grpChg>
        <pc:grpChg chg="mod">
          <ac:chgData name="Moshe Freedman" userId="60dcc7a2-9905-4a61-8dfb-1ee9c74ad375" providerId="ADAL" clId="{C4399B38-0CA1-4400-B07F-C0AC335F6650}" dt="2021-01-10T21:35:49.239" v="188"/>
          <ac:grpSpMkLst>
            <pc:docMk/>
            <pc:sldMk cId="1728635072" sldId="280"/>
            <ac:grpSpMk id="255" creationId="{F5183A1F-88B5-420E-A617-633FA1FB9CBF}"/>
          </ac:grpSpMkLst>
        </pc:grpChg>
        <pc:grpChg chg="del">
          <ac:chgData name="Moshe Freedman" userId="60dcc7a2-9905-4a61-8dfb-1ee9c74ad375" providerId="ADAL" clId="{C4399B38-0CA1-4400-B07F-C0AC335F6650}" dt="2021-01-10T21:36:01.447" v="193" actId="478"/>
          <ac:grpSpMkLst>
            <pc:docMk/>
            <pc:sldMk cId="1728635072" sldId="280"/>
            <ac:grpSpMk id="256" creationId="{98073458-9FD3-4559-BC1D-9621E96B4FA3}"/>
          </ac:grpSpMkLst>
        </pc:grpChg>
        <pc:grpChg chg="del">
          <ac:chgData name="Moshe Freedman" userId="60dcc7a2-9905-4a61-8dfb-1ee9c74ad375" providerId="ADAL" clId="{C4399B38-0CA1-4400-B07F-C0AC335F6650}" dt="2021-01-10T21:36:00.170" v="192" actId="478"/>
          <ac:grpSpMkLst>
            <pc:docMk/>
            <pc:sldMk cId="1728635072" sldId="280"/>
            <ac:grpSpMk id="260" creationId="{0D117EA6-C6BF-41E7-B95F-8D8B30870F73}"/>
          </ac:grpSpMkLst>
        </pc:grpChg>
        <pc:grpChg chg="del mod">
          <ac:chgData name="Moshe Freedman" userId="60dcc7a2-9905-4a61-8dfb-1ee9c74ad375" providerId="ADAL" clId="{C4399B38-0CA1-4400-B07F-C0AC335F6650}" dt="2021-01-10T21:35:58.138" v="190" actId="478"/>
          <ac:grpSpMkLst>
            <pc:docMk/>
            <pc:sldMk cId="1728635072" sldId="280"/>
            <ac:grpSpMk id="264" creationId="{72D32790-52FB-40F2-9F20-F2B7BC88FB1A}"/>
          </ac:grpSpMkLst>
        </pc:grpChg>
        <pc:grpChg chg="del">
          <ac:chgData name="Moshe Freedman" userId="60dcc7a2-9905-4a61-8dfb-1ee9c74ad375" providerId="ADAL" clId="{C4399B38-0CA1-4400-B07F-C0AC335F6650}" dt="2021-01-10T21:35:59.626" v="191" actId="478"/>
          <ac:grpSpMkLst>
            <pc:docMk/>
            <pc:sldMk cId="1728635072" sldId="280"/>
            <ac:grpSpMk id="268" creationId="{78FCFE04-FA10-4B5A-89DB-2CB23591730F}"/>
          </ac:grpSpMkLst>
        </pc:grpChg>
        <pc:grpChg chg="mod">
          <ac:chgData name="Moshe Freedman" userId="60dcc7a2-9905-4a61-8dfb-1ee9c74ad375" providerId="ADAL" clId="{C4399B38-0CA1-4400-B07F-C0AC335F6650}" dt="2021-01-10T21:35:49.239" v="188"/>
          <ac:grpSpMkLst>
            <pc:docMk/>
            <pc:sldMk cId="1728635072" sldId="280"/>
            <ac:grpSpMk id="272" creationId="{C14CCF59-4A19-410B-B1DE-3BCCC58059F7}"/>
          </ac:grpSpMkLst>
        </pc:grpChg>
        <pc:grpChg chg="mod">
          <ac:chgData name="Moshe Freedman" userId="60dcc7a2-9905-4a61-8dfb-1ee9c74ad375" providerId="ADAL" clId="{C4399B38-0CA1-4400-B07F-C0AC335F6650}" dt="2021-01-10T21:35:49.239" v="188"/>
          <ac:grpSpMkLst>
            <pc:docMk/>
            <pc:sldMk cId="1728635072" sldId="280"/>
            <ac:grpSpMk id="273" creationId="{84C7254F-4F61-44AE-A98A-A3D3EBFA4157}"/>
          </ac:grpSpMkLst>
        </pc:grpChg>
        <pc:grpChg chg="mod">
          <ac:chgData name="Moshe Freedman" userId="60dcc7a2-9905-4a61-8dfb-1ee9c74ad375" providerId="ADAL" clId="{C4399B38-0CA1-4400-B07F-C0AC335F6650}" dt="2021-01-10T21:35:49.239" v="188"/>
          <ac:grpSpMkLst>
            <pc:docMk/>
            <pc:sldMk cId="1728635072" sldId="280"/>
            <ac:grpSpMk id="274" creationId="{4099EEE7-4C57-4324-B21D-BE9BC0C5674B}"/>
          </ac:grpSpMkLst>
        </pc:grpChg>
        <pc:grpChg chg="mod">
          <ac:chgData name="Moshe Freedman" userId="60dcc7a2-9905-4a61-8dfb-1ee9c74ad375" providerId="ADAL" clId="{C4399B38-0CA1-4400-B07F-C0AC335F6650}" dt="2021-01-10T21:35:49.239" v="188"/>
          <ac:grpSpMkLst>
            <pc:docMk/>
            <pc:sldMk cId="1728635072" sldId="280"/>
            <ac:grpSpMk id="275" creationId="{AAA0B640-05C0-4BB2-9765-6634C5572A46}"/>
          </ac:grpSpMkLst>
        </pc:grpChg>
        <pc:grpChg chg="mod">
          <ac:chgData name="Moshe Freedman" userId="60dcc7a2-9905-4a61-8dfb-1ee9c74ad375" providerId="ADAL" clId="{C4399B38-0CA1-4400-B07F-C0AC335F6650}" dt="2021-01-10T21:35:49.239" v="188"/>
          <ac:grpSpMkLst>
            <pc:docMk/>
            <pc:sldMk cId="1728635072" sldId="280"/>
            <ac:grpSpMk id="282" creationId="{7EA32D08-EB4A-499E-B0B2-D7DE046F4801}"/>
          </ac:grpSpMkLst>
        </pc:grpChg>
        <pc:grpChg chg="add mod">
          <ac:chgData name="Moshe Freedman" userId="60dcc7a2-9905-4a61-8dfb-1ee9c74ad375" providerId="ADAL" clId="{C4399B38-0CA1-4400-B07F-C0AC335F6650}" dt="2021-01-10T21:36:02.309" v="194"/>
          <ac:grpSpMkLst>
            <pc:docMk/>
            <pc:sldMk cId="1728635072" sldId="280"/>
            <ac:grpSpMk id="299" creationId="{4BFCFAD6-69DE-44A5-AFF9-E10F94FB3DD9}"/>
          </ac:grpSpMkLst>
        </pc:grpChg>
        <pc:grpChg chg="add mod">
          <ac:chgData name="Moshe Freedman" userId="60dcc7a2-9905-4a61-8dfb-1ee9c74ad375" providerId="ADAL" clId="{C4399B38-0CA1-4400-B07F-C0AC335F6650}" dt="2021-01-10T21:36:02.309" v="194"/>
          <ac:grpSpMkLst>
            <pc:docMk/>
            <pc:sldMk cId="1728635072" sldId="280"/>
            <ac:grpSpMk id="316" creationId="{065D2039-7F3A-4D08-82F5-C5B612FF1DF8}"/>
          </ac:grpSpMkLst>
        </pc:grpChg>
        <pc:grpChg chg="add mod">
          <ac:chgData name="Moshe Freedman" userId="60dcc7a2-9905-4a61-8dfb-1ee9c74ad375" providerId="ADAL" clId="{C4399B38-0CA1-4400-B07F-C0AC335F6650}" dt="2021-01-10T21:36:02.309" v="194"/>
          <ac:grpSpMkLst>
            <pc:docMk/>
            <pc:sldMk cId="1728635072" sldId="280"/>
            <ac:grpSpMk id="353" creationId="{0B279056-C00F-4BFF-BABB-66E9A797F6D4}"/>
          </ac:grpSpMkLst>
        </pc:grpChg>
        <pc:grpChg chg="add mod">
          <ac:chgData name="Moshe Freedman" userId="60dcc7a2-9905-4a61-8dfb-1ee9c74ad375" providerId="ADAL" clId="{C4399B38-0CA1-4400-B07F-C0AC335F6650}" dt="2021-01-10T21:36:02.309" v="194"/>
          <ac:grpSpMkLst>
            <pc:docMk/>
            <pc:sldMk cId="1728635072" sldId="280"/>
            <ac:grpSpMk id="370" creationId="{1712959F-4E74-4AE9-92BF-1D216C31DC85}"/>
          </ac:grpSpMkLst>
        </pc:grpChg>
        <pc:grpChg chg="add mod">
          <ac:chgData name="Moshe Freedman" userId="60dcc7a2-9905-4a61-8dfb-1ee9c74ad375" providerId="ADAL" clId="{C4399B38-0CA1-4400-B07F-C0AC335F6650}" dt="2021-01-10T21:37:05.618" v="206"/>
          <ac:grpSpMkLst>
            <pc:docMk/>
            <pc:sldMk cId="1728635072" sldId="280"/>
            <ac:grpSpMk id="387" creationId="{8077DC4B-DC4B-4F5D-9AD4-9970D35CF543}"/>
          </ac:grpSpMkLst>
        </pc:grpChg>
        <pc:picChg chg="add mod">
          <ac:chgData name="Moshe Freedman" userId="60dcc7a2-9905-4a61-8dfb-1ee9c74ad375" providerId="ADAL" clId="{C4399B38-0CA1-4400-B07F-C0AC335F6650}" dt="2021-01-10T21:37:27.176" v="211" actId="688"/>
          <ac:picMkLst>
            <pc:docMk/>
            <pc:sldMk cId="1728635072" sldId="280"/>
            <ac:picMk id="396" creationId="{21D137E2-D32A-43DE-9498-3E6584F5F148}"/>
          </ac:picMkLst>
        </pc:picChg>
        <pc:cxnChg chg="mod">
          <ac:chgData name="Moshe Freedman" userId="60dcc7a2-9905-4a61-8dfb-1ee9c74ad375" providerId="ADAL" clId="{C4399B38-0CA1-4400-B07F-C0AC335F6650}" dt="2021-01-10T21:35:49.239" v="188"/>
          <ac:cxnSpMkLst>
            <pc:docMk/>
            <pc:sldMk cId="1728635072" sldId="280"/>
            <ac:cxnSpMk id="278" creationId="{73ACE161-A723-495D-8154-C1970139E630}"/>
          </ac:cxnSpMkLst>
        </pc:cxnChg>
        <pc:cxnChg chg="mod">
          <ac:chgData name="Moshe Freedman" userId="60dcc7a2-9905-4a61-8dfb-1ee9c74ad375" providerId="ADAL" clId="{C4399B38-0CA1-4400-B07F-C0AC335F6650}" dt="2021-01-10T21:35:49.239" v="188"/>
          <ac:cxnSpMkLst>
            <pc:docMk/>
            <pc:sldMk cId="1728635072" sldId="280"/>
            <ac:cxnSpMk id="279" creationId="{684D12E6-9D3F-4C02-B34D-1F77D827BA70}"/>
          </ac:cxnSpMkLst>
        </pc:cxnChg>
        <pc:cxnChg chg="mod">
          <ac:chgData name="Moshe Freedman" userId="60dcc7a2-9905-4a61-8dfb-1ee9c74ad375" providerId="ADAL" clId="{C4399B38-0CA1-4400-B07F-C0AC335F6650}" dt="2021-01-10T21:35:49.239" v="188"/>
          <ac:cxnSpMkLst>
            <pc:docMk/>
            <pc:sldMk cId="1728635072" sldId="280"/>
            <ac:cxnSpMk id="286" creationId="{283E4E44-BD74-4CA1-8C28-E46F024E2133}"/>
          </ac:cxnSpMkLst>
        </pc:cxnChg>
        <pc:cxnChg chg="mod">
          <ac:chgData name="Moshe Freedman" userId="60dcc7a2-9905-4a61-8dfb-1ee9c74ad375" providerId="ADAL" clId="{C4399B38-0CA1-4400-B07F-C0AC335F6650}" dt="2021-01-10T21:35:49.239" v="188"/>
          <ac:cxnSpMkLst>
            <pc:docMk/>
            <pc:sldMk cId="1728635072" sldId="280"/>
            <ac:cxnSpMk id="288" creationId="{CD774193-FC57-4451-B7AF-89B407A4F538}"/>
          </ac:cxnSpMkLst>
        </pc:cxnChg>
        <pc:cxnChg chg="mod">
          <ac:chgData name="Moshe Freedman" userId="60dcc7a2-9905-4a61-8dfb-1ee9c74ad375" providerId="ADAL" clId="{C4399B38-0CA1-4400-B07F-C0AC335F6650}" dt="2021-01-10T21:35:49.239" v="188"/>
          <ac:cxnSpMkLst>
            <pc:docMk/>
            <pc:sldMk cId="1728635072" sldId="280"/>
            <ac:cxnSpMk id="290" creationId="{D25888DA-03A0-47EB-A6F4-99D0835EB001}"/>
          </ac:cxnSpMkLst>
        </pc:cxnChg>
        <pc:cxnChg chg="mod">
          <ac:chgData name="Moshe Freedman" userId="60dcc7a2-9905-4a61-8dfb-1ee9c74ad375" providerId="ADAL" clId="{C4399B38-0CA1-4400-B07F-C0AC335F6650}" dt="2021-01-10T21:35:49.239" v="188"/>
          <ac:cxnSpMkLst>
            <pc:docMk/>
            <pc:sldMk cId="1728635072" sldId="280"/>
            <ac:cxnSpMk id="292" creationId="{8B6B99EA-B163-4912-BBBC-FC2891FE6FE8}"/>
          </ac:cxnSpMkLst>
        </pc:cxnChg>
        <pc:cxnChg chg="mod">
          <ac:chgData name="Moshe Freedman" userId="60dcc7a2-9905-4a61-8dfb-1ee9c74ad375" providerId="ADAL" clId="{C4399B38-0CA1-4400-B07F-C0AC335F6650}" dt="2021-01-10T21:35:49.239" v="188"/>
          <ac:cxnSpMkLst>
            <pc:docMk/>
            <pc:sldMk cId="1728635072" sldId="280"/>
            <ac:cxnSpMk id="294" creationId="{D9064EBB-542F-416C-8369-EE70EF8601EC}"/>
          </ac:cxnSpMkLst>
        </pc:cxnChg>
        <pc:cxnChg chg="mod">
          <ac:chgData name="Moshe Freedman" userId="60dcc7a2-9905-4a61-8dfb-1ee9c74ad375" providerId="ADAL" clId="{C4399B38-0CA1-4400-B07F-C0AC335F6650}" dt="2021-01-10T21:35:49.239" v="188"/>
          <ac:cxnSpMkLst>
            <pc:docMk/>
            <pc:sldMk cId="1728635072" sldId="280"/>
            <ac:cxnSpMk id="296" creationId="{8F93F317-3819-4F21-972F-5ADB92F84F2D}"/>
          </ac:cxnSpMkLst>
        </pc:cxnChg>
        <pc:cxnChg chg="mod">
          <ac:chgData name="Moshe Freedman" userId="60dcc7a2-9905-4a61-8dfb-1ee9c74ad375" providerId="ADAL" clId="{C4399B38-0CA1-4400-B07F-C0AC335F6650}" dt="2021-01-10T21:35:49.239" v="188"/>
          <ac:cxnSpMkLst>
            <pc:docMk/>
            <pc:sldMk cId="1728635072" sldId="280"/>
            <ac:cxnSpMk id="298" creationId="{4958EDFE-51B9-4496-A855-3C6072B168D5}"/>
          </ac:cxnSpMkLst>
        </pc:cxnChg>
        <pc:cxnChg chg="mod">
          <ac:chgData name="Moshe Freedman" userId="60dcc7a2-9905-4a61-8dfb-1ee9c74ad375" providerId="ADAL" clId="{C4399B38-0CA1-4400-B07F-C0AC335F6650}" dt="2021-01-10T21:36:02.309" v="194"/>
          <ac:cxnSpMkLst>
            <pc:docMk/>
            <pc:sldMk cId="1728635072" sldId="280"/>
            <ac:cxnSpMk id="302" creationId="{C435327D-15FA-448C-95B5-64F60A59751F}"/>
          </ac:cxnSpMkLst>
        </pc:cxnChg>
        <pc:cxnChg chg="mod">
          <ac:chgData name="Moshe Freedman" userId="60dcc7a2-9905-4a61-8dfb-1ee9c74ad375" providerId="ADAL" clId="{C4399B38-0CA1-4400-B07F-C0AC335F6650}" dt="2021-01-10T21:36:02.309" v="194"/>
          <ac:cxnSpMkLst>
            <pc:docMk/>
            <pc:sldMk cId="1728635072" sldId="280"/>
            <ac:cxnSpMk id="303" creationId="{B35E93C0-0905-46CA-9C8F-CDFF270D065D}"/>
          </ac:cxnSpMkLst>
        </pc:cxnChg>
        <pc:cxnChg chg="mod">
          <ac:chgData name="Moshe Freedman" userId="60dcc7a2-9905-4a61-8dfb-1ee9c74ad375" providerId="ADAL" clId="{C4399B38-0CA1-4400-B07F-C0AC335F6650}" dt="2021-01-10T21:36:02.309" v="194"/>
          <ac:cxnSpMkLst>
            <pc:docMk/>
            <pc:sldMk cId="1728635072" sldId="280"/>
            <ac:cxnSpMk id="309" creationId="{AC121D0D-EE26-42F8-8412-15275D1CFDB1}"/>
          </ac:cxnSpMkLst>
        </pc:cxnChg>
        <pc:cxnChg chg="mod">
          <ac:chgData name="Moshe Freedman" userId="60dcc7a2-9905-4a61-8dfb-1ee9c74ad375" providerId="ADAL" clId="{C4399B38-0CA1-4400-B07F-C0AC335F6650}" dt="2021-01-10T21:36:02.309" v="194"/>
          <ac:cxnSpMkLst>
            <pc:docMk/>
            <pc:sldMk cId="1728635072" sldId="280"/>
            <ac:cxnSpMk id="310" creationId="{394ACBF3-F10B-439B-A914-9268FEAA7829}"/>
          </ac:cxnSpMkLst>
        </pc:cxnChg>
        <pc:cxnChg chg="mod">
          <ac:chgData name="Moshe Freedman" userId="60dcc7a2-9905-4a61-8dfb-1ee9c74ad375" providerId="ADAL" clId="{C4399B38-0CA1-4400-B07F-C0AC335F6650}" dt="2021-01-10T21:36:02.309" v="194"/>
          <ac:cxnSpMkLst>
            <pc:docMk/>
            <pc:sldMk cId="1728635072" sldId="280"/>
            <ac:cxnSpMk id="313" creationId="{A1C6AD8A-4890-4B0F-A1E3-4757A3359F95}"/>
          </ac:cxnSpMkLst>
        </pc:cxnChg>
        <pc:cxnChg chg="mod">
          <ac:chgData name="Moshe Freedman" userId="60dcc7a2-9905-4a61-8dfb-1ee9c74ad375" providerId="ADAL" clId="{C4399B38-0CA1-4400-B07F-C0AC335F6650}" dt="2021-01-10T21:36:02.309" v="194"/>
          <ac:cxnSpMkLst>
            <pc:docMk/>
            <pc:sldMk cId="1728635072" sldId="280"/>
            <ac:cxnSpMk id="314" creationId="{6826377C-6274-4796-AAEF-B8F8380AEA30}"/>
          </ac:cxnSpMkLst>
        </pc:cxnChg>
        <pc:cxnChg chg="mod">
          <ac:chgData name="Moshe Freedman" userId="60dcc7a2-9905-4a61-8dfb-1ee9c74ad375" providerId="ADAL" clId="{C4399B38-0CA1-4400-B07F-C0AC335F6650}" dt="2021-01-10T21:36:02.309" v="194"/>
          <ac:cxnSpMkLst>
            <pc:docMk/>
            <pc:sldMk cId="1728635072" sldId="280"/>
            <ac:cxnSpMk id="315" creationId="{55DEFA9D-48CE-4A9D-AA0A-06269C788E0C}"/>
          </ac:cxnSpMkLst>
        </pc:cxnChg>
        <pc:cxnChg chg="mod">
          <ac:chgData name="Moshe Freedman" userId="60dcc7a2-9905-4a61-8dfb-1ee9c74ad375" providerId="ADAL" clId="{C4399B38-0CA1-4400-B07F-C0AC335F6650}" dt="2021-01-10T21:36:02.309" v="194"/>
          <ac:cxnSpMkLst>
            <pc:docMk/>
            <pc:sldMk cId="1728635072" sldId="280"/>
            <ac:cxnSpMk id="319" creationId="{29BE4606-09F0-4209-899B-DC1AA156CD99}"/>
          </ac:cxnSpMkLst>
        </pc:cxnChg>
        <pc:cxnChg chg="mod">
          <ac:chgData name="Moshe Freedman" userId="60dcc7a2-9905-4a61-8dfb-1ee9c74ad375" providerId="ADAL" clId="{C4399B38-0CA1-4400-B07F-C0AC335F6650}" dt="2021-01-10T21:36:02.309" v="194"/>
          <ac:cxnSpMkLst>
            <pc:docMk/>
            <pc:sldMk cId="1728635072" sldId="280"/>
            <ac:cxnSpMk id="320" creationId="{A8021B05-90B4-4B02-A89B-63F0CB55C53C}"/>
          </ac:cxnSpMkLst>
        </pc:cxnChg>
        <pc:cxnChg chg="mod">
          <ac:chgData name="Moshe Freedman" userId="60dcc7a2-9905-4a61-8dfb-1ee9c74ad375" providerId="ADAL" clId="{C4399B38-0CA1-4400-B07F-C0AC335F6650}" dt="2021-01-10T21:36:02.309" v="194"/>
          <ac:cxnSpMkLst>
            <pc:docMk/>
            <pc:sldMk cId="1728635072" sldId="280"/>
            <ac:cxnSpMk id="326" creationId="{B3B258BF-44E0-416C-9810-E784A4BF14F6}"/>
          </ac:cxnSpMkLst>
        </pc:cxnChg>
        <pc:cxnChg chg="mod">
          <ac:chgData name="Moshe Freedman" userId="60dcc7a2-9905-4a61-8dfb-1ee9c74ad375" providerId="ADAL" clId="{C4399B38-0CA1-4400-B07F-C0AC335F6650}" dt="2021-01-10T21:36:02.309" v="194"/>
          <ac:cxnSpMkLst>
            <pc:docMk/>
            <pc:sldMk cId="1728635072" sldId="280"/>
            <ac:cxnSpMk id="347" creationId="{A3E18FAA-C4D1-4C23-9A2C-3D102373F82E}"/>
          </ac:cxnSpMkLst>
        </pc:cxnChg>
        <pc:cxnChg chg="mod">
          <ac:chgData name="Moshe Freedman" userId="60dcc7a2-9905-4a61-8dfb-1ee9c74ad375" providerId="ADAL" clId="{C4399B38-0CA1-4400-B07F-C0AC335F6650}" dt="2021-01-10T21:36:02.309" v="194"/>
          <ac:cxnSpMkLst>
            <pc:docMk/>
            <pc:sldMk cId="1728635072" sldId="280"/>
            <ac:cxnSpMk id="350" creationId="{FA55CA8D-24E2-4F2B-87FA-8E58E0999307}"/>
          </ac:cxnSpMkLst>
        </pc:cxnChg>
        <pc:cxnChg chg="mod">
          <ac:chgData name="Moshe Freedman" userId="60dcc7a2-9905-4a61-8dfb-1ee9c74ad375" providerId="ADAL" clId="{C4399B38-0CA1-4400-B07F-C0AC335F6650}" dt="2021-01-10T21:36:02.309" v="194"/>
          <ac:cxnSpMkLst>
            <pc:docMk/>
            <pc:sldMk cId="1728635072" sldId="280"/>
            <ac:cxnSpMk id="351" creationId="{DDEAA353-C124-4317-9772-DC0325EAC6FD}"/>
          </ac:cxnSpMkLst>
        </pc:cxnChg>
        <pc:cxnChg chg="mod">
          <ac:chgData name="Moshe Freedman" userId="60dcc7a2-9905-4a61-8dfb-1ee9c74ad375" providerId="ADAL" clId="{C4399B38-0CA1-4400-B07F-C0AC335F6650}" dt="2021-01-10T21:36:02.309" v="194"/>
          <ac:cxnSpMkLst>
            <pc:docMk/>
            <pc:sldMk cId="1728635072" sldId="280"/>
            <ac:cxnSpMk id="352" creationId="{9C8D53DD-014D-4FE4-8B0B-BCEC8AD8A5CD}"/>
          </ac:cxnSpMkLst>
        </pc:cxnChg>
        <pc:cxnChg chg="mod">
          <ac:chgData name="Moshe Freedman" userId="60dcc7a2-9905-4a61-8dfb-1ee9c74ad375" providerId="ADAL" clId="{C4399B38-0CA1-4400-B07F-C0AC335F6650}" dt="2021-01-10T21:36:02.309" v="194"/>
          <ac:cxnSpMkLst>
            <pc:docMk/>
            <pc:sldMk cId="1728635072" sldId="280"/>
            <ac:cxnSpMk id="356" creationId="{FBBF3A3F-7057-4C11-BAB6-16D51AAB3C8C}"/>
          </ac:cxnSpMkLst>
        </pc:cxnChg>
        <pc:cxnChg chg="mod">
          <ac:chgData name="Moshe Freedman" userId="60dcc7a2-9905-4a61-8dfb-1ee9c74ad375" providerId="ADAL" clId="{C4399B38-0CA1-4400-B07F-C0AC335F6650}" dt="2021-01-10T21:36:02.309" v="194"/>
          <ac:cxnSpMkLst>
            <pc:docMk/>
            <pc:sldMk cId="1728635072" sldId="280"/>
            <ac:cxnSpMk id="357" creationId="{CDEF0F56-604C-4B3F-AFEB-E813C8BEBFDD}"/>
          </ac:cxnSpMkLst>
        </pc:cxnChg>
        <pc:cxnChg chg="mod">
          <ac:chgData name="Moshe Freedman" userId="60dcc7a2-9905-4a61-8dfb-1ee9c74ad375" providerId="ADAL" clId="{C4399B38-0CA1-4400-B07F-C0AC335F6650}" dt="2021-01-10T21:36:02.309" v="194"/>
          <ac:cxnSpMkLst>
            <pc:docMk/>
            <pc:sldMk cId="1728635072" sldId="280"/>
            <ac:cxnSpMk id="363" creationId="{9711F11D-9D59-4A3D-B791-D84286BB1612}"/>
          </ac:cxnSpMkLst>
        </pc:cxnChg>
        <pc:cxnChg chg="mod">
          <ac:chgData name="Moshe Freedman" userId="60dcc7a2-9905-4a61-8dfb-1ee9c74ad375" providerId="ADAL" clId="{C4399B38-0CA1-4400-B07F-C0AC335F6650}" dt="2021-01-10T21:36:02.309" v="194"/>
          <ac:cxnSpMkLst>
            <pc:docMk/>
            <pc:sldMk cId="1728635072" sldId="280"/>
            <ac:cxnSpMk id="364" creationId="{529F7276-65CF-4A18-9E65-4FF0936D2EB2}"/>
          </ac:cxnSpMkLst>
        </pc:cxnChg>
        <pc:cxnChg chg="mod">
          <ac:chgData name="Moshe Freedman" userId="60dcc7a2-9905-4a61-8dfb-1ee9c74ad375" providerId="ADAL" clId="{C4399B38-0CA1-4400-B07F-C0AC335F6650}" dt="2021-01-10T21:36:02.309" v="194"/>
          <ac:cxnSpMkLst>
            <pc:docMk/>
            <pc:sldMk cId="1728635072" sldId="280"/>
            <ac:cxnSpMk id="367" creationId="{9E9A6C09-AF71-4CAC-BFAE-E5752D8F95DD}"/>
          </ac:cxnSpMkLst>
        </pc:cxnChg>
        <pc:cxnChg chg="mod">
          <ac:chgData name="Moshe Freedman" userId="60dcc7a2-9905-4a61-8dfb-1ee9c74ad375" providerId="ADAL" clId="{C4399B38-0CA1-4400-B07F-C0AC335F6650}" dt="2021-01-10T21:36:02.309" v="194"/>
          <ac:cxnSpMkLst>
            <pc:docMk/>
            <pc:sldMk cId="1728635072" sldId="280"/>
            <ac:cxnSpMk id="368" creationId="{4CE5EDBE-CFF1-4D7C-B7B0-685CF0AAC3C9}"/>
          </ac:cxnSpMkLst>
        </pc:cxnChg>
        <pc:cxnChg chg="mod">
          <ac:chgData name="Moshe Freedman" userId="60dcc7a2-9905-4a61-8dfb-1ee9c74ad375" providerId="ADAL" clId="{C4399B38-0CA1-4400-B07F-C0AC335F6650}" dt="2021-01-10T21:36:02.309" v="194"/>
          <ac:cxnSpMkLst>
            <pc:docMk/>
            <pc:sldMk cId="1728635072" sldId="280"/>
            <ac:cxnSpMk id="369" creationId="{D6B122B9-7E80-405E-B54B-45CB022226D5}"/>
          </ac:cxnSpMkLst>
        </pc:cxnChg>
        <pc:cxnChg chg="mod">
          <ac:chgData name="Moshe Freedman" userId="60dcc7a2-9905-4a61-8dfb-1ee9c74ad375" providerId="ADAL" clId="{C4399B38-0CA1-4400-B07F-C0AC335F6650}" dt="2021-01-10T21:36:02.309" v="194"/>
          <ac:cxnSpMkLst>
            <pc:docMk/>
            <pc:sldMk cId="1728635072" sldId="280"/>
            <ac:cxnSpMk id="373" creationId="{8D7BE5E5-4D9C-4660-8E2E-226CA87D60A5}"/>
          </ac:cxnSpMkLst>
        </pc:cxnChg>
        <pc:cxnChg chg="mod">
          <ac:chgData name="Moshe Freedman" userId="60dcc7a2-9905-4a61-8dfb-1ee9c74ad375" providerId="ADAL" clId="{C4399B38-0CA1-4400-B07F-C0AC335F6650}" dt="2021-01-10T21:36:02.309" v="194"/>
          <ac:cxnSpMkLst>
            <pc:docMk/>
            <pc:sldMk cId="1728635072" sldId="280"/>
            <ac:cxnSpMk id="374" creationId="{1FDF69FB-D1DA-4A32-BB06-6412DCFC1466}"/>
          </ac:cxnSpMkLst>
        </pc:cxnChg>
        <pc:cxnChg chg="mod">
          <ac:chgData name="Moshe Freedman" userId="60dcc7a2-9905-4a61-8dfb-1ee9c74ad375" providerId="ADAL" clId="{C4399B38-0CA1-4400-B07F-C0AC335F6650}" dt="2021-01-10T21:36:02.309" v="194"/>
          <ac:cxnSpMkLst>
            <pc:docMk/>
            <pc:sldMk cId="1728635072" sldId="280"/>
            <ac:cxnSpMk id="380" creationId="{15C4DF80-6786-460A-8987-5F4660DBDD37}"/>
          </ac:cxnSpMkLst>
        </pc:cxnChg>
        <pc:cxnChg chg="mod">
          <ac:chgData name="Moshe Freedman" userId="60dcc7a2-9905-4a61-8dfb-1ee9c74ad375" providerId="ADAL" clId="{C4399B38-0CA1-4400-B07F-C0AC335F6650}" dt="2021-01-10T21:36:02.309" v="194"/>
          <ac:cxnSpMkLst>
            <pc:docMk/>
            <pc:sldMk cId="1728635072" sldId="280"/>
            <ac:cxnSpMk id="381" creationId="{C739C40D-0504-45AF-A83D-820C733A1A5E}"/>
          </ac:cxnSpMkLst>
        </pc:cxnChg>
        <pc:cxnChg chg="mod">
          <ac:chgData name="Moshe Freedman" userId="60dcc7a2-9905-4a61-8dfb-1ee9c74ad375" providerId="ADAL" clId="{C4399B38-0CA1-4400-B07F-C0AC335F6650}" dt="2021-01-10T21:36:02.309" v="194"/>
          <ac:cxnSpMkLst>
            <pc:docMk/>
            <pc:sldMk cId="1728635072" sldId="280"/>
            <ac:cxnSpMk id="384" creationId="{D41B4245-FCB0-4F0A-86E6-0FDF91816DA4}"/>
          </ac:cxnSpMkLst>
        </pc:cxnChg>
        <pc:cxnChg chg="mod">
          <ac:chgData name="Moshe Freedman" userId="60dcc7a2-9905-4a61-8dfb-1ee9c74ad375" providerId="ADAL" clId="{C4399B38-0CA1-4400-B07F-C0AC335F6650}" dt="2021-01-10T21:36:02.309" v="194"/>
          <ac:cxnSpMkLst>
            <pc:docMk/>
            <pc:sldMk cId="1728635072" sldId="280"/>
            <ac:cxnSpMk id="385" creationId="{E8C61238-75AA-4D2E-8D25-3BC39B70F6EE}"/>
          </ac:cxnSpMkLst>
        </pc:cxnChg>
        <pc:cxnChg chg="mod">
          <ac:chgData name="Moshe Freedman" userId="60dcc7a2-9905-4a61-8dfb-1ee9c74ad375" providerId="ADAL" clId="{C4399B38-0CA1-4400-B07F-C0AC335F6650}" dt="2021-01-10T21:36:02.309" v="194"/>
          <ac:cxnSpMkLst>
            <pc:docMk/>
            <pc:sldMk cId="1728635072" sldId="280"/>
            <ac:cxnSpMk id="386" creationId="{C4ACF9EB-24AF-436D-B150-7371457BD228}"/>
          </ac:cxnSpMkLst>
        </pc:cxnChg>
        <pc:cxnChg chg="mod">
          <ac:chgData name="Moshe Freedman" userId="60dcc7a2-9905-4a61-8dfb-1ee9c74ad375" providerId="ADAL" clId="{C4399B38-0CA1-4400-B07F-C0AC335F6650}" dt="2021-01-10T21:37:05.618" v="206"/>
          <ac:cxnSpMkLst>
            <pc:docMk/>
            <pc:sldMk cId="1728635072" sldId="280"/>
            <ac:cxnSpMk id="390" creationId="{41BB8A58-0812-4352-8319-82FDED5D0D61}"/>
          </ac:cxnSpMkLst>
        </pc:cxnChg>
        <pc:cxnChg chg="mod">
          <ac:chgData name="Moshe Freedman" userId="60dcc7a2-9905-4a61-8dfb-1ee9c74ad375" providerId="ADAL" clId="{C4399B38-0CA1-4400-B07F-C0AC335F6650}" dt="2021-01-10T21:37:05.618" v="206"/>
          <ac:cxnSpMkLst>
            <pc:docMk/>
            <pc:sldMk cId="1728635072" sldId="280"/>
            <ac:cxnSpMk id="391" creationId="{D3F85BA4-BA0B-487C-82D7-393A6E5D84A9}"/>
          </ac:cxnSpMkLst>
        </pc:cxnChg>
      </pc:sldChg>
      <pc:sldChg chg="addSp delSp modSp mod">
        <pc:chgData name="Moshe Freedman" userId="60dcc7a2-9905-4a61-8dfb-1ee9c74ad375" providerId="ADAL" clId="{C4399B38-0CA1-4400-B07F-C0AC335F6650}" dt="2021-01-10T21:37:37.524" v="213"/>
        <pc:sldMkLst>
          <pc:docMk/>
          <pc:sldMk cId="1964711665" sldId="281"/>
        </pc:sldMkLst>
        <pc:spChg chg="mod">
          <ac:chgData name="Moshe Freedman" userId="60dcc7a2-9905-4a61-8dfb-1ee9c74ad375" providerId="ADAL" clId="{C4399B38-0CA1-4400-B07F-C0AC335F6650}" dt="2021-01-10T21:36:13.065" v="200"/>
          <ac:spMkLst>
            <pc:docMk/>
            <pc:sldMk cId="1964711665" sldId="281"/>
            <ac:spMk id="180" creationId="{24C737E4-4C2D-4022-9673-17C6AAC74519}"/>
          </ac:spMkLst>
        </pc:spChg>
        <pc:spChg chg="mod">
          <ac:chgData name="Moshe Freedman" userId="60dcc7a2-9905-4a61-8dfb-1ee9c74ad375" providerId="ADAL" clId="{C4399B38-0CA1-4400-B07F-C0AC335F6650}" dt="2021-01-10T21:36:13.065" v="200"/>
          <ac:spMkLst>
            <pc:docMk/>
            <pc:sldMk cId="1964711665" sldId="281"/>
            <ac:spMk id="181" creationId="{75FF15BE-0E63-4BC3-A130-CE318C94D432}"/>
          </ac:spMkLst>
        </pc:spChg>
        <pc:spChg chg="mod">
          <ac:chgData name="Moshe Freedman" userId="60dcc7a2-9905-4a61-8dfb-1ee9c74ad375" providerId="ADAL" clId="{C4399B38-0CA1-4400-B07F-C0AC335F6650}" dt="2021-01-10T21:36:13.065" v="200"/>
          <ac:spMkLst>
            <pc:docMk/>
            <pc:sldMk cId="1964711665" sldId="281"/>
            <ac:spMk id="285" creationId="{E0B9C659-6ACE-4643-83B9-BF7DEC280EC8}"/>
          </ac:spMkLst>
        </pc:spChg>
        <pc:spChg chg="mod">
          <ac:chgData name="Moshe Freedman" userId="60dcc7a2-9905-4a61-8dfb-1ee9c74ad375" providerId="ADAL" clId="{C4399B38-0CA1-4400-B07F-C0AC335F6650}" dt="2021-01-10T21:36:13.065" v="200"/>
          <ac:spMkLst>
            <pc:docMk/>
            <pc:sldMk cId="1964711665" sldId="281"/>
            <ac:spMk id="286" creationId="{6D0A8A1C-EFC9-4080-8636-1D913BDD6191}"/>
          </ac:spMkLst>
        </pc:spChg>
        <pc:spChg chg="mod">
          <ac:chgData name="Moshe Freedman" userId="60dcc7a2-9905-4a61-8dfb-1ee9c74ad375" providerId="ADAL" clId="{C4399B38-0CA1-4400-B07F-C0AC335F6650}" dt="2021-01-10T21:36:13.065" v="200"/>
          <ac:spMkLst>
            <pc:docMk/>
            <pc:sldMk cId="1964711665" sldId="281"/>
            <ac:spMk id="287" creationId="{75A8D439-BA16-41FE-AAA2-FF7AF3AE2153}"/>
          </ac:spMkLst>
        </pc:spChg>
        <pc:spChg chg="mod">
          <ac:chgData name="Moshe Freedman" userId="60dcc7a2-9905-4a61-8dfb-1ee9c74ad375" providerId="ADAL" clId="{C4399B38-0CA1-4400-B07F-C0AC335F6650}" dt="2021-01-10T21:36:13.065" v="200"/>
          <ac:spMkLst>
            <pc:docMk/>
            <pc:sldMk cId="1964711665" sldId="281"/>
            <ac:spMk id="288" creationId="{52E82185-6B25-4F0E-9AB2-EFBE0DF78F20}"/>
          </ac:spMkLst>
        </pc:spChg>
        <pc:spChg chg="mod">
          <ac:chgData name="Moshe Freedman" userId="60dcc7a2-9905-4a61-8dfb-1ee9c74ad375" providerId="ADAL" clId="{C4399B38-0CA1-4400-B07F-C0AC335F6650}" dt="2021-01-10T21:36:13.065" v="200"/>
          <ac:spMkLst>
            <pc:docMk/>
            <pc:sldMk cId="1964711665" sldId="281"/>
            <ac:spMk id="289" creationId="{1C60510C-B2C2-4631-A100-B16AEF273554}"/>
          </ac:spMkLst>
        </pc:spChg>
        <pc:spChg chg="mod">
          <ac:chgData name="Moshe Freedman" userId="60dcc7a2-9905-4a61-8dfb-1ee9c74ad375" providerId="ADAL" clId="{C4399B38-0CA1-4400-B07F-C0AC335F6650}" dt="2021-01-10T21:36:13.065" v="200"/>
          <ac:spMkLst>
            <pc:docMk/>
            <pc:sldMk cId="1964711665" sldId="281"/>
            <ac:spMk id="292" creationId="{6C27DA83-39DF-41AA-8E69-F8205B0124FD}"/>
          </ac:spMkLst>
        </pc:spChg>
        <pc:spChg chg="mod">
          <ac:chgData name="Moshe Freedman" userId="60dcc7a2-9905-4a61-8dfb-1ee9c74ad375" providerId="ADAL" clId="{C4399B38-0CA1-4400-B07F-C0AC335F6650}" dt="2021-01-10T21:36:13.065" v="200"/>
          <ac:spMkLst>
            <pc:docMk/>
            <pc:sldMk cId="1964711665" sldId="281"/>
            <ac:spMk id="293" creationId="{FE95B699-F0A5-4B4A-AB53-1C2B81524697}"/>
          </ac:spMkLst>
        </pc:spChg>
        <pc:spChg chg="mod">
          <ac:chgData name="Moshe Freedman" userId="60dcc7a2-9905-4a61-8dfb-1ee9c74ad375" providerId="ADAL" clId="{C4399B38-0CA1-4400-B07F-C0AC335F6650}" dt="2021-01-10T21:36:13.065" v="200"/>
          <ac:spMkLst>
            <pc:docMk/>
            <pc:sldMk cId="1964711665" sldId="281"/>
            <ac:spMk id="298" creationId="{FE9096B0-B0EE-4243-AA9F-3091F7236EEE}"/>
          </ac:spMkLst>
        </pc:spChg>
        <pc:spChg chg="mod">
          <ac:chgData name="Moshe Freedman" userId="60dcc7a2-9905-4a61-8dfb-1ee9c74ad375" providerId="ADAL" clId="{C4399B38-0CA1-4400-B07F-C0AC335F6650}" dt="2021-01-10T21:36:13.065" v="200"/>
          <ac:spMkLst>
            <pc:docMk/>
            <pc:sldMk cId="1964711665" sldId="281"/>
            <ac:spMk id="299" creationId="{137A9110-DBFE-47B8-AF69-74F1AD6B2959}"/>
          </ac:spMkLst>
        </pc:spChg>
        <pc:spChg chg="mod">
          <ac:chgData name="Moshe Freedman" userId="60dcc7a2-9905-4a61-8dfb-1ee9c74ad375" providerId="ADAL" clId="{C4399B38-0CA1-4400-B07F-C0AC335F6650}" dt="2021-01-10T21:36:13.065" v="200"/>
          <ac:spMkLst>
            <pc:docMk/>
            <pc:sldMk cId="1964711665" sldId="281"/>
            <ac:spMk id="302" creationId="{5CB00BCF-D1BC-4AC0-96ED-2D98039857C5}"/>
          </ac:spMkLst>
        </pc:spChg>
        <pc:spChg chg="mod">
          <ac:chgData name="Moshe Freedman" userId="60dcc7a2-9905-4a61-8dfb-1ee9c74ad375" providerId="ADAL" clId="{C4399B38-0CA1-4400-B07F-C0AC335F6650}" dt="2021-01-10T21:36:13.065" v="200"/>
          <ac:spMkLst>
            <pc:docMk/>
            <pc:sldMk cId="1964711665" sldId="281"/>
            <ac:spMk id="303" creationId="{3AB88C65-9632-4A08-B0B4-4D9B2EF6B418}"/>
          </ac:spMkLst>
        </pc:spChg>
        <pc:spChg chg="mod">
          <ac:chgData name="Moshe Freedman" userId="60dcc7a2-9905-4a61-8dfb-1ee9c74ad375" providerId="ADAL" clId="{C4399B38-0CA1-4400-B07F-C0AC335F6650}" dt="2021-01-10T21:36:13.065" v="200"/>
          <ac:spMkLst>
            <pc:docMk/>
            <pc:sldMk cId="1964711665" sldId="281"/>
            <ac:spMk id="304" creationId="{198615E7-39F0-4693-9BC4-3E67B32B4A81}"/>
          </ac:spMkLst>
        </pc:spChg>
        <pc:spChg chg="mod">
          <ac:chgData name="Moshe Freedman" userId="60dcc7a2-9905-4a61-8dfb-1ee9c74ad375" providerId="ADAL" clId="{C4399B38-0CA1-4400-B07F-C0AC335F6650}" dt="2021-01-10T21:36:13.065" v="200"/>
          <ac:spMkLst>
            <pc:docMk/>
            <pc:sldMk cId="1964711665" sldId="281"/>
            <ac:spMk id="305" creationId="{13B30F83-9DAE-4047-825A-64C5E7F7E242}"/>
          </ac:spMkLst>
        </pc:spChg>
        <pc:spChg chg="mod">
          <ac:chgData name="Moshe Freedman" userId="60dcc7a2-9905-4a61-8dfb-1ee9c74ad375" providerId="ADAL" clId="{C4399B38-0CA1-4400-B07F-C0AC335F6650}" dt="2021-01-10T21:36:13.065" v="200"/>
          <ac:spMkLst>
            <pc:docMk/>
            <pc:sldMk cId="1964711665" sldId="281"/>
            <ac:spMk id="306" creationId="{B7603163-3E81-4B14-BDF0-5C75992C03F1}"/>
          </ac:spMkLst>
        </pc:spChg>
        <pc:spChg chg="mod">
          <ac:chgData name="Moshe Freedman" userId="60dcc7a2-9905-4a61-8dfb-1ee9c74ad375" providerId="ADAL" clId="{C4399B38-0CA1-4400-B07F-C0AC335F6650}" dt="2021-01-10T21:36:13.065" v="200"/>
          <ac:spMkLst>
            <pc:docMk/>
            <pc:sldMk cId="1964711665" sldId="281"/>
            <ac:spMk id="309" creationId="{B7A13741-57A1-4D5B-89F0-B4F0C5DBA2E6}"/>
          </ac:spMkLst>
        </pc:spChg>
        <pc:spChg chg="mod">
          <ac:chgData name="Moshe Freedman" userId="60dcc7a2-9905-4a61-8dfb-1ee9c74ad375" providerId="ADAL" clId="{C4399B38-0CA1-4400-B07F-C0AC335F6650}" dt="2021-01-10T21:36:13.065" v="200"/>
          <ac:spMkLst>
            <pc:docMk/>
            <pc:sldMk cId="1964711665" sldId="281"/>
            <ac:spMk id="310" creationId="{AC88BB71-DD79-4338-A193-2E3018A0A880}"/>
          </ac:spMkLst>
        </pc:spChg>
        <pc:spChg chg="mod">
          <ac:chgData name="Moshe Freedman" userId="60dcc7a2-9905-4a61-8dfb-1ee9c74ad375" providerId="ADAL" clId="{C4399B38-0CA1-4400-B07F-C0AC335F6650}" dt="2021-01-10T21:36:13.065" v="200"/>
          <ac:spMkLst>
            <pc:docMk/>
            <pc:sldMk cId="1964711665" sldId="281"/>
            <ac:spMk id="315" creationId="{75018BBD-A82B-431A-9B70-A0859E56AAC2}"/>
          </ac:spMkLst>
        </pc:spChg>
        <pc:spChg chg="mod">
          <ac:chgData name="Moshe Freedman" userId="60dcc7a2-9905-4a61-8dfb-1ee9c74ad375" providerId="ADAL" clId="{C4399B38-0CA1-4400-B07F-C0AC335F6650}" dt="2021-01-10T21:36:13.065" v="200"/>
          <ac:spMkLst>
            <pc:docMk/>
            <pc:sldMk cId="1964711665" sldId="281"/>
            <ac:spMk id="316" creationId="{DC6B0E5C-347A-401F-9BD4-CC7875E9FD22}"/>
          </ac:spMkLst>
        </pc:spChg>
        <pc:spChg chg="mod">
          <ac:chgData name="Moshe Freedman" userId="60dcc7a2-9905-4a61-8dfb-1ee9c74ad375" providerId="ADAL" clId="{C4399B38-0CA1-4400-B07F-C0AC335F6650}" dt="2021-01-10T21:36:13.065" v="200"/>
          <ac:spMkLst>
            <pc:docMk/>
            <pc:sldMk cId="1964711665" sldId="281"/>
            <ac:spMk id="319" creationId="{0EAE3680-311D-4B18-8308-FA41AA159D69}"/>
          </ac:spMkLst>
        </pc:spChg>
        <pc:spChg chg="mod">
          <ac:chgData name="Moshe Freedman" userId="60dcc7a2-9905-4a61-8dfb-1ee9c74ad375" providerId="ADAL" clId="{C4399B38-0CA1-4400-B07F-C0AC335F6650}" dt="2021-01-10T21:36:13.065" v="200"/>
          <ac:spMkLst>
            <pc:docMk/>
            <pc:sldMk cId="1964711665" sldId="281"/>
            <ac:spMk id="320" creationId="{E4C5BE58-03DA-45A9-B40A-3638DE242A86}"/>
          </ac:spMkLst>
        </pc:spChg>
        <pc:spChg chg="mod">
          <ac:chgData name="Moshe Freedman" userId="60dcc7a2-9905-4a61-8dfb-1ee9c74ad375" providerId="ADAL" clId="{C4399B38-0CA1-4400-B07F-C0AC335F6650}" dt="2021-01-10T21:36:13.065" v="200"/>
          <ac:spMkLst>
            <pc:docMk/>
            <pc:sldMk cId="1964711665" sldId="281"/>
            <ac:spMk id="321" creationId="{3BAEA3D5-C5A3-480F-B261-2C901B53E6F9}"/>
          </ac:spMkLst>
        </pc:spChg>
        <pc:spChg chg="mod">
          <ac:chgData name="Moshe Freedman" userId="60dcc7a2-9905-4a61-8dfb-1ee9c74ad375" providerId="ADAL" clId="{C4399B38-0CA1-4400-B07F-C0AC335F6650}" dt="2021-01-10T21:36:13.065" v="200"/>
          <ac:spMkLst>
            <pc:docMk/>
            <pc:sldMk cId="1964711665" sldId="281"/>
            <ac:spMk id="322" creationId="{DAE9AB3D-BEDF-47C4-AE42-EA80ED856668}"/>
          </ac:spMkLst>
        </pc:spChg>
        <pc:spChg chg="mod">
          <ac:chgData name="Moshe Freedman" userId="60dcc7a2-9905-4a61-8dfb-1ee9c74ad375" providerId="ADAL" clId="{C4399B38-0CA1-4400-B07F-C0AC335F6650}" dt="2021-01-10T21:36:13.065" v="200"/>
          <ac:spMkLst>
            <pc:docMk/>
            <pc:sldMk cId="1964711665" sldId="281"/>
            <ac:spMk id="323" creationId="{42BA4339-98B8-47BA-8B56-0B2646505F8B}"/>
          </ac:spMkLst>
        </pc:spChg>
        <pc:spChg chg="mod">
          <ac:chgData name="Moshe Freedman" userId="60dcc7a2-9905-4a61-8dfb-1ee9c74ad375" providerId="ADAL" clId="{C4399B38-0CA1-4400-B07F-C0AC335F6650}" dt="2021-01-10T21:36:13.065" v="200"/>
          <ac:spMkLst>
            <pc:docMk/>
            <pc:sldMk cId="1964711665" sldId="281"/>
            <ac:spMk id="326" creationId="{B42BF9D8-E29D-4870-9F6B-7F7599142093}"/>
          </ac:spMkLst>
        </pc:spChg>
        <pc:spChg chg="mod">
          <ac:chgData name="Moshe Freedman" userId="60dcc7a2-9905-4a61-8dfb-1ee9c74ad375" providerId="ADAL" clId="{C4399B38-0CA1-4400-B07F-C0AC335F6650}" dt="2021-01-10T21:36:13.065" v="200"/>
          <ac:spMkLst>
            <pc:docMk/>
            <pc:sldMk cId="1964711665" sldId="281"/>
            <ac:spMk id="347" creationId="{C9F838F8-89CB-47AA-8682-AF0D26505720}"/>
          </ac:spMkLst>
        </pc:spChg>
        <pc:spChg chg="mod">
          <ac:chgData name="Moshe Freedman" userId="60dcc7a2-9905-4a61-8dfb-1ee9c74ad375" providerId="ADAL" clId="{C4399B38-0CA1-4400-B07F-C0AC335F6650}" dt="2021-01-10T21:36:13.065" v="200"/>
          <ac:spMkLst>
            <pc:docMk/>
            <pc:sldMk cId="1964711665" sldId="281"/>
            <ac:spMk id="352" creationId="{E01C8B88-4229-4A6A-BF7A-ED344076CBA2}"/>
          </ac:spMkLst>
        </pc:spChg>
        <pc:spChg chg="mod">
          <ac:chgData name="Moshe Freedman" userId="60dcc7a2-9905-4a61-8dfb-1ee9c74ad375" providerId="ADAL" clId="{C4399B38-0CA1-4400-B07F-C0AC335F6650}" dt="2021-01-10T21:36:13.065" v="200"/>
          <ac:spMkLst>
            <pc:docMk/>
            <pc:sldMk cId="1964711665" sldId="281"/>
            <ac:spMk id="353" creationId="{CBE6C3B7-4A07-42EF-AEAF-C80CC7E077F1}"/>
          </ac:spMkLst>
        </pc:spChg>
        <pc:spChg chg="mod">
          <ac:chgData name="Moshe Freedman" userId="60dcc7a2-9905-4a61-8dfb-1ee9c74ad375" providerId="ADAL" clId="{C4399B38-0CA1-4400-B07F-C0AC335F6650}" dt="2021-01-10T21:36:13.065" v="200"/>
          <ac:spMkLst>
            <pc:docMk/>
            <pc:sldMk cId="1964711665" sldId="281"/>
            <ac:spMk id="356" creationId="{430ED7D4-FE01-483E-8B31-D61C90A386A2}"/>
          </ac:spMkLst>
        </pc:spChg>
        <pc:spChg chg="mod">
          <ac:chgData name="Moshe Freedman" userId="60dcc7a2-9905-4a61-8dfb-1ee9c74ad375" providerId="ADAL" clId="{C4399B38-0CA1-4400-B07F-C0AC335F6650}" dt="2021-01-10T21:36:13.065" v="200"/>
          <ac:spMkLst>
            <pc:docMk/>
            <pc:sldMk cId="1964711665" sldId="281"/>
            <ac:spMk id="357" creationId="{A7C16153-696C-4473-BA7F-706CA8C921CE}"/>
          </ac:spMkLst>
        </pc:spChg>
        <pc:spChg chg="mod">
          <ac:chgData name="Moshe Freedman" userId="60dcc7a2-9905-4a61-8dfb-1ee9c74ad375" providerId="ADAL" clId="{C4399B38-0CA1-4400-B07F-C0AC335F6650}" dt="2021-01-10T21:36:13.065" v="200"/>
          <ac:spMkLst>
            <pc:docMk/>
            <pc:sldMk cId="1964711665" sldId="281"/>
            <ac:spMk id="358" creationId="{516DD7A0-8A6C-40A6-A27E-55BA5E4BC188}"/>
          </ac:spMkLst>
        </pc:spChg>
        <pc:spChg chg="mod">
          <ac:chgData name="Moshe Freedman" userId="60dcc7a2-9905-4a61-8dfb-1ee9c74ad375" providerId="ADAL" clId="{C4399B38-0CA1-4400-B07F-C0AC335F6650}" dt="2021-01-10T21:36:13.065" v="200"/>
          <ac:spMkLst>
            <pc:docMk/>
            <pc:sldMk cId="1964711665" sldId="281"/>
            <ac:spMk id="359" creationId="{9DED4626-D2D0-4D36-AA2F-D6291DA82BB6}"/>
          </ac:spMkLst>
        </pc:spChg>
        <pc:spChg chg="mod">
          <ac:chgData name="Moshe Freedman" userId="60dcc7a2-9905-4a61-8dfb-1ee9c74ad375" providerId="ADAL" clId="{C4399B38-0CA1-4400-B07F-C0AC335F6650}" dt="2021-01-10T21:36:13.065" v="200"/>
          <ac:spMkLst>
            <pc:docMk/>
            <pc:sldMk cId="1964711665" sldId="281"/>
            <ac:spMk id="360" creationId="{BDD32BD4-6A11-4D39-8551-E0CD7D1CF3AB}"/>
          </ac:spMkLst>
        </pc:spChg>
        <pc:spChg chg="mod">
          <ac:chgData name="Moshe Freedman" userId="60dcc7a2-9905-4a61-8dfb-1ee9c74ad375" providerId="ADAL" clId="{C4399B38-0CA1-4400-B07F-C0AC335F6650}" dt="2021-01-10T21:36:13.065" v="200"/>
          <ac:spMkLst>
            <pc:docMk/>
            <pc:sldMk cId="1964711665" sldId="281"/>
            <ac:spMk id="363" creationId="{C88B3FE9-FDC2-4558-A573-8933BFC946B4}"/>
          </ac:spMkLst>
        </pc:spChg>
        <pc:spChg chg="mod">
          <ac:chgData name="Moshe Freedman" userId="60dcc7a2-9905-4a61-8dfb-1ee9c74ad375" providerId="ADAL" clId="{C4399B38-0CA1-4400-B07F-C0AC335F6650}" dt="2021-01-10T21:36:13.065" v="200"/>
          <ac:spMkLst>
            <pc:docMk/>
            <pc:sldMk cId="1964711665" sldId="281"/>
            <ac:spMk id="364" creationId="{20BC988A-33AF-441F-9DD2-977EB315940E}"/>
          </ac:spMkLst>
        </pc:spChg>
        <pc:spChg chg="mod">
          <ac:chgData name="Moshe Freedman" userId="60dcc7a2-9905-4a61-8dfb-1ee9c74ad375" providerId="ADAL" clId="{C4399B38-0CA1-4400-B07F-C0AC335F6650}" dt="2021-01-10T21:36:18.807" v="201"/>
          <ac:spMkLst>
            <pc:docMk/>
            <pc:sldMk cId="1964711665" sldId="281"/>
            <ac:spMk id="376" creationId="{C5211B0C-D3AF-488F-B818-DDCD4271D839}"/>
          </ac:spMkLst>
        </pc:spChg>
        <pc:spChg chg="mod">
          <ac:chgData name="Moshe Freedman" userId="60dcc7a2-9905-4a61-8dfb-1ee9c74ad375" providerId="ADAL" clId="{C4399B38-0CA1-4400-B07F-C0AC335F6650}" dt="2021-01-10T21:36:18.807" v="201"/>
          <ac:spMkLst>
            <pc:docMk/>
            <pc:sldMk cId="1964711665" sldId="281"/>
            <ac:spMk id="377" creationId="{4F94FC69-AFFC-414B-B1F5-FF8713EBD3CB}"/>
          </ac:spMkLst>
        </pc:spChg>
        <pc:spChg chg="mod">
          <ac:chgData name="Moshe Freedman" userId="60dcc7a2-9905-4a61-8dfb-1ee9c74ad375" providerId="ADAL" clId="{C4399B38-0CA1-4400-B07F-C0AC335F6650}" dt="2021-01-10T21:36:18.807" v="201"/>
          <ac:spMkLst>
            <pc:docMk/>
            <pc:sldMk cId="1964711665" sldId="281"/>
            <ac:spMk id="380" creationId="{FDFBAABA-2342-41AE-B904-0DE35E10E808}"/>
          </ac:spMkLst>
        </pc:spChg>
        <pc:spChg chg="mod">
          <ac:chgData name="Moshe Freedman" userId="60dcc7a2-9905-4a61-8dfb-1ee9c74ad375" providerId="ADAL" clId="{C4399B38-0CA1-4400-B07F-C0AC335F6650}" dt="2021-01-10T21:36:18.807" v="201"/>
          <ac:spMkLst>
            <pc:docMk/>
            <pc:sldMk cId="1964711665" sldId="281"/>
            <ac:spMk id="381" creationId="{DB7CABCE-7999-4AC7-9731-E85729FD051E}"/>
          </ac:spMkLst>
        </pc:spChg>
        <pc:spChg chg="mod">
          <ac:chgData name="Moshe Freedman" userId="60dcc7a2-9905-4a61-8dfb-1ee9c74ad375" providerId="ADAL" clId="{C4399B38-0CA1-4400-B07F-C0AC335F6650}" dt="2021-01-10T21:36:18.807" v="201"/>
          <ac:spMkLst>
            <pc:docMk/>
            <pc:sldMk cId="1964711665" sldId="281"/>
            <ac:spMk id="383" creationId="{4AB9F7B1-2A6D-4E4A-A729-A7DDC84D3779}"/>
          </ac:spMkLst>
        </pc:spChg>
        <pc:spChg chg="mod">
          <ac:chgData name="Moshe Freedman" userId="60dcc7a2-9905-4a61-8dfb-1ee9c74ad375" providerId="ADAL" clId="{C4399B38-0CA1-4400-B07F-C0AC335F6650}" dt="2021-01-10T21:36:18.807" v="201"/>
          <ac:spMkLst>
            <pc:docMk/>
            <pc:sldMk cId="1964711665" sldId="281"/>
            <ac:spMk id="384" creationId="{0644033B-EA92-42E6-9FCE-CF6F42F0E408}"/>
          </ac:spMkLst>
        </pc:spChg>
        <pc:spChg chg="mod">
          <ac:chgData name="Moshe Freedman" userId="60dcc7a2-9905-4a61-8dfb-1ee9c74ad375" providerId="ADAL" clId="{C4399B38-0CA1-4400-B07F-C0AC335F6650}" dt="2021-01-10T21:36:18.807" v="201"/>
          <ac:spMkLst>
            <pc:docMk/>
            <pc:sldMk cId="1964711665" sldId="281"/>
            <ac:spMk id="385" creationId="{44AC12C4-BCC7-4F5A-9101-E9D89A5EFF4F}"/>
          </ac:spMkLst>
        </pc:spChg>
        <pc:spChg chg="mod">
          <ac:chgData name="Moshe Freedman" userId="60dcc7a2-9905-4a61-8dfb-1ee9c74ad375" providerId="ADAL" clId="{C4399B38-0CA1-4400-B07F-C0AC335F6650}" dt="2021-01-10T21:36:18.807" v="201"/>
          <ac:spMkLst>
            <pc:docMk/>
            <pc:sldMk cId="1964711665" sldId="281"/>
            <ac:spMk id="387" creationId="{4CEB74F6-83E8-4D2E-B986-64A945A0F939}"/>
          </ac:spMkLst>
        </pc:spChg>
        <pc:spChg chg="mod">
          <ac:chgData name="Moshe Freedman" userId="60dcc7a2-9905-4a61-8dfb-1ee9c74ad375" providerId="ADAL" clId="{C4399B38-0CA1-4400-B07F-C0AC335F6650}" dt="2021-01-10T21:36:18.807" v="201"/>
          <ac:spMkLst>
            <pc:docMk/>
            <pc:sldMk cId="1964711665" sldId="281"/>
            <ac:spMk id="389" creationId="{2F4223F2-492E-4CFD-B203-B6EBF19D68C5}"/>
          </ac:spMkLst>
        </pc:spChg>
        <pc:spChg chg="mod">
          <ac:chgData name="Moshe Freedman" userId="60dcc7a2-9905-4a61-8dfb-1ee9c74ad375" providerId="ADAL" clId="{C4399B38-0CA1-4400-B07F-C0AC335F6650}" dt="2021-01-10T21:36:18.807" v="201"/>
          <ac:spMkLst>
            <pc:docMk/>
            <pc:sldMk cId="1964711665" sldId="281"/>
            <ac:spMk id="391" creationId="{9E7E74FE-C4D1-45F8-9E8F-1051DE8002BE}"/>
          </ac:spMkLst>
        </pc:spChg>
        <pc:spChg chg="mod">
          <ac:chgData name="Moshe Freedman" userId="60dcc7a2-9905-4a61-8dfb-1ee9c74ad375" providerId="ADAL" clId="{C4399B38-0CA1-4400-B07F-C0AC335F6650}" dt="2021-01-10T21:36:18.807" v="201"/>
          <ac:spMkLst>
            <pc:docMk/>
            <pc:sldMk cId="1964711665" sldId="281"/>
            <ac:spMk id="393" creationId="{F02955E1-0E0A-458F-BF8E-2920BF4D57BA}"/>
          </ac:spMkLst>
        </pc:spChg>
        <pc:spChg chg="mod">
          <ac:chgData name="Moshe Freedman" userId="60dcc7a2-9905-4a61-8dfb-1ee9c74ad375" providerId="ADAL" clId="{C4399B38-0CA1-4400-B07F-C0AC335F6650}" dt="2021-01-10T21:36:18.807" v="201"/>
          <ac:spMkLst>
            <pc:docMk/>
            <pc:sldMk cId="1964711665" sldId="281"/>
            <ac:spMk id="395" creationId="{71A95C44-0862-446D-8765-01318CC122A5}"/>
          </ac:spMkLst>
        </pc:spChg>
        <pc:spChg chg="mod">
          <ac:chgData name="Moshe Freedman" userId="60dcc7a2-9905-4a61-8dfb-1ee9c74ad375" providerId="ADAL" clId="{C4399B38-0CA1-4400-B07F-C0AC335F6650}" dt="2021-01-10T21:36:18.807" v="201"/>
          <ac:spMkLst>
            <pc:docMk/>
            <pc:sldMk cId="1964711665" sldId="281"/>
            <ac:spMk id="397" creationId="{7E43473F-05FA-4874-883F-A58A858CB520}"/>
          </ac:spMkLst>
        </pc:spChg>
        <pc:spChg chg="mod">
          <ac:chgData name="Moshe Freedman" userId="60dcc7a2-9905-4a61-8dfb-1ee9c74ad375" providerId="ADAL" clId="{C4399B38-0CA1-4400-B07F-C0AC335F6650}" dt="2021-01-10T21:37:10.268" v="207"/>
          <ac:spMkLst>
            <pc:docMk/>
            <pc:sldMk cId="1964711665" sldId="281"/>
            <ac:spMk id="400" creationId="{78E2E8CC-433D-45FC-8DCE-0DF3DFAB38C6}"/>
          </ac:spMkLst>
        </pc:spChg>
        <pc:spChg chg="mod">
          <ac:chgData name="Moshe Freedman" userId="60dcc7a2-9905-4a61-8dfb-1ee9c74ad375" providerId="ADAL" clId="{C4399B38-0CA1-4400-B07F-C0AC335F6650}" dt="2021-01-10T21:37:10.268" v="207"/>
          <ac:spMkLst>
            <pc:docMk/>
            <pc:sldMk cId="1964711665" sldId="281"/>
            <ac:spMk id="401" creationId="{29E9952D-5D72-4665-8D90-BCD2573E6A02}"/>
          </ac:spMkLst>
        </pc:spChg>
        <pc:spChg chg="mod">
          <ac:chgData name="Moshe Freedman" userId="60dcc7a2-9905-4a61-8dfb-1ee9c74ad375" providerId="ADAL" clId="{C4399B38-0CA1-4400-B07F-C0AC335F6650}" dt="2021-01-10T21:37:10.268" v="207"/>
          <ac:spMkLst>
            <pc:docMk/>
            <pc:sldMk cId="1964711665" sldId="281"/>
            <ac:spMk id="404" creationId="{BBE512E2-B553-4657-873A-65C1A2917AF0}"/>
          </ac:spMkLst>
        </pc:spChg>
        <pc:spChg chg="mod">
          <ac:chgData name="Moshe Freedman" userId="60dcc7a2-9905-4a61-8dfb-1ee9c74ad375" providerId="ADAL" clId="{C4399B38-0CA1-4400-B07F-C0AC335F6650}" dt="2021-01-10T21:37:10.268" v="207"/>
          <ac:spMkLst>
            <pc:docMk/>
            <pc:sldMk cId="1964711665" sldId="281"/>
            <ac:spMk id="405" creationId="{FE3EB05C-28A5-4090-96DA-05CE87043745}"/>
          </ac:spMkLst>
        </pc:spChg>
        <pc:spChg chg="mod">
          <ac:chgData name="Moshe Freedman" userId="60dcc7a2-9905-4a61-8dfb-1ee9c74ad375" providerId="ADAL" clId="{C4399B38-0CA1-4400-B07F-C0AC335F6650}" dt="2021-01-10T21:37:10.268" v="207"/>
          <ac:spMkLst>
            <pc:docMk/>
            <pc:sldMk cId="1964711665" sldId="281"/>
            <ac:spMk id="406" creationId="{7EE4B3BA-FEC8-4866-A0DD-4E557A0B50D6}"/>
          </ac:spMkLst>
        </pc:spChg>
        <pc:spChg chg="mod">
          <ac:chgData name="Moshe Freedman" userId="60dcc7a2-9905-4a61-8dfb-1ee9c74ad375" providerId="ADAL" clId="{C4399B38-0CA1-4400-B07F-C0AC335F6650}" dt="2021-01-10T21:37:10.268" v="207"/>
          <ac:spMkLst>
            <pc:docMk/>
            <pc:sldMk cId="1964711665" sldId="281"/>
            <ac:spMk id="407" creationId="{AD6DDCEE-6FE6-4250-8285-3D6AB1D2D28C}"/>
          </ac:spMkLst>
        </pc:spChg>
        <pc:grpChg chg="add mod">
          <ac:chgData name="Moshe Freedman" userId="60dcc7a2-9905-4a61-8dfb-1ee9c74ad375" providerId="ADAL" clId="{C4399B38-0CA1-4400-B07F-C0AC335F6650}" dt="2021-01-10T21:36:13.065" v="200"/>
          <ac:grpSpMkLst>
            <pc:docMk/>
            <pc:sldMk cId="1964711665" sldId="281"/>
            <ac:grpSpMk id="179" creationId="{ADE43482-87F1-4B13-9AAD-2A94F6A98FD7}"/>
          </ac:grpSpMkLst>
        </pc:grpChg>
        <pc:grpChg chg="del">
          <ac:chgData name="Moshe Freedman" userId="60dcc7a2-9905-4a61-8dfb-1ee9c74ad375" providerId="ADAL" clId="{C4399B38-0CA1-4400-B07F-C0AC335F6650}" dt="2021-01-10T21:36:09.235" v="198" actId="478"/>
          <ac:grpSpMkLst>
            <pc:docMk/>
            <pc:sldMk cId="1964711665" sldId="281"/>
            <ac:grpSpMk id="182" creationId="{5DC004F7-1BC3-482C-B6DF-BAE645CD939E}"/>
          </ac:grpSpMkLst>
        </pc:grpChg>
        <pc:grpChg chg="del mod">
          <ac:chgData name="Moshe Freedman" userId="60dcc7a2-9905-4a61-8dfb-1ee9c74ad375" providerId="ADAL" clId="{C4399B38-0CA1-4400-B07F-C0AC335F6650}" dt="2021-01-10T21:36:07.669" v="197" actId="478"/>
          <ac:grpSpMkLst>
            <pc:docMk/>
            <pc:sldMk cId="1964711665" sldId="281"/>
            <ac:grpSpMk id="186" creationId="{CA13628D-9E29-4044-8A92-BC1F3B1826AD}"/>
          </ac:grpSpMkLst>
        </pc:grpChg>
        <pc:grpChg chg="del">
          <ac:chgData name="Moshe Freedman" userId="60dcc7a2-9905-4a61-8dfb-1ee9c74ad375" providerId="ADAL" clId="{C4399B38-0CA1-4400-B07F-C0AC335F6650}" dt="2021-01-10T21:36:12.112" v="199" actId="478"/>
          <ac:grpSpMkLst>
            <pc:docMk/>
            <pc:sldMk cId="1964711665" sldId="281"/>
            <ac:grpSpMk id="190" creationId="{715C7909-A024-4ECF-B4A5-E964E5ABD854}"/>
          </ac:grpSpMkLst>
        </pc:grpChg>
        <pc:grpChg chg="del">
          <ac:chgData name="Moshe Freedman" userId="60dcc7a2-9905-4a61-8dfb-1ee9c74ad375" providerId="ADAL" clId="{C4399B38-0CA1-4400-B07F-C0AC335F6650}" dt="2021-01-10T21:36:06.360" v="195" actId="478"/>
          <ac:grpSpMkLst>
            <pc:docMk/>
            <pc:sldMk cId="1964711665" sldId="281"/>
            <ac:grpSpMk id="194" creationId="{8D2283D6-3290-4406-BECE-9B5CC2FC7057}"/>
          </ac:grpSpMkLst>
        </pc:grpChg>
        <pc:grpChg chg="add mod">
          <ac:chgData name="Moshe Freedman" userId="60dcc7a2-9905-4a61-8dfb-1ee9c74ad375" providerId="ADAL" clId="{C4399B38-0CA1-4400-B07F-C0AC335F6650}" dt="2021-01-10T21:36:13.065" v="200"/>
          <ac:grpSpMkLst>
            <pc:docMk/>
            <pc:sldMk cId="1964711665" sldId="281"/>
            <ac:grpSpMk id="297" creationId="{2D26D599-082C-4A88-A5D8-9CCB80CC277F}"/>
          </ac:grpSpMkLst>
        </pc:grpChg>
        <pc:grpChg chg="add mod">
          <ac:chgData name="Moshe Freedman" userId="60dcc7a2-9905-4a61-8dfb-1ee9c74ad375" providerId="ADAL" clId="{C4399B38-0CA1-4400-B07F-C0AC335F6650}" dt="2021-01-10T21:36:13.065" v="200"/>
          <ac:grpSpMkLst>
            <pc:docMk/>
            <pc:sldMk cId="1964711665" sldId="281"/>
            <ac:grpSpMk id="314" creationId="{28027D6A-12BE-484F-9CF6-3FF60899B6CB}"/>
          </ac:grpSpMkLst>
        </pc:grpChg>
        <pc:grpChg chg="add mod">
          <ac:chgData name="Moshe Freedman" userId="60dcc7a2-9905-4a61-8dfb-1ee9c74ad375" providerId="ADAL" clId="{C4399B38-0CA1-4400-B07F-C0AC335F6650}" dt="2021-01-10T21:36:13.065" v="200"/>
          <ac:grpSpMkLst>
            <pc:docMk/>
            <pc:sldMk cId="1964711665" sldId="281"/>
            <ac:grpSpMk id="351" creationId="{38064239-C250-475A-961C-D942D0A5589A}"/>
          </ac:grpSpMkLst>
        </pc:grpChg>
        <pc:grpChg chg="add mod">
          <ac:chgData name="Moshe Freedman" userId="60dcc7a2-9905-4a61-8dfb-1ee9c74ad375" providerId="ADAL" clId="{C4399B38-0CA1-4400-B07F-C0AC335F6650}" dt="2021-01-10T21:36:18.807" v="201"/>
          <ac:grpSpMkLst>
            <pc:docMk/>
            <pc:sldMk cId="1964711665" sldId="281"/>
            <ac:grpSpMk id="368" creationId="{A6CB1AAD-0DE2-41A8-8AF6-7B66009F7441}"/>
          </ac:grpSpMkLst>
        </pc:grpChg>
        <pc:grpChg chg="mod">
          <ac:chgData name="Moshe Freedman" userId="60dcc7a2-9905-4a61-8dfb-1ee9c74ad375" providerId="ADAL" clId="{C4399B38-0CA1-4400-B07F-C0AC335F6650}" dt="2021-01-10T21:36:18.807" v="201"/>
          <ac:grpSpMkLst>
            <pc:docMk/>
            <pc:sldMk cId="1964711665" sldId="281"/>
            <ac:grpSpMk id="369" creationId="{579374C7-83FA-428D-BDC6-D474B8918F25}"/>
          </ac:grpSpMkLst>
        </pc:grpChg>
        <pc:grpChg chg="mod">
          <ac:chgData name="Moshe Freedman" userId="60dcc7a2-9905-4a61-8dfb-1ee9c74ad375" providerId="ADAL" clId="{C4399B38-0CA1-4400-B07F-C0AC335F6650}" dt="2021-01-10T21:36:18.807" v="201"/>
          <ac:grpSpMkLst>
            <pc:docMk/>
            <pc:sldMk cId="1964711665" sldId="281"/>
            <ac:grpSpMk id="370" creationId="{1610C20A-863B-400B-9072-AFB8C95D2066}"/>
          </ac:grpSpMkLst>
        </pc:grpChg>
        <pc:grpChg chg="mod">
          <ac:chgData name="Moshe Freedman" userId="60dcc7a2-9905-4a61-8dfb-1ee9c74ad375" providerId="ADAL" clId="{C4399B38-0CA1-4400-B07F-C0AC335F6650}" dt="2021-01-10T21:36:18.807" v="201"/>
          <ac:grpSpMkLst>
            <pc:docMk/>
            <pc:sldMk cId="1964711665" sldId="281"/>
            <ac:grpSpMk id="371" creationId="{D23A3A1B-AAA0-44FA-A2A2-BF5277E5BBF9}"/>
          </ac:grpSpMkLst>
        </pc:grpChg>
        <pc:grpChg chg="mod">
          <ac:chgData name="Moshe Freedman" userId="60dcc7a2-9905-4a61-8dfb-1ee9c74ad375" providerId="ADAL" clId="{C4399B38-0CA1-4400-B07F-C0AC335F6650}" dt="2021-01-10T21:36:18.807" v="201"/>
          <ac:grpSpMkLst>
            <pc:docMk/>
            <pc:sldMk cId="1964711665" sldId="281"/>
            <ac:grpSpMk id="372" creationId="{D1B44227-DD18-4E6A-A0B5-D96EBEDC0FFD}"/>
          </ac:grpSpMkLst>
        </pc:grpChg>
        <pc:grpChg chg="mod">
          <ac:chgData name="Moshe Freedman" userId="60dcc7a2-9905-4a61-8dfb-1ee9c74ad375" providerId="ADAL" clId="{C4399B38-0CA1-4400-B07F-C0AC335F6650}" dt="2021-01-10T21:36:18.807" v="201"/>
          <ac:grpSpMkLst>
            <pc:docMk/>
            <pc:sldMk cId="1964711665" sldId="281"/>
            <ac:grpSpMk id="373" creationId="{5280A1A1-642A-4A77-B09F-974CE1B0B5D5}"/>
          </ac:grpSpMkLst>
        </pc:grpChg>
        <pc:grpChg chg="mod">
          <ac:chgData name="Moshe Freedman" userId="60dcc7a2-9905-4a61-8dfb-1ee9c74ad375" providerId="ADAL" clId="{C4399B38-0CA1-4400-B07F-C0AC335F6650}" dt="2021-01-10T21:36:18.807" v="201"/>
          <ac:grpSpMkLst>
            <pc:docMk/>
            <pc:sldMk cId="1964711665" sldId="281"/>
            <ac:grpSpMk id="374" creationId="{0591B0D4-F506-4701-B51D-F6B465D5585D}"/>
          </ac:grpSpMkLst>
        </pc:grpChg>
        <pc:grpChg chg="mod">
          <ac:chgData name="Moshe Freedman" userId="60dcc7a2-9905-4a61-8dfb-1ee9c74ad375" providerId="ADAL" clId="{C4399B38-0CA1-4400-B07F-C0AC335F6650}" dt="2021-01-10T21:36:18.807" v="201"/>
          <ac:grpSpMkLst>
            <pc:docMk/>
            <pc:sldMk cId="1964711665" sldId="281"/>
            <ac:grpSpMk id="375" creationId="{3C876EF4-E4F1-4F54-9AF5-FA949E564750}"/>
          </ac:grpSpMkLst>
        </pc:grpChg>
        <pc:grpChg chg="mod">
          <ac:chgData name="Moshe Freedman" userId="60dcc7a2-9905-4a61-8dfb-1ee9c74ad375" providerId="ADAL" clId="{C4399B38-0CA1-4400-B07F-C0AC335F6650}" dt="2021-01-10T21:36:18.807" v="201"/>
          <ac:grpSpMkLst>
            <pc:docMk/>
            <pc:sldMk cId="1964711665" sldId="281"/>
            <ac:grpSpMk id="382" creationId="{C124869C-68FD-41CF-BED4-D518BA4A3ED0}"/>
          </ac:grpSpMkLst>
        </pc:grpChg>
        <pc:grpChg chg="add mod">
          <ac:chgData name="Moshe Freedman" userId="60dcc7a2-9905-4a61-8dfb-1ee9c74ad375" providerId="ADAL" clId="{C4399B38-0CA1-4400-B07F-C0AC335F6650}" dt="2021-01-10T21:37:17.093" v="209" actId="688"/>
          <ac:grpSpMkLst>
            <pc:docMk/>
            <pc:sldMk cId="1964711665" sldId="281"/>
            <ac:grpSpMk id="399" creationId="{D024A88F-09E8-453A-8EBC-E79409938B7E}"/>
          </ac:grpSpMkLst>
        </pc:grpChg>
        <pc:picChg chg="add del mod">
          <ac:chgData name="Moshe Freedman" userId="60dcc7a2-9905-4a61-8dfb-1ee9c74ad375" providerId="ADAL" clId="{C4399B38-0CA1-4400-B07F-C0AC335F6650}" dt="2021-01-10T21:37:32.449" v="212" actId="478"/>
          <ac:picMkLst>
            <pc:docMk/>
            <pc:sldMk cId="1964711665" sldId="281"/>
            <ac:picMk id="408" creationId="{5964A634-C4F3-4D86-A104-1A8D49C69148}"/>
          </ac:picMkLst>
        </pc:picChg>
        <pc:picChg chg="add mod">
          <ac:chgData name="Moshe Freedman" userId="60dcc7a2-9905-4a61-8dfb-1ee9c74ad375" providerId="ADAL" clId="{C4399B38-0CA1-4400-B07F-C0AC335F6650}" dt="2021-01-10T21:37:37.524" v="213"/>
          <ac:picMkLst>
            <pc:docMk/>
            <pc:sldMk cId="1964711665" sldId="281"/>
            <ac:picMk id="409" creationId="{6E7F3D48-A108-4BAD-8300-634FBB25DCF8}"/>
          </ac:picMkLst>
        </pc:picChg>
        <pc:cxnChg chg="mod">
          <ac:chgData name="Moshe Freedman" userId="60dcc7a2-9905-4a61-8dfb-1ee9c74ad375" providerId="ADAL" clId="{C4399B38-0CA1-4400-B07F-C0AC335F6650}" dt="2021-01-10T21:36:13.065" v="200"/>
          <ac:cxnSpMkLst>
            <pc:docMk/>
            <pc:sldMk cId="1964711665" sldId="281"/>
            <ac:cxnSpMk id="230" creationId="{FCEEF5DC-F06C-4DD4-887C-A6EFD9A5B850}"/>
          </ac:cxnSpMkLst>
        </pc:cxnChg>
        <pc:cxnChg chg="mod">
          <ac:chgData name="Moshe Freedman" userId="60dcc7a2-9905-4a61-8dfb-1ee9c74ad375" providerId="ADAL" clId="{C4399B38-0CA1-4400-B07F-C0AC335F6650}" dt="2021-01-10T21:36:13.065" v="200"/>
          <ac:cxnSpMkLst>
            <pc:docMk/>
            <pc:sldMk cId="1964711665" sldId="281"/>
            <ac:cxnSpMk id="284" creationId="{BC2101B8-DE48-4A90-8584-7FBE3982D098}"/>
          </ac:cxnSpMkLst>
        </pc:cxnChg>
        <pc:cxnChg chg="mod">
          <ac:chgData name="Moshe Freedman" userId="60dcc7a2-9905-4a61-8dfb-1ee9c74ad375" providerId="ADAL" clId="{C4399B38-0CA1-4400-B07F-C0AC335F6650}" dt="2021-01-10T21:36:13.065" v="200"/>
          <ac:cxnSpMkLst>
            <pc:docMk/>
            <pc:sldMk cId="1964711665" sldId="281"/>
            <ac:cxnSpMk id="290" creationId="{CEB493BD-A6D0-42A7-A6A4-D2FDE09043CE}"/>
          </ac:cxnSpMkLst>
        </pc:cxnChg>
        <pc:cxnChg chg="mod">
          <ac:chgData name="Moshe Freedman" userId="60dcc7a2-9905-4a61-8dfb-1ee9c74ad375" providerId="ADAL" clId="{C4399B38-0CA1-4400-B07F-C0AC335F6650}" dt="2021-01-10T21:36:13.065" v="200"/>
          <ac:cxnSpMkLst>
            <pc:docMk/>
            <pc:sldMk cId="1964711665" sldId="281"/>
            <ac:cxnSpMk id="291" creationId="{07CBE555-8BC5-421E-8774-A5DD886A2337}"/>
          </ac:cxnSpMkLst>
        </pc:cxnChg>
        <pc:cxnChg chg="mod">
          <ac:chgData name="Moshe Freedman" userId="60dcc7a2-9905-4a61-8dfb-1ee9c74ad375" providerId="ADAL" clId="{C4399B38-0CA1-4400-B07F-C0AC335F6650}" dt="2021-01-10T21:36:13.065" v="200"/>
          <ac:cxnSpMkLst>
            <pc:docMk/>
            <pc:sldMk cId="1964711665" sldId="281"/>
            <ac:cxnSpMk id="294" creationId="{E38713AE-8CD5-452A-95E6-86E59D3BDF4F}"/>
          </ac:cxnSpMkLst>
        </pc:cxnChg>
        <pc:cxnChg chg="mod">
          <ac:chgData name="Moshe Freedman" userId="60dcc7a2-9905-4a61-8dfb-1ee9c74ad375" providerId="ADAL" clId="{C4399B38-0CA1-4400-B07F-C0AC335F6650}" dt="2021-01-10T21:36:13.065" v="200"/>
          <ac:cxnSpMkLst>
            <pc:docMk/>
            <pc:sldMk cId="1964711665" sldId="281"/>
            <ac:cxnSpMk id="295" creationId="{A5FF68AE-131B-4EBF-B7E5-86712B42FD9B}"/>
          </ac:cxnSpMkLst>
        </pc:cxnChg>
        <pc:cxnChg chg="mod">
          <ac:chgData name="Moshe Freedman" userId="60dcc7a2-9905-4a61-8dfb-1ee9c74ad375" providerId="ADAL" clId="{C4399B38-0CA1-4400-B07F-C0AC335F6650}" dt="2021-01-10T21:36:13.065" v="200"/>
          <ac:cxnSpMkLst>
            <pc:docMk/>
            <pc:sldMk cId="1964711665" sldId="281"/>
            <ac:cxnSpMk id="296" creationId="{0642B136-D79D-406F-9CD2-E3A4B4153AC7}"/>
          </ac:cxnSpMkLst>
        </pc:cxnChg>
        <pc:cxnChg chg="mod">
          <ac:chgData name="Moshe Freedman" userId="60dcc7a2-9905-4a61-8dfb-1ee9c74ad375" providerId="ADAL" clId="{C4399B38-0CA1-4400-B07F-C0AC335F6650}" dt="2021-01-10T21:36:13.065" v="200"/>
          <ac:cxnSpMkLst>
            <pc:docMk/>
            <pc:sldMk cId="1964711665" sldId="281"/>
            <ac:cxnSpMk id="300" creationId="{681C3BF1-AE3F-4C94-94E5-E6B0D1A5E7A8}"/>
          </ac:cxnSpMkLst>
        </pc:cxnChg>
        <pc:cxnChg chg="mod">
          <ac:chgData name="Moshe Freedman" userId="60dcc7a2-9905-4a61-8dfb-1ee9c74ad375" providerId="ADAL" clId="{C4399B38-0CA1-4400-B07F-C0AC335F6650}" dt="2021-01-10T21:36:13.065" v="200"/>
          <ac:cxnSpMkLst>
            <pc:docMk/>
            <pc:sldMk cId="1964711665" sldId="281"/>
            <ac:cxnSpMk id="301" creationId="{9641FBF8-F73A-4DB8-864A-2C495CC497F9}"/>
          </ac:cxnSpMkLst>
        </pc:cxnChg>
        <pc:cxnChg chg="mod">
          <ac:chgData name="Moshe Freedman" userId="60dcc7a2-9905-4a61-8dfb-1ee9c74ad375" providerId="ADAL" clId="{C4399B38-0CA1-4400-B07F-C0AC335F6650}" dt="2021-01-10T21:36:13.065" v="200"/>
          <ac:cxnSpMkLst>
            <pc:docMk/>
            <pc:sldMk cId="1964711665" sldId="281"/>
            <ac:cxnSpMk id="307" creationId="{F9F3541C-57C9-4EE8-93E1-70010F2E15F4}"/>
          </ac:cxnSpMkLst>
        </pc:cxnChg>
        <pc:cxnChg chg="mod">
          <ac:chgData name="Moshe Freedman" userId="60dcc7a2-9905-4a61-8dfb-1ee9c74ad375" providerId="ADAL" clId="{C4399B38-0CA1-4400-B07F-C0AC335F6650}" dt="2021-01-10T21:36:13.065" v="200"/>
          <ac:cxnSpMkLst>
            <pc:docMk/>
            <pc:sldMk cId="1964711665" sldId="281"/>
            <ac:cxnSpMk id="308" creationId="{D021F694-9902-47AF-9ADF-89CF94A5169A}"/>
          </ac:cxnSpMkLst>
        </pc:cxnChg>
        <pc:cxnChg chg="mod">
          <ac:chgData name="Moshe Freedman" userId="60dcc7a2-9905-4a61-8dfb-1ee9c74ad375" providerId="ADAL" clId="{C4399B38-0CA1-4400-B07F-C0AC335F6650}" dt="2021-01-10T21:36:13.065" v="200"/>
          <ac:cxnSpMkLst>
            <pc:docMk/>
            <pc:sldMk cId="1964711665" sldId="281"/>
            <ac:cxnSpMk id="311" creationId="{7F16FB0F-2098-489B-AC1A-CF2FD9542019}"/>
          </ac:cxnSpMkLst>
        </pc:cxnChg>
        <pc:cxnChg chg="mod">
          <ac:chgData name="Moshe Freedman" userId="60dcc7a2-9905-4a61-8dfb-1ee9c74ad375" providerId="ADAL" clId="{C4399B38-0CA1-4400-B07F-C0AC335F6650}" dt="2021-01-10T21:36:13.065" v="200"/>
          <ac:cxnSpMkLst>
            <pc:docMk/>
            <pc:sldMk cId="1964711665" sldId="281"/>
            <ac:cxnSpMk id="312" creationId="{F51E3956-22F1-47EA-B422-822649B915B8}"/>
          </ac:cxnSpMkLst>
        </pc:cxnChg>
        <pc:cxnChg chg="mod">
          <ac:chgData name="Moshe Freedman" userId="60dcc7a2-9905-4a61-8dfb-1ee9c74ad375" providerId="ADAL" clId="{C4399B38-0CA1-4400-B07F-C0AC335F6650}" dt="2021-01-10T21:36:13.065" v="200"/>
          <ac:cxnSpMkLst>
            <pc:docMk/>
            <pc:sldMk cId="1964711665" sldId="281"/>
            <ac:cxnSpMk id="313" creationId="{B1C31D48-C3C5-44EE-838F-9523813E6121}"/>
          </ac:cxnSpMkLst>
        </pc:cxnChg>
        <pc:cxnChg chg="mod">
          <ac:chgData name="Moshe Freedman" userId="60dcc7a2-9905-4a61-8dfb-1ee9c74ad375" providerId="ADAL" clId="{C4399B38-0CA1-4400-B07F-C0AC335F6650}" dt="2021-01-10T21:36:13.065" v="200"/>
          <ac:cxnSpMkLst>
            <pc:docMk/>
            <pc:sldMk cId="1964711665" sldId="281"/>
            <ac:cxnSpMk id="317" creationId="{09DC9C51-B807-4E18-8AE9-B193074DCAB5}"/>
          </ac:cxnSpMkLst>
        </pc:cxnChg>
        <pc:cxnChg chg="mod">
          <ac:chgData name="Moshe Freedman" userId="60dcc7a2-9905-4a61-8dfb-1ee9c74ad375" providerId="ADAL" clId="{C4399B38-0CA1-4400-B07F-C0AC335F6650}" dt="2021-01-10T21:36:13.065" v="200"/>
          <ac:cxnSpMkLst>
            <pc:docMk/>
            <pc:sldMk cId="1964711665" sldId="281"/>
            <ac:cxnSpMk id="318" creationId="{92D6442C-2009-49AE-8B6E-6A4748C30E07}"/>
          </ac:cxnSpMkLst>
        </pc:cxnChg>
        <pc:cxnChg chg="mod">
          <ac:chgData name="Moshe Freedman" userId="60dcc7a2-9905-4a61-8dfb-1ee9c74ad375" providerId="ADAL" clId="{C4399B38-0CA1-4400-B07F-C0AC335F6650}" dt="2021-01-10T21:36:13.065" v="200"/>
          <ac:cxnSpMkLst>
            <pc:docMk/>
            <pc:sldMk cId="1964711665" sldId="281"/>
            <ac:cxnSpMk id="324" creationId="{9A89CB61-AB1B-4837-AE86-C9E64CFA1469}"/>
          </ac:cxnSpMkLst>
        </pc:cxnChg>
        <pc:cxnChg chg="mod">
          <ac:chgData name="Moshe Freedman" userId="60dcc7a2-9905-4a61-8dfb-1ee9c74ad375" providerId="ADAL" clId="{C4399B38-0CA1-4400-B07F-C0AC335F6650}" dt="2021-01-10T21:36:13.065" v="200"/>
          <ac:cxnSpMkLst>
            <pc:docMk/>
            <pc:sldMk cId="1964711665" sldId="281"/>
            <ac:cxnSpMk id="325" creationId="{56286184-0049-4E88-8B35-5E8E75F3E4B8}"/>
          </ac:cxnSpMkLst>
        </pc:cxnChg>
        <pc:cxnChg chg="mod">
          <ac:chgData name="Moshe Freedman" userId="60dcc7a2-9905-4a61-8dfb-1ee9c74ad375" providerId="ADAL" clId="{C4399B38-0CA1-4400-B07F-C0AC335F6650}" dt="2021-01-10T21:36:13.065" v="200"/>
          <ac:cxnSpMkLst>
            <pc:docMk/>
            <pc:sldMk cId="1964711665" sldId="281"/>
            <ac:cxnSpMk id="348" creationId="{2EDA2BA0-8459-4158-BE13-A768DFF335A2}"/>
          </ac:cxnSpMkLst>
        </pc:cxnChg>
        <pc:cxnChg chg="mod">
          <ac:chgData name="Moshe Freedman" userId="60dcc7a2-9905-4a61-8dfb-1ee9c74ad375" providerId="ADAL" clId="{C4399B38-0CA1-4400-B07F-C0AC335F6650}" dt="2021-01-10T21:36:13.065" v="200"/>
          <ac:cxnSpMkLst>
            <pc:docMk/>
            <pc:sldMk cId="1964711665" sldId="281"/>
            <ac:cxnSpMk id="349" creationId="{AA1571D6-C731-4E47-9C55-8927BA70AA52}"/>
          </ac:cxnSpMkLst>
        </pc:cxnChg>
        <pc:cxnChg chg="mod">
          <ac:chgData name="Moshe Freedman" userId="60dcc7a2-9905-4a61-8dfb-1ee9c74ad375" providerId="ADAL" clId="{C4399B38-0CA1-4400-B07F-C0AC335F6650}" dt="2021-01-10T21:36:13.065" v="200"/>
          <ac:cxnSpMkLst>
            <pc:docMk/>
            <pc:sldMk cId="1964711665" sldId="281"/>
            <ac:cxnSpMk id="350" creationId="{402C2082-A98E-4077-A858-D71926EB1D91}"/>
          </ac:cxnSpMkLst>
        </pc:cxnChg>
        <pc:cxnChg chg="mod">
          <ac:chgData name="Moshe Freedman" userId="60dcc7a2-9905-4a61-8dfb-1ee9c74ad375" providerId="ADAL" clId="{C4399B38-0CA1-4400-B07F-C0AC335F6650}" dt="2021-01-10T21:36:13.065" v="200"/>
          <ac:cxnSpMkLst>
            <pc:docMk/>
            <pc:sldMk cId="1964711665" sldId="281"/>
            <ac:cxnSpMk id="354" creationId="{309B662A-A27D-434B-9B3D-CA4D1236DA75}"/>
          </ac:cxnSpMkLst>
        </pc:cxnChg>
        <pc:cxnChg chg="mod">
          <ac:chgData name="Moshe Freedman" userId="60dcc7a2-9905-4a61-8dfb-1ee9c74ad375" providerId="ADAL" clId="{C4399B38-0CA1-4400-B07F-C0AC335F6650}" dt="2021-01-10T21:36:13.065" v="200"/>
          <ac:cxnSpMkLst>
            <pc:docMk/>
            <pc:sldMk cId="1964711665" sldId="281"/>
            <ac:cxnSpMk id="355" creationId="{23A19788-D971-4CC9-8EF3-CCA44CCBD21D}"/>
          </ac:cxnSpMkLst>
        </pc:cxnChg>
        <pc:cxnChg chg="mod">
          <ac:chgData name="Moshe Freedman" userId="60dcc7a2-9905-4a61-8dfb-1ee9c74ad375" providerId="ADAL" clId="{C4399B38-0CA1-4400-B07F-C0AC335F6650}" dt="2021-01-10T21:36:13.065" v="200"/>
          <ac:cxnSpMkLst>
            <pc:docMk/>
            <pc:sldMk cId="1964711665" sldId="281"/>
            <ac:cxnSpMk id="361" creationId="{79774B64-0DAE-4A67-8230-DE226BDA26E4}"/>
          </ac:cxnSpMkLst>
        </pc:cxnChg>
        <pc:cxnChg chg="mod">
          <ac:chgData name="Moshe Freedman" userId="60dcc7a2-9905-4a61-8dfb-1ee9c74ad375" providerId="ADAL" clId="{C4399B38-0CA1-4400-B07F-C0AC335F6650}" dt="2021-01-10T21:36:13.065" v="200"/>
          <ac:cxnSpMkLst>
            <pc:docMk/>
            <pc:sldMk cId="1964711665" sldId="281"/>
            <ac:cxnSpMk id="362" creationId="{401A9FC2-AA56-4F0A-BAB0-F57F3518785D}"/>
          </ac:cxnSpMkLst>
        </pc:cxnChg>
        <pc:cxnChg chg="mod">
          <ac:chgData name="Moshe Freedman" userId="60dcc7a2-9905-4a61-8dfb-1ee9c74ad375" providerId="ADAL" clId="{C4399B38-0CA1-4400-B07F-C0AC335F6650}" dt="2021-01-10T21:36:13.065" v="200"/>
          <ac:cxnSpMkLst>
            <pc:docMk/>
            <pc:sldMk cId="1964711665" sldId="281"/>
            <ac:cxnSpMk id="365" creationId="{4C2715D0-4077-4FB4-8F83-9CED56F41FD9}"/>
          </ac:cxnSpMkLst>
        </pc:cxnChg>
        <pc:cxnChg chg="mod">
          <ac:chgData name="Moshe Freedman" userId="60dcc7a2-9905-4a61-8dfb-1ee9c74ad375" providerId="ADAL" clId="{C4399B38-0CA1-4400-B07F-C0AC335F6650}" dt="2021-01-10T21:36:13.065" v="200"/>
          <ac:cxnSpMkLst>
            <pc:docMk/>
            <pc:sldMk cId="1964711665" sldId="281"/>
            <ac:cxnSpMk id="366" creationId="{74DCC2B3-AB7F-4AB7-95B2-274EBF4803A9}"/>
          </ac:cxnSpMkLst>
        </pc:cxnChg>
        <pc:cxnChg chg="mod">
          <ac:chgData name="Moshe Freedman" userId="60dcc7a2-9905-4a61-8dfb-1ee9c74ad375" providerId="ADAL" clId="{C4399B38-0CA1-4400-B07F-C0AC335F6650}" dt="2021-01-10T21:36:13.065" v="200"/>
          <ac:cxnSpMkLst>
            <pc:docMk/>
            <pc:sldMk cId="1964711665" sldId="281"/>
            <ac:cxnSpMk id="367" creationId="{A91D0B38-0B44-4A51-AE5C-8100EC21361D}"/>
          </ac:cxnSpMkLst>
        </pc:cxnChg>
        <pc:cxnChg chg="mod">
          <ac:chgData name="Moshe Freedman" userId="60dcc7a2-9905-4a61-8dfb-1ee9c74ad375" providerId="ADAL" clId="{C4399B38-0CA1-4400-B07F-C0AC335F6650}" dt="2021-01-10T21:36:18.807" v="201"/>
          <ac:cxnSpMkLst>
            <pc:docMk/>
            <pc:sldMk cId="1964711665" sldId="281"/>
            <ac:cxnSpMk id="378" creationId="{478A46DF-0CC4-4BCF-A16E-7C4FA831FB5E}"/>
          </ac:cxnSpMkLst>
        </pc:cxnChg>
        <pc:cxnChg chg="mod">
          <ac:chgData name="Moshe Freedman" userId="60dcc7a2-9905-4a61-8dfb-1ee9c74ad375" providerId="ADAL" clId="{C4399B38-0CA1-4400-B07F-C0AC335F6650}" dt="2021-01-10T21:36:18.807" v="201"/>
          <ac:cxnSpMkLst>
            <pc:docMk/>
            <pc:sldMk cId="1964711665" sldId="281"/>
            <ac:cxnSpMk id="379" creationId="{8C2A363E-F060-4AF8-BFC9-B6EAB0BACAC5}"/>
          </ac:cxnSpMkLst>
        </pc:cxnChg>
        <pc:cxnChg chg="mod">
          <ac:chgData name="Moshe Freedman" userId="60dcc7a2-9905-4a61-8dfb-1ee9c74ad375" providerId="ADAL" clId="{C4399B38-0CA1-4400-B07F-C0AC335F6650}" dt="2021-01-10T21:36:18.807" v="201"/>
          <ac:cxnSpMkLst>
            <pc:docMk/>
            <pc:sldMk cId="1964711665" sldId="281"/>
            <ac:cxnSpMk id="386" creationId="{452D4AC3-F49D-4572-984A-C73446894D2D}"/>
          </ac:cxnSpMkLst>
        </pc:cxnChg>
        <pc:cxnChg chg="mod">
          <ac:chgData name="Moshe Freedman" userId="60dcc7a2-9905-4a61-8dfb-1ee9c74ad375" providerId="ADAL" clId="{C4399B38-0CA1-4400-B07F-C0AC335F6650}" dt="2021-01-10T21:36:18.807" v="201"/>
          <ac:cxnSpMkLst>
            <pc:docMk/>
            <pc:sldMk cId="1964711665" sldId="281"/>
            <ac:cxnSpMk id="388" creationId="{CBC0CAFF-099B-40CD-A309-5A851F8A1B9D}"/>
          </ac:cxnSpMkLst>
        </pc:cxnChg>
        <pc:cxnChg chg="mod">
          <ac:chgData name="Moshe Freedman" userId="60dcc7a2-9905-4a61-8dfb-1ee9c74ad375" providerId="ADAL" clId="{C4399B38-0CA1-4400-B07F-C0AC335F6650}" dt="2021-01-10T21:36:18.807" v="201"/>
          <ac:cxnSpMkLst>
            <pc:docMk/>
            <pc:sldMk cId="1964711665" sldId="281"/>
            <ac:cxnSpMk id="390" creationId="{AB5C8792-E43D-4B7E-904E-41B6FF8AF76B}"/>
          </ac:cxnSpMkLst>
        </pc:cxnChg>
        <pc:cxnChg chg="mod">
          <ac:chgData name="Moshe Freedman" userId="60dcc7a2-9905-4a61-8dfb-1ee9c74ad375" providerId="ADAL" clId="{C4399B38-0CA1-4400-B07F-C0AC335F6650}" dt="2021-01-10T21:36:18.807" v="201"/>
          <ac:cxnSpMkLst>
            <pc:docMk/>
            <pc:sldMk cId="1964711665" sldId="281"/>
            <ac:cxnSpMk id="392" creationId="{7A2AD614-2C8D-45A6-92EF-5104D3B958DA}"/>
          </ac:cxnSpMkLst>
        </pc:cxnChg>
        <pc:cxnChg chg="mod">
          <ac:chgData name="Moshe Freedman" userId="60dcc7a2-9905-4a61-8dfb-1ee9c74ad375" providerId="ADAL" clId="{C4399B38-0CA1-4400-B07F-C0AC335F6650}" dt="2021-01-10T21:36:18.807" v="201"/>
          <ac:cxnSpMkLst>
            <pc:docMk/>
            <pc:sldMk cId="1964711665" sldId="281"/>
            <ac:cxnSpMk id="394" creationId="{1D441E97-CE20-423E-A81E-F491875DE09B}"/>
          </ac:cxnSpMkLst>
        </pc:cxnChg>
        <pc:cxnChg chg="mod">
          <ac:chgData name="Moshe Freedman" userId="60dcc7a2-9905-4a61-8dfb-1ee9c74ad375" providerId="ADAL" clId="{C4399B38-0CA1-4400-B07F-C0AC335F6650}" dt="2021-01-10T21:36:18.807" v="201"/>
          <ac:cxnSpMkLst>
            <pc:docMk/>
            <pc:sldMk cId="1964711665" sldId="281"/>
            <ac:cxnSpMk id="396" creationId="{FDCA4986-8234-4463-9AB6-4EA6F53F1DBD}"/>
          </ac:cxnSpMkLst>
        </pc:cxnChg>
        <pc:cxnChg chg="mod">
          <ac:chgData name="Moshe Freedman" userId="60dcc7a2-9905-4a61-8dfb-1ee9c74ad375" providerId="ADAL" clId="{C4399B38-0CA1-4400-B07F-C0AC335F6650}" dt="2021-01-10T21:36:18.807" v="201"/>
          <ac:cxnSpMkLst>
            <pc:docMk/>
            <pc:sldMk cId="1964711665" sldId="281"/>
            <ac:cxnSpMk id="398" creationId="{2BBC67B4-FE0E-40D6-B3FE-7F22B0FF8419}"/>
          </ac:cxnSpMkLst>
        </pc:cxnChg>
        <pc:cxnChg chg="mod">
          <ac:chgData name="Moshe Freedman" userId="60dcc7a2-9905-4a61-8dfb-1ee9c74ad375" providerId="ADAL" clId="{C4399B38-0CA1-4400-B07F-C0AC335F6650}" dt="2021-01-10T21:37:10.268" v="207"/>
          <ac:cxnSpMkLst>
            <pc:docMk/>
            <pc:sldMk cId="1964711665" sldId="281"/>
            <ac:cxnSpMk id="402" creationId="{AED3DFF8-96E7-4F21-B23B-3DB4208565BC}"/>
          </ac:cxnSpMkLst>
        </pc:cxnChg>
        <pc:cxnChg chg="mod">
          <ac:chgData name="Moshe Freedman" userId="60dcc7a2-9905-4a61-8dfb-1ee9c74ad375" providerId="ADAL" clId="{C4399B38-0CA1-4400-B07F-C0AC335F6650}" dt="2021-01-10T21:37:10.268" v="207"/>
          <ac:cxnSpMkLst>
            <pc:docMk/>
            <pc:sldMk cId="1964711665" sldId="281"/>
            <ac:cxnSpMk id="403" creationId="{B29378F6-2F6B-4FFE-A8D2-5010B1494739}"/>
          </ac:cxnSpMkLst>
        </pc:cxnChg>
      </pc:sldChg>
      <pc:sldChg chg="modSp mod">
        <pc:chgData name="Moshe Freedman" userId="60dcc7a2-9905-4a61-8dfb-1ee9c74ad375" providerId="ADAL" clId="{C4399B38-0CA1-4400-B07F-C0AC335F6650}" dt="2021-01-11T16:38:16.973" v="268" actId="20577"/>
        <pc:sldMkLst>
          <pc:docMk/>
          <pc:sldMk cId="2304932698" sldId="302"/>
        </pc:sldMkLst>
        <pc:spChg chg="mod">
          <ac:chgData name="Moshe Freedman" userId="60dcc7a2-9905-4a61-8dfb-1ee9c74ad375" providerId="ADAL" clId="{C4399B38-0CA1-4400-B07F-C0AC335F6650}" dt="2021-01-11T16:38:16.973" v="268" actId="20577"/>
          <ac:spMkLst>
            <pc:docMk/>
            <pc:sldMk cId="2304932698" sldId="302"/>
            <ac:spMk id="5" creationId="{5CDB5F87-FEE7-49E9-B19F-50A19FE91496}"/>
          </ac:spMkLst>
        </pc:spChg>
        <pc:spChg chg="mod">
          <ac:chgData name="Moshe Freedman" userId="60dcc7a2-9905-4a61-8dfb-1ee9c74ad375" providerId="ADAL" clId="{C4399B38-0CA1-4400-B07F-C0AC335F6650}" dt="2021-01-11T16:36:36.328" v="253" actId="20577"/>
          <ac:spMkLst>
            <pc:docMk/>
            <pc:sldMk cId="2304932698" sldId="302"/>
            <ac:spMk id="6" creationId="{3691CA68-862A-4C27-A9BB-A486330834DA}"/>
          </ac:spMkLst>
        </pc:spChg>
      </pc:sldChg>
      <pc:sldChg chg="modSp mod">
        <pc:chgData name="Moshe Freedman" userId="60dcc7a2-9905-4a61-8dfb-1ee9c74ad375" providerId="ADAL" clId="{C4399B38-0CA1-4400-B07F-C0AC335F6650}" dt="2021-01-10T21:25:22.473" v="147" actId="20577"/>
        <pc:sldMkLst>
          <pc:docMk/>
          <pc:sldMk cId="1671115762" sldId="305"/>
        </pc:sldMkLst>
        <pc:spChg chg="mod">
          <ac:chgData name="Moshe Freedman" userId="60dcc7a2-9905-4a61-8dfb-1ee9c74ad375" providerId="ADAL" clId="{C4399B38-0CA1-4400-B07F-C0AC335F6650}" dt="2021-01-10T21:25:22.473" v="147" actId="20577"/>
          <ac:spMkLst>
            <pc:docMk/>
            <pc:sldMk cId="1671115762" sldId="305"/>
            <ac:spMk id="4" creationId="{9D2D76E5-7631-4C32-A980-C52E3EBC7A2C}"/>
          </ac:spMkLst>
        </pc:spChg>
      </pc:sldChg>
      <pc:sldChg chg="modSp mod">
        <pc:chgData name="Moshe Freedman" userId="60dcc7a2-9905-4a61-8dfb-1ee9c74ad375" providerId="ADAL" clId="{C4399B38-0CA1-4400-B07F-C0AC335F6650}" dt="2021-01-10T21:24:43.797" v="144" actId="1076"/>
        <pc:sldMkLst>
          <pc:docMk/>
          <pc:sldMk cId="188141064" sldId="350"/>
        </pc:sldMkLst>
        <pc:grpChg chg="mod">
          <ac:chgData name="Moshe Freedman" userId="60dcc7a2-9905-4a61-8dfb-1ee9c74ad375" providerId="ADAL" clId="{C4399B38-0CA1-4400-B07F-C0AC335F6650}" dt="2021-01-10T21:24:41.264" v="143" actId="1076"/>
          <ac:grpSpMkLst>
            <pc:docMk/>
            <pc:sldMk cId="188141064" sldId="350"/>
            <ac:grpSpMk id="90" creationId="{826993AB-E0E1-4612-9CA7-6BE0C01E234B}"/>
          </ac:grpSpMkLst>
        </pc:grpChg>
        <pc:grpChg chg="mod">
          <ac:chgData name="Moshe Freedman" userId="60dcc7a2-9905-4a61-8dfb-1ee9c74ad375" providerId="ADAL" clId="{C4399B38-0CA1-4400-B07F-C0AC335F6650}" dt="2021-01-10T21:24:43.797" v="144" actId="1076"/>
          <ac:grpSpMkLst>
            <pc:docMk/>
            <pc:sldMk cId="188141064" sldId="350"/>
            <ac:grpSpMk id="102" creationId="{1E043C14-AD83-4C28-B855-44D9E5254035}"/>
          </ac:grpSpMkLst>
        </pc:grpChg>
      </pc:sldChg>
      <pc:sldChg chg="modSp">
        <pc:chgData name="Moshe Freedman" userId="60dcc7a2-9905-4a61-8dfb-1ee9c74ad375" providerId="ADAL" clId="{C4399B38-0CA1-4400-B07F-C0AC335F6650}" dt="2021-01-11T10:08:47.136" v="232" actId="1076"/>
        <pc:sldMkLst>
          <pc:docMk/>
          <pc:sldMk cId="4073462987" sldId="364"/>
        </pc:sldMkLst>
        <pc:picChg chg="mod">
          <ac:chgData name="Moshe Freedman" userId="60dcc7a2-9905-4a61-8dfb-1ee9c74ad375" providerId="ADAL" clId="{C4399B38-0CA1-4400-B07F-C0AC335F6650}" dt="2021-01-11T10:08:47.136" v="232" actId="1076"/>
          <ac:picMkLst>
            <pc:docMk/>
            <pc:sldMk cId="4073462987" sldId="364"/>
            <ac:picMk id="2050" creationId="{99B505E8-E6AB-402F-8408-C05FB71CAFF0}"/>
          </ac:picMkLst>
        </pc:picChg>
      </pc:sldChg>
      <pc:sldChg chg="addSp delSp modSp mod">
        <pc:chgData name="Moshe Freedman" userId="60dcc7a2-9905-4a61-8dfb-1ee9c74ad375" providerId="ADAL" clId="{C4399B38-0CA1-4400-B07F-C0AC335F6650}" dt="2021-01-10T21:39:18.425" v="231" actId="1076"/>
        <pc:sldMkLst>
          <pc:docMk/>
          <pc:sldMk cId="18207084" sldId="368"/>
        </pc:sldMkLst>
        <pc:spChg chg="mod">
          <ac:chgData name="Moshe Freedman" userId="60dcc7a2-9905-4a61-8dfb-1ee9c74ad375" providerId="ADAL" clId="{C4399B38-0CA1-4400-B07F-C0AC335F6650}" dt="2021-01-10T21:38:28.671" v="222"/>
          <ac:spMkLst>
            <pc:docMk/>
            <pc:sldMk cId="18207084" sldId="368"/>
            <ac:spMk id="74" creationId="{5F3F637E-0239-4955-A7E6-ABF5B9269836}"/>
          </ac:spMkLst>
        </pc:spChg>
        <pc:spChg chg="mod">
          <ac:chgData name="Moshe Freedman" userId="60dcc7a2-9905-4a61-8dfb-1ee9c74ad375" providerId="ADAL" clId="{C4399B38-0CA1-4400-B07F-C0AC335F6650}" dt="2021-01-10T21:38:28.671" v="222"/>
          <ac:spMkLst>
            <pc:docMk/>
            <pc:sldMk cId="18207084" sldId="368"/>
            <ac:spMk id="84" creationId="{E131F120-E24D-4616-923D-416707BE95D9}"/>
          </ac:spMkLst>
        </pc:spChg>
        <pc:spChg chg="mod">
          <ac:chgData name="Moshe Freedman" userId="60dcc7a2-9905-4a61-8dfb-1ee9c74ad375" providerId="ADAL" clId="{C4399B38-0CA1-4400-B07F-C0AC335F6650}" dt="2021-01-10T21:38:28.671" v="222"/>
          <ac:spMkLst>
            <pc:docMk/>
            <pc:sldMk cId="18207084" sldId="368"/>
            <ac:spMk id="90" creationId="{296F45E6-7568-4778-9514-4C5404624688}"/>
          </ac:spMkLst>
        </pc:spChg>
        <pc:spChg chg="mod">
          <ac:chgData name="Moshe Freedman" userId="60dcc7a2-9905-4a61-8dfb-1ee9c74ad375" providerId="ADAL" clId="{C4399B38-0CA1-4400-B07F-C0AC335F6650}" dt="2021-01-10T21:38:28.671" v="222"/>
          <ac:spMkLst>
            <pc:docMk/>
            <pc:sldMk cId="18207084" sldId="368"/>
            <ac:spMk id="91" creationId="{AB01D01F-83EB-4E37-96EF-0E0098157F36}"/>
          </ac:spMkLst>
        </pc:spChg>
        <pc:spChg chg="mod">
          <ac:chgData name="Moshe Freedman" userId="60dcc7a2-9905-4a61-8dfb-1ee9c74ad375" providerId="ADAL" clId="{C4399B38-0CA1-4400-B07F-C0AC335F6650}" dt="2021-01-10T21:38:28.671" v="222"/>
          <ac:spMkLst>
            <pc:docMk/>
            <pc:sldMk cId="18207084" sldId="368"/>
            <ac:spMk id="92" creationId="{8E0B9F5A-A2E0-4497-8C04-06AD09EB4B32}"/>
          </ac:spMkLst>
        </pc:spChg>
        <pc:spChg chg="mod">
          <ac:chgData name="Moshe Freedman" userId="60dcc7a2-9905-4a61-8dfb-1ee9c74ad375" providerId="ADAL" clId="{C4399B38-0CA1-4400-B07F-C0AC335F6650}" dt="2021-01-10T21:38:28.671" v="222"/>
          <ac:spMkLst>
            <pc:docMk/>
            <pc:sldMk cId="18207084" sldId="368"/>
            <ac:spMk id="93" creationId="{439903DD-7799-4A7C-97D9-AD796C4AC22A}"/>
          </ac:spMkLst>
        </pc:spChg>
        <pc:spChg chg="mod">
          <ac:chgData name="Moshe Freedman" userId="60dcc7a2-9905-4a61-8dfb-1ee9c74ad375" providerId="ADAL" clId="{C4399B38-0CA1-4400-B07F-C0AC335F6650}" dt="2021-01-10T21:38:28.671" v="222"/>
          <ac:spMkLst>
            <pc:docMk/>
            <pc:sldMk cId="18207084" sldId="368"/>
            <ac:spMk id="94" creationId="{A71F67E6-C7CD-4DA8-9996-F935855FE09D}"/>
          </ac:spMkLst>
        </pc:spChg>
        <pc:spChg chg="mod">
          <ac:chgData name="Moshe Freedman" userId="60dcc7a2-9905-4a61-8dfb-1ee9c74ad375" providerId="ADAL" clId="{C4399B38-0CA1-4400-B07F-C0AC335F6650}" dt="2021-01-10T21:38:28.671" v="222"/>
          <ac:spMkLst>
            <pc:docMk/>
            <pc:sldMk cId="18207084" sldId="368"/>
            <ac:spMk id="97" creationId="{E3BE5B0A-2D99-4DC7-B5C3-9CF440434715}"/>
          </ac:spMkLst>
        </pc:spChg>
        <pc:spChg chg="mod">
          <ac:chgData name="Moshe Freedman" userId="60dcc7a2-9905-4a61-8dfb-1ee9c74ad375" providerId="ADAL" clId="{C4399B38-0CA1-4400-B07F-C0AC335F6650}" dt="2021-01-10T21:38:28.671" v="222"/>
          <ac:spMkLst>
            <pc:docMk/>
            <pc:sldMk cId="18207084" sldId="368"/>
            <ac:spMk id="98" creationId="{FE7AC975-729B-4FC4-8919-190D3E91E39D}"/>
          </ac:spMkLst>
        </pc:spChg>
        <pc:spChg chg="mod">
          <ac:chgData name="Moshe Freedman" userId="60dcc7a2-9905-4a61-8dfb-1ee9c74ad375" providerId="ADAL" clId="{C4399B38-0CA1-4400-B07F-C0AC335F6650}" dt="2021-01-10T21:38:28.671" v="222"/>
          <ac:spMkLst>
            <pc:docMk/>
            <pc:sldMk cId="18207084" sldId="368"/>
            <ac:spMk id="104" creationId="{765DFF61-99A7-48B3-9B41-640134D99209}"/>
          </ac:spMkLst>
        </pc:spChg>
        <pc:spChg chg="mod">
          <ac:chgData name="Moshe Freedman" userId="60dcc7a2-9905-4a61-8dfb-1ee9c74ad375" providerId="ADAL" clId="{C4399B38-0CA1-4400-B07F-C0AC335F6650}" dt="2021-01-10T21:38:28.671" v="222"/>
          <ac:spMkLst>
            <pc:docMk/>
            <pc:sldMk cId="18207084" sldId="368"/>
            <ac:spMk id="109" creationId="{9A4DD666-96C5-4282-A140-E073B92F58D3}"/>
          </ac:spMkLst>
        </pc:spChg>
        <pc:spChg chg="mod">
          <ac:chgData name="Moshe Freedman" userId="60dcc7a2-9905-4a61-8dfb-1ee9c74ad375" providerId="ADAL" clId="{C4399B38-0CA1-4400-B07F-C0AC335F6650}" dt="2021-01-10T21:38:28.671" v="222"/>
          <ac:spMkLst>
            <pc:docMk/>
            <pc:sldMk cId="18207084" sldId="368"/>
            <ac:spMk id="112" creationId="{171D3B0D-6C9D-4B24-BADB-8384E08BBBFE}"/>
          </ac:spMkLst>
        </pc:spChg>
        <pc:spChg chg="mod">
          <ac:chgData name="Moshe Freedman" userId="60dcc7a2-9905-4a61-8dfb-1ee9c74ad375" providerId="ADAL" clId="{C4399B38-0CA1-4400-B07F-C0AC335F6650}" dt="2021-01-10T21:38:28.671" v="222"/>
          <ac:spMkLst>
            <pc:docMk/>
            <pc:sldMk cId="18207084" sldId="368"/>
            <ac:spMk id="113" creationId="{710C6485-68E3-40BB-8413-B18D2255028F}"/>
          </ac:spMkLst>
        </pc:spChg>
        <pc:spChg chg="mod">
          <ac:chgData name="Moshe Freedman" userId="60dcc7a2-9905-4a61-8dfb-1ee9c74ad375" providerId="ADAL" clId="{C4399B38-0CA1-4400-B07F-C0AC335F6650}" dt="2021-01-10T21:38:28.671" v="222"/>
          <ac:spMkLst>
            <pc:docMk/>
            <pc:sldMk cId="18207084" sldId="368"/>
            <ac:spMk id="115" creationId="{58F74B42-0F6D-4E64-A511-81DBF67E69DC}"/>
          </ac:spMkLst>
        </pc:spChg>
        <pc:spChg chg="mod">
          <ac:chgData name="Moshe Freedman" userId="60dcc7a2-9905-4a61-8dfb-1ee9c74ad375" providerId="ADAL" clId="{C4399B38-0CA1-4400-B07F-C0AC335F6650}" dt="2021-01-10T21:38:28.671" v="222"/>
          <ac:spMkLst>
            <pc:docMk/>
            <pc:sldMk cId="18207084" sldId="368"/>
            <ac:spMk id="122" creationId="{D6C0B182-EE6A-4626-A0B2-AE4E062C0858}"/>
          </ac:spMkLst>
        </pc:spChg>
        <pc:spChg chg="mod">
          <ac:chgData name="Moshe Freedman" userId="60dcc7a2-9905-4a61-8dfb-1ee9c74ad375" providerId="ADAL" clId="{C4399B38-0CA1-4400-B07F-C0AC335F6650}" dt="2021-01-10T21:38:28.671" v="222"/>
          <ac:spMkLst>
            <pc:docMk/>
            <pc:sldMk cId="18207084" sldId="368"/>
            <ac:spMk id="126" creationId="{B64929F2-152E-481C-8FF0-20B3A19DF871}"/>
          </ac:spMkLst>
        </pc:spChg>
        <pc:spChg chg="mod">
          <ac:chgData name="Moshe Freedman" userId="60dcc7a2-9905-4a61-8dfb-1ee9c74ad375" providerId="ADAL" clId="{C4399B38-0CA1-4400-B07F-C0AC335F6650}" dt="2021-01-10T21:38:28.671" v="222"/>
          <ac:spMkLst>
            <pc:docMk/>
            <pc:sldMk cId="18207084" sldId="368"/>
            <ac:spMk id="141" creationId="{BC38DDCB-E5F1-4B81-BBCA-660430C361B5}"/>
          </ac:spMkLst>
        </pc:spChg>
        <pc:spChg chg="mod">
          <ac:chgData name="Moshe Freedman" userId="60dcc7a2-9905-4a61-8dfb-1ee9c74ad375" providerId="ADAL" clId="{C4399B38-0CA1-4400-B07F-C0AC335F6650}" dt="2021-01-10T21:38:28.671" v="222"/>
          <ac:spMkLst>
            <pc:docMk/>
            <pc:sldMk cId="18207084" sldId="368"/>
            <ac:spMk id="157" creationId="{9BA8FF85-C8BE-4FBD-8035-1CCFED82E57B}"/>
          </ac:spMkLst>
        </pc:spChg>
        <pc:spChg chg="mod">
          <ac:chgData name="Moshe Freedman" userId="60dcc7a2-9905-4a61-8dfb-1ee9c74ad375" providerId="ADAL" clId="{C4399B38-0CA1-4400-B07F-C0AC335F6650}" dt="2021-01-10T21:38:28.671" v="222"/>
          <ac:spMkLst>
            <pc:docMk/>
            <pc:sldMk cId="18207084" sldId="368"/>
            <ac:spMk id="172" creationId="{69F47EC0-7210-414B-9F56-96F40B3AAD12}"/>
          </ac:spMkLst>
        </pc:spChg>
        <pc:spChg chg="mod">
          <ac:chgData name="Moshe Freedman" userId="60dcc7a2-9905-4a61-8dfb-1ee9c74ad375" providerId="ADAL" clId="{C4399B38-0CA1-4400-B07F-C0AC335F6650}" dt="2021-01-10T21:38:28.671" v="222"/>
          <ac:spMkLst>
            <pc:docMk/>
            <pc:sldMk cId="18207084" sldId="368"/>
            <ac:spMk id="173" creationId="{205FD76D-2808-49DA-A5ED-8688EE4F17C7}"/>
          </ac:spMkLst>
        </pc:spChg>
        <pc:spChg chg="mod">
          <ac:chgData name="Moshe Freedman" userId="60dcc7a2-9905-4a61-8dfb-1ee9c74ad375" providerId="ADAL" clId="{C4399B38-0CA1-4400-B07F-C0AC335F6650}" dt="2021-01-10T21:38:28.671" v="222"/>
          <ac:spMkLst>
            <pc:docMk/>
            <pc:sldMk cId="18207084" sldId="368"/>
            <ac:spMk id="176" creationId="{0BB8E919-2C2D-4616-9331-62BB9C95C00D}"/>
          </ac:spMkLst>
        </pc:spChg>
        <pc:spChg chg="mod">
          <ac:chgData name="Moshe Freedman" userId="60dcc7a2-9905-4a61-8dfb-1ee9c74ad375" providerId="ADAL" clId="{C4399B38-0CA1-4400-B07F-C0AC335F6650}" dt="2021-01-10T21:38:28.671" v="222"/>
          <ac:spMkLst>
            <pc:docMk/>
            <pc:sldMk cId="18207084" sldId="368"/>
            <ac:spMk id="177" creationId="{9FFFE0DB-F363-44B8-A540-3C7F5931CB98}"/>
          </ac:spMkLst>
        </pc:spChg>
        <pc:spChg chg="mod">
          <ac:chgData name="Moshe Freedman" userId="60dcc7a2-9905-4a61-8dfb-1ee9c74ad375" providerId="ADAL" clId="{C4399B38-0CA1-4400-B07F-C0AC335F6650}" dt="2021-01-10T21:38:28.671" v="222"/>
          <ac:spMkLst>
            <pc:docMk/>
            <pc:sldMk cId="18207084" sldId="368"/>
            <ac:spMk id="178" creationId="{13522DB2-0264-41AD-B755-1258096F487A}"/>
          </ac:spMkLst>
        </pc:spChg>
        <pc:spChg chg="mod">
          <ac:chgData name="Moshe Freedman" userId="60dcc7a2-9905-4a61-8dfb-1ee9c74ad375" providerId="ADAL" clId="{C4399B38-0CA1-4400-B07F-C0AC335F6650}" dt="2021-01-10T21:38:28.671" v="222"/>
          <ac:spMkLst>
            <pc:docMk/>
            <pc:sldMk cId="18207084" sldId="368"/>
            <ac:spMk id="179" creationId="{570C2593-8D09-4837-AEEA-524264BE6490}"/>
          </ac:spMkLst>
        </pc:spChg>
        <pc:spChg chg="mod">
          <ac:chgData name="Moshe Freedman" userId="60dcc7a2-9905-4a61-8dfb-1ee9c74ad375" providerId="ADAL" clId="{C4399B38-0CA1-4400-B07F-C0AC335F6650}" dt="2021-01-10T21:38:28.671" v="222"/>
          <ac:spMkLst>
            <pc:docMk/>
            <pc:sldMk cId="18207084" sldId="368"/>
            <ac:spMk id="180" creationId="{3B0AE0FC-9B74-4302-B4B4-8A1516A45D91}"/>
          </ac:spMkLst>
        </pc:spChg>
        <pc:spChg chg="mod">
          <ac:chgData name="Moshe Freedman" userId="60dcc7a2-9905-4a61-8dfb-1ee9c74ad375" providerId="ADAL" clId="{C4399B38-0CA1-4400-B07F-C0AC335F6650}" dt="2021-01-10T21:38:28.671" v="222"/>
          <ac:spMkLst>
            <pc:docMk/>
            <pc:sldMk cId="18207084" sldId="368"/>
            <ac:spMk id="183" creationId="{B9D51072-998D-4DAF-8569-4A06D5A404D2}"/>
          </ac:spMkLst>
        </pc:spChg>
        <pc:spChg chg="mod">
          <ac:chgData name="Moshe Freedman" userId="60dcc7a2-9905-4a61-8dfb-1ee9c74ad375" providerId="ADAL" clId="{C4399B38-0CA1-4400-B07F-C0AC335F6650}" dt="2021-01-10T21:38:28.671" v="222"/>
          <ac:spMkLst>
            <pc:docMk/>
            <pc:sldMk cId="18207084" sldId="368"/>
            <ac:spMk id="184" creationId="{10025B60-5B58-4CD7-B3DE-7E8547FA801A}"/>
          </ac:spMkLst>
        </pc:spChg>
        <pc:spChg chg="mod">
          <ac:chgData name="Moshe Freedman" userId="60dcc7a2-9905-4a61-8dfb-1ee9c74ad375" providerId="ADAL" clId="{C4399B38-0CA1-4400-B07F-C0AC335F6650}" dt="2021-01-10T21:39:13.075" v="230"/>
          <ac:spMkLst>
            <pc:docMk/>
            <pc:sldMk cId="18207084" sldId="368"/>
            <ac:spMk id="196" creationId="{EEC879B2-C4F7-43D5-BE8C-6ECE5D7E6F25}"/>
          </ac:spMkLst>
        </pc:spChg>
        <pc:spChg chg="mod">
          <ac:chgData name="Moshe Freedman" userId="60dcc7a2-9905-4a61-8dfb-1ee9c74ad375" providerId="ADAL" clId="{C4399B38-0CA1-4400-B07F-C0AC335F6650}" dt="2021-01-10T21:39:13.075" v="230"/>
          <ac:spMkLst>
            <pc:docMk/>
            <pc:sldMk cId="18207084" sldId="368"/>
            <ac:spMk id="197" creationId="{4214823A-75E2-4AE3-8025-FDED62B0CF83}"/>
          </ac:spMkLst>
        </pc:spChg>
        <pc:spChg chg="mod">
          <ac:chgData name="Moshe Freedman" userId="60dcc7a2-9905-4a61-8dfb-1ee9c74ad375" providerId="ADAL" clId="{C4399B38-0CA1-4400-B07F-C0AC335F6650}" dt="2021-01-10T21:39:13.075" v="230"/>
          <ac:spMkLst>
            <pc:docMk/>
            <pc:sldMk cId="18207084" sldId="368"/>
            <ac:spMk id="200" creationId="{D04F3ED9-6BAE-4B39-939A-1F89AD064845}"/>
          </ac:spMkLst>
        </pc:spChg>
        <pc:spChg chg="mod">
          <ac:chgData name="Moshe Freedman" userId="60dcc7a2-9905-4a61-8dfb-1ee9c74ad375" providerId="ADAL" clId="{C4399B38-0CA1-4400-B07F-C0AC335F6650}" dt="2021-01-10T21:39:13.075" v="230"/>
          <ac:spMkLst>
            <pc:docMk/>
            <pc:sldMk cId="18207084" sldId="368"/>
            <ac:spMk id="201" creationId="{FFA1D972-653A-45FB-B80E-9F261FCF17FE}"/>
          </ac:spMkLst>
        </pc:spChg>
        <pc:spChg chg="mod">
          <ac:chgData name="Moshe Freedman" userId="60dcc7a2-9905-4a61-8dfb-1ee9c74ad375" providerId="ADAL" clId="{C4399B38-0CA1-4400-B07F-C0AC335F6650}" dt="2021-01-10T21:39:13.075" v="230"/>
          <ac:spMkLst>
            <pc:docMk/>
            <pc:sldMk cId="18207084" sldId="368"/>
            <ac:spMk id="203" creationId="{BD661EF4-A023-49CA-9697-949B3048BB2E}"/>
          </ac:spMkLst>
        </pc:spChg>
        <pc:spChg chg="mod">
          <ac:chgData name="Moshe Freedman" userId="60dcc7a2-9905-4a61-8dfb-1ee9c74ad375" providerId="ADAL" clId="{C4399B38-0CA1-4400-B07F-C0AC335F6650}" dt="2021-01-10T21:39:13.075" v="230"/>
          <ac:spMkLst>
            <pc:docMk/>
            <pc:sldMk cId="18207084" sldId="368"/>
            <ac:spMk id="204" creationId="{D631BD2E-1068-4A6F-9419-CA4F636FC300}"/>
          </ac:spMkLst>
        </pc:spChg>
        <pc:spChg chg="mod">
          <ac:chgData name="Moshe Freedman" userId="60dcc7a2-9905-4a61-8dfb-1ee9c74ad375" providerId="ADAL" clId="{C4399B38-0CA1-4400-B07F-C0AC335F6650}" dt="2021-01-10T21:39:13.075" v="230"/>
          <ac:spMkLst>
            <pc:docMk/>
            <pc:sldMk cId="18207084" sldId="368"/>
            <ac:spMk id="205" creationId="{1793A758-5ADB-4CDB-9566-9C24707DC403}"/>
          </ac:spMkLst>
        </pc:spChg>
        <pc:spChg chg="mod">
          <ac:chgData name="Moshe Freedman" userId="60dcc7a2-9905-4a61-8dfb-1ee9c74ad375" providerId="ADAL" clId="{C4399B38-0CA1-4400-B07F-C0AC335F6650}" dt="2021-01-10T21:39:13.075" v="230"/>
          <ac:spMkLst>
            <pc:docMk/>
            <pc:sldMk cId="18207084" sldId="368"/>
            <ac:spMk id="207" creationId="{C71A820C-D9E5-41F4-8E98-0B24DF7479C2}"/>
          </ac:spMkLst>
        </pc:spChg>
        <pc:spChg chg="mod">
          <ac:chgData name="Moshe Freedman" userId="60dcc7a2-9905-4a61-8dfb-1ee9c74ad375" providerId="ADAL" clId="{C4399B38-0CA1-4400-B07F-C0AC335F6650}" dt="2021-01-10T21:39:13.075" v="230"/>
          <ac:spMkLst>
            <pc:docMk/>
            <pc:sldMk cId="18207084" sldId="368"/>
            <ac:spMk id="209" creationId="{5220D343-531E-484E-9C4E-DCCB07A392A2}"/>
          </ac:spMkLst>
        </pc:spChg>
        <pc:spChg chg="mod">
          <ac:chgData name="Moshe Freedman" userId="60dcc7a2-9905-4a61-8dfb-1ee9c74ad375" providerId="ADAL" clId="{C4399B38-0CA1-4400-B07F-C0AC335F6650}" dt="2021-01-10T21:39:13.075" v="230"/>
          <ac:spMkLst>
            <pc:docMk/>
            <pc:sldMk cId="18207084" sldId="368"/>
            <ac:spMk id="211" creationId="{A037CB8F-FD52-425B-89A1-49C9C78B3B33}"/>
          </ac:spMkLst>
        </pc:spChg>
        <pc:spChg chg="mod">
          <ac:chgData name="Moshe Freedman" userId="60dcc7a2-9905-4a61-8dfb-1ee9c74ad375" providerId="ADAL" clId="{C4399B38-0CA1-4400-B07F-C0AC335F6650}" dt="2021-01-10T21:39:13.075" v="230"/>
          <ac:spMkLst>
            <pc:docMk/>
            <pc:sldMk cId="18207084" sldId="368"/>
            <ac:spMk id="213" creationId="{CADC1645-22B8-4540-AE59-0088B067D9A4}"/>
          </ac:spMkLst>
        </pc:spChg>
        <pc:spChg chg="mod">
          <ac:chgData name="Moshe Freedman" userId="60dcc7a2-9905-4a61-8dfb-1ee9c74ad375" providerId="ADAL" clId="{C4399B38-0CA1-4400-B07F-C0AC335F6650}" dt="2021-01-10T21:39:13.075" v="230"/>
          <ac:spMkLst>
            <pc:docMk/>
            <pc:sldMk cId="18207084" sldId="368"/>
            <ac:spMk id="215" creationId="{B8225657-3D32-4B79-A462-11B99C09D47E}"/>
          </ac:spMkLst>
        </pc:spChg>
        <pc:spChg chg="mod">
          <ac:chgData name="Moshe Freedman" userId="60dcc7a2-9905-4a61-8dfb-1ee9c74ad375" providerId="ADAL" clId="{C4399B38-0CA1-4400-B07F-C0AC335F6650}" dt="2021-01-10T21:39:13.075" v="230"/>
          <ac:spMkLst>
            <pc:docMk/>
            <pc:sldMk cId="18207084" sldId="368"/>
            <ac:spMk id="217" creationId="{C3EC973D-3430-4766-BBE6-3F44F83CD62A}"/>
          </ac:spMkLst>
        </pc:spChg>
        <pc:grpChg chg="del">
          <ac:chgData name="Moshe Freedman" userId="60dcc7a2-9905-4a61-8dfb-1ee9c74ad375" providerId="ADAL" clId="{C4399B38-0CA1-4400-B07F-C0AC335F6650}" dt="2021-01-10T21:38:27.568" v="221" actId="478"/>
          <ac:grpSpMkLst>
            <pc:docMk/>
            <pc:sldMk cId="18207084" sldId="368"/>
            <ac:grpSpMk id="6" creationId="{9B862376-88E2-4011-81C2-899A7376726A}"/>
          </ac:grpSpMkLst>
        </pc:grpChg>
        <pc:grpChg chg="add mod">
          <ac:chgData name="Moshe Freedman" userId="60dcc7a2-9905-4a61-8dfb-1ee9c74ad375" providerId="ADAL" clId="{C4399B38-0CA1-4400-B07F-C0AC335F6650}" dt="2021-01-10T21:38:33.833" v="224" actId="1076"/>
          <ac:grpSpMkLst>
            <pc:docMk/>
            <pc:sldMk cId="18207084" sldId="368"/>
            <ac:grpSpMk id="71" creationId="{F353E7A8-CC8C-4A2A-A665-A9AB2606CE72}"/>
          </ac:grpSpMkLst>
        </pc:grpChg>
        <pc:grpChg chg="add mod">
          <ac:chgData name="Moshe Freedman" userId="60dcc7a2-9905-4a61-8dfb-1ee9c74ad375" providerId="ADAL" clId="{C4399B38-0CA1-4400-B07F-C0AC335F6650}" dt="2021-01-10T21:38:37.245" v="225" actId="1076"/>
          <ac:grpSpMkLst>
            <pc:docMk/>
            <pc:sldMk cId="18207084" sldId="368"/>
            <ac:grpSpMk id="103" creationId="{873B1A29-6CC8-4465-BB65-02CED31B3141}"/>
          </ac:grpSpMkLst>
        </pc:grpChg>
        <pc:grpChg chg="mod">
          <ac:chgData name="Moshe Freedman" userId="60dcc7a2-9905-4a61-8dfb-1ee9c74ad375" providerId="ADAL" clId="{C4399B38-0CA1-4400-B07F-C0AC335F6650}" dt="2021-01-10T21:38:44.935" v="226" actId="1076"/>
          <ac:grpSpMkLst>
            <pc:docMk/>
            <pc:sldMk cId="18207084" sldId="368"/>
            <ac:grpSpMk id="135" creationId="{61BB9A6C-D95D-47F4-81B7-86D20A24EE87}"/>
          </ac:grpSpMkLst>
        </pc:grpChg>
        <pc:grpChg chg="mod">
          <ac:chgData name="Moshe Freedman" userId="60dcc7a2-9905-4a61-8dfb-1ee9c74ad375" providerId="ADAL" clId="{C4399B38-0CA1-4400-B07F-C0AC335F6650}" dt="2021-01-10T21:38:47.612" v="227" actId="1076"/>
          <ac:grpSpMkLst>
            <pc:docMk/>
            <pc:sldMk cId="18207084" sldId="368"/>
            <ac:grpSpMk id="147" creationId="{9E012667-5B64-40E9-AB19-148007DD44D6}"/>
          </ac:grpSpMkLst>
        </pc:grpChg>
        <pc:grpChg chg="del">
          <ac:chgData name="Moshe Freedman" userId="60dcc7a2-9905-4a61-8dfb-1ee9c74ad375" providerId="ADAL" clId="{C4399B38-0CA1-4400-B07F-C0AC335F6650}" dt="2021-01-10T21:38:27.568" v="221" actId="478"/>
          <ac:grpSpMkLst>
            <pc:docMk/>
            <pc:sldMk cId="18207084" sldId="368"/>
            <ac:grpSpMk id="161" creationId="{62C5F8F4-4DF3-4945-BE0F-4F97324F2FE5}"/>
          </ac:grpSpMkLst>
        </pc:grpChg>
        <pc:grpChg chg="del">
          <ac:chgData name="Moshe Freedman" userId="60dcc7a2-9905-4a61-8dfb-1ee9c74ad375" providerId="ADAL" clId="{C4399B38-0CA1-4400-B07F-C0AC335F6650}" dt="2021-01-10T21:38:27.568" v="221" actId="478"/>
          <ac:grpSpMkLst>
            <pc:docMk/>
            <pc:sldMk cId="18207084" sldId="368"/>
            <ac:grpSpMk id="165" creationId="{75DE0EDB-D035-4478-B073-84194FF8294D}"/>
          </ac:grpSpMkLst>
        </pc:grpChg>
        <pc:grpChg chg="add mod">
          <ac:chgData name="Moshe Freedman" userId="60dcc7a2-9905-4a61-8dfb-1ee9c74ad375" providerId="ADAL" clId="{C4399B38-0CA1-4400-B07F-C0AC335F6650}" dt="2021-01-10T21:38:30.742" v="223" actId="1076"/>
          <ac:grpSpMkLst>
            <pc:docMk/>
            <pc:sldMk cId="18207084" sldId="368"/>
            <ac:grpSpMk id="171" creationId="{F3891E3D-81D0-4CA4-9088-D3C08ECA71D2}"/>
          </ac:grpSpMkLst>
        </pc:grpChg>
        <pc:grpChg chg="add mod">
          <ac:chgData name="Moshe Freedman" userId="60dcc7a2-9905-4a61-8dfb-1ee9c74ad375" providerId="ADAL" clId="{C4399B38-0CA1-4400-B07F-C0AC335F6650}" dt="2021-01-10T21:39:18.425" v="231" actId="1076"/>
          <ac:grpSpMkLst>
            <pc:docMk/>
            <pc:sldMk cId="18207084" sldId="368"/>
            <ac:grpSpMk id="188" creationId="{F6A5E394-74BF-40D9-8D87-27E09C5A5588}"/>
          </ac:grpSpMkLst>
        </pc:grpChg>
        <pc:grpChg chg="mod">
          <ac:chgData name="Moshe Freedman" userId="60dcc7a2-9905-4a61-8dfb-1ee9c74ad375" providerId="ADAL" clId="{C4399B38-0CA1-4400-B07F-C0AC335F6650}" dt="2021-01-10T21:39:13.075" v="230"/>
          <ac:grpSpMkLst>
            <pc:docMk/>
            <pc:sldMk cId="18207084" sldId="368"/>
            <ac:grpSpMk id="189" creationId="{1FE3F535-52EA-4EED-8BE1-44EC530C91DD}"/>
          </ac:grpSpMkLst>
        </pc:grpChg>
        <pc:grpChg chg="mod">
          <ac:chgData name="Moshe Freedman" userId="60dcc7a2-9905-4a61-8dfb-1ee9c74ad375" providerId="ADAL" clId="{C4399B38-0CA1-4400-B07F-C0AC335F6650}" dt="2021-01-10T21:39:13.075" v="230"/>
          <ac:grpSpMkLst>
            <pc:docMk/>
            <pc:sldMk cId="18207084" sldId="368"/>
            <ac:grpSpMk id="190" creationId="{FDB7C8C0-F1D3-44D0-8F80-955D076CBB04}"/>
          </ac:grpSpMkLst>
        </pc:grpChg>
        <pc:grpChg chg="mod">
          <ac:chgData name="Moshe Freedman" userId="60dcc7a2-9905-4a61-8dfb-1ee9c74ad375" providerId="ADAL" clId="{C4399B38-0CA1-4400-B07F-C0AC335F6650}" dt="2021-01-10T21:39:13.075" v="230"/>
          <ac:grpSpMkLst>
            <pc:docMk/>
            <pc:sldMk cId="18207084" sldId="368"/>
            <ac:grpSpMk id="191" creationId="{24694DD2-931D-4A13-9093-8714C7A0233D}"/>
          </ac:grpSpMkLst>
        </pc:grpChg>
        <pc:grpChg chg="mod">
          <ac:chgData name="Moshe Freedman" userId="60dcc7a2-9905-4a61-8dfb-1ee9c74ad375" providerId="ADAL" clId="{C4399B38-0CA1-4400-B07F-C0AC335F6650}" dt="2021-01-10T21:39:13.075" v="230"/>
          <ac:grpSpMkLst>
            <pc:docMk/>
            <pc:sldMk cId="18207084" sldId="368"/>
            <ac:grpSpMk id="192" creationId="{11C59D9B-A493-452D-BDBA-EAC02C8F82C3}"/>
          </ac:grpSpMkLst>
        </pc:grpChg>
        <pc:grpChg chg="mod">
          <ac:chgData name="Moshe Freedman" userId="60dcc7a2-9905-4a61-8dfb-1ee9c74ad375" providerId="ADAL" clId="{C4399B38-0CA1-4400-B07F-C0AC335F6650}" dt="2021-01-10T21:39:13.075" v="230"/>
          <ac:grpSpMkLst>
            <pc:docMk/>
            <pc:sldMk cId="18207084" sldId="368"/>
            <ac:grpSpMk id="193" creationId="{3BE54B4C-9FA0-4917-A2CE-01E3009EAA6F}"/>
          </ac:grpSpMkLst>
        </pc:grpChg>
        <pc:grpChg chg="mod">
          <ac:chgData name="Moshe Freedman" userId="60dcc7a2-9905-4a61-8dfb-1ee9c74ad375" providerId="ADAL" clId="{C4399B38-0CA1-4400-B07F-C0AC335F6650}" dt="2021-01-10T21:39:13.075" v="230"/>
          <ac:grpSpMkLst>
            <pc:docMk/>
            <pc:sldMk cId="18207084" sldId="368"/>
            <ac:grpSpMk id="194" creationId="{C15DDE51-1727-4B41-9F16-81EBCC4AC439}"/>
          </ac:grpSpMkLst>
        </pc:grpChg>
        <pc:grpChg chg="mod">
          <ac:chgData name="Moshe Freedman" userId="60dcc7a2-9905-4a61-8dfb-1ee9c74ad375" providerId="ADAL" clId="{C4399B38-0CA1-4400-B07F-C0AC335F6650}" dt="2021-01-10T21:39:13.075" v="230"/>
          <ac:grpSpMkLst>
            <pc:docMk/>
            <pc:sldMk cId="18207084" sldId="368"/>
            <ac:grpSpMk id="195" creationId="{BEFF5720-510B-433D-B04F-ABBE86099DF1}"/>
          </ac:grpSpMkLst>
        </pc:grpChg>
        <pc:grpChg chg="mod">
          <ac:chgData name="Moshe Freedman" userId="60dcc7a2-9905-4a61-8dfb-1ee9c74ad375" providerId="ADAL" clId="{C4399B38-0CA1-4400-B07F-C0AC335F6650}" dt="2021-01-10T21:39:13.075" v="230"/>
          <ac:grpSpMkLst>
            <pc:docMk/>
            <pc:sldMk cId="18207084" sldId="368"/>
            <ac:grpSpMk id="202" creationId="{DF959726-B64C-4707-9416-2A0099A820A7}"/>
          </ac:grpSpMkLst>
        </pc:grpChg>
        <pc:cxnChg chg="mod">
          <ac:chgData name="Moshe Freedman" userId="60dcc7a2-9905-4a61-8dfb-1ee9c74ad375" providerId="ADAL" clId="{C4399B38-0CA1-4400-B07F-C0AC335F6650}" dt="2021-01-10T21:38:28.671" v="222"/>
          <ac:cxnSpMkLst>
            <pc:docMk/>
            <pc:sldMk cId="18207084" sldId="368"/>
            <ac:cxnSpMk id="88" creationId="{DF804BE3-7647-469A-AFE9-10E24C629463}"/>
          </ac:cxnSpMkLst>
        </pc:cxnChg>
        <pc:cxnChg chg="mod">
          <ac:chgData name="Moshe Freedman" userId="60dcc7a2-9905-4a61-8dfb-1ee9c74ad375" providerId="ADAL" clId="{C4399B38-0CA1-4400-B07F-C0AC335F6650}" dt="2021-01-10T21:38:28.671" v="222"/>
          <ac:cxnSpMkLst>
            <pc:docMk/>
            <pc:sldMk cId="18207084" sldId="368"/>
            <ac:cxnSpMk id="89" creationId="{DEC5CA5E-1FA2-4D5F-BD91-4180016DB5CA}"/>
          </ac:cxnSpMkLst>
        </pc:cxnChg>
        <pc:cxnChg chg="mod">
          <ac:chgData name="Moshe Freedman" userId="60dcc7a2-9905-4a61-8dfb-1ee9c74ad375" providerId="ADAL" clId="{C4399B38-0CA1-4400-B07F-C0AC335F6650}" dt="2021-01-10T21:38:28.671" v="222"/>
          <ac:cxnSpMkLst>
            <pc:docMk/>
            <pc:sldMk cId="18207084" sldId="368"/>
            <ac:cxnSpMk id="95" creationId="{80E3C42B-86F3-4A46-A1A1-86E01F81FDED}"/>
          </ac:cxnSpMkLst>
        </pc:cxnChg>
        <pc:cxnChg chg="mod">
          <ac:chgData name="Moshe Freedman" userId="60dcc7a2-9905-4a61-8dfb-1ee9c74ad375" providerId="ADAL" clId="{C4399B38-0CA1-4400-B07F-C0AC335F6650}" dt="2021-01-10T21:38:28.671" v="222"/>
          <ac:cxnSpMkLst>
            <pc:docMk/>
            <pc:sldMk cId="18207084" sldId="368"/>
            <ac:cxnSpMk id="96" creationId="{56AE3469-D0D4-47EC-B2A9-A0B36F265843}"/>
          </ac:cxnSpMkLst>
        </pc:cxnChg>
        <pc:cxnChg chg="mod">
          <ac:chgData name="Moshe Freedman" userId="60dcc7a2-9905-4a61-8dfb-1ee9c74ad375" providerId="ADAL" clId="{C4399B38-0CA1-4400-B07F-C0AC335F6650}" dt="2021-01-10T21:38:28.671" v="222"/>
          <ac:cxnSpMkLst>
            <pc:docMk/>
            <pc:sldMk cId="18207084" sldId="368"/>
            <ac:cxnSpMk id="99" creationId="{DB469202-DE15-49C8-8FE5-A8A80791B52A}"/>
          </ac:cxnSpMkLst>
        </pc:cxnChg>
        <pc:cxnChg chg="mod">
          <ac:chgData name="Moshe Freedman" userId="60dcc7a2-9905-4a61-8dfb-1ee9c74ad375" providerId="ADAL" clId="{C4399B38-0CA1-4400-B07F-C0AC335F6650}" dt="2021-01-10T21:38:28.671" v="222"/>
          <ac:cxnSpMkLst>
            <pc:docMk/>
            <pc:sldMk cId="18207084" sldId="368"/>
            <ac:cxnSpMk id="100" creationId="{ED1A1D4F-BA62-4AF7-8B01-F6C47499A677}"/>
          </ac:cxnSpMkLst>
        </pc:cxnChg>
        <pc:cxnChg chg="mod">
          <ac:chgData name="Moshe Freedman" userId="60dcc7a2-9905-4a61-8dfb-1ee9c74ad375" providerId="ADAL" clId="{C4399B38-0CA1-4400-B07F-C0AC335F6650}" dt="2021-01-10T21:38:28.671" v="222"/>
          <ac:cxnSpMkLst>
            <pc:docMk/>
            <pc:sldMk cId="18207084" sldId="368"/>
            <ac:cxnSpMk id="101" creationId="{FE8A02E2-427F-4215-A8F7-6DC6CF93A2D1}"/>
          </ac:cxnSpMkLst>
        </pc:cxnChg>
        <pc:cxnChg chg="mod">
          <ac:chgData name="Moshe Freedman" userId="60dcc7a2-9905-4a61-8dfb-1ee9c74ad375" providerId="ADAL" clId="{C4399B38-0CA1-4400-B07F-C0AC335F6650}" dt="2021-01-10T21:38:28.671" v="222"/>
          <ac:cxnSpMkLst>
            <pc:docMk/>
            <pc:sldMk cId="18207084" sldId="368"/>
            <ac:cxnSpMk id="110" creationId="{D64075B6-1515-41F9-A6C4-88CF4E4444E4}"/>
          </ac:cxnSpMkLst>
        </pc:cxnChg>
        <pc:cxnChg chg="mod">
          <ac:chgData name="Moshe Freedman" userId="60dcc7a2-9905-4a61-8dfb-1ee9c74ad375" providerId="ADAL" clId="{C4399B38-0CA1-4400-B07F-C0AC335F6650}" dt="2021-01-10T21:38:28.671" v="222"/>
          <ac:cxnSpMkLst>
            <pc:docMk/>
            <pc:sldMk cId="18207084" sldId="368"/>
            <ac:cxnSpMk id="111" creationId="{EDDEF2E2-42F0-45F9-92C5-07918311B88D}"/>
          </ac:cxnSpMkLst>
        </pc:cxnChg>
        <pc:cxnChg chg="mod">
          <ac:chgData name="Moshe Freedman" userId="60dcc7a2-9905-4a61-8dfb-1ee9c74ad375" providerId="ADAL" clId="{C4399B38-0CA1-4400-B07F-C0AC335F6650}" dt="2021-01-10T21:38:28.671" v="222"/>
          <ac:cxnSpMkLst>
            <pc:docMk/>
            <pc:sldMk cId="18207084" sldId="368"/>
            <ac:cxnSpMk id="139" creationId="{CBC2B5B2-FA30-4BBA-8CFD-CC01154EC18E}"/>
          </ac:cxnSpMkLst>
        </pc:cxnChg>
        <pc:cxnChg chg="mod">
          <ac:chgData name="Moshe Freedman" userId="60dcc7a2-9905-4a61-8dfb-1ee9c74ad375" providerId="ADAL" clId="{C4399B38-0CA1-4400-B07F-C0AC335F6650}" dt="2021-01-10T21:38:28.671" v="222"/>
          <ac:cxnSpMkLst>
            <pc:docMk/>
            <pc:sldMk cId="18207084" sldId="368"/>
            <ac:cxnSpMk id="140" creationId="{F6167A04-0E40-445B-8E52-E1E479B66B21}"/>
          </ac:cxnSpMkLst>
        </pc:cxnChg>
        <pc:cxnChg chg="mod">
          <ac:chgData name="Moshe Freedman" userId="60dcc7a2-9905-4a61-8dfb-1ee9c74ad375" providerId="ADAL" clId="{C4399B38-0CA1-4400-B07F-C0AC335F6650}" dt="2021-01-10T21:38:28.671" v="222"/>
          <ac:cxnSpMkLst>
            <pc:docMk/>
            <pc:sldMk cId="18207084" sldId="368"/>
            <ac:cxnSpMk id="158" creationId="{025A39AE-5E8D-4A16-BD06-4428BF0ACC9F}"/>
          </ac:cxnSpMkLst>
        </pc:cxnChg>
        <pc:cxnChg chg="mod">
          <ac:chgData name="Moshe Freedman" userId="60dcc7a2-9905-4a61-8dfb-1ee9c74ad375" providerId="ADAL" clId="{C4399B38-0CA1-4400-B07F-C0AC335F6650}" dt="2021-01-10T21:38:28.671" v="222"/>
          <ac:cxnSpMkLst>
            <pc:docMk/>
            <pc:sldMk cId="18207084" sldId="368"/>
            <ac:cxnSpMk id="169" creationId="{69E6F673-0D79-4784-A3F7-B7973D0A1FBB}"/>
          </ac:cxnSpMkLst>
        </pc:cxnChg>
        <pc:cxnChg chg="mod">
          <ac:chgData name="Moshe Freedman" userId="60dcc7a2-9905-4a61-8dfb-1ee9c74ad375" providerId="ADAL" clId="{C4399B38-0CA1-4400-B07F-C0AC335F6650}" dt="2021-01-10T21:38:28.671" v="222"/>
          <ac:cxnSpMkLst>
            <pc:docMk/>
            <pc:sldMk cId="18207084" sldId="368"/>
            <ac:cxnSpMk id="170" creationId="{EDD4EA82-108E-4697-8ED1-A328A6E82CCA}"/>
          </ac:cxnSpMkLst>
        </pc:cxnChg>
        <pc:cxnChg chg="mod">
          <ac:chgData name="Moshe Freedman" userId="60dcc7a2-9905-4a61-8dfb-1ee9c74ad375" providerId="ADAL" clId="{C4399B38-0CA1-4400-B07F-C0AC335F6650}" dt="2021-01-10T21:38:28.671" v="222"/>
          <ac:cxnSpMkLst>
            <pc:docMk/>
            <pc:sldMk cId="18207084" sldId="368"/>
            <ac:cxnSpMk id="174" creationId="{8F27091C-94CF-4876-9D83-5F107AC742D6}"/>
          </ac:cxnSpMkLst>
        </pc:cxnChg>
        <pc:cxnChg chg="mod">
          <ac:chgData name="Moshe Freedman" userId="60dcc7a2-9905-4a61-8dfb-1ee9c74ad375" providerId="ADAL" clId="{C4399B38-0CA1-4400-B07F-C0AC335F6650}" dt="2021-01-10T21:38:28.671" v="222"/>
          <ac:cxnSpMkLst>
            <pc:docMk/>
            <pc:sldMk cId="18207084" sldId="368"/>
            <ac:cxnSpMk id="175" creationId="{D59097B3-6FE7-4C25-82D5-6F49107DFE8D}"/>
          </ac:cxnSpMkLst>
        </pc:cxnChg>
        <pc:cxnChg chg="mod">
          <ac:chgData name="Moshe Freedman" userId="60dcc7a2-9905-4a61-8dfb-1ee9c74ad375" providerId="ADAL" clId="{C4399B38-0CA1-4400-B07F-C0AC335F6650}" dt="2021-01-10T21:38:28.671" v="222"/>
          <ac:cxnSpMkLst>
            <pc:docMk/>
            <pc:sldMk cId="18207084" sldId="368"/>
            <ac:cxnSpMk id="181" creationId="{9A696196-56C2-4C89-A8EB-02AF310E48CA}"/>
          </ac:cxnSpMkLst>
        </pc:cxnChg>
        <pc:cxnChg chg="mod">
          <ac:chgData name="Moshe Freedman" userId="60dcc7a2-9905-4a61-8dfb-1ee9c74ad375" providerId="ADAL" clId="{C4399B38-0CA1-4400-B07F-C0AC335F6650}" dt="2021-01-10T21:38:28.671" v="222"/>
          <ac:cxnSpMkLst>
            <pc:docMk/>
            <pc:sldMk cId="18207084" sldId="368"/>
            <ac:cxnSpMk id="182" creationId="{2D7BAD01-75D9-437B-BD23-9739CFA47B03}"/>
          </ac:cxnSpMkLst>
        </pc:cxnChg>
        <pc:cxnChg chg="mod">
          <ac:chgData name="Moshe Freedman" userId="60dcc7a2-9905-4a61-8dfb-1ee9c74ad375" providerId="ADAL" clId="{C4399B38-0CA1-4400-B07F-C0AC335F6650}" dt="2021-01-10T21:38:28.671" v="222"/>
          <ac:cxnSpMkLst>
            <pc:docMk/>
            <pc:sldMk cId="18207084" sldId="368"/>
            <ac:cxnSpMk id="185" creationId="{5EB19C0D-9A11-4436-BF2B-F8EAA820496C}"/>
          </ac:cxnSpMkLst>
        </pc:cxnChg>
        <pc:cxnChg chg="mod">
          <ac:chgData name="Moshe Freedman" userId="60dcc7a2-9905-4a61-8dfb-1ee9c74ad375" providerId="ADAL" clId="{C4399B38-0CA1-4400-B07F-C0AC335F6650}" dt="2021-01-10T21:38:28.671" v="222"/>
          <ac:cxnSpMkLst>
            <pc:docMk/>
            <pc:sldMk cId="18207084" sldId="368"/>
            <ac:cxnSpMk id="186" creationId="{43D297E6-DA24-4BD9-A3A8-5D02828B9CB3}"/>
          </ac:cxnSpMkLst>
        </pc:cxnChg>
        <pc:cxnChg chg="mod">
          <ac:chgData name="Moshe Freedman" userId="60dcc7a2-9905-4a61-8dfb-1ee9c74ad375" providerId="ADAL" clId="{C4399B38-0CA1-4400-B07F-C0AC335F6650}" dt="2021-01-10T21:38:28.671" v="222"/>
          <ac:cxnSpMkLst>
            <pc:docMk/>
            <pc:sldMk cId="18207084" sldId="368"/>
            <ac:cxnSpMk id="187" creationId="{DB5A62E7-D8CD-4C78-8B80-46C981739171}"/>
          </ac:cxnSpMkLst>
        </pc:cxnChg>
        <pc:cxnChg chg="mod">
          <ac:chgData name="Moshe Freedman" userId="60dcc7a2-9905-4a61-8dfb-1ee9c74ad375" providerId="ADAL" clId="{C4399B38-0CA1-4400-B07F-C0AC335F6650}" dt="2021-01-10T21:39:13.075" v="230"/>
          <ac:cxnSpMkLst>
            <pc:docMk/>
            <pc:sldMk cId="18207084" sldId="368"/>
            <ac:cxnSpMk id="198" creationId="{CF891FAA-22DC-4AB6-BAD8-D07255856F87}"/>
          </ac:cxnSpMkLst>
        </pc:cxnChg>
        <pc:cxnChg chg="mod">
          <ac:chgData name="Moshe Freedman" userId="60dcc7a2-9905-4a61-8dfb-1ee9c74ad375" providerId="ADAL" clId="{C4399B38-0CA1-4400-B07F-C0AC335F6650}" dt="2021-01-10T21:39:13.075" v="230"/>
          <ac:cxnSpMkLst>
            <pc:docMk/>
            <pc:sldMk cId="18207084" sldId="368"/>
            <ac:cxnSpMk id="199" creationId="{DB35584B-F7C9-4838-BBA5-6A769763D481}"/>
          </ac:cxnSpMkLst>
        </pc:cxnChg>
        <pc:cxnChg chg="mod">
          <ac:chgData name="Moshe Freedman" userId="60dcc7a2-9905-4a61-8dfb-1ee9c74ad375" providerId="ADAL" clId="{C4399B38-0CA1-4400-B07F-C0AC335F6650}" dt="2021-01-10T21:39:13.075" v="230"/>
          <ac:cxnSpMkLst>
            <pc:docMk/>
            <pc:sldMk cId="18207084" sldId="368"/>
            <ac:cxnSpMk id="206" creationId="{91FCF57A-4804-44D5-A091-59849E6AAC7A}"/>
          </ac:cxnSpMkLst>
        </pc:cxnChg>
        <pc:cxnChg chg="mod">
          <ac:chgData name="Moshe Freedman" userId="60dcc7a2-9905-4a61-8dfb-1ee9c74ad375" providerId="ADAL" clId="{C4399B38-0CA1-4400-B07F-C0AC335F6650}" dt="2021-01-10T21:39:13.075" v="230"/>
          <ac:cxnSpMkLst>
            <pc:docMk/>
            <pc:sldMk cId="18207084" sldId="368"/>
            <ac:cxnSpMk id="208" creationId="{A0DAD0F4-85D9-4895-8FC9-E3F2DD0B37F3}"/>
          </ac:cxnSpMkLst>
        </pc:cxnChg>
        <pc:cxnChg chg="mod">
          <ac:chgData name="Moshe Freedman" userId="60dcc7a2-9905-4a61-8dfb-1ee9c74ad375" providerId="ADAL" clId="{C4399B38-0CA1-4400-B07F-C0AC335F6650}" dt="2021-01-10T21:39:13.075" v="230"/>
          <ac:cxnSpMkLst>
            <pc:docMk/>
            <pc:sldMk cId="18207084" sldId="368"/>
            <ac:cxnSpMk id="210" creationId="{E478958B-4A89-4632-BABB-884FD4737E70}"/>
          </ac:cxnSpMkLst>
        </pc:cxnChg>
        <pc:cxnChg chg="mod">
          <ac:chgData name="Moshe Freedman" userId="60dcc7a2-9905-4a61-8dfb-1ee9c74ad375" providerId="ADAL" clId="{C4399B38-0CA1-4400-B07F-C0AC335F6650}" dt="2021-01-10T21:39:13.075" v="230"/>
          <ac:cxnSpMkLst>
            <pc:docMk/>
            <pc:sldMk cId="18207084" sldId="368"/>
            <ac:cxnSpMk id="212" creationId="{998C452A-73CD-48B6-A2FC-36AEF1FA1D24}"/>
          </ac:cxnSpMkLst>
        </pc:cxnChg>
        <pc:cxnChg chg="mod">
          <ac:chgData name="Moshe Freedman" userId="60dcc7a2-9905-4a61-8dfb-1ee9c74ad375" providerId="ADAL" clId="{C4399B38-0CA1-4400-B07F-C0AC335F6650}" dt="2021-01-10T21:39:13.075" v="230"/>
          <ac:cxnSpMkLst>
            <pc:docMk/>
            <pc:sldMk cId="18207084" sldId="368"/>
            <ac:cxnSpMk id="214" creationId="{E9395FCB-929A-43DF-858F-C8CF66D926E7}"/>
          </ac:cxnSpMkLst>
        </pc:cxnChg>
        <pc:cxnChg chg="mod">
          <ac:chgData name="Moshe Freedman" userId="60dcc7a2-9905-4a61-8dfb-1ee9c74ad375" providerId="ADAL" clId="{C4399B38-0CA1-4400-B07F-C0AC335F6650}" dt="2021-01-10T21:39:13.075" v="230"/>
          <ac:cxnSpMkLst>
            <pc:docMk/>
            <pc:sldMk cId="18207084" sldId="368"/>
            <ac:cxnSpMk id="216" creationId="{48FDE13C-AF32-42B1-9B2A-33E7DA82D10B}"/>
          </ac:cxnSpMkLst>
        </pc:cxnChg>
        <pc:cxnChg chg="mod">
          <ac:chgData name="Moshe Freedman" userId="60dcc7a2-9905-4a61-8dfb-1ee9c74ad375" providerId="ADAL" clId="{C4399B38-0CA1-4400-B07F-C0AC335F6650}" dt="2021-01-10T21:39:13.075" v="230"/>
          <ac:cxnSpMkLst>
            <pc:docMk/>
            <pc:sldMk cId="18207084" sldId="368"/>
            <ac:cxnSpMk id="218" creationId="{D74DEF16-0107-4F2E-A8FE-764B2FC52BE6}"/>
          </ac:cxnSpMkLst>
        </pc:cxnChg>
      </pc:sldChg>
      <pc:sldChg chg="addSp delSp modSp mod">
        <pc:chgData name="Moshe Freedman" userId="60dcc7a2-9905-4a61-8dfb-1ee9c74ad375" providerId="ADAL" clId="{C4399B38-0CA1-4400-B07F-C0AC335F6650}" dt="2021-01-10T21:39:07.609" v="229" actId="1076"/>
        <pc:sldMkLst>
          <pc:docMk/>
          <pc:sldMk cId="642743505" sldId="369"/>
        </pc:sldMkLst>
        <pc:spChg chg="mod">
          <ac:chgData name="Moshe Freedman" userId="60dcc7a2-9905-4a61-8dfb-1ee9c74ad375" providerId="ADAL" clId="{C4399B38-0CA1-4400-B07F-C0AC335F6650}" dt="2021-01-10T21:38:10.012" v="215"/>
          <ac:spMkLst>
            <pc:docMk/>
            <pc:sldMk cId="642743505" sldId="369"/>
            <ac:spMk id="89" creationId="{B12CF68D-8CA4-44E1-8329-C46190081A6B}"/>
          </ac:spMkLst>
        </pc:spChg>
        <pc:spChg chg="mod">
          <ac:chgData name="Moshe Freedman" userId="60dcc7a2-9905-4a61-8dfb-1ee9c74ad375" providerId="ADAL" clId="{C4399B38-0CA1-4400-B07F-C0AC335F6650}" dt="2021-01-10T21:38:10.012" v="215"/>
          <ac:spMkLst>
            <pc:docMk/>
            <pc:sldMk cId="642743505" sldId="369"/>
            <ac:spMk id="90" creationId="{37AFD495-E995-4421-8218-2F4F9AC3A8E3}"/>
          </ac:spMkLst>
        </pc:spChg>
        <pc:spChg chg="mod">
          <ac:chgData name="Moshe Freedman" userId="60dcc7a2-9905-4a61-8dfb-1ee9c74ad375" providerId="ADAL" clId="{C4399B38-0CA1-4400-B07F-C0AC335F6650}" dt="2021-01-10T21:38:10.012" v="215"/>
          <ac:spMkLst>
            <pc:docMk/>
            <pc:sldMk cId="642743505" sldId="369"/>
            <ac:spMk id="93" creationId="{33715EC3-1CA4-4AC5-AF1F-F517AA78AE57}"/>
          </ac:spMkLst>
        </pc:spChg>
        <pc:spChg chg="mod">
          <ac:chgData name="Moshe Freedman" userId="60dcc7a2-9905-4a61-8dfb-1ee9c74ad375" providerId="ADAL" clId="{C4399B38-0CA1-4400-B07F-C0AC335F6650}" dt="2021-01-10T21:38:10.012" v="215"/>
          <ac:spMkLst>
            <pc:docMk/>
            <pc:sldMk cId="642743505" sldId="369"/>
            <ac:spMk id="94" creationId="{988E6E7F-8B3D-42D6-8469-F79B80563976}"/>
          </ac:spMkLst>
        </pc:spChg>
        <pc:spChg chg="mod">
          <ac:chgData name="Moshe Freedman" userId="60dcc7a2-9905-4a61-8dfb-1ee9c74ad375" providerId="ADAL" clId="{C4399B38-0CA1-4400-B07F-C0AC335F6650}" dt="2021-01-10T21:38:10.012" v="215"/>
          <ac:spMkLst>
            <pc:docMk/>
            <pc:sldMk cId="642743505" sldId="369"/>
            <ac:spMk id="95" creationId="{4C8E0273-903B-4007-9CB2-6B646841FF8A}"/>
          </ac:spMkLst>
        </pc:spChg>
        <pc:spChg chg="mod">
          <ac:chgData name="Moshe Freedman" userId="60dcc7a2-9905-4a61-8dfb-1ee9c74ad375" providerId="ADAL" clId="{C4399B38-0CA1-4400-B07F-C0AC335F6650}" dt="2021-01-10T21:38:10.012" v="215"/>
          <ac:spMkLst>
            <pc:docMk/>
            <pc:sldMk cId="642743505" sldId="369"/>
            <ac:spMk id="96" creationId="{66F7AB06-9B6B-490E-8101-629E2285F809}"/>
          </ac:spMkLst>
        </pc:spChg>
        <pc:spChg chg="mod">
          <ac:chgData name="Moshe Freedman" userId="60dcc7a2-9905-4a61-8dfb-1ee9c74ad375" providerId="ADAL" clId="{C4399B38-0CA1-4400-B07F-C0AC335F6650}" dt="2021-01-10T21:38:10.012" v="215"/>
          <ac:spMkLst>
            <pc:docMk/>
            <pc:sldMk cId="642743505" sldId="369"/>
            <ac:spMk id="97" creationId="{D721394F-44F0-4B01-BD39-703DA3A5E4D1}"/>
          </ac:spMkLst>
        </pc:spChg>
        <pc:spChg chg="mod">
          <ac:chgData name="Moshe Freedman" userId="60dcc7a2-9905-4a61-8dfb-1ee9c74ad375" providerId="ADAL" clId="{C4399B38-0CA1-4400-B07F-C0AC335F6650}" dt="2021-01-10T21:38:10.012" v="215"/>
          <ac:spMkLst>
            <pc:docMk/>
            <pc:sldMk cId="642743505" sldId="369"/>
            <ac:spMk id="100" creationId="{1EC5B9CB-2120-4241-8225-D5DD7B2DFB39}"/>
          </ac:spMkLst>
        </pc:spChg>
        <pc:spChg chg="mod">
          <ac:chgData name="Moshe Freedman" userId="60dcc7a2-9905-4a61-8dfb-1ee9c74ad375" providerId="ADAL" clId="{C4399B38-0CA1-4400-B07F-C0AC335F6650}" dt="2021-01-10T21:38:10.012" v="215"/>
          <ac:spMkLst>
            <pc:docMk/>
            <pc:sldMk cId="642743505" sldId="369"/>
            <ac:spMk id="101" creationId="{8ABBCCCB-4E19-47DC-815E-4A18FB9FBE15}"/>
          </ac:spMkLst>
        </pc:spChg>
        <pc:spChg chg="mod">
          <ac:chgData name="Moshe Freedman" userId="60dcc7a2-9905-4a61-8dfb-1ee9c74ad375" providerId="ADAL" clId="{C4399B38-0CA1-4400-B07F-C0AC335F6650}" dt="2021-01-10T21:38:16.668" v="219" actId="571"/>
          <ac:spMkLst>
            <pc:docMk/>
            <pc:sldMk cId="642743505" sldId="369"/>
            <ac:spMk id="106" creationId="{5D2AD4EE-87FD-4654-939C-ABF321469D74}"/>
          </ac:spMkLst>
        </pc:spChg>
        <pc:spChg chg="mod">
          <ac:chgData name="Moshe Freedman" userId="60dcc7a2-9905-4a61-8dfb-1ee9c74ad375" providerId="ADAL" clId="{C4399B38-0CA1-4400-B07F-C0AC335F6650}" dt="2021-01-10T21:38:16.668" v="219" actId="571"/>
          <ac:spMkLst>
            <pc:docMk/>
            <pc:sldMk cId="642743505" sldId="369"/>
            <ac:spMk id="107" creationId="{6A980273-7A93-4040-8F45-2023F56F7BB4}"/>
          </ac:spMkLst>
        </pc:spChg>
        <pc:spChg chg="mod">
          <ac:chgData name="Moshe Freedman" userId="60dcc7a2-9905-4a61-8dfb-1ee9c74ad375" providerId="ADAL" clId="{C4399B38-0CA1-4400-B07F-C0AC335F6650}" dt="2021-01-10T21:38:16.668" v="219" actId="571"/>
          <ac:spMkLst>
            <pc:docMk/>
            <pc:sldMk cId="642743505" sldId="369"/>
            <ac:spMk id="110" creationId="{82D99646-28C8-4301-AF70-914D566853C7}"/>
          </ac:spMkLst>
        </pc:spChg>
        <pc:spChg chg="mod">
          <ac:chgData name="Moshe Freedman" userId="60dcc7a2-9905-4a61-8dfb-1ee9c74ad375" providerId="ADAL" clId="{C4399B38-0CA1-4400-B07F-C0AC335F6650}" dt="2021-01-10T21:38:16.668" v="219" actId="571"/>
          <ac:spMkLst>
            <pc:docMk/>
            <pc:sldMk cId="642743505" sldId="369"/>
            <ac:spMk id="111" creationId="{B0090260-E729-4E9E-9A66-1B598CBD9A89}"/>
          </ac:spMkLst>
        </pc:spChg>
        <pc:spChg chg="mod">
          <ac:chgData name="Moshe Freedman" userId="60dcc7a2-9905-4a61-8dfb-1ee9c74ad375" providerId="ADAL" clId="{C4399B38-0CA1-4400-B07F-C0AC335F6650}" dt="2021-01-10T21:38:16.668" v="219" actId="571"/>
          <ac:spMkLst>
            <pc:docMk/>
            <pc:sldMk cId="642743505" sldId="369"/>
            <ac:spMk id="112" creationId="{999ACBFE-1933-4711-A2FD-0042CB8A83AE}"/>
          </ac:spMkLst>
        </pc:spChg>
        <pc:spChg chg="mod">
          <ac:chgData name="Moshe Freedman" userId="60dcc7a2-9905-4a61-8dfb-1ee9c74ad375" providerId="ADAL" clId="{C4399B38-0CA1-4400-B07F-C0AC335F6650}" dt="2021-01-10T21:38:16.668" v="219" actId="571"/>
          <ac:spMkLst>
            <pc:docMk/>
            <pc:sldMk cId="642743505" sldId="369"/>
            <ac:spMk id="113" creationId="{DB225C56-9203-433A-85AE-CF95F406C9C3}"/>
          </ac:spMkLst>
        </pc:spChg>
        <pc:spChg chg="mod">
          <ac:chgData name="Moshe Freedman" userId="60dcc7a2-9905-4a61-8dfb-1ee9c74ad375" providerId="ADAL" clId="{C4399B38-0CA1-4400-B07F-C0AC335F6650}" dt="2021-01-10T21:38:16.668" v="219" actId="571"/>
          <ac:spMkLst>
            <pc:docMk/>
            <pc:sldMk cId="642743505" sldId="369"/>
            <ac:spMk id="114" creationId="{3CD037F0-071B-4B2E-9C87-1E93BA613436}"/>
          </ac:spMkLst>
        </pc:spChg>
        <pc:spChg chg="mod">
          <ac:chgData name="Moshe Freedman" userId="60dcc7a2-9905-4a61-8dfb-1ee9c74ad375" providerId="ADAL" clId="{C4399B38-0CA1-4400-B07F-C0AC335F6650}" dt="2021-01-10T21:38:16.668" v="219" actId="571"/>
          <ac:spMkLst>
            <pc:docMk/>
            <pc:sldMk cId="642743505" sldId="369"/>
            <ac:spMk id="117" creationId="{9058EA95-A7EA-4D37-83AA-DDC9B0DA6216}"/>
          </ac:spMkLst>
        </pc:spChg>
        <pc:spChg chg="mod">
          <ac:chgData name="Moshe Freedman" userId="60dcc7a2-9905-4a61-8dfb-1ee9c74ad375" providerId="ADAL" clId="{C4399B38-0CA1-4400-B07F-C0AC335F6650}" dt="2021-01-10T21:38:16.668" v="219" actId="571"/>
          <ac:spMkLst>
            <pc:docMk/>
            <pc:sldMk cId="642743505" sldId="369"/>
            <ac:spMk id="118" creationId="{4D7E3FF3-E881-45CA-847D-47001BA5D083}"/>
          </ac:spMkLst>
        </pc:spChg>
        <pc:spChg chg="mod">
          <ac:chgData name="Moshe Freedman" userId="60dcc7a2-9905-4a61-8dfb-1ee9c74ad375" providerId="ADAL" clId="{C4399B38-0CA1-4400-B07F-C0AC335F6650}" dt="2021-01-10T21:38:18.268" v="220" actId="571"/>
          <ac:spMkLst>
            <pc:docMk/>
            <pc:sldMk cId="642743505" sldId="369"/>
            <ac:spMk id="123" creationId="{A0652856-5BED-41C1-9A33-061DC78FED2D}"/>
          </ac:spMkLst>
        </pc:spChg>
        <pc:spChg chg="mod">
          <ac:chgData name="Moshe Freedman" userId="60dcc7a2-9905-4a61-8dfb-1ee9c74ad375" providerId="ADAL" clId="{C4399B38-0CA1-4400-B07F-C0AC335F6650}" dt="2021-01-10T21:38:18.268" v="220" actId="571"/>
          <ac:spMkLst>
            <pc:docMk/>
            <pc:sldMk cId="642743505" sldId="369"/>
            <ac:spMk id="124" creationId="{59F7800D-5FC6-4090-AED7-60D673C5CAA2}"/>
          </ac:spMkLst>
        </pc:spChg>
        <pc:spChg chg="mod">
          <ac:chgData name="Moshe Freedman" userId="60dcc7a2-9905-4a61-8dfb-1ee9c74ad375" providerId="ADAL" clId="{C4399B38-0CA1-4400-B07F-C0AC335F6650}" dt="2021-01-10T21:38:18.268" v="220" actId="571"/>
          <ac:spMkLst>
            <pc:docMk/>
            <pc:sldMk cId="642743505" sldId="369"/>
            <ac:spMk id="127" creationId="{0CB06703-3939-49B6-A24F-DA2A7FDB68D4}"/>
          </ac:spMkLst>
        </pc:spChg>
        <pc:spChg chg="mod">
          <ac:chgData name="Moshe Freedman" userId="60dcc7a2-9905-4a61-8dfb-1ee9c74ad375" providerId="ADAL" clId="{C4399B38-0CA1-4400-B07F-C0AC335F6650}" dt="2021-01-10T21:38:18.268" v="220" actId="571"/>
          <ac:spMkLst>
            <pc:docMk/>
            <pc:sldMk cId="642743505" sldId="369"/>
            <ac:spMk id="128" creationId="{B2F33BE0-A8F9-4A95-AA27-CEEDECC3A0E4}"/>
          </ac:spMkLst>
        </pc:spChg>
        <pc:spChg chg="mod">
          <ac:chgData name="Moshe Freedman" userId="60dcc7a2-9905-4a61-8dfb-1ee9c74ad375" providerId="ADAL" clId="{C4399B38-0CA1-4400-B07F-C0AC335F6650}" dt="2021-01-10T21:38:18.268" v="220" actId="571"/>
          <ac:spMkLst>
            <pc:docMk/>
            <pc:sldMk cId="642743505" sldId="369"/>
            <ac:spMk id="129" creationId="{48957669-CB9F-4C6D-87AF-BFE94E315736}"/>
          </ac:spMkLst>
        </pc:spChg>
        <pc:spChg chg="mod">
          <ac:chgData name="Moshe Freedman" userId="60dcc7a2-9905-4a61-8dfb-1ee9c74ad375" providerId="ADAL" clId="{C4399B38-0CA1-4400-B07F-C0AC335F6650}" dt="2021-01-10T21:38:18.268" v="220" actId="571"/>
          <ac:spMkLst>
            <pc:docMk/>
            <pc:sldMk cId="642743505" sldId="369"/>
            <ac:spMk id="130" creationId="{2F8649BC-A51A-4E4D-A31A-81CED2CCE57C}"/>
          </ac:spMkLst>
        </pc:spChg>
        <pc:spChg chg="mod">
          <ac:chgData name="Moshe Freedman" userId="60dcc7a2-9905-4a61-8dfb-1ee9c74ad375" providerId="ADAL" clId="{C4399B38-0CA1-4400-B07F-C0AC335F6650}" dt="2021-01-10T21:38:18.268" v="220" actId="571"/>
          <ac:spMkLst>
            <pc:docMk/>
            <pc:sldMk cId="642743505" sldId="369"/>
            <ac:spMk id="131" creationId="{EC714076-7C6A-4820-A965-CE1262BA5395}"/>
          </ac:spMkLst>
        </pc:spChg>
        <pc:spChg chg="mod">
          <ac:chgData name="Moshe Freedman" userId="60dcc7a2-9905-4a61-8dfb-1ee9c74ad375" providerId="ADAL" clId="{C4399B38-0CA1-4400-B07F-C0AC335F6650}" dt="2021-01-10T21:38:18.268" v="220" actId="571"/>
          <ac:spMkLst>
            <pc:docMk/>
            <pc:sldMk cId="642743505" sldId="369"/>
            <ac:spMk id="134" creationId="{FF92F02A-7502-4CA9-8746-D0C5824B5C45}"/>
          </ac:spMkLst>
        </pc:spChg>
        <pc:spChg chg="mod">
          <ac:chgData name="Moshe Freedman" userId="60dcc7a2-9905-4a61-8dfb-1ee9c74ad375" providerId="ADAL" clId="{C4399B38-0CA1-4400-B07F-C0AC335F6650}" dt="2021-01-10T21:38:18.268" v="220" actId="571"/>
          <ac:spMkLst>
            <pc:docMk/>
            <pc:sldMk cId="642743505" sldId="369"/>
            <ac:spMk id="135" creationId="{FD247CB8-FF1E-402D-B456-45BA6C85239F}"/>
          </ac:spMkLst>
        </pc:spChg>
        <pc:spChg chg="mod">
          <ac:chgData name="Moshe Freedman" userId="60dcc7a2-9905-4a61-8dfb-1ee9c74ad375" providerId="ADAL" clId="{C4399B38-0CA1-4400-B07F-C0AC335F6650}" dt="2021-01-10T21:39:05.831" v="228"/>
          <ac:spMkLst>
            <pc:docMk/>
            <pc:sldMk cId="642743505" sldId="369"/>
            <ac:spMk id="147" creationId="{5A847E2E-4220-46E6-8C15-9F2BCE65F02D}"/>
          </ac:spMkLst>
        </pc:spChg>
        <pc:spChg chg="mod">
          <ac:chgData name="Moshe Freedman" userId="60dcc7a2-9905-4a61-8dfb-1ee9c74ad375" providerId="ADAL" clId="{C4399B38-0CA1-4400-B07F-C0AC335F6650}" dt="2021-01-10T21:39:05.831" v="228"/>
          <ac:spMkLst>
            <pc:docMk/>
            <pc:sldMk cId="642743505" sldId="369"/>
            <ac:spMk id="148" creationId="{B7E95FF8-67B7-4D93-AE2E-B6EFC9D87A41}"/>
          </ac:spMkLst>
        </pc:spChg>
        <pc:spChg chg="mod">
          <ac:chgData name="Moshe Freedman" userId="60dcc7a2-9905-4a61-8dfb-1ee9c74ad375" providerId="ADAL" clId="{C4399B38-0CA1-4400-B07F-C0AC335F6650}" dt="2021-01-10T21:39:05.831" v="228"/>
          <ac:spMkLst>
            <pc:docMk/>
            <pc:sldMk cId="642743505" sldId="369"/>
            <ac:spMk id="151" creationId="{CB7E5EA2-D1E2-4864-815A-7B89DD1921A4}"/>
          </ac:spMkLst>
        </pc:spChg>
        <pc:spChg chg="mod">
          <ac:chgData name="Moshe Freedman" userId="60dcc7a2-9905-4a61-8dfb-1ee9c74ad375" providerId="ADAL" clId="{C4399B38-0CA1-4400-B07F-C0AC335F6650}" dt="2021-01-10T21:39:05.831" v="228"/>
          <ac:spMkLst>
            <pc:docMk/>
            <pc:sldMk cId="642743505" sldId="369"/>
            <ac:spMk id="152" creationId="{FCE210D8-6E28-463C-997A-0D99554BA940}"/>
          </ac:spMkLst>
        </pc:spChg>
        <pc:spChg chg="mod">
          <ac:chgData name="Moshe Freedman" userId="60dcc7a2-9905-4a61-8dfb-1ee9c74ad375" providerId="ADAL" clId="{C4399B38-0CA1-4400-B07F-C0AC335F6650}" dt="2021-01-10T21:39:05.831" v="228"/>
          <ac:spMkLst>
            <pc:docMk/>
            <pc:sldMk cId="642743505" sldId="369"/>
            <ac:spMk id="154" creationId="{0E6D94B8-4F6D-4F9E-90F1-3F98F87D5629}"/>
          </ac:spMkLst>
        </pc:spChg>
        <pc:spChg chg="mod">
          <ac:chgData name="Moshe Freedman" userId="60dcc7a2-9905-4a61-8dfb-1ee9c74ad375" providerId="ADAL" clId="{C4399B38-0CA1-4400-B07F-C0AC335F6650}" dt="2021-01-10T21:39:05.831" v="228"/>
          <ac:spMkLst>
            <pc:docMk/>
            <pc:sldMk cId="642743505" sldId="369"/>
            <ac:spMk id="155" creationId="{C17EBEFF-4D68-41A7-BB6D-AC91770EFD3E}"/>
          </ac:spMkLst>
        </pc:spChg>
        <pc:spChg chg="mod">
          <ac:chgData name="Moshe Freedman" userId="60dcc7a2-9905-4a61-8dfb-1ee9c74ad375" providerId="ADAL" clId="{C4399B38-0CA1-4400-B07F-C0AC335F6650}" dt="2021-01-10T21:39:05.831" v="228"/>
          <ac:spMkLst>
            <pc:docMk/>
            <pc:sldMk cId="642743505" sldId="369"/>
            <ac:spMk id="156" creationId="{1F24FA7F-25A7-4969-907C-879C80DFB5A5}"/>
          </ac:spMkLst>
        </pc:spChg>
        <pc:spChg chg="mod">
          <ac:chgData name="Moshe Freedman" userId="60dcc7a2-9905-4a61-8dfb-1ee9c74ad375" providerId="ADAL" clId="{C4399B38-0CA1-4400-B07F-C0AC335F6650}" dt="2021-01-10T21:39:05.831" v="228"/>
          <ac:spMkLst>
            <pc:docMk/>
            <pc:sldMk cId="642743505" sldId="369"/>
            <ac:spMk id="158" creationId="{79DA471D-AD0A-4B73-B97A-3FF0E723D5F3}"/>
          </ac:spMkLst>
        </pc:spChg>
        <pc:spChg chg="mod">
          <ac:chgData name="Moshe Freedman" userId="60dcc7a2-9905-4a61-8dfb-1ee9c74ad375" providerId="ADAL" clId="{C4399B38-0CA1-4400-B07F-C0AC335F6650}" dt="2021-01-10T21:39:05.831" v="228"/>
          <ac:spMkLst>
            <pc:docMk/>
            <pc:sldMk cId="642743505" sldId="369"/>
            <ac:spMk id="160" creationId="{FA4B54A1-69AF-4DF0-85AC-BAE2F7AD9EA1}"/>
          </ac:spMkLst>
        </pc:spChg>
        <pc:spChg chg="mod">
          <ac:chgData name="Moshe Freedman" userId="60dcc7a2-9905-4a61-8dfb-1ee9c74ad375" providerId="ADAL" clId="{C4399B38-0CA1-4400-B07F-C0AC335F6650}" dt="2021-01-10T21:39:05.831" v="228"/>
          <ac:spMkLst>
            <pc:docMk/>
            <pc:sldMk cId="642743505" sldId="369"/>
            <ac:spMk id="162" creationId="{88BE75A6-0553-43EE-A475-3888C3FB5B0D}"/>
          </ac:spMkLst>
        </pc:spChg>
        <pc:spChg chg="mod">
          <ac:chgData name="Moshe Freedman" userId="60dcc7a2-9905-4a61-8dfb-1ee9c74ad375" providerId="ADAL" clId="{C4399B38-0CA1-4400-B07F-C0AC335F6650}" dt="2021-01-10T21:39:05.831" v="228"/>
          <ac:spMkLst>
            <pc:docMk/>
            <pc:sldMk cId="642743505" sldId="369"/>
            <ac:spMk id="164" creationId="{FD94D649-623F-482A-91E1-BFE69A5DF1A6}"/>
          </ac:spMkLst>
        </pc:spChg>
        <pc:spChg chg="mod">
          <ac:chgData name="Moshe Freedman" userId="60dcc7a2-9905-4a61-8dfb-1ee9c74ad375" providerId="ADAL" clId="{C4399B38-0CA1-4400-B07F-C0AC335F6650}" dt="2021-01-10T21:39:05.831" v="228"/>
          <ac:spMkLst>
            <pc:docMk/>
            <pc:sldMk cId="642743505" sldId="369"/>
            <ac:spMk id="166" creationId="{054D87FF-3A2B-4404-8866-0238BA4FF0E2}"/>
          </ac:spMkLst>
        </pc:spChg>
        <pc:spChg chg="mod">
          <ac:chgData name="Moshe Freedman" userId="60dcc7a2-9905-4a61-8dfb-1ee9c74ad375" providerId="ADAL" clId="{C4399B38-0CA1-4400-B07F-C0AC335F6650}" dt="2021-01-10T21:39:05.831" v="228"/>
          <ac:spMkLst>
            <pc:docMk/>
            <pc:sldMk cId="642743505" sldId="369"/>
            <ac:spMk id="170" creationId="{B9E12433-6F03-40BA-AFB7-7AA0EDA5C1A0}"/>
          </ac:spMkLst>
        </pc:spChg>
        <pc:grpChg chg="add mod">
          <ac:chgData name="Moshe Freedman" userId="60dcc7a2-9905-4a61-8dfb-1ee9c74ad375" providerId="ADAL" clId="{C4399B38-0CA1-4400-B07F-C0AC335F6650}" dt="2021-01-10T21:38:15.096" v="218" actId="1076"/>
          <ac:grpSpMkLst>
            <pc:docMk/>
            <pc:sldMk cId="642743505" sldId="369"/>
            <ac:grpSpMk id="88" creationId="{9F4BF520-AC21-4875-B69E-E161561DADCE}"/>
          </ac:grpSpMkLst>
        </pc:grpChg>
        <pc:grpChg chg="add mod">
          <ac:chgData name="Moshe Freedman" userId="60dcc7a2-9905-4a61-8dfb-1ee9c74ad375" providerId="ADAL" clId="{C4399B38-0CA1-4400-B07F-C0AC335F6650}" dt="2021-01-10T21:38:16.668" v="219" actId="571"/>
          <ac:grpSpMkLst>
            <pc:docMk/>
            <pc:sldMk cId="642743505" sldId="369"/>
            <ac:grpSpMk id="105" creationId="{271F227E-4BFF-45F8-B0C5-7D7F4FEE3098}"/>
          </ac:grpSpMkLst>
        </pc:grpChg>
        <pc:grpChg chg="add mod">
          <ac:chgData name="Moshe Freedman" userId="60dcc7a2-9905-4a61-8dfb-1ee9c74ad375" providerId="ADAL" clId="{C4399B38-0CA1-4400-B07F-C0AC335F6650}" dt="2021-01-10T21:38:18.268" v="220" actId="571"/>
          <ac:grpSpMkLst>
            <pc:docMk/>
            <pc:sldMk cId="642743505" sldId="369"/>
            <ac:grpSpMk id="122" creationId="{65909595-B986-4D78-9342-3401B1766FCF}"/>
          </ac:grpSpMkLst>
        </pc:grpChg>
        <pc:grpChg chg="add mod">
          <ac:chgData name="Moshe Freedman" userId="60dcc7a2-9905-4a61-8dfb-1ee9c74ad375" providerId="ADAL" clId="{C4399B38-0CA1-4400-B07F-C0AC335F6650}" dt="2021-01-10T21:39:07.609" v="229" actId="1076"/>
          <ac:grpSpMkLst>
            <pc:docMk/>
            <pc:sldMk cId="642743505" sldId="369"/>
            <ac:grpSpMk id="139" creationId="{3816477F-41BA-42A0-B50E-ADB231A2D9CD}"/>
          </ac:grpSpMkLst>
        </pc:grpChg>
        <pc:grpChg chg="mod">
          <ac:chgData name="Moshe Freedman" userId="60dcc7a2-9905-4a61-8dfb-1ee9c74ad375" providerId="ADAL" clId="{C4399B38-0CA1-4400-B07F-C0AC335F6650}" dt="2021-01-10T21:39:05.831" v="228"/>
          <ac:grpSpMkLst>
            <pc:docMk/>
            <pc:sldMk cId="642743505" sldId="369"/>
            <ac:grpSpMk id="140" creationId="{090F8084-E181-4897-BED1-EFEEBA556F1C}"/>
          </ac:grpSpMkLst>
        </pc:grpChg>
        <pc:grpChg chg="mod">
          <ac:chgData name="Moshe Freedman" userId="60dcc7a2-9905-4a61-8dfb-1ee9c74ad375" providerId="ADAL" clId="{C4399B38-0CA1-4400-B07F-C0AC335F6650}" dt="2021-01-10T21:39:05.831" v="228"/>
          <ac:grpSpMkLst>
            <pc:docMk/>
            <pc:sldMk cId="642743505" sldId="369"/>
            <ac:grpSpMk id="141" creationId="{FB5FE2CF-52E3-4026-BDB3-DD6A1ADF30C6}"/>
          </ac:grpSpMkLst>
        </pc:grpChg>
        <pc:grpChg chg="mod">
          <ac:chgData name="Moshe Freedman" userId="60dcc7a2-9905-4a61-8dfb-1ee9c74ad375" providerId="ADAL" clId="{C4399B38-0CA1-4400-B07F-C0AC335F6650}" dt="2021-01-10T21:39:05.831" v="228"/>
          <ac:grpSpMkLst>
            <pc:docMk/>
            <pc:sldMk cId="642743505" sldId="369"/>
            <ac:grpSpMk id="142" creationId="{2BE80929-2157-41D9-953D-1A026DDFDD99}"/>
          </ac:grpSpMkLst>
        </pc:grpChg>
        <pc:grpChg chg="mod">
          <ac:chgData name="Moshe Freedman" userId="60dcc7a2-9905-4a61-8dfb-1ee9c74ad375" providerId="ADAL" clId="{C4399B38-0CA1-4400-B07F-C0AC335F6650}" dt="2021-01-10T21:39:05.831" v="228"/>
          <ac:grpSpMkLst>
            <pc:docMk/>
            <pc:sldMk cId="642743505" sldId="369"/>
            <ac:grpSpMk id="143" creationId="{2935EAF1-E12A-4226-AF9B-D791A6DB0BF5}"/>
          </ac:grpSpMkLst>
        </pc:grpChg>
        <pc:grpChg chg="mod">
          <ac:chgData name="Moshe Freedman" userId="60dcc7a2-9905-4a61-8dfb-1ee9c74ad375" providerId="ADAL" clId="{C4399B38-0CA1-4400-B07F-C0AC335F6650}" dt="2021-01-10T21:39:05.831" v="228"/>
          <ac:grpSpMkLst>
            <pc:docMk/>
            <pc:sldMk cId="642743505" sldId="369"/>
            <ac:grpSpMk id="144" creationId="{E9E06F52-B55F-40E7-A68F-2A4C78DB78E7}"/>
          </ac:grpSpMkLst>
        </pc:grpChg>
        <pc:grpChg chg="mod">
          <ac:chgData name="Moshe Freedman" userId="60dcc7a2-9905-4a61-8dfb-1ee9c74ad375" providerId="ADAL" clId="{C4399B38-0CA1-4400-B07F-C0AC335F6650}" dt="2021-01-10T21:39:05.831" v="228"/>
          <ac:grpSpMkLst>
            <pc:docMk/>
            <pc:sldMk cId="642743505" sldId="369"/>
            <ac:grpSpMk id="145" creationId="{45AD32D9-36A6-4478-9962-DF4DC795AE13}"/>
          </ac:grpSpMkLst>
        </pc:grpChg>
        <pc:grpChg chg="mod">
          <ac:chgData name="Moshe Freedman" userId="60dcc7a2-9905-4a61-8dfb-1ee9c74ad375" providerId="ADAL" clId="{C4399B38-0CA1-4400-B07F-C0AC335F6650}" dt="2021-01-10T21:39:05.831" v="228"/>
          <ac:grpSpMkLst>
            <pc:docMk/>
            <pc:sldMk cId="642743505" sldId="369"/>
            <ac:grpSpMk id="146" creationId="{16055602-01AD-4FE7-AA6D-E1B391C0D2B0}"/>
          </ac:grpSpMkLst>
        </pc:grpChg>
        <pc:grpChg chg="mod">
          <ac:chgData name="Moshe Freedman" userId="60dcc7a2-9905-4a61-8dfb-1ee9c74ad375" providerId="ADAL" clId="{C4399B38-0CA1-4400-B07F-C0AC335F6650}" dt="2021-01-10T21:39:05.831" v="228"/>
          <ac:grpSpMkLst>
            <pc:docMk/>
            <pc:sldMk cId="642743505" sldId="369"/>
            <ac:grpSpMk id="153" creationId="{DCB43F90-07E9-4F27-8585-0294915FDE0E}"/>
          </ac:grpSpMkLst>
        </pc:grpChg>
        <pc:grpChg chg="del">
          <ac:chgData name="Moshe Freedman" userId="60dcc7a2-9905-4a61-8dfb-1ee9c74ad375" providerId="ADAL" clId="{C4399B38-0CA1-4400-B07F-C0AC335F6650}" dt="2021-01-10T21:38:08.056" v="214" actId="478"/>
          <ac:grpSpMkLst>
            <pc:docMk/>
            <pc:sldMk cId="642743505" sldId="369"/>
            <ac:grpSpMk id="245" creationId="{9D5369D9-3692-404F-9203-BEC16D9574DE}"/>
          </ac:grpSpMkLst>
        </pc:grpChg>
        <pc:grpChg chg="del">
          <ac:chgData name="Moshe Freedman" userId="60dcc7a2-9905-4a61-8dfb-1ee9c74ad375" providerId="ADAL" clId="{C4399B38-0CA1-4400-B07F-C0AC335F6650}" dt="2021-01-10T21:38:08.056" v="214" actId="478"/>
          <ac:grpSpMkLst>
            <pc:docMk/>
            <pc:sldMk cId="642743505" sldId="369"/>
            <ac:grpSpMk id="249" creationId="{056F8987-AA39-4E56-B9F9-398CF4AD07D8}"/>
          </ac:grpSpMkLst>
        </pc:grpChg>
        <pc:grpChg chg="del">
          <ac:chgData name="Moshe Freedman" userId="60dcc7a2-9905-4a61-8dfb-1ee9c74ad375" providerId="ADAL" clId="{C4399B38-0CA1-4400-B07F-C0AC335F6650}" dt="2021-01-10T21:38:08.056" v="214" actId="478"/>
          <ac:grpSpMkLst>
            <pc:docMk/>
            <pc:sldMk cId="642743505" sldId="369"/>
            <ac:grpSpMk id="253" creationId="{02414BCA-BC07-4F00-A063-4F34A6ACCC3F}"/>
          </ac:grpSpMkLst>
        </pc:grpChg>
        <pc:cxnChg chg="mod">
          <ac:chgData name="Moshe Freedman" userId="60dcc7a2-9905-4a61-8dfb-1ee9c74ad375" providerId="ADAL" clId="{C4399B38-0CA1-4400-B07F-C0AC335F6650}" dt="2021-01-10T21:38:10.012" v="215"/>
          <ac:cxnSpMkLst>
            <pc:docMk/>
            <pc:sldMk cId="642743505" sldId="369"/>
            <ac:cxnSpMk id="91" creationId="{0453AD78-B587-4F5B-8EBA-2F07C0D65DE2}"/>
          </ac:cxnSpMkLst>
        </pc:cxnChg>
        <pc:cxnChg chg="mod">
          <ac:chgData name="Moshe Freedman" userId="60dcc7a2-9905-4a61-8dfb-1ee9c74ad375" providerId="ADAL" clId="{C4399B38-0CA1-4400-B07F-C0AC335F6650}" dt="2021-01-10T21:38:10.012" v="215"/>
          <ac:cxnSpMkLst>
            <pc:docMk/>
            <pc:sldMk cId="642743505" sldId="369"/>
            <ac:cxnSpMk id="92" creationId="{4744CAE5-5C63-4130-A4A7-F3EE5440980D}"/>
          </ac:cxnSpMkLst>
        </pc:cxnChg>
        <pc:cxnChg chg="mod">
          <ac:chgData name="Moshe Freedman" userId="60dcc7a2-9905-4a61-8dfb-1ee9c74ad375" providerId="ADAL" clId="{C4399B38-0CA1-4400-B07F-C0AC335F6650}" dt="2021-01-10T21:38:10.012" v="215"/>
          <ac:cxnSpMkLst>
            <pc:docMk/>
            <pc:sldMk cId="642743505" sldId="369"/>
            <ac:cxnSpMk id="98" creationId="{49064B5E-C24D-4599-89C9-CF2C9A6A0848}"/>
          </ac:cxnSpMkLst>
        </pc:cxnChg>
        <pc:cxnChg chg="mod">
          <ac:chgData name="Moshe Freedman" userId="60dcc7a2-9905-4a61-8dfb-1ee9c74ad375" providerId="ADAL" clId="{C4399B38-0CA1-4400-B07F-C0AC335F6650}" dt="2021-01-10T21:38:10.012" v="215"/>
          <ac:cxnSpMkLst>
            <pc:docMk/>
            <pc:sldMk cId="642743505" sldId="369"/>
            <ac:cxnSpMk id="99" creationId="{665295B4-D1CA-4EE5-8FF9-2BE87D6C21B8}"/>
          </ac:cxnSpMkLst>
        </pc:cxnChg>
        <pc:cxnChg chg="mod">
          <ac:chgData name="Moshe Freedman" userId="60dcc7a2-9905-4a61-8dfb-1ee9c74ad375" providerId="ADAL" clId="{C4399B38-0CA1-4400-B07F-C0AC335F6650}" dt="2021-01-10T21:38:10.012" v="215"/>
          <ac:cxnSpMkLst>
            <pc:docMk/>
            <pc:sldMk cId="642743505" sldId="369"/>
            <ac:cxnSpMk id="102" creationId="{907D36FB-7A8B-4FFB-B2D1-8916E3041313}"/>
          </ac:cxnSpMkLst>
        </pc:cxnChg>
        <pc:cxnChg chg="mod">
          <ac:chgData name="Moshe Freedman" userId="60dcc7a2-9905-4a61-8dfb-1ee9c74ad375" providerId="ADAL" clId="{C4399B38-0CA1-4400-B07F-C0AC335F6650}" dt="2021-01-10T21:38:10.012" v="215"/>
          <ac:cxnSpMkLst>
            <pc:docMk/>
            <pc:sldMk cId="642743505" sldId="369"/>
            <ac:cxnSpMk id="103" creationId="{A8334F5B-9F6D-4758-BDEA-8D66B0994571}"/>
          </ac:cxnSpMkLst>
        </pc:cxnChg>
        <pc:cxnChg chg="mod">
          <ac:chgData name="Moshe Freedman" userId="60dcc7a2-9905-4a61-8dfb-1ee9c74ad375" providerId="ADAL" clId="{C4399B38-0CA1-4400-B07F-C0AC335F6650}" dt="2021-01-10T21:38:10.012" v="215"/>
          <ac:cxnSpMkLst>
            <pc:docMk/>
            <pc:sldMk cId="642743505" sldId="369"/>
            <ac:cxnSpMk id="104" creationId="{EFA9F61E-0021-4A0D-85D7-23EB14BF8953}"/>
          </ac:cxnSpMkLst>
        </pc:cxnChg>
        <pc:cxnChg chg="mod">
          <ac:chgData name="Moshe Freedman" userId="60dcc7a2-9905-4a61-8dfb-1ee9c74ad375" providerId="ADAL" clId="{C4399B38-0CA1-4400-B07F-C0AC335F6650}" dt="2021-01-10T21:38:16.668" v="219" actId="571"/>
          <ac:cxnSpMkLst>
            <pc:docMk/>
            <pc:sldMk cId="642743505" sldId="369"/>
            <ac:cxnSpMk id="108" creationId="{B50C3E77-0612-4C60-AC55-4C5275F37BE6}"/>
          </ac:cxnSpMkLst>
        </pc:cxnChg>
        <pc:cxnChg chg="mod">
          <ac:chgData name="Moshe Freedman" userId="60dcc7a2-9905-4a61-8dfb-1ee9c74ad375" providerId="ADAL" clId="{C4399B38-0CA1-4400-B07F-C0AC335F6650}" dt="2021-01-10T21:38:16.668" v="219" actId="571"/>
          <ac:cxnSpMkLst>
            <pc:docMk/>
            <pc:sldMk cId="642743505" sldId="369"/>
            <ac:cxnSpMk id="109" creationId="{B72FF5E3-6F77-4B99-9811-5F286003CF9C}"/>
          </ac:cxnSpMkLst>
        </pc:cxnChg>
        <pc:cxnChg chg="mod">
          <ac:chgData name="Moshe Freedman" userId="60dcc7a2-9905-4a61-8dfb-1ee9c74ad375" providerId="ADAL" clId="{C4399B38-0CA1-4400-B07F-C0AC335F6650}" dt="2021-01-10T21:38:16.668" v="219" actId="571"/>
          <ac:cxnSpMkLst>
            <pc:docMk/>
            <pc:sldMk cId="642743505" sldId="369"/>
            <ac:cxnSpMk id="115" creationId="{1EF9789D-CC18-43EB-8EE2-CD7A196413D4}"/>
          </ac:cxnSpMkLst>
        </pc:cxnChg>
        <pc:cxnChg chg="mod">
          <ac:chgData name="Moshe Freedman" userId="60dcc7a2-9905-4a61-8dfb-1ee9c74ad375" providerId="ADAL" clId="{C4399B38-0CA1-4400-B07F-C0AC335F6650}" dt="2021-01-10T21:38:16.668" v="219" actId="571"/>
          <ac:cxnSpMkLst>
            <pc:docMk/>
            <pc:sldMk cId="642743505" sldId="369"/>
            <ac:cxnSpMk id="116" creationId="{1470B1A1-F2F1-4F93-BE0B-91D167D6DD23}"/>
          </ac:cxnSpMkLst>
        </pc:cxnChg>
        <pc:cxnChg chg="mod">
          <ac:chgData name="Moshe Freedman" userId="60dcc7a2-9905-4a61-8dfb-1ee9c74ad375" providerId="ADAL" clId="{C4399B38-0CA1-4400-B07F-C0AC335F6650}" dt="2021-01-10T21:38:16.668" v="219" actId="571"/>
          <ac:cxnSpMkLst>
            <pc:docMk/>
            <pc:sldMk cId="642743505" sldId="369"/>
            <ac:cxnSpMk id="119" creationId="{E9D3329F-7595-4BB2-9242-EB954D2EFF21}"/>
          </ac:cxnSpMkLst>
        </pc:cxnChg>
        <pc:cxnChg chg="mod">
          <ac:chgData name="Moshe Freedman" userId="60dcc7a2-9905-4a61-8dfb-1ee9c74ad375" providerId="ADAL" clId="{C4399B38-0CA1-4400-B07F-C0AC335F6650}" dt="2021-01-10T21:38:16.668" v="219" actId="571"/>
          <ac:cxnSpMkLst>
            <pc:docMk/>
            <pc:sldMk cId="642743505" sldId="369"/>
            <ac:cxnSpMk id="120" creationId="{52899DDC-34AE-4D53-BF6A-6B2EB8B3E1C6}"/>
          </ac:cxnSpMkLst>
        </pc:cxnChg>
        <pc:cxnChg chg="mod">
          <ac:chgData name="Moshe Freedman" userId="60dcc7a2-9905-4a61-8dfb-1ee9c74ad375" providerId="ADAL" clId="{C4399B38-0CA1-4400-B07F-C0AC335F6650}" dt="2021-01-10T21:38:16.668" v="219" actId="571"/>
          <ac:cxnSpMkLst>
            <pc:docMk/>
            <pc:sldMk cId="642743505" sldId="369"/>
            <ac:cxnSpMk id="121" creationId="{F022D60F-5CBF-46C2-9DE4-F493B9F7AAC6}"/>
          </ac:cxnSpMkLst>
        </pc:cxnChg>
        <pc:cxnChg chg="mod">
          <ac:chgData name="Moshe Freedman" userId="60dcc7a2-9905-4a61-8dfb-1ee9c74ad375" providerId="ADAL" clId="{C4399B38-0CA1-4400-B07F-C0AC335F6650}" dt="2021-01-10T21:38:18.268" v="220" actId="571"/>
          <ac:cxnSpMkLst>
            <pc:docMk/>
            <pc:sldMk cId="642743505" sldId="369"/>
            <ac:cxnSpMk id="125" creationId="{124DA3F5-3B89-4F54-8D1B-5AA6708046CE}"/>
          </ac:cxnSpMkLst>
        </pc:cxnChg>
        <pc:cxnChg chg="mod">
          <ac:chgData name="Moshe Freedman" userId="60dcc7a2-9905-4a61-8dfb-1ee9c74ad375" providerId="ADAL" clId="{C4399B38-0CA1-4400-B07F-C0AC335F6650}" dt="2021-01-10T21:38:18.268" v="220" actId="571"/>
          <ac:cxnSpMkLst>
            <pc:docMk/>
            <pc:sldMk cId="642743505" sldId="369"/>
            <ac:cxnSpMk id="126" creationId="{E810ADC4-914D-4218-AA8B-89BCAC69ABF4}"/>
          </ac:cxnSpMkLst>
        </pc:cxnChg>
        <pc:cxnChg chg="mod">
          <ac:chgData name="Moshe Freedman" userId="60dcc7a2-9905-4a61-8dfb-1ee9c74ad375" providerId="ADAL" clId="{C4399B38-0CA1-4400-B07F-C0AC335F6650}" dt="2021-01-10T21:38:18.268" v="220" actId="571"/>
          <ac:cxnSpMkLst>
            <pc:docMk/>
            <pc:sldMk cId="642743505" sldId="369"/>
            <ac:cxnSpMk id="132" creationId="{57E56682-0738-40E4-A32A-77E103656065}"/>
          </ac:cxnSpMkLst>
        </pc:cxnChg>
        <pc:cxnChg chg="mod">
          <ac:chgData name="Moshe Freedman" userId="60dcc7a2-9905-4a61-8dfb-1ee9c74ad375" providerId="ADAL" clId="{C4399B38-0CA1-4400-B07F-C0AC335F6650}" dt="2021-01-10T21:38:18.268" v="220" actId="571"/>
          <ac:cxnSpMkLst>
            <pc:docMk/>
            <pc:sldMk cId="642743505" sldId="369"/>
            <ac:cxnSpMk id="133" creationId="{1DE3D51A-43E3-483B-AA0B-DC927C4BA65A}"/>
          </ac:cxnSpMkLst>
        </pc:cxnChg>
        <pc:cxnChg chg="mod">
          <ac:chgData name="Moshe Freedman" userId="60dcc7a2-9905-4a61-8dfb-1ee9c74ad375" providerId="ADAL" clId="{C4399B38-0CA1-4400-B07F-C0AC335F6650}" dt="2021-01-10T21:38:18.268" v="220" actId="571"/>
          <ac:cxnSpMkLst>
            <pc:docMk/>
            <pc:sldMk cId="642743505" sldId="369"/>
            <ac:cxnSpMk id="136" creationId="{29FBAE70-27F7-4900-A998-050DBF074ECA}"/>
          </ac:cxnSpMkLst>
        </pc:cxnChg>
        <pc:cxnChg chg="mod">
          <ac:chgData name="Moshe Freedman" userId="60dcc7a2-9905-4a61-8dfb-1ee9c74ad375" providerId="ADAL" clId="{C4399B38-0CA1-4400-B07F-C0AC335F6650}" dt="2021-01-10T21:38:18.268" v="220" actId="571"/>
          <ac:cxnSpMkLst>
            <pc:docMk/>
            <pc:sldMk cId="642743505" sldId="369"/>
            <ac:cxnSpMk id="137" creationId="{223DEC9D-9EB0-42B6-BDB0-503CC48BF10E}"/>
          </ac:cxnSpMkLst>
        </pc:cxnChg>
        <pc:cxnChg chg="mod">
          <ac:chgData name="Moshe Freedman" userId="60dcc7a2-9905-4a61-8dfb-1ee9c74ad375" providerId="ADAL" clId="{C4399B38-0CA1-4400-B07F-C0AC335F6650}" dt="2021-01-10T21:38:18.268" v="220" actId="571"/>
          <ac:cxnSpMkLst>
            <pc:docMk/>
            <pc:sldMk cId="642743505" sldId="369"/>
            <ac:cxnSpMk id="138" creationId="{55BE86A4-A971-4647-ABF0-2380B302EBB5}"/>
          </ac:cxnSpMkLst>
        </pc:cxnChg>
        <pc:cxnChg chg="mod">
          <ac:chgData name="Moshe Freedman" userId="60dcc7a2-9905-4a61-8dfb-1ee9c74ad375" providerId="ADAL" clId="{C4399B38-0CA1-4400-B07F-C0AC335F6650}" dt="2021-01-10T21:39:05.831" v="228"/>
          <ac:cxnSpMkLst>
            <pc:docMk/>
            <pc:sldMk cId="642743505" sldId="369"/>
            <ac:cxnSpMk id="149" creationId="{9C039EB2-3F28-4338-991B-733C24106A7B}"/>
          </ac:cxnSpMkLst>
        </pc:cxnChg>
        <pc:cxnChg chg="mod">
          <ac:chgData name="Moshe Freedman" userId="60dcc7a2-9905-4a61-8dfb-1ee9c74ad375" providerId="ADAL" clId="{C4399B38-0CA1-4400-B07F-C0AC335F6650}" dt="2021-01-10T21:39:05.831" v="228"/>
          <ac:cxnSpMkLst>
            <pc:docMk/>
            <pc:sldMk cId="642743505" sldId="369"/>
            <ac:cxnSpMk id="150" creationId="{D099ACD8-8132-419F-9D7E-170AF4143F8C}"/>
          </ac:cxnSpMkLst>
        </pc:cxnChg>
        <pc:cxnChg chg="mod">
          <ac:chgData name="Moshe Freedman" userId="60dcc7a2-9905-4a61-8dfb-1ee9c74ad375" providerId="ADAL" clId="{C4399B38-0CA1-4400-B07F-C0AC335F6650}" dt="2021-01-10T21:39:05.831" v="228"/>
          <ac:cxnSpMkLst>
            <pc:docMk/>
            <pc:sldMk cId="642743505" sldId="369"/>
            <ac:cxnSpMk id="157" creationId="{D74A4E6D-8519-4157-B062-3796DEB34C9B}"/>
          </ac:cxnSpMkLst>
        </pc:cxnChg>
        <pc:cxnChg chg="mod">
          <ac:chgData name="Moshe Freedman" userId="60dcc7a2-9905-4a61-8dfb-1ee9c74ad375" providerId="ADAL" clId="{C4399B38-0CA1-4400-B07F-C0AC335F6650}" dt="2021-01-10T21:39:05.831" v="228"/>
          <ac:cxnSpMkLst>
            <pc:docMk/>
            <pc:sldMk cId="642743505" sldId="369"/>
            <ac:cxnSpMk id="159" creationId="{41EB40F7-3D28-4F86-9428-B200EE3662F4}"/>
          </ac:cxnSpMkLst>
        </pc:cxnChg>
        <pc:cxnChg chg="mod">
          <ac:chgData name="Moshe Freedman" userId="60dcc7a2-9905-4a61-8dfb-1ee9c74ad375" providerId="ADAL" clId="{C4399B38-0CA1-4400-B07F-C0AC335F6650}" dt="2021-01-10T21:39:05.831" v="228"/>
          <ac:cxnSpMkLst>
            <pc:docMk/>
            <pc:sldMk cId="642743505" sldId="369"/>
            <ac:cxnSpMk id="161" creationId="{62AF86C7-F580-4DBA-9C25-FEE9964E7421}"/>
          </ac:cxnSpMkLst>
        </pc:cxnChg>
        <pc:cxnChg chg="mod">
          <ac:chgData name="Moshe Freedman" userId="60dcc7a2-9905-4a61-8dfb-1ee9c74ad375" providerId="ADAL" clId="{C4399B38-0CA1-4400-B07F-C0AC335F6650}" dt="2021-01-10T21:39:05.831" v="228"/>
          <ac:cxnSpMkLst>
            <pc:docMk/>
            <pc:sldMk cId="642743505" sldId="369"/>
            <ac:cxnSpMk id="163" creationId="{E8263313-9E14-4911-ACAC-6D5DAC70586D}"/>
          </ac:cxnSpMkLst>
        </pc:cxnChg>
        <pc:cxnChg chg="mod">
          <ac:chgData name="Moshe Freedman" userId="60dcc7a2-9905-4a61-8dfb-1ee9c74ad375" providerId="ADAL" clId="{C4399B38-0CA1-4400-B07F-C0AC335F6650}" dt="2021-01-10T21:39:05.831" v="228"/>
          <ac:cxnSpMkLst>
            <pc:docMk/>
            <pc:sldMk cId="642743505" sldId="369"/>
            <ac:cxnSpMk id="165" creationId="{20FA253D-4C6B-490C-8E38-D2A04E6FCF1F}"/>
          </ac:cxnSpMkLst>
        </pc:cxnChg>
        <pc:cxnChg chg="mod">
          <ac:chgData name="Moshe Freedman" userId="60dcc7a2-9905-4a61-8dfb-1ee9c74ad375" providerId="ADAL" clId="{C4399B38-0CA1-4400-B07F-C0AC335F6650}" dt="2021-01-10T21:39:05.831" v="228"/>
          <ac:cxnSpMkLst>
            <pc:docMk/>
            <pc:sldMk cId="642743505" sldId="369"/>
            <ac:cxnSpMk id="167" creationId="{DF8E3502-99B7-4D5A-B7D5-47166F5E811C}"/>
          </ac:cxnSpMkLst>
        </pc:cxnChg>
        <pc:cxnChg chg="mod">
          <ac:chgData name="Moshe Freedman" userId="60dcc7a2-9905-4a61-8dfb-1ee9c74ad375" providerId="ADAL" clId="{C4399B38-0CA1-4400-B07F-C0AC335F6650}" dt="2021-01-10T21:39:05.831" v="228"/>
          <ac:cxnSpMkLst>
            <pc:docMk/>
            <pc:sldMk cId="642743505" sldId="369"/>
            <ac:cxnSpMk id="171" creationId="{D698DEAD-5D30-438F-98F9-4574FDAAEC07}"/>
          </ac:cxnSpMkLst>
        </pc:cxnChg>
      </pc:sldChg>
      <pc:sldChg chg="addSp delSp modSp add mod">
        <pc:chgData name="Moshe Freedman" userId="60dcc7a2-9905-4a61-8dfb-1ee9c74ad375" providerId="ADAL" clId="{C4399B38-0CA1-4400-B07F-C0AC335F6650}" dt="2021-01-10T21:24:51.984" v="145"/>
        <pc:sldMkLst>
          <pc:docMk/>
          <pc:sldMk cId="997139877" sldId="370"/>
        </pc:sldMkLst>
        <pc:spChg chg="add mod">
          <ac:chgData name="Moshe Freedman" userId="60dcc7a2-9905-4a61-8dfb-1ee9c74ad375" providerId="ADAL" clId="{C4399B38-0CA1-4400-B07F-C0AC335F6650}" dt="2021-01-10T21:24:12.987" v="142" actId="164"/>
          <ac:spMkLst>
            <pc:docMk/>
            <pc:sldMk cId="997139877" sldId="370"/>
            <ac:spMk id="7" creationId="{350733DF-0D92-4DB1-9101-7BE9E60669D2}"/>
          </ac:spMkLst>
        </pc:spChg>
        <pc:spChg chg="add mod">
          <ac:chgData name="Moshe Freedman" userId="60dcc7a2-9905-4a61-8dfb-1ee9c74ad375" providerId="ADAL" clId="{C4399B38-0CA1-4400-B07F-C0AC335F6650}" dt="2021-01-10T21:24:12.987" v="142" actId="164"/>
          <ac:spMkLst>
            <pc:docMk/>
            <pc:sldMk cId="997139877" sldId="370"/>
            <ac:spMk id="8" creationId="{716928E9-8DF4-45CF-82AC-3F1BDF6D9A0F}"/>
          </ac:spMkLst>
        </pc:spChg>
        <pc:spChg chg="add del">
          <ac:chgData name="Moshe Freedman" userId="60dcc7a2-9905-4a61-8dfb-1ee9c74ad375" providerId="ADAL" clId="{C4399B38-0CA1-4400-B07F-C0AC335F6650}" dt="2021-01-10T21:16:55.140" v="59" actId="478"/>
          <ac:spMkLst>
            <pc:docMk/>
            <pc:sldMk cId="997139877" sldId="370"/>
            <ac:spMk id="13" creationId="{272B85AF-2F58-4580-AED5-B62BBC1C0413}"/>
          </ac:spMkLst>
        </pc:spChg>
        <pc:spChg chg="add del mod">
          <ac:chgData name="Moshe Freedman" userId="60dcc7a2-9905-4a61-8dfb-1ee9c74ad375" providerId="ADAL" clId="{C4399B38-0CA1-4400-B07F-C0AC335F6650}" dt="2021-01-10T21:17:52.480" v="62" actId="478"/>
          <ac:spMkLst>
            <pc:docMk/>
            <pc:sldMk cId="997139877" sldId="370"/>
            <ac:spMk id="15" creationId="{AE283091-C3BD-494D-99B0-F2A9B6386317}"/>
          </ac:spMkLst>
        </pc:spChg>
        <pc:spChg chg="add del mod">
          <ac:chgData name="Moshe Freedman" userId="60dcc7a2-9905-4a61-8dfb-1ee9c74ad375" providerId="ADAL" clId="{C4399B38-0CA1-4400-B07F-C0AC335F6650}" dt="2021-01-10T21:23:48.416" v="138" actId="478"/>
          <ac:spMkLst>
            <pc:docMk/>
            <pc:sldMk cId="997139877" sldId="370"/>
            <ac:spMk id="16" creationId="{F4540FD7-47C5-435E-908F-13655D8E746F}"/>
          </ac:spMkLst>
        </pc:spChg>
        <pc:spChg chg="add mod">
          <ac:chgData name="Moshe Freedman" userId="60dcc7a2-9905-4a61-8dfb-1ee9c74ad375" providerId="ADAL" clId="{C4399B38-0CA1-4400-B07F-C0AC335F6650}" dt="2021-01-10T21:24:12.987" v="142" actId="164"/>
          <ac:spMkLst>
            <pc:docMk/>
            <pc:sldMk cId="997139877" sldId="370"/>
            <ac:spMk id="20" creationId="{6278BF4D-B587-4C21-966F-5386D7C4403B}"/>
          </ac:spMkLst>
        </pc:spChg>
        <pc:spChg chg="add mod">
          <ac:chgData name="Moshe Freedman" userId="60dcc7a2-9905-4a61-8dfb-1ee9c74ad375" providerId="ADAL" clId="{C4399B38-0CA1-4400-B07F-C0AC335F6650}" dt="2021-01-10T21:24:12.987" v="142" actId="164"/>
          <ac:spMkLst>
            <pc:docMk/>
            <pc:sldMk cId="997139877" sldId="370"/>
            <ac:spMk id="21" creationId="{1B04B668-CD97-4F5C-B6DD-6AEB2E0B42F9}"/>
          </ac:spMkLst>
        </pc:spChg>
        <pc:spChg chg="mod topLvl">
          <ac:chgData name="Moshe Freedman" userId="60dcc7a2-9905-4a61-8dfb-1ee9c74ad375" providerId="ADAL" clId="{C4399B38-0CA1-4400-B07F-C0AC335F6650}" dt="2021-01-10T21:24:12.987" v="142" actId="164"/>
          <ac:spMkLst>
            <pc:docMk/>
            <pc:sldMk cId="997139877" sldId="370"/>
            <ac:spMk id="329" creationId="{8B79FB67-24BB-402F-9060-9020BA15A789}"/>
          </ac:spMkLst>
        </pc:spChg>
        <pc:spChg chg="mod topLvl">
          <ac:chgData name="Moshe Freedman" userId="60dcc7a2-9905-4a61-8dfb-1ee9c74ad375" providerId="ADAL" clId="{C4399B38-0CA1-4400-B07F-C0AC335F6650}" dt="2021-01-10T21:24:12.987" v="142" actId="164"/>
          <ac:spMkLst>
            <pc:docMk/>
            <pc:sldMk cId="997139877" sldId="370"/>
            <ac:spMk id="330" creationId="{FB3FB3ED-5FC1-4C05-BC42-5C268D1A781C}"/>
          </ac:spMkLst>
        </pc:spChg>
        <pc:spChg chg="mod topLvl">
          <ac:chgData name="Moshe Freedman" userId="60dcc7a2-9905-4a61-8dfb-1ee9c74ad375" providerId="ADAL" clId="{C4399B38-0CA1-4400-B07F-C0AC335F6650}" dt="2021-01-10T21:24:12.987" v="142" actId="164"/>
          <ac:spMkLst>
            <pc:docMk/>
            <pc:sldMk cId="997139877" sldId="370"/>
            <ac:spMk id="333" creationId="{1AA44587-57FE-4742-8605-03A12D6B10A1}"/>
          </ac:spMkLst>
        </pc:spChg>
        <pc:spChg chg="mod topLvl">
          <ac:chgData name="Moshe Freedman" userId="60dcc7a2-9905-4a61-8dfb-1ee9c74ad375" providerId="ADAL" clId="{C4399B38-0CA1-4400-B07F-C0AC335F6650}" dt="2021-01-10T21:24:12.987" v="142" actId="164"/>
          <ac:spMkLst>
            <pc:docMk/>
            <pc:sldMk cId="997139877" sldId="370"/>
            <ac:spMk id="334" creationId="{DC11CBD7-0D4A-4025-862A-8E1CF74B4DA0}"/>
          </ac:spMkLst>
        </pc:spChg>
        <pc:spChg chg="mod">
          <ac:chgData name="Moshe Freedman" userId="60dcc7a2-9905-4a61-8dfb-1ee9c74ad375" providerId="ADAL" clId="{C4399B38-0CA1-4400-B07F-C0AC335F6650}" dt="2021-01-10T21:13:45.071" v="3" actId="165"/>
          <ac:spMkLst>
            <pc:docMk/>
            <pc:sldMk cId="997139877" sldId="370"/>
            <ac:spMk id="336" creationId="{77628370-3F4B-4050-B55B-A19F4B9F53C6}"/>
          </ac:spMkLst>
        </pc:spChg>
        <pc:spChg chg="mod">
          <ac:chgData name="Moshe Freedman" userId="60dcc7a2-9905-4a61-8dfb-1ee9c74ad375" providerId="ADAL" clId="{C4399B38-0CA1-4400-B07F-C0AC335F6650}" dt="2021-01-10T21:13:45.071" v="3" actId="165"/>
          <ac:spMkLst>
            <pc:docMk/>
            <pc:sldMk cId="997139877" sldId="370"/>
            <ac:spMk id="337" creationId="{C233276A-AAE2-4FCE-A26C-669A735FD0CF}"/>
          </ac:spMkLst>
        </pc:spChg>
        <pc:spChg chg="mod">
          <ac:chgData name="Moshe Freedman" userId="60dcc7a2-9905-4a61-8dfb-1ee9c74ad375" providerId="ADAL" clId="{C4399B38-0CA1-4400-B07F-C0AC335F6650}" dt="2021-01-10T21:13:45.071" v="3" actId="165"/>
          <ac:spMkLst>
            <pc:docMk/>
            <pc:sldMk cId="997139877" sldId="370"/>
            <ac:spMk id="338" creationId="{3C467B93-273C-49CB-ADE8-B9B82075C627}"/>
          </ac:spMkLst>
        </pc:spChg>
        <pc:spChg chg="mod">
          <ac:chgData name="Moshe Freedman" userId="60dcc7a2-9905-4a61-8dfb-1ee9c74ad375" providerId="ADAL" clId="{C4399B38-0CA1-4400-B07F-C0AC335F6650}" dt="2021-01-10T21:13:45.071" v="3" actId="165"/>
          <ac:spMkLst>
            <pc:docMk/>
            <pc:sldMk cId="997139877" sldId="370"/>
            <ac:spMk id="340" creationId="{CBA1B7DF-8A44-469D-8A38-5D9ACB5B6E05}"/>
          </ac:spMkLst>
        </pc:spChg>
        <pc:spChg chg="mod">
          <ac:chgData name="Moshe Freedman" userId="60dcc7a2-9905-4a61-8dfb-1ee9c74ad375" providerId="ADAL" clId="{C4399B38-0CA1-4400-B07F-C0AC335F6650}" dt="2021-01-10T21:13:45.071" v="3" actId="165"/>
          <ac:spMkLst>
            <pc:docMk/>
            <pc:sldMk cId="997139877" sldId="370"/>
            <ac:spMk id="342" creationId="{34F8C1B8-3F22-48EF-92F1-B0E0FBF12776}"/>
          </ac:spMkLst>
        </pc:spChg>
        <pc:spChg chg="mod">
          <ac:chgData name="Moshe Freedman" userId="60dcc7a2-9905-4a61-8dfb-1ee9c74ad375" providerId="ADAL" clId="{C4399B38-0CA1-4400-B07F-C0AC335F6650}" dt="2021-01-10T21:13:45.071" v="3" actId="165"/>
          <ac:spMkLst>
            <pc:docMk/>
            <pc:sldMk cId="997139877" sldId="370"/>
            <ac:spMk id="344" creationId="{7B0A9506-E5F8-4D26-AC81-B9DB8EB04502}"/>
          </ac:spMkLst>
        </pc:spChg>
        <pc:spChg chg="mod">
          <ac:chgData name="Moshe Freedman" userId="60dcc7a2-9905-4a61-8dfb-1ee9c74ad375" providerId="ADAL" clId="{C4399B38-0CA1-4400-B07F-C0AC335F6650}" dt="2021-01-10T21:13:45.071" v="3" actId="165"/>
          <ac:spMkLst>
            <pc:docMk/>
            <pc:sldMk cId="997139877" sldId="370"/>
            <ac:spMk id="346" creationId="{8A3B66FC-3A83-4A5A-843F-0BCC82983460}"/>
          </ac:spMkLst>
        </pc:spChg>
        <pc:spChg chg="mod">
          <ac:chgData name="Moshe Freedman" userId="60dcc7a2-9905-4a61-8dfb-1ee9c74ad375" providerId="ADAL" clId="{C4399B38-0CA1-4400-B07F-C0AC335F6650}" dt="2021-01-10T21:13:45.071" v="3" actId="165"/>
          <ac:spMkLst>
            <pc:docMk/>
            <pc:sldMk cId="997139877" sldId="370"/>
            <ac:spMk id="348" creationId="{9FEDF85D-3459-482F-BD41-AA6E2C3AAB94}"/>
          </ac:spMkLst>
        </pc:spChg>
        <pc:spChg chg="mod">
          <ac:chgData name="Moshe Freedman" userId="60dcc7a2-9905-4a61-8dfb-1ee9c74ad375" providerId="ADAL" clId="{C4399B38-0CA1-4400-B07F-C0AC335F6650}" dt="2021-01-10T21:13:45.071" v="3" actId="165"/>
          <ac:spMkLst>
            <pc:docMk/>
            <pc:sldMk cId="997139877" sldId="370"/>
            <ac:spMk id="350" creationId="{6BDD59E6-4B55-4A7B-A218-A62F809E106D}"/>
          </ac:spMkLst>
        </pc:spChg>
        <pc:spChg chg="add mod">
          <ac:chgData name="Moshe Freedman" userId="60dcc7a2-9905-4a61-8dfb-1ee9c74ad375" providerId="ADAL" clId="{C4399B38-0CA1-4400-B07F-C0AC335F6650}" dt="2021-01-10T21:24:12.987" v="142" actId="164"/>
          <ac:spMkLst>
            <pc:docMk/>
            <pc:sldMk cId="997139877" sldId="370"/>
            <ac:spMk id="352" creationId="{B30928FA-CB43-407F-B85E-DCD101EA834B}"/>
          </ac:spMkLst>
        </pc:spChg>
        <pc:spChg chg="mod">
          <ac:chgData name="Moshe Freedman" userId="60dcc7a2-9905-4a61-8dfb-1ee9c74ad375" providerId="ADAL" clId="{C4399B38-0CA1-4400-B07F-C0AC335F6650}" dt="2021-01-10T21:24:51.984" v="145"/>
          <ac:spMkLst>
            <pc:docMk/>
            <pc:sldMk cId="997139877" sldId="370"/>
            <ac:spMk id="357" creationId="{A561AAC2-975B-4465-9FF1-D29826F4C34C}"/>
          </ac:spMkLst>
        </pc:spChg>
        <pc:spChg chg="mod">
          <ac:chgData name="Moshe Freedman" userId="60dcc7a2-9905-4a61-8dfb-1ee9c74ad375" providerId="ADAL" clId="{C4399B38-0CA1-4400-B07F-C0AC335F6650}" dt="2021-01-10T21:24:51.984" v="145"/>
          <ac:spMkLst>
            <pc:docMk/>
            <pc:sldMk cId="997139877" sldId="370"/>
            <ac:spMk id="360" creationId="{93066080-7F92-4DAB-9A4C-FA7448A1CC03}"/>
          </ac:spMkLst>
        </pc:spChg>
        <pc:grpChg chg="add mod">
          <ac:chgData name="Moshe Freedman" userId="60dcc7a2-9905-4a61-8dfb-1ee9c74ad375" providerId="ADAL" clId="{C4399B38-0CA1-4400-B07F-C0AC335F6650}" dt="2021-01-10T21:24:12.987" v="142" actId="164"/>
          <ac:grpSpMkLst>
            <pc:docMk/>
            <pc:sldMk cId="997139877" sldId="370"/>
            <ac:grpSpMk id="33" creationId="{51D49070-FE53-4BC8-832B-52E3D2D84AAA}"/>
          </ac:grpSpMkLst>
        </pc:grpChg>
        <pc:grpChg chg="del">
          <ac:chgData name="Moshe Freedman" userId="60dcc7a2-9905-4a61-8dfb-1ee9c74ad375" providerId="ADAL" clId="{C4399B38-0CA1-4400-B07F-C0AC335F6650}" dt="2021-01-10T21:13:53.719" v="6" actId="478"/>
          <ac:grpSpMkLst>
            <pc:docMk/>
            <pc:sldMk cId="997139877" sldId="370"/>
            <ac:grpSpMk id="90" creationId="{826993AB-E0E1-4612-9CA7-6BE0C01E234B}"/>
          </ac:grpSpMkLst>
        </pc:grpChg>
        <pc:grpChg chg="del">
          <ac:chgData name="Moshe Freedman" userId="60dcc7a2-9905-4a61-8dfb-1ee9c74ad375" providerId="ADAL" clId="{C4399B38-0CA1-4400-B07F-C0AC335F6650}" dt="2021-01-10T21:13:59.289" v="10" actId="478"/>
          <ac:grpSpMkLst>
            <pc:docMk/>
            <pc:sldMk cId="997139877" sldId="370"/>
            <ac:grpSpMk id="102" creationId="{1E043C14-AD83-4C28-B855-44D9E5254035}"/>
          </ac:grpSpMkLst>
        </pc:grpChg>
        <pc:grpChg chg="add del mod">
          <ac:chgData name="Moshe Freedman" userId="60dcc7a2-9905-4a61-8dfb-1ee9c74ad375" providerId="ADAL" clId="{C4399B38-0CA1-4400-B07F-C0AC335F6650}" dt="2021-01-10T21:13:45.071" v="3" actId="165"/>
          <ac:grpSpMkLst>
            <pc:docMk/>
            <pc:sldMk cId="997139877" sldId="370"/>
            <ac:grpSpMk id="321" creationId="{58D626C5-33B7-4042-B9C8-4E363C83696C}"/>
          </ac:grpSpMkLst>
        </pc:grpChg>
        <pc:grpChg chg="del mod topLvl">
          <ac:chgData name="Moshe Freedman" userId="60dcc7a2-9905-4a61-8dfb-1ee9c74ad375" providerId="ADAL" clId="{C4399B38-0CA1-4400-B07F-C0AC335F6650}" dt="2021-01-10T21:13:58.505" v="9" actId="478"/>
          <ac:grpSpMkLst>
            <pc:docMk/>
            <pc:sldMk cId="997139877" sldId="370"/>
            <ac:grpSpMk id="322" creationId="{A98BD35C-38F1-4889-8EB8-02B15E1EFC47}"/>
          </ac:grpSpMkLst>
        </pc:grpChg>
        <pc:grpChg chg="del mod topLvl">
          <ac:chgData name="Moshe Freedman" userId="60dcc7a2-9905-4a61-8dfb-1ee9c74ad375" providerId="ADAL" clId="{C4399B38-0CA1-4400-B07F-C0AC335F6650}" dt="2021-01-10T21:14:00.566" v="12" actId="478"/>
          <ac:grpSpMkLst>
            <pc:docMk/>
            <pc:sldMk cId="997139877" sldId="370"/>
            <ac:grpSpMk id="323" creationId="{89A4D5D7-9A0D-4868-884F-66A7A1343B83}"/>
          </ac:grpSpMkLst>
        </pc:grpChg>
        <pc:grpChg chg="del mod topLvl">
          <ac:chgData name="Moshe Freedman" userId="60dcc7a2-9905-4a61-8dfb-1ee9c74ad375" providerId="ADAL" clId="{C4399B38-0CA1-4400-B07F-C0AC335F6650}" dt="2021-01-10T21:14:02.479" v="14" actId="478"/>
          <ac:grpSpMkLst>
            <pc:docMk/>
            <pc:sldMk cId="997139877" sldId="370"/>
            <ac:grpSpMk id="324" creationId="{C0B222EC-6D18-4377-A29B-9F24B350C579}"/>
          </ac:grpSpMkLst>
        </pc:grpChg>
        <pc:grpChg chg="del mod topLvl">
          <ac:chgData name="Moshe Freedman" userId="60dcc7a2-9905-4a61-8dfb-1ee9c74ad375" providerId="ADAL" clId="{C4399B38-0CA1-4400-B07F-C0AC335F6650}" dt="2021-01-10T21:13:56.725" v="8" actId="478"/>
          <ac:grpSpMkLst>
            <pc:docMk/>
            <pc:sldMk cId="997139877" sldId="370"/>
            <ac:grpSpMk id="325" creationId="{1DCBB152-6ABD-44DB-B2D8-3AA21A94F70C}"/>
          </ac:grpSpMkLst>
        </pc:grpChg>
        <pc:grpChg chg="del mod topLvl">
          <ac:chgData name="Moshe Freedman" userId="60dcc7a2-9905-4a61-8dfb-1ee9c74ad375" providerId="ADAL" clId="{C4399B38-0CA1-4400-B07F-C0AC335F6650}" dt="2021-01-10T21:13:55.839" v="7" actId="478"/>
          <ac:grpSpMkLst>
            <pc:docMk/>
            <pc:sldMk cId="997139877" sldId="370"/>
            <ac:grpSpMk id="326" creationId="{F11B629E-C9AD-4891-B31C-5A33386564F5}"/>
          </ac:grpSpMkLst>
        </pc:grpChg>
        <pc:grpChg chg="del mod topLvl">
          <ac:chgData name="Moshe Freedman" userId="60dcc7a2-9905-4a61-8dfb-1ee9c74ad375" providerId="ADAL" clId="{C4399B38-0CA1-4400-B07F-C0AC335F6650}" dt="2021-01-10T21:14:01.237" v="13" actId="478"/>
          <ac:grpSpMkLst>
            <pc:docMk/>
            <pc:sldMk cId="997139877" sldId="370"/>
            <ac:grpSpMk id="327" creationId="{8012C0BB-D9BF-4ACE-A2F9-2458FAE670F0}"/>
          </ac:grpSpMkLst>
        </pc:grpChg>
        <pc:grpChg chg="del mod topLvl">
          <ac:chgData name="Moshe Freedman" userId="60dcc7a2-9905-4a61-8dfb-1ee9c74ad375" providerId="ADAL" clId="{C4399B38-0CA1-4400-B07F-C0AC335F6650}" dt="2021-01-10T21:13:59.908" v="11" actId="478"/>
          <ac:grpSpMkLst>
            <pc:docMk/>
            <pc:sldMk cId="997139877" sldId="370"/>
            <ac:grpSpMk id="328" creationId="{5CB1C50C-3A41-4F09-AAAF-A8C4F980C74E}"/>
          </ac:grpSpMkLst>
        </pc:grpChg>
        <pc:grpChg chg="del mod topLvl">
          <ac:chgData name="Moshe Freedman" userId="60dcc7a2-9905-4a61-8dfb-1ee9c74ad375" providerId="ADAL" clId="{C4399B38-0CA1-4400-B07F-C0AC335F6650}" dt="2021-01-10T21:13:51.633" v="5" actId="478"/>
          <ac:grpSpMkLst>
            <pc:docMk/>
            <pc:sldMk cId="997139877" sldId="370"/>
            <ac:grpSpMk id="335" creationId="{E7D092D8-7A26-4254-9B48-0703ACD1B1AA}"/>
          </ac:grpSpMkLst>
        </pc:grpChg>
        <pc:grpChg chg="add mod">
          <ac:chgData name="Moshe Freedman" userId="60dcc7a2-9905-4a61-8dfb-1ee9c74ad375" providerId="ADAL" clId="{C4399B38-0CA1-4400-B07F-C0AC335F6650}" dt="2021-01-10T21:24:51.984" v="145"/>
          <ac:grpSpMkLst>
            <pc:docMk/>
            <pc:sldMk cId="997139877" sldId="370"/>
            <ac:grpSpMk id="356" creationId="{05DB026E-88F2-4E2C-8BDD-A1A7EB7E836D}"/>
          </ac:grpSpMkLst>
        </pc:grpChg>
        <pc:grpChg chg="add mod">
          <ac:chgData name="Moshe Freedman" userId="60dcc7a2-9905-4a61-8dfb-1ee9c74ad375" providerId="ADAL" clId="{C4399B38-0CA1-4400-B07F-C0AC335F6650}" dt="2021-01-10T21:24:51.984" v="145"/>
          <ac:grpSpMkLst>
            <pc:docMk/>
            <pc:sldMk cId="997139877" sldId="370"/>
            <ac:grpSpMk id="359" creationId="{E1C1F5E8-2F8C-4EF3-8542-D60CE7A790BF}"/>
          </ac:grpSpMkLst>
        </pc:grpChg>
        <pc:cxnChg chg="add mod">
          <ac:chgData name="Moshe Freedman" userId="60dcc7a2-9905-4a61-8dfb-1ee9c74ad375" providerId="ADAL" clId="{C4399B38-0CA1-4400-B07F-C0AC335F6650}" dt="2021-01-10T21:24:12.987" v="142" actId="164"/>
          <ac:cxnSpMkLst>
            <pc:docMk/>
            <pc:sldMk cId="997139877" sldId="370"/>
            <ac:cxnSpMk id="10" creationId="{3CC06B19-125C-499D-BC30-D04C85CB5354}"/>
          </ac:cxnSpMkLst>
        </pc:cxnChg>
        <pc:cxnChg chg="add mod">
          <ac:chgData name="Moshe Freedman" userId="60dcc7a2-9905-4a61-8dfb-1ee9c74ad375" providerId="ADAL" clId="{C4399B38-0CA1-4400-B07F-C0AC335F6650}" dt="2021-01-10T21:24:12.987" v="142" actId="164"/>
          <ac:cxnSpMkLst>
            <pc:docMk/>
            <pc:sldMk cId="997139877" sldId="370"/>
            <ac:cxnSpMk id="23" creationId="{35168962-9D76-40E1-9364-572A919E4417}"/>
          </ac:cxnSpMkLst>
        </pc:cxnChg>
        <pc:cxnChg chg="mod topLvl">
          <ac:chgData name="Moshe Freedman" userId="60dcc7a2-9905-4a61-8dfb-1ee9c74ad375" providerId="ADAL" clId="{C4399B38-0CA1-4400-B07F-C0AC335F6650}" dt="2021-01-10T21:24:12.987" v="142" actId="164"/>
          <ac:cxnSpMkLst>
            <pc:docMk/>
            <pc:sldMk cId="997139877" sldId="370"/>
            <ac:cxnSpMk id="331" creationId="{35EB6D99-FACA-42F8-B0C7-A83451C94986}"/>
          </ac:cxnSpMkLst>
        </pc:cxnChg>
        <pc:cxnChg chg="mod topLvl">
          <ac:chgData name="Moshe Freedman" userId="60dcc7a2-9905-4a61-8dfb-1ee9c74ad375" providerId="ADAL" clId="{C4399B38-0CA1-4400-B07F-C0AC335F6650}" dt="2021-01-10T21:24:12.987" v="142" actId="164"/>
          <ac:cxnSpMkLst>
            <pc:docMk/>
            <pc:sldMk cId="997139877" sldId="370"/>
            <ac:cxnSpMk id="332" creationId="{7E45A05C-EA06-4F8E-A22E-74E005E612C9}"/>
          </ac:cxnSpMkLst>
        </pc:cxnChg>
        <pc:cxnChg chg="mod">
          <ac:chgData name="Moshe Freedman" userId="60dcc7a2-9905-4a61-8dfb-1ee9c74ad375" providerId="ADAL" clId="{C4399B38-0CA1-4400-B07F-C0AC335F6650}" dt="2021-01-10T21:13:45.071" v="3" actId="165"/>
          <ac:cxnSpMkLst>
            <pc:docMk/>
            <pc:sldMk cId="997139877" sldId="370"/>
            <ac:cxnSpMk id="339" creationId="{0D885A5C-48C5-4AD3-A530-CFA70727C708}"/>
          </ac:cxnSpMkLst>
        </pc:cxnChg>
        <pc:cxnChg chg="mod">
          <ac:chgData name="Moshe Freedman" userId="60dcc7a2-9905-4a61-8dfb-1ee9c74ad375" providerId="ADAL" clId="{C4399B38-0CA1-4400-B07F-C0AC335F6650}" dt="2021-01-10T21:13:45.071" v="3" actId="165"/>
          <ac:cxnSpMkLst>
            <pc:docMk/>
            <pc:sldMk cId="997139877" sldId="370"/>
            <ac:cxnSpMk id="341" creationId="{0262D644-5378-4EF2-8F26-63B4C5C8415D}"/>
          </ac:cxnSpMkLst>
        </pc:cxnChg>
        <pc:cxnChg chg="mod">
          <ac:chgData name="Moshe Freedman" userId="60dcc7a2-9905-4a61-8dfb-1ee9c74ad375" providerId="ADAL" clId="{C4399B38-0CA1-4400-B07F-C0AC335F6650}" dt="2021-01-10T21:13:45.071" v="3" actId="165"/>
          <ac:cxnSpMkLst>
            <pc:docMk/>
            <pc:sldMk cId="997139877" sldId="370"/>
            <ac:cxnSpMk id="343" creationId="{9D7BB78B-C0D1-43F9-856B-5F24B8266102}"/>
          </ac:cxnSpMkLst>
        </pc:cxnChg>
        <pc:cxnChg chg="mod">
          <ac:chgData name="Moshe Freedman" userId="60dcc7a2-9905-4a61-8dfb-1ee9c74ad375" providerId="ADAL" clId="{C4399B38-0CA1-4400-B07F-C0AC335F6650}" dt="2021-01-10T21:13:45.071" v="3" actId="165"/>
          <ac:cxnSpMkLst>
            <pc:docMk/>
            <pc:sldMk cId="997139877" sldId="370"/>
            <ac:cxnSpMk id="345" creationId="{E94C653D-79C5-4B27-AE18-021EE7D12AC7}"/>
          </ac:cxnSpMkLst>
        </pc:cxnChg>
        <pc:cxnChg chg="mod">
          <ac:chgData name="Moshe Freedman" userId="60dcc7a2-9905-4a61-8dfb-1ee9c74ad375" providerId="ADAL" clId="{C4399B38-0CA1-4400-B07F-C0AC335F6650}" dt="2021-01-10T21:13:45.071" v="3" actId="165"/>
          <ac:cxnSpMkLst>
            <pc:docMk/>
            <pc:sldMk cId="997139877" sldId="370"/>
            <ac:cxnSpMk id="347" creationId="{9D5728A7-30D5-4491-BBFE-F9AB48D0A857}"/>
          </ac:cxnSpMkLst>
        </pc:cxnChg>
        <pc:cxnChg chg="mod">
          <ac:chgData name="Moshe Freedman" userId="60dcc7a2-9905-4a61-8dfb-1ee9c74ad375" providerId="ADAL" clId="{C4399B38-0CA1-4400-B07F-C0AC335F6650}" dt="2021-01-10T21:13:45.071" v="3" actId="165"/>
          <ac:cxnSpMkLst>
            <pc:docMk/>
            <pc:sldMk cId="997139877" sldId="370"/>
            <ac:cxnSpMk id="349" creationId="{D595918E-A1CB-4061-8CA8-734811D426C5}"/>
          </ac:cxnSpMkLst>
        </pc:cxnChg>
        <pc:cxnChg chg="mod">
          <ac:chgData name="Moshe Freedman" userId="60dcc7a2-9905-4a61-8dfb-1ee9c74ad375" providerId="ADAL" clId="{C4399B38-0CA1-4400-B07F-C0AC335F6650}" dt="2021-01-10T21:13:45.071" v="3" actId="165"/>
          <ac:cxnSpMkLst>
            <pc:docMk/>
            <pc:sldMk cId="997139877" sldId="370"/>
            <ac:cxnSpMk id="351" creationId="{420D3100-DFF0-4AAD-BEF3-EEF8B246F472}"/>
          </ac:cxnSpMkLst>
        </pc:cxnChg>
        <pc:cxnChg chg="add mod">
          <ac:chgData name="Moshe Freedman" userId="60dcc7a2-9905-4a61-8dfb-1ee9c74ad375" providerId="ADAL" clId="{C4399B38-0CA1-4400-B07F-C0AC335F6650}" dt="2021-01-10T21:24:12.987" v="142" actId="164"/>
          <ac:cxnSpMkLst>
            <pc:docMk/>
            <pc:sldMk cId="997139877" sldId="370"/>
            <ac:cxnSpMk id="353" creationId="{9C4467C0-3A1B-4D0D-860D-584720C75015}"/>
          </ac:cxnSpMkLst>
        </pc:cxnChg>
        <pc:cxnChg chg="add mod">
          <ac:chgData name="Moshe Freedman" userId="60dcc7a2-9905-4a61-8dfb-1ee9c74ad375" providerId="ADAL" clId="{C4399B38-0CA1-4400-B07F-C0AC335F6650}" dt="2021-01-10T21:24:12.987" v="142" actId="164"/>
          <ac:cxnSpMkLst>
            <pc:docMk/>
            <pc:sldMk cId="997139877" sldId="370"/>
            <ac:cxnSpMk id="354" creationId="{50DC55D0-5617-48C7-B1B2-D97F5BF727A5}"/>
          </ac:cxnSpMkLst>
        </pc:cxnChg>
        <pc:cxnChg chg="add mod">
          <ac:chgData name="Moshe Freedman" userId="60dcc7a2-9905-4a61-8dfb-1ee9c74ad375" providerId="ADAL" clId="{C4399B38-0CA1-4400-B07F-C0AC335F6650}" dt="2021-01-10T21:24:12.987" v="142" actId="164"/>
          <ac:cxnSpMkLst>
            <pc:docMk/>
            <pc:sldMk cId="997139877" sldId="370"/>
            <ac:cxnSpMk id="355" creationId="{FBFD7BD6-C3D3-4275-B0A6-0B75CBE9ADDB}"/>
          </ac:cxnSpMkLst>
        </pc:cxnChg>
        <pc:cxnChg chg="mod">
          <ac:chgData name="Moshe Freedman" userId="60dcc7a2-9905-4a61-8dfb-1ee9c74ad375" providerId="ADAL" clId="{C4399B38-0CA1-4400-B07F-C0AC335F6650}" dt="2021-01-10T21:24:51.984" v="145"/>
          <ac:cxnSpMkLst>
            <pc:docMk/>
            <pc:sldMk cId="997139877" sldId="370"/>
            <ac:cxnSpMk id="358" creationId="{6124057E-6E09-40BD-8BAD-4D17445911C2}"/>
          </ac:cxnSpMkLst>
        </pc:cxnChg>
        <pc:cxnChg chg="mod">
          <ac:chgData name="Moshe Freedman" userId="60dcc7a2-9905-4a61-8dfb-1ee9c74ad375" providerId="ADAL" clId="{C4399B38-0CA1-4400-B07F-C0AC335F6650}" dt="2021-01-10T21:24:51.984" v="145"/>
          <ac:cxnSpMkLst>
            <pc:docMk/>
            <pc:sldMk cId="997139877" sldId="370"/>
            <ac:cxnSpMk id="361" creationId="{5F7934E1-8611-478B-8FBF-C54DDC591F9E}"/>
          </ac:cxnSpMkLst>
        </pc:cxnChg>
      </pc:sldChg>
      <pc:sldChg chg="delSp modSp add mod">
        <pc:chgData name="Moshe Freedman" userId="60dcc7a2-9905-4a61-8dfb-1ee9c74ad375" providerId="ADAL" clId="{C4399B38-0CA1-4400-B07F-C0AC335F6650}" dt="2021-01-11T17:10:37.430" v="408" actId="113"/>
        <pc:sldMkLst>
          <pc:docMk/>
          <pc:sldMk cId="1289995585" sldId="371"/>
        </pc:sldMkLst>
        <pc:spChg chg="mod">
          <ac:chgData name="Moshe Freedman" userId="60dcc7a2-9905-4a61-8dfb-1ee9c74ad375" providerId="ADAL" clId="{C4399B38-0CA1-4400-B07F-C0AC335F6650}" dt="2021-01-11T17:10:37.430" v="408" actId="113"/>
          <ac:spMkLst>
            <pc:docMk/>
            <pc:sldMk cId="1289995585" sldId="371"/>
            <ac:spMk id="5" creationId="{5CDB5F87-FEE7-49E9-B19F-50A19FE91496}"/>
          </ac:spMkLst>
        </pc:spChg>
        <pc:spChg chg="del mod">
          <ac:chgData name="Moshe Freedman" userId="60dcc7a2-9905-4a61-8dfb-1ee9c74ad375" providerId="ADAL" clId="{C4399B38-0CA1-4400-B07F-C0AC335F6650}" dt="2021-01-11T16:40:52.983" v="285" actId="478"/>
          <ac:spMkLst>
            <pc:docMk/>
            <pc:sldMk cId="1289995585" sldId="371"/>
            <ac:spMk id="6" creationId="{3691CA68-862A-4C27-A9BB-A486330834DA}"/>
          </ac:spMkLst>
        </pc:spChg>
      </pc:sldChg>
      <pc:sldChg chg="addSp modSp add mod">
        <pc:chgData name="Moshe Freedman" userId="60dcc7a2-9905-4a61-8dfb-1ee9c74ad375" providerId="ADAL" clId="{C4399B38-0CA1-4400-B07F-C0AC335F6650}" dt="2021-01-11T17:13:06.189" v="413" actId="692"/>
        <pc:sldMkLst>
          <pc:docMk/>
          <pc:sldMk cId="2281923624" sldId="372"/>
        </pc:sldMkLst>
        <pc:spChg chg="mod">
          <ac:chgData name="Moshe Freedman" userId="60dcc7a2-9905-4a61-8dfb-1ee9c74ad375" providerId="ADAL" clId="{C4399B38-0CA1-4400-B07F-C0AC335F6650}" dt="2021-01-11T17:10:46.314" v="410" actId="6549"/>
          <ac:spMkLst>
            <pc:docMk/>
            <pc:sldMk cId="2281923624" sldId="372"/>
            <ac:spMk id="5" creationId="{5CDB5F87-FEE7-49E9-B19F-50A19FE91496}"/>
          </ac:spMkLst>
        </pc:spChg>
        <pc:picChg chg="add mod">
          <ac:chgData name="Moshe Freedman" userId="60dcc7a2-9905-4a61-8dfb-1ee9c74ad375" providerId="ADAL" clId="{C4399B38-0CA1-4400-B07F-C0AC335F6650}" dt="2021-01-11T17:13:06.189" v="413" actId="692"/>
          <ac:picMkLst>
            <pc:docMk/>
            <pc:sldMk cId="2281923624" sldId="372"/>
            <ac:picMk id="3" creationId="{CD2B83F0-BD0D-4AE7-8B5E-BDB19757BA75}"/>
          </ac:picMkLst>
        </pc:picChg>
      </pc:sldChg>
      <pc:sldChg chg="addSp delSp modSp add mod">
        <pc:chgData name="Moshe Freedman" userId="60dcc7a2-9905-4a61-8dfb-1ee9c74ad375" providerId="ADAL" clId="{C4399B38-0CA1-4400-B07F-C0AC335F6650}" dt="2021-01-11T17:31:10.142" v="418" actId="692"/>
        <pc:sldMkLst>
          <pc:docMk/>
          <pc:sldMk cId="4207325969" sldId="373"/>
        </pc:sldMkLst>
        <pc:picChg chg="del">
          <ac:chgData name="Moshe Freedman" userId="60dcc7a2-9905-4a61-8dfb-1ee9c74ad375" providerId="ADAL" clId="{C4399B38-0CA1-4400-B07F-C0AC335F6650}" dt="2021-01-11T17:30:22.357" v="415" actId="478"/>
          <ac:picMkLst>
            <pc:docMk/>
            <pc:sldMk cId="4207325969" sldId="373"/>
            <ac:picMk id="3" creationId="{CD2B83F0-BD0D-4AE7-8B5E-BDB19757BA75}"/>
          </ac:picMkLst>
        </pc:picChg>
        <pc:picChg chg="add mod">
          <ac:chgData name="Moshe Freedman" userId="60dcc7a2-9905-4a61-8dfb-1ee9c74ad375" providerId="ADAL" clId="{C4399B38-0CA1-4400-B07F-C0AC335F6650}" dt="2021-01-11T17:31:10.142" v="418" actId="692"/>
          <ac:picMkLst>
            <pc:docMk/>
            <pc:sldMk cId="4207325969" sldId="373"/>
            <ac:picMk id="4" creationId="{08C7F373-C327-4D2C-A415-4021D835E30F}"/>
          </ac:picMkLst>
        </pc:picChg>
      </pc:sldChg>
    </pc:docChg>
  </pc:docChgLst>
  <pc:docChgLst>
    <pc:chgData name="Moshe Freedman" userId="60dcc7a2-9905-4a61-8dfb-1ee9c74ad375" providerId="ADAL" clId="{C5EAC0CC-C095-47E3-8E36-104AA1C618AD}"/>
    <pc:docChg chg="undo redo custSel addSld delSld modSld sldOrd">
      <pc:chgData name="Moshe Freedman" userId="60dcc7a2-9905-4a61-8dfb-1ee9c74ad375" providerId="ADAL" clId="{C5EAC0CC-C095-47E3-8E36-104AA1C618AD}" dt="2020-12-08T19:48:47.068" v="931" actId="1076"/>
      <pc:docMkLst>
        <pc:docMk/>
      </pc:docMkLst>
      <pc:sldChg chg="modSp">
        <pc:chgData name="Moshe Freedman" userId="60dcc7a2-9905-4a61-8dfb-1ee9c74ad375" providerId="ADAL" clId="{C5EAC0CC-C095-47E3-8E36-104AA1C618AD}" dt="2020-12-08T19:48:47.068" v="931" actId="1076"/>
        <pc:sldMkLst>
          <pc:docMk/>
          <pc:sldMk cId="2812711082" sldId="256"/>
        </pc:sldMkLst>
        <pc:picChg chg="mod">
          <ac:chgData name="Moshe Freedman" userId="60dcc7a2-9905-4a61-8dfb-1ee9c74ad375" providerId="ADAL" clId="{C5EAC0CC-C095-47E3-8E36-104AA1C618AD}" dt="2020-12-08T19:48:47.068" v="931" actId="1076"/>
          <ac:picMkLst>
            <pc:docMk/>
            <pc:sldMk cId="2812711082" sldId="256"/>
            <ac:picMk id="1032" creationId="{0F549E01-CFFB-4414-B4DD-E437AF3240C7}"/>
          </ac:picMkLst>
        </pc:picChg>
      </pc:sldChg>
      <pc:sldChg chg="addSp delSp modSp mod">
        <pc:chgData name="Moshe Freedman" userId="60dcc7a2-9905-4a61-8dfb-1ee9c74ad375" providerId="ADAL" clId="{C5EAC0CC-C095-47E3-8E36-104AA1C618AD}" dt="2020-12-08T18:06:49.920" v="276" actId="14100"/>
        <pc:sldMkLst>
          <pc:docMk/>
          <pc:sldMk cId="2739437637" sldId="270"/>
        </pc:sldMkLst>
        <pc:spChg chg="add mod">
          <ac:chgData name="Moshe Freedman" userId="60dcc7a2-9905-4a61-8dfb-1ee9c74ad375" providerId="ADAL" clId="{C5EAC0CC-C095-47E3-8E36-104AA1C618AD}" dt="2020-12-08T17:55:32.408" v="128" actId="1076"/>
          <ac:spMkLst>
            <pc:docMk/>
            <pc:sldMk cId="2739437637" sldId="270"/>
            <ac:spMk id="14" creationId="{06668C84-FACC-40C8-BF39-11159CEDCC9F}"/>
          </ac:spMkLst>
        </pc:spChg>
        <pc:spChg chg="add mod">
          <ac:chgData name="Moshe Freedman" userId="60dcc7a2-9905-4a61-8dfb-1ee9c74ad375" providerId="ADAL" clId="{C5EAC0CC-C095-47E3-8E36-104AA1C618AD}" dt="2020-12-08T17:59:56.464" v="150" actId="164"/>
          <ac:spMkLst>
            <pc:docMk/>
            <pc:sldMk cId="2739437637" sldId="270"/>
            <ac:spMk id="17" creationId="{89BA47AC-A4ED-48BF-9373-755DFBF30E99}"/>
          </ac:spMkLst>
        </pc:spChg>
        <pc:spChg chg="add mod">
          <ac:chgData name="Moshe Freedman" userId="60dcc7a2-9905-4a61-8dfb-1ee9c74ad375" providerId="ADAL" clId="{C5EAC0CC-C095-47E3-8E36-104AA1C618AD}" dt="2020-12-08T17:59:56.464" v="150" actId="164"/>
          <ac:spMkLst>
            <pc:docMk/>
            <pc:sldMk cId="2739437637" sldId="270"/>
            <ac:spMk id="18" creationId="{CC4AEA88-2357-46BF-9EEA-12B2200E8875}"/>
          </ac:spMkLst>
        </pc:spChg>
        <pc:spChg chg="del topLvl">
          <ac:chgData name="Moshe Freedman" userId="60dcc7a2-9905-4a61-8dfb-1ee9c74ad375" providerId="ADAL" clId="{C5EAC0CC-C095-47E3-8E36-104AA1C618AD}" dt="2020-12-08T18:01:45.297" v="181" actId="478"/>
          <ac:spMkLst>
            <pc:docMk/>
            <pc:sldMk cId="2739437637" sldId="270"/>
            <ac:spMk id="65" creationId="{A98D2CFC-F934-4887-88A1-DF25275D9F1C}"/>
          </ac:spMkLst>
        </pc:spChg>
        <pc:spChg chg="mod">
          <ac:chgData name="Moshe Freedman" userId="60dcc7a2-9905-4a61-8dfb-1ee9c74ad375" providerId="ADAL" clId="{C5EAC0CC-C095-47E3-8E36-104AA1C618AD}" dt="2020-12-08T18:02:56.507" v="224" actId="6549"/>
          <ac:spMkLst>
            <pc:docMk/>
            <pc:sldMk cId="2739437637" sldId="270"/>
            <ac:spMk id="82" creationId="{CAFC7CE2-78E7-4D75-8507-09D3693DCF22}"/>
          </ac:spMkLst>
        </pc:spChg>
        <pc:spChg chg="add mod">
          <ac:chgData name="Moshe Freedman" userId="60dcc7a2-9905-4a61-8dfb-1ee9c74ad375" providerId="ADAL" clId="{C5EAC0CC-C095-47E3-8E36-104AA1C618AD}" dt="2020-12-08T17:37:06.980" v="22" actId="14100"/>
          <ac:spMkLst>
            <pc:docMk/>
            <pc:sldMk cId="2739437637" sldId="270"/>
            <ac:spMk id="107" creationId="{0B4569A7-AB25-44DC-9AE3-20A51D97EF91}"/>
          </ac:spMkLst>
        </pc:spChg>
        <pc:spChg chg="add mod">
          <ac:chgData name="Moshe Freedman" userId="60dcc7a2-9905-4a61-8dfb-1ee9c74ad375" providerId="ADAL" clId="{C5EAC0CC-C095-47E3-8E36-104AA1C618AD}" dt="2020-12-08T18:03:38.739" v="240" actId="6549"/>
          <ac:spMkLst>
            <pc:docMk/>
            <pc:sldMk cId="2739437637" sldId="270"/>
            <ac:spMk id="109" creationId="{BCC74ED5-D949-4205-BB1F-41A7035D380C}"/>
          </ac:spMkLst>
        </pc:spChg>
        <pc:spChg chg="del mod topLvl">
          <ac:chgData name="Moshe Freedman" userId="60dcc7a2-9905-4a61-8dfb-1ee9c74ad375" providerId="ADAL" clId="{C5EAC0CC-C095-47E3-8E36-104AA1C618AD}" dt="2020-12-08T17:46:32.323" v="107" actId="478"/>
          <ac:spMkLst>
            <pc:docMk/>
            <pc:sldMk cId="2739437637" sldId="270"/>
            <ac:spMk id="112" creationId="{E31B01EA-2764-4184-8E95-D7753F999B80}"/>
          </ac:spMkLst>
        </pc:spChg>
        <pc:spChg chg="del mod topLvl">
          <ac:chgData name="Moshe Freedman" userId="60dcc7a2-9905-4a61-8dfb-1ee9c74ad375" providerId="ADAL" clId="{C5EAC0CC-C095-47E3-8E36-104AA1C618AD}" dt="2020-12-08T17:46:33.121" v="108" actId="478"/>
          <ac:spMkLst>
            <pc:docMk/>
            <pc:sldMk cId="2739437637" sldId="270"/>
            <ac:spMk id="113" creationId="{A8075C7C-656D-4F89-B012-BE599843CD05}"/>
          </ac:spMkLst>
        </pc:spChg>
        <pc:spChg chg="mod topLvl">
          <ac:chgData name="Moshe Freedman" userId="60dcc7a2-9905-4a61-8dfb-1ee9c74ad375" providerId="ADAL" clId="{C5EAC0CC-C095-47E3-8E36-104AA1C618AD}" dt="2020-12-08T18:06:49.920" v="276" actId="14100"/>
          <ac:spMkLst>
            <pc:docMk/>
            <pc:sldMk cId="2739437637" sldId="270"/>
            <ac:spMk id="114" creationId="{2749515A-1B66-485E-9D83-41501BB4B183}"/>
          </ac:spMkLst>
        </pc:spChg>
        <pc:spChg chg="mod topLvl">
          <ac:chgData name="Moshe Freedman" userId="60dcc7a2-9905-4a61-8dfb-1ee9c74ad375" providerId="ADAL" clId="{C5EAC0CC-C095-47E3-8E36-104AA1C618AD}" dt="2020-12-08T17:48:09.147" v="121" actId="207"/>
          <ac:spMkLst>
            <pc:docMk/>
            <pc:sldMk cId="2739437637" sldId="270"/>
            <ac:spMk id="117" creationId="{31E7E2A0-8897-414B-94FD-21DED538B744}"/>
          </ac:spMkLst>
        </pc:spChg>
        <pc:spChg chg="mod">
          <ac:chgData name="Moshe Freedman" userId="60dcc7a2-9905-4a61-8dfb-1ee9c74ad375" providerId="ADAL" clId="{C5EAC0CC-C095-47E3-8E36-104AA1C618AD}" dt="2020-12-08T17:46:18.877" v="95" actId="165"/>
          <ac:spMkLst>
            <pc:docMk/>
            <pc:sldMk cId="2739437637" sldId="270"/>
            <ac:spMk id="126" creationId="{C57EC3A7-F56C-438B-877E-34A063EDC89C}"/>
          </ac:spMkLst>
        </pc:spChg>
        <pc:spChg chg="mod">
          <ac:chgData name="Moshe Freedman" userId="60dcc7a2-9905-4a61-8dfb-1ee9c74ad375" providerId="ADAL" clId="{C5EAC0CC-C095-47E3-8E36-104AA1C618AD}" dt="2020-12-08T17:46:18.877" v="95" actId="165"/>
          <ac:spMkLst>
            <pc:docMk/>
            <pc:sldMk cId="2739437637" sldId="270"/>
            <ac:spMk id="128" creationId="{0D27D4F3-807B-496C-9B05-8B6F4C4F0B95}"/>
          </ac:spMkLst>
        </pc:spChg>
        <pc:spChg chg="mod">
          <ac:chgData name="Moshe Freedman" userId="60dcc7a2-9905-4a61-8dfb-1ee9c74ad375" providerId="ADAL" clId="{C5EAC0CC-C095-47E3-8E36-104AA1C618AD}" dt="2020-12-08T17:46:18.877" v="95" actId="165"/>
          <ac:spMkLst>
            <pc:docMk/>
            <pc:sldMk cId="2739437637" sldId="270"/>
            <ac:spMk id="130" creationId="{64AE8CE6-0A84-4CE4-8B6D-34180DB26E4B}"/>
          </ac:spMkLst>
        </pc:spChg>
        <pc:spChg chg="mod">
          <ac:chgData name="Moshe Freedman" userId="60dcc7a2-9905-4a61-8dfb-1ee9c74ad375" providerId="ADAL" clId="{C5EAC0CC-C095-47E3-8E36-104AA1C618AD}" dt="2020-12-08T17:46:18.877" v="95" actId="165"/>
          <ac:spMkLst>
            <pc:docMk/>
            <pc:sldMk cId="2739437637" sldId="270"/>
            <ac:spMk id="132" creationId="{589B719C-8ADE-403B-9ADF-B9A95B97BD94}"/>
          </ac:spMkLst>
        </pc:spChg>
        <pc:spChg chg="mod">
          <ac:chgData name="Moshe Freedman" userId="60dcc7a2-9905-4a61-8dfb-1ee9c74ad375" providerId="ADAL" clId="{C5EAC0CC-C095-47E3-8E36-104AA1C618AD}" dt="2020-12-08T17:46:18.877" v="95" actId="165"/>
          <ac:spMkLst>
            <pc:docMk/>
            <pc:sldMk cId="2739437637" sldId="270"/>
            <ac:spMk id="134" creationId="{E8725DC9-A473-467B-9E87-14071A814326}"/>
          </ac:spMkLst>
        </pc:spChg>
        <pc:spChg chg="mod">
          <ac:chgData name="Moshe Freedman" userId="60dcc7a2-9905-4a61-8dfb-1ee9c74ad375" providerId="ADAL" clId="{C5EAC0CC-C095-47E3-8E36-104AA1C618AD}" dt="2020-12-08T17:46:18.877" v="95" actId="165"/>
          <ac:spMkLst>
            <pc:docMk/>
            <pc:sldMk cId="2739437637" sldId="270"/>
            <ac:spMk id="136" creationId="{319BF741-DF43-41F8-892C-EF94D47F5A85}"/>
          </ac:spMkLst>
        </pc:spChg>
        <pc:spChg chg="mod">
          <ac:chgData name="Moshe Freedman" userId="60dcc7a2-9905-4a61-8dfb-1ee9c74ad375" providerId="ADAL" clId="{C5EAC0CC-C095-47E3-8E36-104AA1C618AD}" dt="2020-12-08T17:46:18.877" v="95" actId="165"/>
          <ac:spMkLst>
            <pc:docMk/>
            <pc:sldMk cId="2739437637" sldId="270"/>
            <ac:spMk id="138" creationId="{B38DD096-50FD-4F11-9AE3-5EDD18304E18}"/>
          </ac:spMkLst>
        </pc:spChg>
        <pc:spChg chg="mod">
          <ac:chgData name="Moshe Freedman" userId="60dcc7a2-9905-4a61-8dfb-1ee9c74ad375" providerId="ADAL" clId="{C5EAC0CC-C095-47E3-8E36-104AA1C618AD}" dt="2020-12-08T17:46:18.877" v="95" actId="165"/>
          <ac:spMkLst>
            <pc:docMk/>
            <pc:sldMk cId="2739437637" sldId="270"/>
            <ac:spMk id="140" creationId="{C9DBAC6B-A106-47CE-A6CD-A2284429D97C}"/>
          </ac:spMkLst>
        </pc:spChg>
        <pc:spChg chg="add mod">
          <ac:chgData name="Moshe Freedman" userId="60dcc7a2-9905-4a61-8dfb-1ee9c74ad375" providerId="ADAL" clId="{C5EAC0CC-C095-47E3-8E36-104AA1C618AD}" dt="2020-12-08T17:55:34.633" v="129" actId="571"/>
          <ac:spMkLst>
            <pc:docMk/>
            <pc:sldMk cId="2739437637" sldId="270"/>
            <ac:spMk id="146" creationId="{83FA28A2-1C9A-4ED8-A59C-40F7D243BD3D}"/>
          </ac:spMkLst>
        </pc:spChg>
        <pc:spChg chg="add del mod">
          <ac:chgData name="Moshe Freedman" userId="60dcc7a2-9905-4a61-8dfb-1ee9c74ad375" providerId="ADAL" clId="{C5EAC0CC-C095-47E3-8E36-104AA1C618AD}" dt="2020-12-08T18:00:04.141" v="153" actId="478"/>
          <ac:spMkLst>
            <pc:docMk/>
            <pc:sldMk cId="2739437637" sldId="270"/>
            <ac:spMk id="147" creationId="{258C73E5-DE9A-4A85-84C1-43F248CAEC33}"/>
          </ac:spMkLst>
        </pc:spChg>
        <pc:spChg chg="add del mod">
          <ac:chgData name="Moshe Freedman" userId="60dcc7a2-9905-4a61-8dfb-1ee9c74ad375" providerId="ADAL" clId="{C5EAC0CC-C095-47E3-8E36-104AA1C618AD}" dt="2020-12-08T17:57:27.615" v="138" actId="478"/>
          <ac:spMkLst>
            <pc:docMk/>
            <pc:sldMk cId="2739437637" sldId="270"/>
            <ac:spMk id="148" creationId="{C15B89D7-E9A3-47FF-AB3D-F0A66C1B6500}"/>
          </ac:spMkLst>
        </pc:spChg>
        <pc:grpChg chg="del mod">
          <ac:chgData name="Moshe Freedman" userId="60dcc7a2-9905-4a61-8dfb-1ee9c74ad375" providerId="ADAL" clId="{C5EAC0CC-C095-47E3-8E36-104AA1C618AD}" dt="2020-12-08T18:01:55.258" v="182" actId="478"/>
          <ac:grpSpMkLst>
            <pc:docMk/>
            <pc:sldMk cId="2739437637" sldId="270"/>
            <ac:grpSpMk id="9" creationId="{A9771E5D-E665-439C-8DD9-076E95FCD0ED}"/>
          </ac:grpSpMkLst>
        </pc:grpChg>
        <pc:grpChg chg="add mod">
          <ac:chgData name="Moshe Freedman" userId="60dcc7a2-9905-4a61-8dfb-1ee9c74ad375" providerId="ADAL" clId="{C5EAC0CC-C095-47E3-8E36-104AA1C618AD}" dt="2020-12-08T18:00:21.053" v="158" actId="14100"/>
          <ac:grpSpMkLst>
            <pc:docMk/>
            <pc:sldMk cId="2739437637" sldId="270"/>
            <ac:grpSpMk id="19" creationId="{60890ADF-C07A-430D-817A-320B42BA25D8}"/>
          </ac:grpSpMkLst>
        </pc:grpChg>
        <pc:grpChg chg="del mod">
          <ac:chgData name="Moshe Freedman" userId="60dcc7a2-9905-4a61-8dfb-1ee9c74ad375" providerId="ADAL" clId="{C5EAC0CC-C095-47E3-8E36-104AA1C618AD}" dt="2020-12-08T18:00:53.487" v="166" actId="478"/>
          <ac:grpSpMkLst>
            <pc:docMk/>
            <pc:sldMk cId="2739437637" sldId="270"/>
            <ac:grpSpMk id="61" creationId="{77334A45-23B3-492B-B7C9-3AE4F9356CA6}"/>
          </ac:grpSpMkLst>
        </pc:grpChg>
        <pc:grpChg chg="del mod">
          <ac:chgData name="Moshe Freedman" userId="60dcc7a2-9905-4a61-8dfb-1ee9c74ad375" providerId="ADAL" clId="{C5EAC0CC-C095-47E3-8E36-104AA1C618AD}" dt="2020-12-08T18:01:43.717" v="180" actId="478"/>
          <ac:grpSpMkLst>
            <pc:docMk/>
            <pc:sldMk cId="2739437637" sldId="270"/>
            <ac:grpSpMk id="64" creationId="{CABB0A73-9D27-47AF-8BB6-2442FC637BE2}"/>
          </ac:grpSpMkLst>
        </pc:grpChg>
        <pc:grpChg chg="del mod">
          <ac:chgData name="Moshe Freedman" userId="60dcc7a2-9905-4a61-8dfb-1ee9c74ad375" providerId="ADAL" clId="{C5EAC0CC-C095-47E3-8E36-104AA1C618AD}" dt="2020-12-08T18:01:41.245" v="177" actId="478"/>
          <ac:grpSpMkLst>
            <pc:docMk/>
            <pc:sldMk cId="2739437637" sldId="270"/>
            <ac:grpSpMk id="67" creationId="{9F49DD03-D975-4276-B641-36C16498A8DD}"/>
          </ac:grpSpMkLst>
        </pc:grpChg>
        <pc:grpChg chg="del mod">
          <ac:chgData name="Moshe Freedman" userId="60dcc7a2-9905-4a61-8dfb-1ee9c74ad375" providerId="ADAL" clId="{C5EAC0CC-C095-47E3-8E36-104AA1C618AD}" dt="2020-12-08T18:01:57.292" v="183" actId="478"/>
          <ac:grpSpMkLst>
            <pc:docMk/>
            <pc:sldMk cId="2739437637" sldId="270"/>
            <ac:grpSpMk id="70" creationId="{D99738F9-0214-4421-96CE-3AE9F9274D9C}"/>
          </ac:grpSpMkLst>
        </pc:grpChg>
        <pc:grpChg chg="del">
          <ac:chgData name="Moshe Freedman" userId="60dcc7a2-9905-4a61-8dfb-1ee9c74ad375" providerId="ADAL" clId="{C5EAC0CC-C095-47E3-8E36-104AA1C618AD}" dt="2020-12-08T18:01:55.258" v="182" actId="478"/>
          <ac:grpSpMkLst>
            <pc:docMk/>
            <pc:sldMk cId="2739437637" sldId="270"/>
            <ac:grpSpMk id="73" creationId="{7F1ACA0A-1BD0-48ED-BFC6-68D0DC1817B8}"/>
          </ac:grpSpMkLst>
        </pc:grpChg>
        <pc:grpChg chg="mod">
          <ac:chgData name="Moshe Freedman" userId="60dcc7a2-9905-4a61-8dfb-1ee9c74ad375" providerId="ADAL" clId="{C5EAC0CC-C095-47E3-8E36-104AA1C618AD}" dt="2020-12-08T18:01:35.529" v="174" actId="1076"/>
          <ac:grpSpMkLst>
            <pc:docMk/>
            <pc:sldMk cId="2739437637" sldId="270"/>
            <ac:grpSpMk id="76" creationId="{63DAFFB5-D6D9-4EDB-9603-98B5A08744CE}"/>
          </ac:grpSpMkLst>
        </pc:grpChg>
        <pc:grpChg chg="del">
          <ac:chgData name="Moshe Freedman" userId="60dcc7a2-9905-4a61-8dfb-1ee9c74ad375" providerId="ADAL" clId="{C5EAC0CC-C095-47E3-8E36-104AA1C618AD}" dt="2020-12-08T18:01:55.258" v="182" actId="478"/>
          <ac:grpSpMkLst>
            <pc:docMk/>
            <pc:sldMk cId="2739437637" sldId="270"/>
            <ac:grpSpMk id="79" creationId="{75850718-C2FB-4C68-A07F-12F0323DF760}"/>
          </ac:grpSpMkLst>
        </pc:grpChg>
        <pc:grpChg chg="mod">
          <ac:chgData name="Moshe Freedman" userId="60dcc7a2-9905-4a61-8dfb-1ee9c74ad375" providerId="ADAL" clId="{C5EAC0CC-C095-47E3-8E36-104AA1C618AD}" dt="2020-12-08T18:00:46.863" v="164" actId="1076"/>
          <ac:grpSpMkLst>
            <pc:docMk/>
            <pc:sldMk cId="2739437637" sldId="270"/>
            <ac:grpSpMk id="86" creationId="{B0804675-D51C-44C9-BE97-E44CA4E77BC1}"/>
          </ac:grpSpMkLst>
        </pc:grpChg>
        <pc:grpChg chg="del mod">
          <ac:chgData name="Moshe Freedman" userId="60dcc7a2-9905-4a61-8dfb-1ee9c74ad375" providerId="ADAL" clId="{C5EAC0CC-C095-47E3-8E36-104AA1C618AD}" dt="2020-12-08T18:01:55.258" v="182" actId="478"/>
          <ac:grpSpMkLst>
            <pc:docMk/>
            <pc:sldMk cId="2739437637" sldId="270"/>
            <ac:grpSpMk id="89" creationId="{84D14415-55A0-4DF8-81C4-C48E93E5CA2D}"/>
          </ac:grpSpMkLst>
        </pc:grpChg>
        <pc:grpChg chg="del">
          <ac:chgData name="Moshe Freedman" userId="60dcc7a2-9905-4a61-8dfb-1ee9c74ad375" providerId="ADAL" clId="{C5EAC0CC-C095-47E3-8E36-104AA1C618AD}" dt="2020-12-08T18:01:55.258" v="182" actId="478"/>
          <ac:grpSpMkLst>
            <pc:docMk/>
            <pc:sldMk cId="2739437637" sldId="270"/>
            <ac:grpSpMk id="92" creationId="{6D642B13-4337-41C5-9052-C7A7D9B04AF2}"/>
          </ac:grpSpMkLst>
        </pc:grpChg>
        <pc:grpChg chg="mod">
          <ac:chgData name="Moshe Freedman" userId="60dcc7a2-9905-4a61-8dfb-1ee9c74ad375" providerId="ADAL" clId="{C5EAC0CC-C095-47E3-8E36-104AA1C618AD}" dt="2020-12-08T18:01:26.966" v="172" actId="1076"/>
          <ac:grpSpMkLst>
            <pc:docMk/>
            <pc:sldMk cId="2739437637" sldId="270"/>
            <ac:grpSpMk id="95" creationId="{88D57A79-4D8A-4083-A471-308C038D7CE6}"/>
          </ac:grpSpMkLst>
        </pc:grpChg>
        <pc:grpChg chg="mod">
          <ac:chgData name="Moshe Freedman" userId="60dcc7a2-9905-4a61-8dfb-1ee9c74ad375" providerId="ADAL" clId="{C5EAC0CC-C095-47E3-8E36-104AA1C618AD}" dt="2020-12-08T18:00:38.323" v="161" actId="1076"/>
          <ac:grpSpMkLst>
            <pc:docMk/>
            <pc:sldMk cId="2739437637" sldId="270"/>
            <ac:grpSpMk id="98" creationId="{EF012192-59C1-4219-BCAB-16868277EFCB}"/>
          </ac:grpSpMkLst>
        </pc:grpChg>
        <pc:grpChg chg="del">
          <ac:chgData name="Moshe Freedman" userId="60dcc7a2-9905-4a61-8dfb-1ee9c74ad375" providerId="ADAL" clId="{C5EAC0CC-C095-47E3-8E36-104AA1C618AD}" dt="2020-12-08T18:01:39.925" v="175" actId="478"/>
          <ac:grpSpMkLst>
            <pc:docMk/>
            <pc:sldMk cId="2739437637" sldId="270"/>
            <ac:grpSpMk id="101" creationId="{44025779-4ED3-4471-B056-3F3F7D523DE7}"/>
          </ac:grpSpMkLst>
        </pc:grpChg>
        <pc:grpChg chg="mod">
          <ac:chgData name="Moshe Freedman" userId="60dcc7a2-9905-4a61-8dfb-1ee9c74ad375" providerId="ADAL" clId="{C5EAC0CC-C095-47E3-8E36-104AA1C618AD}" dt="2020-12-08T18:01:12.161" v="169" actId="1076"/>
          <ac:grpSpMkLst>
            <pc:docMk/>
            <pc:sldMk cId="2739437637" sldId="270"/>
            <ac:grpSpMk id="104" creationId="{8D54724B-06FC-4310-AA0F-C1156F4623C2}"/>
          </ac:grpSpMkLst>
        </pc:grpChg>
        <pc:grpChg chg="add del mod">
          <ac:chgData name="Moshe Freedman" userId="60dcc7a2-9905-4a61-8dfb-1ee9c74ad375" providerId="ADAL" clId="{C5EAC0CC-C095-47E3-8E36-104AA1C618AD}" dt="2020-12-08T17:46:12.277" v="93" actId="165"/>
          <ac:grpSpMkLst>
            <pc:docMk/>
            <pc:sldMk cId="2739437637" sldId="270"/>
            <ac:grpSpMk id="110" creationId="{93D0C7EC-8C67-47C9-B56D-15E659EAD702}"/>
          </ac:grpSpMkLst>
        </pc:grpChg>
        <pc:grpChg chg="del mod topLvl">
          <ac:chgData name="Moshe Freedman" userId="60dcc7a2-9905-4a61-8dfb-1ee9c74ad375" providerId="ADAL" clId="{C5EAC0CC-C095-47E3-8E36-104AA1C618AD}" dt="2020-12-08T17:46:18.877" v="95" actId="165"/>
          <ac:grpSpMkLst>
            <pc:docMk/>
            <pc:sldMk cId="2739437637" sldId="270"/>
            <ac:grpSpMk id="111" creationId="{A92D8346-6802-4DF8-9D5C-E4E08643ED7B}"/>
          </ac:grpSpMkLst>
        </pc:grpChg>
        <pc:grpChg chg="del mod topLvl">
          <ac:chgData name="Moshe Freedman" userId="60dcc7a2-9905-4a61-8dfb-1ee9c74ad375" providerId="ADAL" clId="{C5EAC0CC-C095-47E3-8E36-104AA1C618AD}" dt="2020-12-08T17:46:30.524" v="106" actId="478"/>
          <ac:grpSpMkLst>
            <pc:docMk/>
            <pc:sldMk cId="2739437637" sldId="270"/>
            <ac:grpSpMk id="118" creationId="{8F52A2FB-343C-4795-B550-D00D0519063A}"/>
          </ac:grpSpMkLst>
        </pc:grpChg>
        <pc:grpChg chg="del mod topLvl">
          <ac:chgData name="Moshe Freedman" userId="60dcc7a2-9905-4a61-8dfb-1ee9c74ad375" providerId="ADAL" clId="{C5EAC0CC-C095-47E3-8E36-104AA1C618AD}" dt="2020-12-08T17:46:23.198" v="98" actId="478"/>
          <ac:grpSpMkLst>
            <pc:docMk/>
            <pc:sldMk cId="2739437637" sldId="270"/>
            <ac:grpSpMk id="119" creationId="{6F56B3D3-4B4F-4948-9598-38E44DF92682}"/>
          </ac:grpSpMkLst>
        </pc:grpChg>
        <pc:grpChg chg="del mod topLvl">
          <ac:chgData name="Moshe Freedman" userId="60dcc7a2-9905-4a61-8dfb-1ee9c74ad375" providerId="ADAL" clId="{C5EAC0CC-C095-47E3-8E36-104AA1C618AD}" dt="2020-12-08T17:46:28.098" v="104" actId="478"/>
          <ac:grpSpMkLst>
            <pc:docMk/>
            <pc:sldMk cId="2739437637" sldId="270"/>
            <ac:grpSpMk id="120" creationId="{34E14E7C-A227-4659-A58C-252022F5088B}"/>
          </ac:grpSpMkLst>
        </pc:grpChg>
        <pc:grpChg chg="del mod topLvl">
          <ac:chgData name="Moshe Freedman" userId="60dcc7a2-9905-4a61-8dfb-1ee9c74ad375" providerId="ADAL" clId="{C5EAC0CC-C095-47E3-8E36-104AA1C618AD}" dt="2020-12-08T17:46:26.049" v="100" actId="478"/>
          <ac:grpSpMkLst>
            <pc:docMk/>
            <pc:sldMk cId="2739437637" sldId="270"/>
            <ac:grpSpMk id="121" creationId="{5F773A7A-D208-4F61-ADC1-D3FAC1C9AC57}"/>
          </ac:grpSpMkLst>
        </pc:grpChg>
        <pc:grpChg chg="del mod topLvl">
          <ac:chgData name="Moshe Freedman" userId="60dcc7a2-9905-4a61-8dfb-1ee9c74ad375" providerId="ADAL" clId="{C5EAC0CC-C095-47E3-8E36-104AA1C618AD}" dt="2020-12-08T17:46:28.926" v="105" actId="478"/>
          <ac:grpSpMkLst>
            <pc:docMk/>
            <pc:sldMk cId="2739437637" sldId="270"/>
            <ac:grpSpMk id="122" creationId="{8DAB9176-35C6-4BF7-B4A4-B7ECF4D54DC4}"/>
          </ac:grpSpMkLst>
        </pc:grpChg>
        <pc:grpChg chg="del mod topLvl">
          <ac:chgData name="Moshe Freedman" userId="60dcc7a2-9905-4a61-8dfb-1ee9c74ad375" providerId="ADAL" clId="{C5EAC0CC-C095-47E3-8E36-104AA1C618AD}" dt="2020-12-08T17:46:22.252" v="96" actId="478"/>
          <ac:grpSpMkLst>
            <pc:docMk/>
            <pc:sldMk cId="2739437637" sldId="270"/>
            <ac:grpSpMk id="123" creationId="{728B643C-9B23-446E-B5EE-DEC88A715634}"/>
          </ac:grpSpMkLst>
        </pc:grpChg>
        <pc:grpChg chg="del mod topLvl">
          <ac:chgData name="Moshe Freedman" userId="60dcc7a2-9905-4a61-8dfb-1ee9c74ad375" providerId="ADAL" clId="{C5EAC0CC-C095-47E3-8E36-104AA1C618AD}" dt="2020-12-08T17:46:26.970" v="102" actId="478"/>
          <ac:grpSpMkLst>
            <pc:docMk/>
            <pc:sldMk cId="2739437637" sldId="270"/>
            <ac:grpSpMk id="124" creationId="{D743965D-E851-4986-806C-35649B53626C}"/>
          </ac:grpSpMkLst>
        </pc:grpChg>
        <pc:grpChg chg="del mod topLvl">
          <ac:chgData name="Moshe Freedman" userId="60dcc7a2-9905-4a61-8dfb-1ee9c74ad375" providerId="ADAL" clId="{C5EAC0CC-C095-47E3-8E36-104AA1C618AD}" dt="2020-12-08T17:46:24.585" v="99" actId="478"/>
          <ac:grpSpMkLst>
            <pc:docMk/>
            <pc:sldMk cId="2739437637" sldId="270"/>
            <ac:grpSpMk id="125" creationId="{7FCA5001-B7DF-4AAC-B0BA-601CB8A43B8D}"/>
          </ac:grpSpMkLst>
        </pc:grpChg>
        <pc:grpChg chg="mod">
          <ac:chgData name="Moshe Freedman" userId="60dcc7a2-9905-4a61-8dfb-1ee9c74ad375" providerId="ADAL" clId="{C5EAC0CC-C095-47E3-8E36-104AA1C618AD}" dt="2020-12-08T18:03:06.535" v="226" actId="1076"/>
          <ac:grpSpMkLst>
            <pc:docMk/>
            <pc:sldMk cId="2739437637" sldId="270"/>
            <ac:grpSpMk id="198" creationId="{E4672BD0-FAB0-482B-846B-1DA6F320C9BF}"/>
          </ac:grpSpMkLst>
        </pc:grpChg>
        <pc:grpChg chg="mod">
          <ac:chgData name="Moshe Freedman" userId="60dcc7a2-9905-4a61-8dfb-1ee9c74ad375" providerId="ADAL" clId="{C5EAC0CC-C095-47E3-8E36-104AA1C618AD}" dt="2020-12-08T18:00:32.012" v="159" actId="1076"/>
          <ac:grpSpMkLst>
            <pc:docMk/>
            <pc:sldMk cId="2739437637" sldId="270"/>
            <ac:grpSpMk id="234" creationId="{5AB6EB3B-8CFB-4FE5-9C17-882EADB51145}"/>
          </ac:grpSpMkLst>
        </pc:grpChg>
        <pc:grpChg chg="mod">
          <ac:chgData name="Moshe Freedman" userId="60dcc7a2-9905-4a61-8dfb-1ee9c74ad375" providerId="ADAL" clId="{C5EAC0CC-C095-47E3-8E36-104AA1C618AD}" dt="2020-12-08T18:00:34.785" v="160" actId="1076"/>
          <ac:grpSpMkLst>
            <pc:docMk/>
            <pc:sldMk cId="2739437637" sldId="270"/>
            <ac:grpSpMk id="237" creationId="{0D3C747B-1028-487D-9863-B6412A7FD8FC}"/>
          </ac:grpSpMkLst>
        </pc:grpChg>
        <pc:grpChg chg="del">
          <ac:chgData name="Moshe Freedman" userId="60dcc7a2-9905-4a61-8dfb-1ee9c74ad375" providerId="ADAL" clId="{C5EAC0CC-C095-47E3-8E36-104AA1C618AD}" dt="2020-12-08T18:01:42.036" v="178" actId="478"/>
          <ac:grpSpMkLst>
            <pc:docMk/>
            <pc:sldMk cId="2739437637" sldId="270"/>
            <ac:grpSpMk id="240" creationId="{9224519F-99A0-4B49-845A-B2042389F18B}"/>
          </ac:grpSpMkLst>
        </pc:grpChg>
        <pc:grpChg chg="del">
          <ac:chgData name="Moshe Freedman" userId="60dcc7a2-9905-4a61-8dfb-1ee9c74ad375" providerId="ADAL" clId="{C5EAC0CC-C095-47E3-8E36-104AA1C618AD}" dt="2020-12-08T18:01:55.258" v="182" actId="478"/>
          <ac:grpSpMkLst>
            <pc:docMk/>
            <pc:sldMk cId="2739437637" sldId="270"/>
            <ac:grpSpMk id="246" creationId="{18832F6E-1FA2-4F85-A328-D9B851CE205E}"/>
          </ac:grpSpMkLst>
        </pc:grpChg>
        <pc:grpChg chg="del">
          <ac:chgData name="Moshe Freedman" userId="60dcc7a2-9905-4a61-8dfb-1ee9c74ad375" providerId="ADAL" clId="{C5EAC0CC-C095-47E3-8E36-104AA1C618AD}" dt="2020-12-08T18:01:55.258" v="182" actId="478"/>
          <ac:grpSpMkLst>
            <pc:docMk/>
            <pc:sldMk cId="2739437637" sldId="270"/>
            <ac:grpSpMk id="249" creationId="{238AB68F-FDB8-4DF3-A021-5284C91DE71E}"/>
          </ac:grpSpMkLst>
        </pc:grpChg>
        <pc:grpChg chg="mod">
          <ac:chgData name="Moshe Freedman" userId="60dcc7a2-9905-4a61-8dfb-1ee9c74ad375" providerId="ADAL" clId="{C5EAC0CC-C095-47E3-8E36-104AA1C618AD}" dt="2020-12-08T18:01:16.007" v="170" actId="1076"/>
          <ac:grpSpMkLst>
            <pc:docMk/>
            <pc:sldMk cId="2739437637" sldId="270"/>
            <ac:grpSpMk id="252" creationId="{A28AF10C-012F-4D78-84E6-D6033603AFE2}"/>
          </ac:grpSpMkLst>
        </pc:grpChg>
        <pc:picChg chg="add del mod">
          <ac:chgData name="Moshe Freedman" userId="60dcc7a2-9905-4a61-8dfb-1ee9c74ad375" providerId="ADAL" clId="{C5EAC0CC-C095-47E3-8E36-104AA1C618AD}" dt="2020-12-08T17:59:59.769" v="152" actId="478"/>
          <ac:picMkLst>
            <pc:docMk/>
            <pc:sldMk cId="2739437637" sldId="270"/>
            <ac:picMk id="1026" creationId="{2A3E074C-E414-4C48-BE06-521F98F9C3E7}"/>
          </ac:picMkLst>
        </pc:picChg>
        <pc:cxnChg chg="del topLvl">
          <ac:chgData name="Moshe Freedman" userId="60dcc7a2-9905-4a61-8dfb-1ee9c74ad375" providerId="ADAL" clId="{C5EAC0CC-C095-47E3-8E36-104AA1C618AD}" dt="2020-12-08T18:01:43.717" v="180" actId="478"/>
          <ac:cxnSpMkLst>
            <pc:docMk/>
            <pc:sldMk cId="2739437637" sldId="270"/>
            <ac:cxnSpMk id="66" creationId="{3F4128AD-80CB-4945-AEE8-B5CBC7E96ED9}"/>
          </ac:cxnSpMkLst>
        </pc:cxnChg>
        <pc:cxnChg chg="mod">
          <ac:chgData name="Moshe Freedman" userId="60dcc7a2-9905-4a61-8dfb-1ee9c74ad375" providerId="ADAL" clId="{C5EAC0CC-C095-47E3-8E36-104AA1C618AD}" dt="2020-12-08T18:03:19.670" v="228" actId="14100"/>
          <ac:cxnSpMkLst>
            <pc:docMk/>
            <pc:sldMk cId="2739437637" sldId="270"/>
            <ac:cxnSpMk id="83" creationId="{4E968C97-D462-46A4-9E9B-6E7219935BA0}"/>
          </ac:cxnSpMkLst>
        </pc:cxnChg>
        <pc:cxnChg chg="add mod">
          <ac:chgData name="Moshe Freedman" userId="60dcc7a2-9905-4a61-8dfb-1ee9c74ad375" providerId="ADAL" clId="{C5EAC0CC-C095-47E3-8E36-104AA1C618AD}" dt="2020-12-08T18:03:06.535" v="226" actId="1076"/>
          <ac:cxnSpMkLst>
            <pc:docMk/>
            <pc:sldMk cId="2739437637" sldId="270"/>
            <ac:cxnSpMk id="108" creationId="{F37F53EC-5E34-4674-BB7D-4E3EF1AE8698}"/>
          </ac:cxnSpMkLst>
        </pc:cxnChg>
        <pc:cxnChg chg="mod topLvl">
          <ac:chgData name="Moshe Freedman" userId="60dcc7a2-9905-4a61-8dfb-1ee9c74ad375" providerId="ADAL" clId="{C5EAC0CC-C095-47E3-8E36-104AA1C618AD}" dt="2020-12-08T17:55:28.762" v="125" actId="14100"/>
          <ac:cxnSpMkLst>
            <pc:docMk/>
            <pc:sldMk cId="2739437637" sldId="270"/>
            <ac:cxnSpMk id="115" creationId="{D16E171A-E72A-4F9F-9EBD-0BE4F26075BB}"/>
          </ac:cxnSpMkLst>
        </pc:cxnChg>
        <pc:cxnChg chg="mod topLvl">
          <ac:chgData name="Moshe Freedman" userId="60dcc7a2-9905-4a61-8dfb-1ee9c74ad375" providerId="ADAL" clId="{C5EAC0CC-C095-47E3-8E36-104AA1C618AD}" dt="2020-12-08T17:55:31.782" v="127" actId="14100"/>
          <ac:cxnSpMkLst>
            <pc:docMk/>
            <pc:sldMk cId="2739437637" sldId="270"/>
            <ac:cxnSpMk id="116" creationId="{CE64DC98-CC45-49F4-B6BE-C25E7AA9A488}"/>
          </ac:cxnSpMkLst>
        </pc:cxnChg>
        <pc:cxnChg chg="mod">
          <ac:chgData name="Moshe Freedman" userId="60dcc7a2-9905-4a61-8dfb-1ee9c74ad375" providerId="ADAL" clId="{C5EAC0CC-C095-47E3-8E36-104AA1C618AD}" dt="2020-12-08T17:46:24.585" v="99" actId="478"/>
          <ac:cxnSpMkLst>
            <pc:docMk/>
            <pc:sldMk cId="2739437637" sldId="270"/>
            <ac:cxnSpMk id="127" creationId="{93BBFF62-FC70-4281-92EE-7C40BA456503}"/>
          </ac:cxnSpMkLst>
        </pc:cxnChg>
        <pc:cxnChg chg="mod">
          <ac:chgData name="Moshe Freedman" userId="60dcc7a2-9905-4a61-8dfb-1ee9c74ad375" providerId="ADAL" clId="{C5EAC0CC-C095-47E3-8E36-104AA1C618AD}" dt="2020-12-08T17:46:26.970" v="102" actId="478"/>
          <ac:cxnSpMkLst>
            <pc:docMk/>
            <pc:sldMk cId="2739437637" sldId="270"/>
            <ac:cxnSpMk id="129" creationId="{A616F83E-C673-4326-B0E0-3917F9FA6D2E}"/>
          </ac:cxnSpMkLst>
        </pc:cxnChg>
        <pc:cxnChg chg="mod">
          <ac:chgData name="Moshe Freedman" userId="60dcc7a2-9905-4a61-8dfb-1ee9c74ad375" providerId="ADAL" clId="{C5EAC0CC-C095-47E3-8E36-104AA1C618AD}" dt="2020-12-08T17:46:22.252" v="96" actId="478"/>
          <ac:cxnSpMkLst>
            <pc:docMk/>
            <pc:sldMk cId="2739437637" sldId="270"/>
            <ac:cxnSpMk id="131" creationId="{42DBF7D1-FB05-45B3-8C59-ACBC8356DEC5}"/>
          </ac:cxnSpMkLst>
        </pc:cxnChg>
        <pc:cxnChg chg="mod">
          <ac:chgData name="Moshe Freedman" userId="60dcc7a2-9905-4a61-8dfb-1ee9c74ad375" providerId="ADAL" clId="{C5EAC0CC-C095-47E3-8E36-104AA1C618AD}" dt="2020-12-08T17:46:28.926" v="105" actId="478"/>
          <ac:cxnSpMkLst>
            <pc:docMk/>
            <pc:sldMk cId="2739437637" sldId="270"/>
            <ac:cxnSpMk id="133" creationId="{7ADA60B4-A6E5-4E9F-8296-E3D0A8DA4E17}"/>
          </ac:cxnSpMkLst>
        </pc:cxnChg>
        <pc:cxnChg chg="mod">
          <ac:chgData name="Moshe Freedman" userId="60dcc7a2-9905-4a61-8dfb-1ee9c74ad375" providerId="ADAL" clId="{C5EAC0CC-C095-47E3-8E36-104AA1C618AD}" dt="2020-12-08T17:46:26.049" v="100" actId="478"/>
          <ac:cxnSpMkLst>
            <pc:docMk/>
            <pc:sldMk cId="2739437637" sldId="270"/>
            <ac:cxnSpMk id="135" creationId="{210F3936-7666-4875-87A4-4EAA6FA7B5FC}"/>
          </ac:cxnSpMkLst>
        </pc:cxnChg>
        <pc:cxnChg chg="mod">
          <ac:chgData name="Moshe Freedman" userId="60dcc7a2-9905-4a61-8dfb-1ee9c74ad375" providerId="ADAL" clId="{C5EAC0CC-C095-47E3-8E36-104AA1C618AD}" dt="2020-12-08T17:46:28.098" v="104" actId="478"/>
          <ac:cxnSpMkLst>
            <pc:docMk/>
            <pc:sldMk cId="2739437637" sldId="270"/>
            <ac:cxnSpMk id="137" creationId="{85F5C042-18D6-44C0-AED8-288492D36E26}"/>
          </ac:cxnSpMkLst>
        </pc:cxnChg>
        <pc:cxnChg chg="mod">
          <ac:chgData name="Moshe Freedman" userId="60dcc7a2-9905-4a61-8dfb-1ee9c74ad375" providerId="ADAL" clId="{C5EAC0CC-C095-47E3-8E36-104AA1C618AD}" dt="2020-12-08T17:46:23.198" v="98" actId="478"/>
          <ac:cxnSpMkLst>
            <pc:docMk/>
            <pc:sldMk cId="2739437637" sldId="270"/>
            <ac:cxnSpMk id="139" creationId="{7239755F-E605-4B95-BE53-5DE4D0DA7111}"/>
          </ac:cxnSpMkLst>
        </pc:cxnChg>
        <pc:cxnChg chg="mod">
          <ac:chgData name="Moshe Freedman" userId="60dcc7a2-9905-4a61-8dfb-1ee9c74ad375" providerId="ADAL" clId="{C5EAC0CC-C095-47E3-8E36-104AA1C618AD}" dt="2020-12-08T17:46:30.524" v="106" actId="478"/>
          <ac:cxnSpMkLst>
            <pc:docMk/>
            <pc:sldMk cId="2739437637" sldId="270"/>
            <ac:cxnSpMk id="141" creationId="{B0AF1A95-045E-425B-AE0F-CEE7A90BD82E}"/>
          </ac:cxnSpMkLst>
        </pc:cxnChg>
        <pc:cxnChg chg="add mod">
          <ac:chgData name="Moshe Freedman" userId="60dcc7a2-9905-4a61-8dfb-1ee9c74ad375" providerId="ADAL" clId="{C5EAC0CC-C095-47E3-8E36-104AA1C618AD}" dt="2020-12-08T18:03:50.287" v="243" actId="14100"/>
          <ac:cxnSpMkLst>
            <pc:docMk/>
            <pc:sldMk cId="2739437637" sldId="270"/>
            <ac:cxnSpMk id="154" creationId="{F008C51E-208D-4DBA-A567-36F5E235AAB8}"/>
          </ac:cxnSpMkLst>
        </pc:cxnChg>
      </pc:sldChg>
      <pc:sldChg chg="del">
        <pc:chgData name="Moshe Freedman" userId="60dcc7a2-9905-4a61-8dfb-1ee9c74ad375" providerId="ADAL" clId="{C5EAC0CC-C095-47E3-8E36-104AA1C618AD}" dt="2020-12-08T18:18:36.594" v="322" actId="47"/>
        <pc:sldMkLst>
          <pc:docMk/>
          <pc:sldMk cId="3498064669" sldId="271"/>
        </pc:sldMkLst>
      </pc:sldChg>
      <pc:sldChg chg="modSp mod">
        <pc:chgData name="Moshe Freedman" userId="60dcc7a2-9905-4a61-8dfb-1ee9c74ad375" providerId="ADAL" clId="{C5EAC0CC-C095-47E3-8E36-104AA1C618AD}" dt="2020-12-08T17:35:03.701" v="11" actId="1035"/>
        <pc:sldMkLst>
          <pc:docMk/>
          <pc:sldMk cId="467750135" sldId="272"/>
        </pc:sldMkLst>
        <pc:grpChg chg="mod">
          <ac:chgData name="Moshe Freedman" userId="60dcc7a2-9905-4a61-8dfb-1ee9c74ad375" providerId="ADAL" clId="{C5EAC0CC-C095-47E3-8E36-104AA1C618AD}" dt="2020-12-08T17:34:43.139" v="0" actId="1076"/>
          <ac:grpSpMkLst>
            <pc:docMk/>
            <pc:sldMk cId="467750135" sldId="272"/>
            <ac:grpSpMk id="240" creationId="{9224519F-99A0-4B49-845A-B2042389F18B}"/>
          </ac:grpSpMkLst>
        </pc:grpChg>
        <pc:grpChg chg="mod">
          <ac:chgData name="Moshe Freedman" userId="60dcc7a2-9905-4a61-8dfb-1ee9c74ad375" providerId="ADAL" clId="{C5EAC0CC-C095-47E3-8E36-104AA1C618AD}" dt="2020-12-08T17:35:03.701" v="11" actId="1035"/>
          <ac:grpSpMkLst>
            <pc:docMk/>
            <pc:sldMk cId="467750135" sldId="272"/>
            <ac:grpSpMk id="243" creationId="{09FA7F27-51A8-44D3-8129-3FF9AC5076EF}"/>
          </ac:grpSpMkLst>
        </pc:grpChg>
        <pc:grpChg chg="mod">
          <ac:chgData name="Moshe Freedman" userId="60dcc7a2-9905-4a61-8dfb-1ee9c74ad375" providerId="ADAL" clId="{C5EAC0CC-C095-47E3-8E36-104AA1C618AD}" dt="2020-12-08T17:34:48.826" v="1" actId="1076"/>
          <ac:grpSpMkLst>
            <pc:docMk/>
            <pc:sldMk cId="467750135" sldId="272"/>
            <ac:grpSpMk id="246" creationId="{18832F6E-1FA2-4F85-A328-D9B851CE205E}"/>
          </ac:grpSpMkLst>
        </pc:grpChg>
        <pc:grpChg chg="mod">
          <ac:chgData name="Moshe Freedman" userId="60dcc7a2-9905-4a61-8dfb-1ee9c74ad375" providerId="ADAL" clId="{C5EAC0CC-C095-47E3-8E36-104AA1C618AD}" dt="2020-12-08T17:34:52.671" v="2" actId="1076"/>
          <ac:grpSpMkLst>
            <pc:docMk/>
            <pc:sldMk cId="467750135" sldId="272"/>
            <ac:grpSpMk id="249" creationId="{238AB68F-FDB8-4DF3-A021-5284C91DE71E}"/>
          </ac:grpSpMkLst>
        </pc:grpChg>
      </pc:sldChg>
      <pc:sldChg chg="addSp delSp modSp mod">
        <pc:chgData name="Moshe Freedman" userId="60dcc7a2-9905-4a61-8dfb-1ee9c74ad375" providerId="ADAL" clId="{C5EAC0CC-C095-47E3-8E36-104AA1C618AD}" dt="2020-12-08T18:38:58.753" v="557" actId="21"/>
        <pc:sldMkLst>
          <pc:docMk/>
          <pc:sldMk cId="3519366495" sldId="275"/>
        </pc:sldMkLst>
        <pc:spChg chg="add del mod">
          <ac:chgData name="Moshe Freedman" userId="60dcc7a2-9905-4a61-8dfb-1ee9c74ad375" providerId="ADAL" clId="{C5EAC0CC-C095-47E3-8E36-104AA1C618AD}" dt="2020-12-08T18:35:52.084" v="520" actId="478"/>
          <ac:spMkLst>
            <pc:docMk/>
            <pc:sldMk cId="3519366495" sldId="275"/>
            <ac:spMk id="2" creationId="{8DC8E515-BA14-4D57-A730-A746DB9A115A}"/>
          </ac:spMkLst>
        </pc:spChg>
        <pc:spChg chg="add del mod">
          <ac:chgData name="Moshe Freedman" userId="60dcc7a2-9905-4a61-8dfb-1ee9c74ad375" providerId="ADAL" clId="{C5EAC0CC-C095-47E3-8E36-104AA1C618AD}" dt="2020-12-08T18:38:58.753" v="557" actId="21"/>
          <ac:spMkLst>
            <pc:docMk/>
            <pc:sldMk cId="3519366495" sldId="275"/>
            <ac:spMk id="8" creationId="{D1B5D3A7-7A37-4DDE-94D0-8958C35D21E6}"/>
          </ac:spMkLst>
        </pc:spChg>
        <pc:spChg chg="del mod topLvl">
          <ac:chgData name="Moshe Freedman" userId="60dcc7a2-9905-4a61-8dfb-1ee9c74ad375" providerId="ADAL" clId="{C5EAC0CC-C095-47E3-8E36-104AA1C618AD}" dt="2020-12-08T18:38:58.753" v="557" actId="21"/>
          <ac:spMkLst>
            <pc:docMk/>
            <pc:sldMk cId="3519366495" sldId="275"/>
            <ac:spMk id="42" creationId="{8CF06F39-10EF-4BAF-AB9C-CB8F58C70E7A}"/>
          </ac:spMkLst>
        </pc:spChg>
        <pc:spChg chg="mod">
          <ac:chgData name="Moshe Freedman" userId="60dcc7a2-9905-4a61-8dfb-1ee9c74ad375" providerId="ADAL" clId="{C5EAC0CC-C095-47E3-8E36-104AA1C618AD}" dt="2020-12-08T18:33:22.316" v="489" actId="692"/>
          <ac:spMkLst>
            <pc:docMk/>
            <pc:sldMk cId="3519366495" sldId="275"/>
            <ac:spMk id="51" creationId="{0C43C391-CC43-4E26-847B-B5A673854FC3}"/>
          </ac:spMkLst>
        </pc:spChg>
        <pc:spChg chg="mod">
          <ac:chgData name="Moshe Freedman" userId="60dcc7a2-9905-4a61-8dfb-1ee9c74ad375" providerId="ADAL" clId="{C5EAC0CC-C095-47E3-8E36-104AA1C618AD}" dt="2020-12-08T18:32:34.988" v="481" actId="207"/>
          <ac:spMkLst>
            <pc:docMk/>
            <pc:sldMk cId="3519366495" sldId="275"/>
            <ac:spMk id="53" creationId="{1551412D-F36C-4B88-82B5-8EF7D8084490}"/>
          </ac:spMkLst>
        </pc:spChg>
        <pc:spChg chg="mod">
          <ac:chgData name="Moshe Freedman" userId="60dcc7a2-9905-4a61-8dfb-1ee9c74ad375" providerId="ADAL" clId="{C5EAC0CC-C095-47E3-8E36-104AA1C618AD}" dt="2020-12-08T18:33:58.712" v="502" actId="692"/>
          <ac:spMkLst>
            <pc:docMk/>
            <pc:sldMk cId="3519366495" sldId="275"/>
            <ac:spMk id="55" creationId="{3B394672-6DF0-4850-B620-1C782AB24ECA}"/>
          </ac:spMkLst>
        </pc:spChg>
        <pc:spChg chg="mod">
          <ac:chgData name="Moshe Freedman" userId="60dcc7a2-9905-4a61-8dfb-1ee9c74ad375" providerId="ADAL" clId="{C5EAC0CC-C095-47E3-8E36-104AA1C618AD}" dt="2020-12-08T18:33:58.712" v="502" actId="692"/>
          <ac:spMkLst>
            <pc:docMk/>
            <pc:sldMk cId="3519366495" sldId="275"/>
            <ac:spMk id="57" creationId="{766EDD73-335D-42BF-98C4-10B79011153A}"/>
          </ac:spMkLst>
        </pc:spChg>
        <pc:spChg chg="mod">
          <ac:chgData name="Moshe Freedman" userId="60dcc7a2-9905-4a61-8dfb-1ee9c74ad375" providerId="ADAL" clId="{C5EAC0CC-C095-47E3-8E36-104AA1C618AD}" dt="2020-12-08T18:33:58.712" v="502" actId="692"/>
          <ac:spMkLst>
            <pc:docMk/>
            <pc:sldMk cId="3519366495" sldId="275"/>
            <ac:spMk id="59" creationId="{40B94AA4-F982-49E9-989C-9F4EC6524C69}"/>
          </ac:spMkLst>
        </pc:spChg>
        <pc:spChg chg="mod">
          <ac:chgData name="Moshe Freedman" userId="60dcc7a2-9905-4a61-8dfb-1ee9c74ad375" providerId="ADAL" clId="{C5EAC0CC-C095-47E3-8E36-104AA1C618AD}" dt="2020-12-08T18:33:58.712" v="502" actId="692"/>
          <ac:spMkLst>
            <pc:docMk/>
            <pc:sldMk cId="3519366495" sldId="275"/>
            <ac:spMk id="61" creationId="{DE407895-5EAC-45AD-9AE7-58136D30FA91}"/>
          </ac:spMkLst>
        </pc:spChg>
        <pc:spChg chg="mod">
          <ac:chgData name="Moshe Freedman" userId="60dcc7a2-9905-4a61-8dfb-1ee9c74ad375" providerId="ADAL" clId="{C5EAC0CC-C095-47E3-8E36-104AA1C618AD}" dt="2020-12-08T18:33:22.316" v="489" actId="692"/>
          <ac:spMkLst>
            <pc:docMk/>
            <pc:sldMk cId="3519366495" sldId="275"/>
            <ac:spMk id="63" creationId="{2370D1DD-9BE8-4C64-A4C2-1C506354DB31}"/>
          </ac:spMkLst>
        </pc:spChg>
        <pc:spChg chg="mod">
          <ac:chgData name="Moshe Freedman" userId="60dcc7a2-9905-4a61-8dfb-1ee9c74ad375" providerId="ADAL" clId="{C5EAC0CC-C095-47E3-8E36-104AA1C618AD}" dt="2020-12-08T18:33:58.712" v="502" actId="692"/>
          <ac:spMkLst>
            <pc:docMk/>
            <pc:sldMk cId="3519366495" sldId="275"/>
            <ac:spMk id="65" creationId="{15B022FC-1003-4922-8578-A0666D1A665F}"/>
          </ac:spMkLst>
        </pc:spChg>
        <pc:spChg chg="del mod topLvl">
          <ac:chgData name="Moshe Freedman" userId="60dcc7a2-9905-4a61-8dfb-1ee9c74ad375" providerId="ADAL" clId="{C5EAC0CC-C095-47E3-8E36-104AA1C618AD}" dt="2020-12-08T18:34:25.473" v="510" actId="478"/>
          <ac:spMkLst>
            <pc:docMk/>
            <pc:sldMk cId="3519366495" sldId="275"/>
            <ac:spMk id="72" creationId="{DB7DFCE6-2550-45B0-97B4-6BD90E72A049}"/>
          </ac:spMkLst>
        </pc:spChg>
        <pc:spChg chg="add mod">
          <ac:chgData name="Moshe Freedman" userId="60dcc7a2-9905-4a61-8dfb-1ee9c74ad375" providerId="ADAL" clId="{C5EAC0CC-C095-47E3-8E36-104AA1C618AD}" dt="2020-12-08T18:30:17.498" v="449" actId="12788"/>
          <ac:spMkLst>
            <pc:docMk/>
            <pc:sldMk cId="3519366495" sldId="275"/>
            <ac:spMk id="102" creationId="{710CFCD7-DBE2-4FB3-8AE2-EB74E1F91C19}"/>
          </ac:spMkLst>
        </pc:spChg>
        <pc:spChg chg="mod">
          <ac:chgData name="Moshe Freedman" userId="60dcc7a2-9905-4a61-8dfb-1ee9c74ad375" providerId="ADAL" clId="{C5EAC0CC-C095-47E3-8E36-104AA1C618AD}" dt="2020-12-08T18:33:22.316" v="489" actId="692"/>
          <ac:spMkLst>
            <pc:docMk/>
            <pc:sldMk cId="3519366495" sldId="275"/>
            <ac:spMk id="105" creationId="{96D08E0D-3326-45C0-A22E-3185F401994C}"/>
          </ac:spMkLst>
        </pc:spChg>
        <pc:spChg chg="mod">
          <ac:chgData name="Moshe Freedman" userId="60dcc7a2-9905-4a61-8dfb-1ee9c74ad375" providerId="ADAL" clId="{C5EAC0CC-C095-47E3-8E36-104AA1C618AD}" dt="2020-12-08T18:33:22.316" v="489" actId="692"/>
          <ac:spMkLst>
            <pc:docMk/>
            <pc:sldMk cId="3519366495" sldId="275"/>
            <ac:spMk id="111" creationId="{FBAF27E4-F687-4106-89E6-7D5152935E96}"/>
          </ac:spMkLst>
        </pc:spChg>
        <pc:spChg chg="mod">
          <ac:chgData name="Moshe Freedman" userId="60dcc7a2-9905-4a61-8dfb-1ee9c74ad375" providerId="ADAL" clId="{C5EAC0CC-C095-47E3-8E36-104AA1C618AD}" dt="2020-12-08T18:33:22.316" v="489" actId="692"/>
          <ac:spMkLst>
            <pc:docMk/>
            <pc:sldMk cId="3519366495" sldId="275"/>
            <ac:spMk id="114" creationId="{8F688523-CAC8-45D5-85A9-FE23BA0469CB}"/>
          </ac:spMkLst>
        </pc:spChg>
        <pc:spChg chg="del">
          <ac:chgData name="Moshe Freedman" userId="60dcc7a2-9905-4a61-8dfb-1ee9c74ad375" providerId="ADAL" clId="{C5EAC0CC-C095-47E3-8E36-104AA1C618AD}" dt="2020-12-08T18:31:42.794" v="466" actId="478"/>
          <ac:spMkLst>
            <pc:docMk/>
            <pc:sldMk cId="3519366495" sldId="275"/>
            <ac:spMk id="121" creationId="{A66AFCE3-8E3B-421A-B8E8-369BEEB45A1C}"/>
          </ac:spMkLst>
        </pc:spChg>
        <pc:spChg chg="mod">
          <ac:chgData name="Moshe Freedman" userId="60dcc7a2-9905-4a61-8dfb-1ee9c74ad375" providerId="ADAL" clId="{C5EAC0CC-C095-47E3-8E36-104AA1C618AD}" dt="2020-12-08T18:38:51.804" v="556" actId="1076"/>
          <ac:spMkLst>
            <pc:docMk/>
            <pc:sldMk cId="3519366495" sldId="275"/>
            <ac:spMk id="122" creationId="{DC10A7DA-B727-4482-AAB3-99A1B8833E7F}"/>
          </ac:spMkLst>
        </pc:spChg>
        <pc:spChg chg="mod">
          <ac:chgData name="Moshe Freedman" userId="60dcc7a2-9905-4a61-8dfb-1ee9c74ad375" providerId="ADAL" clId="{C5EAC0CC-C095-47E3-8E36-104AA1C618AD}" dt="2020-12-08T18:33:22.316" v="489" actId="692"/>
          <ac:spMkLst>
            <pc:docMk/>
            <pc:sldMk cId="3519366495" sldId="275"/>
            <ac:spMk id="125" creationId="{51B1D936-11BD-4A01-A47C-B3B570455EE8}"/>
          </ac:spMkLst>
        </pc:spChg>
        <pc:spChg chg="mod">
          <ac:chgData name="Moshe Freedman" userId="60dcc7a2-9905-4a61-8dfb-1ee9c74ad375" providerId="ADAL" clId="{C5EAC0CC-C095-47E3-8E36-104AA1C618AD}" dt="2020-12-08T18:33:22.316" v="489" actId="692"/>
          <ac:spMkLst>
            <pc:docMk/>
            <pc:sldMk cId="3519366495" sldId="275"/>
            <ac:spMk id="128" creationId="{E02D3192-1693-4919-A3D6-8D1B45978F6D}"/>
          </ac:spMkLst>
        </pc:spChg>
        <pc:spChg chg="del mod topLvl">
          <ac:chgData name="Moshe Freedman" userId="60dcc7a2-9905-4a61-8dfb-1ee9c74ad375" providerId="ADAL" clId="{C5EAC0CC-C095-47E3-8E36-104AA1C618AD}" dt="2020-12-08T18:34:20.687" v="508" actId="478"/>
          <ac:spMkLst>
            <pc:docMk/>
            <pc:sldMk cId="3519366495" sldId="275"/>
            <ac:spMk id="131" creationId="{BE07202A-12D8-49C7-9454-B42499D49037}"/>
          </ac:spMkLst>
        </pc:spChg>
        <pc:spChg chg="mod">
          <ac:chgData name="Moshe Freedman" userId="60dcc7a2-9905-4a61-8dfb-1ee9c74ad375" providerId="ADAL" clId="{C5EAC0CC-C095-47E3-8E36-104AA1C618AD}" dt="2020-12-08T18:34:07.471" v="505" actId="571"/>
          <ac:spMkLst>
            <pc:docMk/>
            <pc:sldMk cId="3519366495" sldId="275"/>
            <ac:spMk id="134" creationId="{1E8D85D5-EBB4-4584-8FA8-21708AAF87F9}"/>
          </ac:spMkLst>
        </pc:spChg>
        <pc:spChg chg="add del mod">
          <ac:chgData name="Moshe Freedman" userId="60dcc7a2-9905-4a61-8dfb-1ee9c74ad375" providerId="ADAL" clId="{C5EAC0CC-C095-47E3-8E36-104AA1C618AD}" dt="2020-12-08T18:38:58.753" v="557" actId="21"/>
          <ac:spMkLst>
            <pc:docMk/>
            <pc:sldMk cId="3519366495" sldId="275"/>
            <ac:spMk id="137" creationId="{654FF7AF-2B0D-41E6-A1A6-1BA8BA5CEC0A}"/>
          </ac:spMkLst>
        </pc:spChg>
        <pc:grpChg chg="del mod topLvl">
          <ac:chgData name="Moshe Freedman" userId="60dcc7a2-9905-4a61-8dfb-1ee9c74ad375" providerId="ADAL" clId="{C5EAC0CC-C095-47E3-8E36-104AA1C618AD}" dt="2020-12-08T18:32:18.263" v="478" actId="165"/>
          <ac:grpSpMkLst>
            <pc:docMk/>
            <pc:sldMk cId="3519366495" sldId="275"/>
            <ac:grpSpMk id="41" creationId="{3AFBCFB4-63D1-4CE6-A1A8-F878B6B1870C}"/>
          </ac:grpSpMkLst>
        </pc:grpChg>
        <pc:grpChg chg="del mod topLvl">
          <ac:chgData name="Moshe Freedman" userId="60dcc7a2-9905-4a61-8dfb-1ee9c74ad375" providerId="ADAL" clId="{C5EAC0CC-C095-47E3-8E36-104AA1C618AD}" dt="2020-12-08T18:38:58.753" v="557" actId="21"/>
          <ac:grpSpMkLst>
            <pc:docMk/>
            <pc:sldMk cId="3519366495" sldId="275"/>
            <ac:grpSpMk id="43" creationId="{706D339C-C4E2-4D08-9C29-6733436B8FA4}"/>
          </ac:grpSpMkLst>
        </pc:grpChg>
        <pc:grpChg chg="del mod topLvl">
          <ac:chgData name="Moshe Freedman" userId="60dcc7a2-9905-4a61-8dfb-1ee9c74ad375" providerId="ADAL" clId="{C5EAC0CC-C095-47E3-8E36-104AA1C618AD}" dt="2020-12-08T18:38:58.753" v="557" actId="21"/>
          <ac:grpSpMkLst>
            <pc:docMk/>
            <pc:sldMk cId="3519366495" sldId="275"/>
            <ac:grpSpMk id="44" creationId="{E7056A86-38C0-477E-A911-A4E8D441A3AD}"/>
          </ac:grpSpMkLst>
        </pc:grpChg>
        <pc:grpChg chg="del mod topLvl">
          <ac:chgData name="Moshe Freedman" userId="60dcc7a2-9905-4a61-8dfb-1ee9c74ad375" providerId="ADAL" clId="{C5EAC0CC-C095-47E3-8E36-104AA1C618AD}" dt="2020-12-08T18:38:58.753" v="557" actId="21"/>
          <ac:grpSpMkLst>
            <pc:docMk/>
            <pc:sldMk cId="3519366495" sldId="275"/>
            <ac:grpSpMk id="45" creationId="{6AECA699-A515-46C1-81C9-1FCBA5E0A8DC}"/>
          </ac:grpSpMkLst>
        </pc:grpChg>
        <pc:grpChg chg="del mod topLvl">
          <ac:chgData name="Moshe Freedman" userId="60dcc7a2-9905-4a61-8dfb-1ee9c74ad375" providerId="ADAL" clId="{C5EAC0CC-C095-47E3-8E36-104AA1C618AD}" dt="2020-12-08T18:38:58.753" v="557" actId="21"/>
          <ac:grpSpMkLst>
            <pc:docMk/>
            <pc:sldMk cId="3519366495" sldId="275"/>
            <ac:grpSpMk id="46" creationId="{BB8FFDF0-5C54-43F5-8C61-12D7DAFA538C}"/>
          </ac:grpSpMkLst>
        </pc:grpChg>
        <pc:grpChg chg="del mod topLvl">
          <ac:chgData name="Moshe Freedman" userId="60dcc7a2-9905-4a61-8dfb-1ee9c74ad375" providerId="ADAL" clId="{C5EAC0CC-C095-47E3-8E36-104AA1C618AD}" dt="2020-12-08T18:38:58.753" v="557" actId="21"/>
          <ac:grpSpMkLst>
            <pc:docMk/>
            <pc:sldMk cId="3519366495" sldId="275"/>
            <ac:grpSpMk id="47" creationId="{B16E0812-73D1-4B26-B9F1-2B51E15B7824}"/>
          </ac:grpSpMkLst>
        </pc:grpChg>
        <pc:grpChg chg="del mod topLvl">
          <ac:chgData name="Moshe Freedman" userId="60dcc7a2-9905-4a61-8dfb-1ee9c74ad375" providerId="ADAL" clId="{C5EAC0CC-C095-47E3-8E36-104AA1C618AD}" dt="2020-12-08T18:38:58.753" v="557" actId="21"/>
          <ac:grpSpMkLst>
            <pc:docMk/>
            <pc:sldMk cId="3519366495" sldId="275"/>
            <ac:grpSpMk id="48" creationId="{B981C4F4-CAF7-418F-BA67-42465D56EB7E}"/>
          </ac:grpSpMkLst>
        </pc:grpChg>
        <pc:grpChg chg="del mod topLvl">
          <ac:chgData name="Moshe Freedman" userId="60dcc7a2-9905-4a61-8dfb-1ee9c74ad375" providerId="ADAL" clId="{C5EAC0CC-C095-47E3-8E36-104AA1C618AD}" dt="2020-12-08T18:33:30.863" v="491" actId="478"/>
          <ac:grpSpMkLst>
            <pc:docMk/>
            <pc:sldMk cId="3519366495" sldId="275"/>
            <ac:grpSpMk id="49" creationId="{31992701-5D51-4698-B4A5-7B4B13D8EE7C}"/>
          </ac:grpSpMkLst>
        </pc:grpChg>
        <pc:grpChg chg="add del mod topLvl">
          <ac:chgData name="Moshe Freedman" userId="60dcc7a2-9905-4a61-8dfb-1ee9c74ad375" providerId="ADAL" clId="{C5EAC0CC-C095-47E3-8E36-104AA1C618AD}" dt="2020-12-08T18:38:58.753" v="557" actId="21"/>
          <ac:grpSpMkLst>
            <pc:docMk/>
            <pc:sldMk cId="3519366495" sldId="275"/>
            <ac:grpSpMk id="50" creationId="{1ADA0240-1458-4355-BE9D-64F221CF553D}"/>
          </ac:grpSpMkLst>
        </pc:grpChg>
        <pc:grpChg chg="add del mod">
          <ac:chgData name="Moshe Freedman" userId="60dcc7a2-9905-4a61-8dfb-1ee9c74ad375" providerId="ADAL" clId="{C5EAC0CC-C095-47E3-8E36-104AA1C618AD}" dt="2020-12-08T18:33:37.856" v="493" actId="478"/>
          <ac:grpSpMkLst>
            <pc:docMk/>
            <pc:sldMk cId="3519366495" sldId="275"/>
            <ac:grpSpMk id="104" creationId="{A88F973F-DA76-42BA-B828-13BBCFB8C4F7}"/>
          </ac:grpSpMkLst>
        </pc:grpChg>
        <pc:grpChg chg="add del mod">
          <ac:chgData name="Moshe Freedman" userId="60dcc7a2-9905-4a61-8dfb-1ee9c74ad375" providerId="ADAL" clId="{C5EAC0CC-C095-47E3-8E36-104AA1C618AD}" dt="2020-12-08T18:33:44.611" v="498" actId="478"/>
          <ac:grpSpMkLst>
            <pc:docMk/>
            <pc:sldMk cId="3519366495" sldId="275"/>
            <ac:grpSpMk id="110" creationId="{AB9F7B32-2D5A-4019-94E7-407A3BD4B7E3}"/>
          </ac:grpSpMkLst>
        </pc:grpChg>
        <pc:grpChg chg="add del mod">
          <ac:chgData name="Moshe Freedman" userId="60dcc7a2-9905-4a61-8dfb-1ee9c74ad375" providerId="ADAL" clId="{C5EAC0CC-C095-47E3-8E36-104AA1C618AD}" dt="2020-12-08T18:33:47.549" v="499" actId="478"/>
          <ac:grpSpMkLst>
            <pc:docMk/>
            <pc:sldMk cId="3519366495" sldId="275"/>
            <ac:grpSpMk id="113" creationId="{824667D5-3683-4856-9038-7CA1A01DC68A}"/>
          </ac:grpSpMkLst>
        </pc:grpChg>
        <pc:grpChg chg="mod">
          <ac:chgData name="Moshe Freedman" userId="60dcc7a2-9905-4a61-8dfb-1ee9c74ad375" providerId="ADAL" clId="{C5EAC0CC-C095-47E3-8E36-104AA1C618AD}" dt="2020-12-08T18:37:55.253" v="539" actId="1076"/>
          <ac:grpSpMkLst>
            <pc:docMk/>
            <pc:sldMk cId="3519366495" sldId="275"/>
            <ac:grpSpMk id="117" creationId="{657FBFDF-2B25-462B-88A2-638BFB04F21E}"/>
          </ac:grpSpMkLst>
        </pc:grpChg>
        <pc:grpChg chg="del mod">
          <ac:chgData name="Moshe Freedman" userId="60dcc7a2-9905-4a61-8dfb-1ee9c74ad375" providerId="ADAL" clId="{C5EAC0CC-C095-47E3-8E36-104AA1C618AD}" dt="2020-12-08T18:32:00.565" v="472" actId="165"/>
          <ac:grpSpMkLst>
            <pc:docMk/>
            <pc:sldMk cId="3519366495" sldId="275"/>
            <ac:grpSpMk id="118" creationId="{A30D1A84-A8A0-4A3A-82BF-BBD06E92AA00}"/>
          </ac:grpSpMkLst>
        </pc:grpChg>
        <pc:grpChg chg="del">
          <ac:chgData name="Moshe Freedman" userId="60dcc7a2-9905-4a61-8dfb-1ee9c74ad375" providerId="ADAL" clId="{C5EAC0CC-C095-47E3-8E36-104AA1C618AD}" dt="2020-12-08T18:31:42.794" v="466" actId="478"/>
          <ac:grpSpMkLst>
            <pc:docMk/>
            <pc:sldMk cId="3519366495" sldId="275"/>
            <ac:grpSpMk id="119" creationId="{BDE6483D-B306-47CA-8F1A-FFAA85B0F285}"/>
          </ac:grpSpMkLst>
        </pc:grpChg>
        <pc:grpChg chg="add del mod">
          <ac:chgData name="Moshe Freedman" userId="60dcc7a2-9905-4a61-8dfb-1ee9c74ad375" providerId="ADAL" clId="{C5EAC0CC-C095-47E3-8E36-104AA1C618AD}" dt="2020-12-08T18:33:41.672" v="496" actId="478"/>
          <ac:grpSpMkLst>
            <pc:docMk/>
            <pc:sldMk cId="3519366495" sldId="275"/>
            <ac:grpSpMk id="123" creationId="{C5C0B640-5E7B-4F8D-9ABB-B8B7B62867B6}"/>
          </ac:grpSpMkLst>
        </pc:grpChg>
        <pc:grpChg chg="add del mod">
          <ac:chgData name="Moshe Freedman" userId="60dcc7a2-9905-4a61-8dfb-1ee9c74ad375" providerId="ADAL" clId="{C5EAC0CC-C095-47E3-8E36-104AA1C618AD}" dt="2020-12-08T18:33:34.661" v="492" actId="478"/>
          <ac:grpSpMkLst>
            <pc:docMk/>
            <pc:sldMk cId="3519366495" sldId="275"/>
            <ac:grpSpMk id="127" creationId="{B4F64425-0E90-41E8-9724-88C3340C3BFE}"/>
          </ac:grpSpMkLst>
        </pc:grpChg>
        <pc:grpChg chg="add del mod">
          <ac:chgData name="Moshe Freedman" userId="60dcc7a2-9905-4a61-8dfb-1ee9c74ad375" providerId="ADAL" clId="{C5EAC0CC-C095-47E3-8E36-104AA1C618AD}" dt="2020-12-08T18:33:28.470" v="490" actId="478"/>
          <ac:grpSpMkLst>
            <pc:docMk/>
            <pc:sldMk cId="3519366495" sldId="275"/>
            <ac:grpSpMk id="130" creationId="{7C01CD94-A248-4C5F-AF70-5CFE31237BF6}"/>
          </ac:grpSpMkLst>
        </pc:grpChg>
        <pc:grpChg chg="add del mod">
          <ac:chgData name="Moshe Freedman" userId="60dcc7a2-9905-4a61-8dfb-1ee9c74ad375" providerId="ADAL" clId="{C5EAC0CC-C095-47E3-8E36-104AA1C618AD}" dt="2020-12-08T18:38:58.753" v="557" actId="21"/>
          <ac:grpSpMkLst>
            <pc:docMk/>
            <pc:sldMk cId="3519366495" sldId="275"/>
            <ac:grpSpMk id="133" creationId="{54834B77-570C-47C2-8E7D-B172EEFF1668}"/>
          </ac:grpSpMkLst>
        </pc:grpChg>
        <pc:picChg chg="add del mod">
          <ac:chgData name="Moshe Freedman" userId="60dcc7a2-9905-4a61-8dfb-1ee9c74ad375" providerId="ADAL" clId="{C5EAC0CC-C095-47E3-8E36-104AA1C618AD}" dt="2020-12-08T18:38:58.753" v="557" actId="21"/>
          <ac:picMkLst>
            <pc:docMk/>
            <pc:sldMk cId="3519366495" sldId="275"/>
            <ac:picMk id="6" creationId="{92E7C672-D899-4681-BE71-BB75C349F2CF}"/>
          </ac:picMkLst>
        </pc:picChg>
        <pc:picChg chg="add del mod">
          <ac:chgData name="Moshe Freedman" userId="60dcc7a2-9905-4a61-8dfb-1ee9c74ad375" providerId="ADAL" clId="{C5EAC0CC-C095-47E3-8E36-104AA1C618AD}" dt="2020-12-08T18:38:58.753" v="557" actId="21"/>
          <ac:picMkLst>
            <pc:docMk/>
            <pc:sldMk cId="3519366495" sldId="275"/>
            <ac:picMk id="136" creationId="{66752593-9FE7-450F-8649-7A55EA66811F}"/>
          </ac:picMkLst>
        </pc:picChg>
        <pc:cxnChg chg="mod">
          <ac:chgData name="Moshe Freedman" userId="60dcc7a2-9905-4a61-8dfb-1ee9c74ad375" providerId="ADAL" clId="{C5EAC0CC-C095-47E3-8E36-104AA1C618AD}" dt="2020-12-08T18:38:58.753" v="557" actId="21"/>
          <ac:cxnSpMkLst>
            <pc:docMk/>
            <pc:sldMk cId="3519366495" sldId="275"/>
            <ac:cxnSpMk id="52" creationId="{F2FF8905-5DB3-4926-9F06-F68C2E65DF69}"/>
          </ac:cxnSpMkLst>
        </pc:cxnChg>
        <pc:cxnChg chg="mod">
          <ac:chgData name="Moshe Freedman" userId="60dcc7a2-9905-4a61-8dfb-1ee9c74ad375" providerId="ADAL" clId="{C5EAC0CC-C095-47E3-8E36-104AA1C618AD}" dt="2020-12-08T18:33:30.863" v="491" actId="478"/>
          <ac:cxnSpMkLst>
            <pc:docMk/>
            <pc:sldMk cId="3519366495" sldId="275"/>
            <ac:cxnSpMk id="54" creationId="{6DC38E29-A0DE-435E-B6E0-E28EA1F33363}"/>
          </ac:cxnSpMkLst>
        </pc:cxnChg>
        <pc:cxnChg chg="mod">
          <ac:chgData name="Moshe Freedman" userId="60dcc7a2-9905-4a61-8dfb-1ee9c74ad375" providerId="ADAL" clId="{C5EAC0CC-C095-47E3-8E36-104AA1C618AD}" dt="2020-12-08T18:38:58.753" v="557" actId="21"/>
          <ac:cxnSpMkLst>
            <pc:docMk/>
            <pc:sldMk cId="3519366495" sldId="275"/>
            <ac:cxnSpMk id="56" creationId="{DAE05764-255A-4E95-BF8E-BBB0CBD32D9C}"/>
          </ac:cxnSpMkLst>
        </pc:cxnChg>
        <pc:cxnChg chg="mod">
          <ac:chgData name="Moshe Freedman" userId="60dcc7a2-9905-4a61-8dfb-1ee9c74ad375" providerId="ADAL" clId="{C5EAC0CC-C095-47E3-8E36-104AA1C618AD}" dt="2020-12-08T18:38:58.753" v="557" actId="21"/>
          <ac:cxnSpMkLst>
            <pc:docMk/>
            <pc:sldMk cId="3519366495" sldId="275"/>
            <ac:cxnSpMk id="58" creationId="{455B81CE-4583-483D-9F57-B5DAC9144ADB}"/>
          </ac:cxnSpMkLst>
        </pc:cxnChg>
        <pc:cxnChg chg="mod">
          <ac:chgData name="Moshe Freedman" userId="60dcc7a2-9905-4a61-8dfb-1ee9c74ad375" providerId="ADAL" clId="{C5EAC0CC-C095-47E3-8E36-104AA1C618AD}" dt="2020-12-08T18:38:58.753" v="557" actId="21"/>
          <ac:cxnSpMkLst>
            <pc:docMk/>
            <pc:sldMk cId="3519366495" sldId="275"/>
            <ac:cxnSpMk id="60" creationId="{AD6A2E10-091E-4BC3-9D2A-6E03930E9F24}"/>
          </ac:cxnSpMkLst>
        </pc:cxnChg>
        <pc:cxnChg chg="mod">
          <ac:chgData name="Moshe Freedman" userId="60dcc7a2-9905-4a61-8dfb-1ee9c74ad375" providerId="ADAL" clId="{C5EAC0CC-C095-47E3-8E36-104AA1C618AD}" dt="2020-12-08T18:38:58.753" v="557" actId="21"/>
          <ac:cxnSpMkLst>
            <pc:docMk/>
            <pc:sldMk cId="3519366495" sldId="275"/>
            <ac:cxnSpMk id="62" creationId="{89CCC63C-8FAC-4D91-A48E-C65E95A2B0EE}"/>
          </ac:cxnSpMkLst>
        </pc:cxnChg>
        <pc:cxnChg chg="mod">
          <ac:chgData name="Moshe Freedman" userId="60dcc7a2-9905-4a61-8dfb-1ee9c74ad375" providerId="ADAL" clId="{C5EAC0CC-C095-47E3-8E36-104AA1C618AD}" dt="2020-12-08T18:38:58.753" v="557" actId="21"/>
          <ac:cxnSpMkLst>
            <pc:docMk/>
            <pc:sldMk cId="3519366495" sldId="275"/>
            <ac:cxnSpMk id="64" creationId="{5C74AE1A-DE3B-4442-8C93-81A5A8D5B171}"/>
          </ac:cxnSpMkLst>
        </pc:cxnChg>
        <pc:cxnChg chg="mod">
          <ac:chgData name="Moshe Freedman" userId="60dcc7a2-9905-4a61-8dfb-1ee9c74ad375" providerId="ADAL" clId="{C5EAC0CC-C095-47E3-8E36-104AA1C618AD}" dt="2020-12-08T18:38:58.753" v="557" actId="21"/>
          <ac:cxnSpMkLst>
            <pc:docMk/>
            <pc:sldMk cId="3519366495" sldId="275"/>
            <ac:cxnSpMk id="66" creationId="{AC4E603E-9E61-4AF2-9A45-79B09873B5F3}"/>
          </ac:cxnSpMkLst>
        </pc:cxnChg>
        <pc:cxnChg chg="del mod topLvl">
          <ac:chgData name="Moshe Freedman" userId="60dcc7a2-9905-4a61-8dfb-1ee9c74ad375" providerId="ADAL" clId="{C5EAC0CC-C095-47E3-8E36-104AA1C618AD}" dt="2020-12-08T18:34:32.206" v="514" actId="478"/>
          <ac:cxnSpMkLst>
            <pc:docMk/>
            <pc:sldMk cId="3519366495" sldId="275"/>
            <ac:cxnSpMk id="70" creationId="{E06A75EE-D650-44C6-9299-73C9449A3C64}"/>
          </ac:cxnSpMkLst>
        </pc:cxnChg>
        <pc:cxnChg chg="del mod topLvl">
          <ac:chgData name="Moshe Freedman" userId="60dcc7a2-9905-4a61-8dfb-1ee9c74ad375" providerId="ADAL" clId="{C5EAC0CC-C095-47E3-8E36-104AA1C618AD}" dt="2020-12-08T18:34:28.853" v="512" actId="478"/>
          <ac:cxnSpMkLst>
            <pc:docMk/>
            <pc:sldMk cId="3519366495" sldId="275"/>
            <ac:cxnSpMk id="71" creationId="{ACBCA89C-4A68-4965-92DB-A5A82C824E16}"/>
          </ac:cxnSpMkLst>
        </pc:cxnChg>
        <pc:cxnChg chg="del mod topLvl">
          <ac:chgData name="Moshe Freedman" userId="60dcc7a2-9905-4a61-8dfb-1ee9c74ad375" providerId="ADAL" clId="{C5EAC0CC-C095-47E3-8E36-104AA1C618AD}" dt="2020-12-08T18:34:30.556" v="513" actId="478"/>
          <ac:cxnSpMkLst>
            <pc:docMk/>
            <pc:sldMk cId="3519366495" sldId="275"/>
            <ac:cxnSpMk id="73" creationId="{BAC0749C-2CAE-446A-828B-691A0C050642}"/>
          </ac:cxnSpMkLst>
        </pc:cxnChg>
        <pc:cxnChg chg="del mod topLvl">
          <ac:chgData name="Moshe Freedman" userId="60dcc7a2-9905-4a61-8dfb-1ee9c74ad375" providerId="ADAL" clId="{C5EAC0CC-C095-47E3-8E36-104AA1C618AD}" dt="2020-12-08T18:34:27.176" v="511" actId="478"/>
          <ac:cxnSpMkLst>
            <pc:docMk/>
            <pc:sldMk cId="3519366495" sldId="275"/>
            <ac:cxnSpMk id="74" creationId="{A7ACF76B-A99B-4C94-A51B-C67F15D97B04}"/>
          </ac:cxnSpMkLst>
        </pc:cxnChg>
        <pc:cxnChg chg="mod">
          <ac:chgData name="Moshe Freedman" userId="60dcc7a2-9905-4a61-8dfb-1ee9c74ad375" providerId="ADAL" clId="{C5EAC0CC-C095-47E3-8E36-104AA1C618AD}" dt="2020-12-08T18:31:42.794" v="466" actId="478"/>
          <ac:cxnSpMkLst>
            <pc:docMk/>
            <pc:sldMk cId="3519366495" sldId="275"/>
            <ac:cxnSpMk id="86" creationId="{9B942187-BD62-4C0F-9F2E-D3EE43776F7C}"/>
          </ac:cxnSpMkLst>
        </pc:cxnChg>
        <pc:cxnChg chg="mod">
          <ac:chgData name="Moshe Freedman" userId="60dcc7a2-9905-4a61-8dfb-1ee9c74ad375" providerId="ADAL" clId="{C5EAC0CC-C095-47E3-8E36-104AA1C618AD}" dt="2020-12-08T18:31:42.794" v="466" actId="478"/>
          <ac:cxnSpMkLst>
            <pc:docMk/>
            <pc:sldMk cId="3519366495" sldId="275"/>
            <ac:cxnSpMk id="88" creationId="{21EA7D5E-16CE-447C-BD54-528D79D8F472}"/>
          </ac:cxnSpMkLst>
        </pc:cxnChg>
        <pc:cxnChg chg="mod">
          <ac:chgData name="Moshe Freedman" userId="60dcc7a2-9905-4a61-8dfb-1ee9c74ad375" providerId="ADAL" clId="{C5EAC0CC-C095-47E3-8E36-104AA1C618AD}" dt="2020-12-08T18:31:42.794" v="466" actId="478"/>
          <ac:cxnSpMkLst>
            <pc:docMk/>
            <pc:sldMk cId="3519366495" sldId="275"/>
            <ac:cxnSpMk id="90" creationId="{6C70233C-5F1E-4FF4-8AB5-0FC6377CDD53}"/>
          </ac:cxnSpMkLst>
        </pc:cxnChg>
        <pc:cxnChg chg="mod">
          <ac:chgData name="Moshe Freedman" userId="60dcc7a2-9905-4a61-8dfb-1ee9c74ad375" providerId="ADAL" clId="{C5EAC0CC-C095-47E3-8E36-104AA1C618AD}" dt="2020-12-08T18:31:42.794" v="466" actId="478"/>
          <ac:cxnSpMkLst>
            <pc:docMk/>
            <pc:sldMk cId="3519366495" sldId="275"/>
            <ac:cxnSpMk id="92" creationId="{9B67D67E-7EF2-43A0-9A4E-F3B1B44A1CB1}"/>
          </ac:cxnSpMkLst>
        </pc:cxnChg>
        <pc:cxnChg chg="mod">
          <ac:chgData name="Moshe Freedman" userId="60dcc7a2-9905-4a61-8dfb-1ee9c74ad375" providerId="ADAL" clId="{C5EAC0CC-C095-47E3-8E36-104AA1C618AD}" dt="2020-12-08T18:31:42.794" v="466" actId="478"/>
          <ac:cxnSpMkLst>
            <pc:docMk/>
            <pc:sldMk cId="3519366495" sldId="275"/>
            <ac:cxnSpMk id="94" creationId="{0893DD09-ECBF-45D1-AC93-88E225BA7876}"/>
          </ac:cxnSpMkLst>
        </pc:cxnChg>
        <pc:cxnChg chg="mod">
          <ac:chgData name="Moshe Freedman" userId="60dcc7a2-9905-4a61-8dfb-1ee9c74ad375" providerId="ADAL" clId="{C5EAC0CC-C095-47E3-8E36-104AA1C618AD}" dt="2020-12-08T18:31:42.794" v="466" actId="478"/>
          <ac:cxnSpMkLst>
            <pc:docMk/>
            <pc:sldMk cId="3519366495" sldId="275"/>
            <ac:cxnSpMk id="96" creationId="{01AA72B4-274D-4A58-9EC1-5CCC7D8EE2E5}"/>
          </ac:cxnSpMkLst>
        </pc:cxnChg>
        <pc:cxnChg chg="mod">
          <ac:chgData name="Moshe Freedman" userId="60dcc7a2-9905-4a61-8dfb-1ee9c74ad375" providerId="ADAL" clId="{C5EAC0CC-C095-47E3-8E36-104AA1C618AD}" dt="2020-12-08T18:31:42.794" v="466" actId="478"/>
          <ac:cxnSpMkLst>
            <pc:docMk/>
            <pc:sldMk cId="3519366495" sldId="275"/>
            <ac:cxnSpMk id="98" creationId="{810CB9EB-BB6A-4531-B4BA-A6308EB20BBF}"/>
          </ac:cxnSpMkLst>
        </pc:cxnChg>
        <pc:cxnChg chg="mod">
          <ac:chgData name="Moshe Freedman" userId="60dcc7a2-9905-4a61-8dfb-1ee9c74ad375" providerId="ADAL" clId="{C5EAC0CC-C095-47E3-8E36-104AA1C618AD}" dt="2020-12-08T18:31:42.794" v="466" actId="478"/>
          <ac:cxnSpMkLst>
            <pc:docMk/>
            <pc:sldMk cId="3519366495" sldId="275"/>
            <ac:cxnSpMk id="100" creationId="{9EBFD099-4BFF-4D4E-AAAF-720CB7CFAEAF}"/>
          </ac:cxnSpMkLst>
        </pc:cxnChg>
        <pc:cxnChg chg="mod">
          <ac:chgData name="Moshe Freedman" userId="60dcc7a2-9905-4a61-8dfb-1ee9c74ad375" providerId="ADAL" clId="{C5EAC0CC-C095-47E3-8E36-104AA1C618AD}" dt="2020-12-08T18:33:37.856" v="493" actId="478"/>
          <ac:cxnSpMkLst>
            <pc:docMk/>
            <pc:sldMk cId="3519366495" sldId="275"/>
            <ac:cxnSpMk id="108" creationId="{2C774F48-D306-4EDC-8F86-3F1C3E014C25}"/>
          </ac:cxnSpMkLst>
        </pc:cxnChg>
        <pc:cxnChg chg="mod">
          <ac:chgData name="Moshe Freedman" userId="60dcc7a2-9905-4a61-8dfb-1ee9c74ad375" providerId="ADAL" clId="{C5EAC0CC-C095-47E3-8E36-104AA1C618AD}" dt="2020-12-08T18:33:44.611" v="498" actId="478"/>
          <ac:cxnSpMkLst>
            <pc:docMk/>
            <pc:sldMk cId="3519366495" sldId="275"/>
            <ac:cxnSpMk id="112" creationId="{FFCFF0B3-CD81-4A5A-BED0-36082EE2ABEE}"/>
          </ac:cxnSpMkLst>
        </pc:cxnChg>
        <pc:cxnChg chg="mod">
          <ac:chgData name="Moshe Freedman" userId="60dcc7a2-9905-4a61-8dfb-1ee9c74ad375" providerId="ADAL" clId="{C5EAC0CC-C095-47E3-8E36-104AA1C618AD}" dt="2020-12-08T18:33:47.549" v="499" actId="478"/>
          <ac:cxnSpMkLst>
            <pc:docMk/>
            <pc:sldMk cId="3519366495" sldId="275"/>
            <ac:cxnSpMk id="115" creationId="{11E6DD11-8701-4E4B-80FE-B97F7511466B}"/>
          </ac:cxnSpMkLst>
        </pc:cxnChg>
        <pc:cxnChg chg="mod">
          <ac:chgData name="Moshe Freedman" userId="60dcc7a2-9905-4a61-8dfb-1ee9c74ad375" providerId="ADAL" clId="{C5EAC0CC-C095-47E3-8E36-104AA1C618AD}" dt="2020-12-08T18:33:41.672" v="496" actId="478"/>
          <ac:cxnSpMkLst>
            <pc:docMk/>
            <pc:sldMk cId="3519366495" sldId="275"/>
            <ac:cxnSpMk id="126" creationId="{2A8546A0-6AA9-41C0-9560-C92CC007AF76}"/>
          </ac:cxnSpMkLst>
        </pc:cxnChg>
        <pc:cxnChg chg="mod">
          <ac:chgData name="Moshe Freedman" userId="60dcc7a2-9905-4a61-8dfb-1ee9c74ad375" providerId="ADAL" clId="{C5EAC0CC-C095-47E3-8E36-104AA1C618AD}" dt="2020-12-08T18:33:34.661" v="492" actId="478"/>
          <ac:cxnSpMkLst>
            <pc:docMk/>
            <pc:sldMk cId="3519366495" sldId="275"/>
            <ac:cxnSpMk id="129" creationId="{7E0C5F3E-E153-4FD6-9258-A6E3CB97D148}"/>
          </ac:cxnSpMkLst>
        </pc:cxnChg>
        <pc:cxnChg chg="del mod topLvl">
          <ac:chgData name="Moshe Freedman" userId="60dcc7a2-9905-4a61-8dfb-1ee9c74ad375" providerId="ADAL" clId="{C5EAC0CC-C095-47E3-8E36-104AA1C618AD}" dt="2020-12-08T18:33:28.470" v="490" actId="478"/>
          <ac:cxnSpMkLst>
            <pc:docMk/>
            <pc:sldMk cId="3519366495" sldId="275"/>
            <ac:cxnSpMk id="132" creationId="{E35091A4-CBDC-4F1E-A7AF-59E3B7C8009B}"/>
          </ac:cxnSpMkLst>
        </pc:cxnChg>
        <pc:cxnChg chg="mod">
          <ac:chgData name="Moshe Freedman" userId="60dcc7a2-9905-4a61-8dfb-1ee9c74ad375" providerId="ADAL" clId="{C5EAC0CC-C095-47E3-8E36-104AA1C618AD}" dt="2020-12-08T18:38:58.753" v="557" actId="21"/>
          <ac:cxnSpMkLst>
            <pc:docMk/>
            <pc:sldMk cId="3519366495" sldId="275"/>
            <ac:cxnSpMk id="135" creationId="{67240676-B908-4E01-AB52-4C786147FE83}"/>
          </ac:cxnSpMkLst>
        </pc:cxnChg>
      </pc:sldChg>
      <pc:sldChg chg="addSp modSp mod">
        <pc:chgData name="Moshe Freedman" userId="60dcc7a2-9905-4a61-8dfb-1ee9c74ad375" providerId="ADAL" clId="{C5EAC0CC-C095-47E3-8E36-104AA1C618AD}" dt="2020-12-08T18:21:03.463" v="353" actId="164"/>
        <pc:sldMkLst>
          <pc:docMk/>
          <pc:sldMk cId="1319411205" sldId="278"/>
        </pc:sldMkLst>
        <pc:spChg chg="mod">
          <ac:chgData name="Moshe Freedman" userId="60dcc7a2-9905-4a61-8dfb-1ee9c74ad375" providerId="ADAL" clId="{C5EAC0CC-C095-47E3-8E36-104AA1C618AD}" dt="2020-12-08T18:21:03.463" v="353" actId="164"/>
          <ac:spMkLst>
            <pc:docMk/>
            <pc:sldMk cId="1319411205" sldId="278"/>
            <ac:spMk id="4" creationId="{8BCDB012-1604-402A-A9A0-25AF6BE7A751}"/>
          </ac:spMkLst>
        </pc:spChg>
        <pc:spChg chg="mod">
          <ac:chgData name="Moshe Freedman" userId="60dcc7a2-9905-4a61-8dfb-1ee9c74ad375" providerId="ADAL" clId="{C5EAC0CC-C095-47E3-8E36-104AA1C618AD}" dt="2020-12-08T18:21:03.463" v="353" actId="164"/>
          <ac:spMkLst>
            <pc:docMk/>
            <pc:sldMk cId="1319411205" sldId="278"/>
            <ac:spMk id="230" creationId="{E568D89B-D355-4691-8F4C-411035BBEE64}"/>
          </ac:spMkLst>
        </pc:spChg>
        <pc:grpChg chg="add mod">
          <ac:chgData name="Moshe Freedman" userId="60dcc7a2-9905-4a61-8dfb-1ee9c74ad375" providerId="ADAL" clId="{C5EAC0CC-C095-47E3-8E36-104AA1C618AD}" dt="2020-12-08T18:21:03.463" v="353" actId="164"/>
          <ac:grpSpMkLst>
            <pc:docMk/>
            <pc:sldMk cId="1319411205" sldId="278"/>
            <ac:grpSpMk id="3" creationId="{CA7B157C-CB2D-4BAF-84F2-4E5628D3169A}"/>
          </ac:grpSpMkLst>
        </pc:grpChg>
        <pc:grpChg chg="mod">
          <ac:chgData name="Moshe Freedman" userId="60dcc7a2-9905-4a61-8dfb-1ee9c74ad375" providerId="ADAL" clId="{C5EAC0CC-C095-47E3-8E36-104AA1C618AD}" dt="2020-12-08T18:21:03.463" v="353" actId="164"/>
          <ac:grpSpMkLst>
            <pc:docMk/>
            <pc:sldMk cId="1319411205" sldId="278"/>
            <ac:grpSpMk id="134" creationId="{6D1378E3-7896-495D-B0AF-9B1160F8591B}"/>
          </ac:grpSpMkLst>
        </pc:grpChg>
      </pc:sldChg>
      <pc:sldChg chg="addSp delSp modSp add mod">
        <pc:chgData name="Moshe Freedman" userId="60dcc7a2-9905-4a61-8dfb-1ee9c74ad375" providerId="ADAL" clId="{C5EAC0CC-C095-47E3-8E36-104AA1C618AD}" dt="2020-12-08T18:06:44.698" v="275" actId="14100"/>
        <pc:sldMkLst>
          <pc:docMk/>
          <pc:sldMk cId="3828014612" sldId="347"/>
        </pc:sldMkLst>
        <pc:spChg chg="mod">
          <ac:chgData name="Moshe Freedman" userId="60dcc7a2-9905-4a61-8dfb-1ee9c74ad375" providerId="ADAL" clId="{C5EAC0CC-C095-47E3-8E36-104AA1C618AD}" dt="2020-12-08T18:04:26.527" v="248" actId="164"/>
          <ac:spMkLst>
            <pc:docMk/>
            <pc:sldMk cId="3828014612" sldId="347"/>
            <ac:spMk id="14" creationId="{06668C84-FACC-40C8-BF39-11159CEDCC9F}"/>
          </ac:spMkLst>
        </pc:spChg>
        <pc:spChg chg="del">
          <ac:chgData name="Moshe Freedman" userId="60dcc7a2-9905-4a61-8dfb-1ee9c74ad375" providerId="ADAL" clId="{C5EAC0CC-C095-47E3-8E36-104AA1C618AD}" dt="2020-12-08T18:04:03.737" v="245" actId="478"/>
          <ac:spMkLst>
            <pc:docMk/>
            <pc:sldMk cId="3828014612" sldId="347"/>
            <ac:spMk id="82" creationId="{CAFC7CE2-78E7-4D75-8507-09D3693DCF22}"/>
          </ac:spMkLst>
        </pc:spChg>
        <pc:spChg chg="del">
          <ac:chgData name="Moshe Freedman" userId="60dcc7a2-9905-4a61-8dfb-1ee9c74ad375" providerId="ADAL" clId="{C5EAC0CC-C095-47E3-8E36-104AA1C618AD}" dt="2020-12-08T18:04:07.825" v="247" actId="478"/>
          <ac:spMkLst>
            <pc:docMk/>
            <pc:sldMk cId="3828014612" sldId="347"/>
            <ac:spMk id="107" creationId="{0B4569A7-AB25-44DC-9AE3-20A51D97EF91}"/>
          </ac:spMkLst>
        </pc:spChg>
        <pc:spChg chg="del">
          <ac:chgData name="Moshe Freedman" userId="60dcc7a2-9905-4a61-8dfb-1ee9c74ad375" providerId="ADAL" clId="{C5EAC0CC-C095-47E3-8E36-104AA1C618AD}" dt="2020-12-08T18:04:03.737" v="245" actId="478"/>
          <ac:spMkLst>
            <pc:docMk/>
            <pc:sldMk cId="3828014612" sldId="347"/>
            <ac:spMk id="109" creationId="{BCC74ED5-D949-4205-BB1F-41A7035D380C}"/>
          </ac:spMkLst>
        </pc:spChg>
        <pc:spChg chg="mod">
          <ac:chgData name="Moshe Freedman" userId="60dcc7a2-9905-4a61-8dfb-1ee9c74ad375" providerId="ADAL" clId="{C5EAC0CC-C095-47E3-8E36-104AA1C618AD}" dt="2020-12-08T18:06:44.698" v="275" actId="14100"/>
          <ac:spMkLst>
            <pc:docMk/>
            <pc:sldMk cId="3828014612" sldId="347"/>
            <ac:spMk id="114" creationId="{2749515A-1B66-485E-9D83-41501BB4B183}"/>
          </ac:spMkLst>
        </pc:spChg>
        <pc:spChg chg="mod">
          <ac:chgData name="Moshe Freedman" userId="60dcc7a2-9905-4a61-8dfb-1ee9c74ad375" providerId="ADAL" clId="{C5EAC0CC-C095-47E3-8E36-104AA1C618AD}" dt="2020-12-08T18:04:26.527" v="248" actId="164"/>
          <ac:spMkLst>
            <pc:docMk/>
            <pc:sldMk cId="3828014612" sldId="347"/>
            <ac:spMk id="117" creationId="{31E7E2A0-8897-414B-94FD-21DED538B744}"/>
          </ac:spMkLst>
        </pc:spChg>
        <pc:spChg chg="mod">
          <ac:chgData name="Moshe Freedman" userId="60dcc7a2-9905-4a61-8dfb-1ee9c74ad375" providerId="ADAL" clId="{C5EAC0CC-C095-47E3-8E36-104AA1C618AD}" dt="2020-12-08T18:04:26.527" v="248" actId="164"/>
          <ac:spMkLst>
            <pc:docMk/>
            <pc:sldMk cId="3828014612" sldId="347"/>
            <ac:spMk id="146" creationId="{83FA28A2-1C9A-4ED8-A59C-40F7D243BD3D}"/>
          </ac:spMkLst>
        </pc:spChg>
        <pc:grpChg chg="add mod">
          <ac:chgData name="Moshe Freedman" userId="60dcc7a2-9905-4a61-8dfb-1ee9c74ad375" providerId="ADAL" clId="{C5EAC0CC-C095-47E3-8E36-104AA1C618AD}" dt="2020-12-08T18:04:40.982" v="249" actId="1076"/>
          <ac:grpSpMkLst>
            <pc:docMk/>
            <pc:sldMk cId="3828014612" sldId="347"/>
            <ac:grpSpMk id="3" creationId="{D0CFB42A-916F-4AD6-B325-F66A5E742B8A}"/>
          </ac:grpSpMkLst>
        </pc:grpChg>
        <pc:grpChg chg="mod">
          <ac:chgData name="Moshe Freedman" userId="60dcc7a2-9905-4a61-8dfb-1ee9c74ad375" providerId="ADAL" clId="{C5EAC0CC-C095-47E3-8E36-104AA1C618AD}" dt="2020-12-08T18:04:26.527" v="248" actId="164"/>
          <ac:grpSpMkLst>
            <pc:docMk/>
            <pc:sldMk cId="3828014612" sldId="347"/>
            <ac:grpSpMk id="19" creationId="{60890ADF-C07A-430D-817A-320B42BA25D8}"/>
          </ac:grpSpMkLst>
        </pc:grpChg>
        <pc:grpChg chg="mod">
          <ac:chgData name="Moshe Freedman" userId="60dcc7a2-9905-4a61-8dfb-1ee9c74ad375" providerId="ADAL" clId="{C5EAC0CC-C095-47E3-8E36-104AA1C618AD}" dt="2020-12-08T18:04:26.527" v="248" actId="164"/>
          <ac:grpSpMkLst>
            <pc:docMk/>
            <pc:sldMk cId="3828014612" sldId="347"/>
            <ac:grpSpMk id="76" creationId="{63DAFFB5-D6D9-4EDB-9603-98B5A08744CE}"/>
          </ac:grpSpMkLst>
        </pc:grpChg>
        <pc:grpChg chg="mod">
          <ac:chgData name="Moshe Freedman" userId="60dcc7a2-9905-4a61-8dfb-1ee9c74ad375" providerId="ADAL" clId="{C5EAC0CC-C095-47E3-8E36-104AA1C618AD}" dt="2020-12-08T18:04:26.527" v="248" actId="164"/>
          <ac:grpSpMkLst>
            <pc:docMk/>
            <pc:sldMk cId="3828014612" sldId="347"/>
            <ac:grpSpMk id="86" creationId="{B0804675-D51C-44C9-BE97-E44CA4E77BC1}"/>
          </ac:grpSpMkLst>
        </pc:grpChg>
        <pc:grpChg chg="mod">
          <ac:chgData name="Moshe Freedman" userId="60dcc7a2-9905-4a61-8dfb-1ee9c74ad375" providerId="ADAL" clId="{C5EAC0CC-C095-47E3-8E36-104AA1C618AD}" dt="2020-12-08T18:04:26.527" v="248" actId="164"/>
          <ac:grpSpMkLst>
            <pc:docMk/>
            <pc:sldMk cId="3828014612" sldId="347"/>
            <ac:grpSpMk id="95" creationId="{88D57A79-4D8A-4083-A471-308C038D7CE6}"/>
          </ac:grpSpMkLst>
        </pc:grpChg>
        <pc:grpChg chg="mod">
          <ac:chgData name="Moshe Freedman" userId="60dcc7a2-9905-4a61-8dfb-1ee9c74ad375" providerId="ADAL" clId="{C5EAC0CC-C095-47E3-8E36-104AA1C618AD}" dt="2020-12-08T18:04:26.527" v="248" actId="164"/>
          <ac:grpSpMkLst>
            <pc:docMk/>
            <pc:sldMk cId="3828014612" sldId="347"/>
            <ac:grpSpMk id="98" creationId="{EF012192-59C1-4219-BCAB-16868277EFCB}"/>
          </ac:grpSpMkLst>
        </pc:grpChg>
        <pc:grpChg chg="mod">
          <ac:chgData name="Moshe Freedman" userId="60dcc7a2-9905-4a61-8dfb-1ee9c74ad375" providerId="ADAL" clId="{C5EAC0CC-C095-47E3-8E36-104AA1C618AD}" dt="2020-12-08T18:04:26.527" v="248" actId="164"/>
          <ac:grpSpMkLst>
            <pc:docMk/>
            <pc:sldMk cId="3828014612" sldId="347"/>
            <ac:grpSpMk id="104" creationId="{8D54724B-06FC-4310-AA0F-C1156F4623C2}"/>
          </ac:grpSpMkLst>
        </pc:grpChg>
        <pc:grpChg chg="mod">
          <ac:chgData name="Moshe Freedman" userId="60dcc7a2-9905-4a61-8dfb-1ee9c74ad375" providerId="ADAL" clId="{C5EAC0CC-C095-47E3-8E36-104AA1C618AD}" dt="2020-12-08T18:04:26.527" v="248" actId="164"/>
          <ac:grpSpMkLst>
            <pc:docMk/>
            <pc:sldMk cId="3828014612" sldId="347"/>
            <ac:grpSpMk id="234" creationId="{5AB6EB3B-8CFB-4FE5-9C17-882EADB51145}"/>
          </ac:grpSpMkLst>
        </pc:grpChg>
        <pc:grpChg chg="mod">
          <ac:chgData name="Moshe Freedman" userId="60dcc7a2-9905-4a61-8dfb-1ee9c74ad375" providerId="ADAL" clId="{C5EAC0CC-C095-47E3-8E36-104AA1C618AD}" dt="2020-12-08T18:04:26.527" v="248" actId="164"/>
          <ac:grpSpMkLst>
            <pc:docMk/>
            <pc:sldMk cId="3828014612" sldId="347"/>
            <ac:grpSpMk id="237" creationId="{0D3C747B-1028-487D-9863-B6412A7FD8FC}"/>
          </ac:grpSpMkLst>
        </pc:grpChg>
        <pc:grpChg chg="mod">
          <ac:chgData name="Moshe Freedman" userId="60dcc7a2-9905-4a61-8dfb-1ee9c74ad375" providerId="ADAL" clId="{C5EAC0CC-C095-47E3-8E36-104AA1C618AD}" dt="2020-12-08T18:04:26.527" v="248" actId="164"/>
          <ac:grpSpMkLst>
            <pc:docMk/>
            <pc:sldMk cId="3828014612" sldId="347"/>
            <ac:grpSpMk id="252" creationId="{A28AF10C-012F-4D78-84E6-D6033603AFE2}"/>
          </ac:grpSpMkLst>
        </pc:grpChg>
        <pc:cxnChg chg="del mod">
          <ac:chgData name="Moshe Freedman" userId="60dcc7a2-9905-4a61-8dfb-1ee9c74ad375" providerId="ADAL" clId="{C5EAC0CC-C095-47E3-8E36-104AA1C618AD}" dt="2020-12-08T18:04:03.737" v="245" actId="478"/>
          <ac:cxnSpMkLst>
            <pc:docMk/>
            <pc:sldMk cId="3828014612" sldId="347"/>
            <ac:cxnSpMk id="83" creationId="{4E968C97-D462-46A4-9E9B-6E7219935BA0}"/>
          </ac:cxnSpMkLst>
        </pc:cxnChg>
        <pc:cxnChg chg="del mod">
          <ac:chgData name="Moshe Freedman" userId="60dcc7a2-9905-4a61-8dfb-1ee9c74ad375" providerId="ADAL" clId="{C5EAC0CC-C095-47E3-8E36-104AA1C618AD}" dt="2020-12-08T18:04:05.818" v="246" actId="478"/>
          <ac:cxnSpMkLst>
            <pc:docMk/>
            <pc:sldMk cId="3828014612" sldId="347"/>
            <ac:cxnSpMk id="108" creationId="{F37F53EC-5E34-4674-BB7D-4E3EF1AE8698}"/>
          </ac:cxnSpMkLst>
        </pc:cxnChg>
        <pc:cxnChg chg="mod">
          <ac:chgData name="Moshe Freedman" userId="60dcc7a2-9905-4a61-8dfb-1ee9c74ad375" providerId="ADAL" clId="{C5EAC0CC-C095-47E3-8E36-104AA1C618AD}" dt="2020-12-08T18:04:26.527" v="248" actId="164"/>
          <ac:cxnSpMkLst>
            <pc:docMk/>
            <pc:sldMk cId="3828014612" sldId="347"/>
            <ac:cxnSpMk id="115" creationId="{D16E171A-E72A-4F9F-9EBD-0BE4F26075BB}"/>
          </ac:cxnSpMkLst>
        </pc:cxnChg>
        <pc:cxnChg chg="mod">
          <ac:chgData name="Moshe Freedman" userId="60dcc7a2-9905-4a61-8dfb-1ee9c74ad375" providerId="ADAL" clId="{C5EAC0CC-C095-47E3-8E36-104AA1C618AD}" dt="2020-12-08T18:04:26.527" v="248" actId="164"/>
          <ac:cxnSpMkLst>
            <pc:docMk/>
            <pc:sldMk cId="3828014612" sldId="347"/>
            <ac:cxnSpMk id="116" creationId="{CE64DC98-CC45-49F4-B6BE-C25E7AA9A488}"/>
          </ac:cxnSpMkLst>
        </pc:cxnChg>
        <pc:cxnChg chg="del mod">
          <ac:chgData name="Moshe Freedman" userId="60dcc7a2-9905-4a61-8dfb-1ee9c74ad375" providerId="ADAL" clId="{C5EAC0CC-C095-47E3-8E36-104AA1C618AD}" dt="2020-12-08T18:04:03.737" v="245" actId="478"/>
          <ac:cxnSpMkLst>
            <pc:docMk/>
            <pc:sldMk cId="3828014612" sldId="347"/>
            <ac:cxnSpMk id="154" creationId="{F008C51E-208D-4DBA-A567-36F5E235AAB8}"/>
          </ac:cxnSpMkLst>
        </pc:cxnChg>
      </pc:sldChg>
      <pc:sldChg chg="modSp add mod">
        <pc:chgData name="Moshe Freedman" userId="60dcc7a2-9905-4a61-8dfb-1ee9c74ad375" providerId="ADAL" clId="{C5EAC0CC-C095-47E3-8E36-104AA1C618AD}" dt="2020-12-08T18:06:32.868" v="274" actId="14100"/>
        <pc:sldMkLst>
          <pc:docMk/>
          <pc:sldMk cId="3037933764" sldId="348"/>
        </pc:sldMkLst>
        <pc:spChg chg="mod">
          <ac:chgData name="Moshe Freedman" userId="60dcc7a2-9905-4a61-8dfb-1ee9c74ad375" providerId="ADAL" clId="{C5EAC0CC-C095-47E3-8E36-104AA1C618AD}" dt="2020-12-08T18:06:13.152" v="271" actId="14100"/>
          <ac:spMkLst>
            <pc:docMk/>
            <pc:sldMk cId="3037933764" sldId="348"/>
            <ac:spMk id="114" creationId="{2749515A-1B66-485E-9D83-41501BB4B183}"/>
          </ac:spMkLst>
        </pc:spChg>
        <pc:grpChg chg="mod">
          <ac:chgData name="Moshe Freedman" userId="60dcc7a2-9905-4a61-8dfb-1ee9c74ad375" providerId="ADAL" clId="{C5EAC0CC-C095-47E3-8E36-104AA1C618AD}" dt="2020-12-08T18:05:49.483" v="264" actId="1076"/>
          <ac:grpSpMkLst>
            <pc:docMk/>
            <pc:sldMk cId="3037933764" sldId="348"/>
            <ac:grpSpMk id="3" creationId="{D0CFB42A-916F-4AD6-B325-F66A5E742B8A}"/>
          </ac:grpSpMkLst>
        </pc:grpChg>
        <pc:cxnChg chg="mod">
          <ac:chgData name="Moshe Freedman" userId="60dcc7a2-9905-4a61-8dfb-1ee9c74ad375" providerId="ADAL" clId="{C5EAC0CC-C095-47E3-8E36-104AA1C618AD}" dt="2020-12-08T18:06:32.868" v="274" actId="14100"/>
          <ac:cxnSpMkLst>
            <pc:docMk/>
            <pc:sldMk cId="3037933764" sldId="348"/>
            <ac:cxnSpMk id="115" creationId="{D16E171A-E72A-4F9F-9EBD-0BE4F26075BB}"/>
          </ac:cxnSpMkLst>
        </pc:cxnChg>
        <pc:cxnChg chg="mod">
          <ac:chgData name="Moshe Freedman" userId="60dcc7a2-9905-4a61-8dfb-1ee9c74ad375" providerId="ADAL" clId="{C5EAC0CC-C095-47E3-8E36-104AA1C618AD}" dt="2020-12-08T18:05:57.111" v="265" actId="14100"/>
          <ac:cxnSpMkLst>
            <pc:docMk/>
            <pc:sldMk cId="3037933764" sldId="348"/>
            <ac:cxnSpMk id="116" creationId="{CE64DC98-CC45-49F4-B6BE-C25E7AA9A488}"/>
          </ac:cxnSpMkLst>
        </pc:cxnChg>
      </pc:sldChg>
      <pc:sldChg chg="delSp modSp add del mod">
        <pc:chgData name="Moshe Freedman" userId="60dcc7a2-9905-4a61-8dfb-1ee9c74ad375" providerId="ADAL" clId="{C5EAC0CC-C095-47E3-8E36-104AA1C618AD}" dt="2020-12-08T18:05:42.120" v="261" actId="47"/>
        <pc:sldMkLst>
          <pc:docMk/>
          <pc:sldMk cId="3949839093" sldId="348"/>
        </pc:sldMkLst>
        <pc:spChg chg="mod topLvl">
          <ac:chgData name="Moshe Freedman" userId="60dcc7a2-9905-4a61-8dfb-1ee9c74ad375" providerId="ADAL" clId="{C5EAC0CC-C095-47E3-8E36-104AA1C618AD}" dt="2020-12-08T18:04:54.246" v="251" actId="165"/>
          <ac:spMkLst>
            <pc:docMk/>
            <pc:sldMk cId="3949839093" sldId="348"/>
            <ac:spMk id="14" creationId="{06668C84-FACC-40C8-BF39-11159CEDCC9F}"/>
          </ac:spMkLst>
        </pc:spChg>
        <pc:spChg chg="mod">
          <ac:chgData name="Moshe Freedman" userId="60dcc7a2-9905-4a61-8dfb-1ee9c74ad375" providerId="ADAL" clId="{C5EAC0CC-C095-47E3-8E36-104AA1C618AD}" dt="2020-12-08T18:04:54.246" v="251" actId="165"/>
          <ac:spMkLst>
            <pc:docMk/>
            <pc:sldMk cId="3949839093" sldId="348"/>
            <ac:spMk id="17" creationId="{89BA47AC-A4ED-48BF-9373-755DFBF30E99}"/>
          </ac:spMkLst>
        </pc:spChg>
        <pc:spChg chg="mod">
          <ac:chgData name="Moshe Freedman" userId="60dcc7a2-9905-4a61-8dfb-1ee9c74ad375" providerId="ADAL" clId="{C5EAC0CC-C095-47E3-8E36-104AA1C618AD}" dt="2020-12-08T18:04:54.246" v="251" actId="165"/>
          <ac:spMkLst>
            <pc:docMk/>
            <pc:sldMk cId="3949839093" sldId="348"/>
            <ac:spMk id="18" creationId="{CC4AEA88-2357-46BF-9EEA-12B2200E8875}"/>
          </ac:spMkLst>
        </pc:spChg>
        <pc:spChg chg="mod">
          <ac:chgData name="Moshe Freedman" userId="60dcc7a2-9905-4a61-8dfb-1ee9c74ad375" providerId="ADAL" clId="{C5EAC0CC-C095-47E3-8E36-104AA1C618AD}" dt="2020-12-08T18:04:54.246" v="251" actId="165"/>
          <ac:spMkLst>
            <pc:docMk/>
            <pc:sldMk cId="3949839093" sldId="348"/>
            <ac:spMk id="77" creationId="{F9105D2B-BCFA-41CC-806C-02501EC9647F}"/>
          </ac:spMkLst>
        </pc:spChg>
        <pc:spChg chg="mod">
          <ac:chgData name="Moshe Freedman" userId="60dcc7a2-9905-4a61-8dfb-1ee9c74ad375" providerId="ADAL" clId="{C5EAC0CC-C095-47E3-8E36-104AA1C618AD}" dt="2020-12-08T18:04:54.246" v="251" actId="165"/>
          <ac:spMkLst>
            <pc:docMk/>
            <pc:sldMk cId="3949839093" sldId="348"/>
            <ac:spMk id="87" creationId="{95B09825-88BF-4D19-B9DB-17AB2AAF5639}"/>
          </ac:spMkLst>
        </pc:spChg>
        <pc:spChg chg="mod">
          <ac:chgData name="Moshe Freedman" userId="60dcc7a2-9905-4a61-8dfb-1ee9c74ad375" providerId="ADAL" clId="{C5EAC0CC-C095-47E3-8E36-104AA1C618AD}" dt="2020-12-08T18:04:54.246" v="251" actId="165"/>
          <ac:spMkLst>
            <pc:docMk/>
            <pc:sldMk cId="3949839093" sldId="348"/>
            <ac:spMk id="96" creationId="{231829EE-B50C-4E19-8F43-86F24F28951A}"/>
          </ac:spMkLst>
        </pc:spChg>
        <pc:spChg chg="mod">
          <ac:chgData name="Moshe Freedman" userId="60dcc7a2-9905-4a61-8dfb-1ee9c74ad375" providerId="ADAL" clId="{C5EAC0CC-C095-47E3-8E36-104AA1C618AD}" dt="2020-12-08T18:04:54.246" v="251" actId="165"/>
          <ac:spMkLst>
            <pc:docMk/>
            <pc:sldMk cId="3949839093" sldId="348"/>
            <ac:spMk id="99" creationId="{8839912F-D69D-4F59-A851-DA89198C5C9E}"/>
          </ac:spMkLst>
        </pc:spChg>
        <pc:spChg chg="mod">
          <ac:chgData name="Moshe Freedman" userId="60dcc7a2-9905-4a61-8dfb-1ee9c74ad375" providerId="ADAL" clId="{C5EAC0CC-C095-47E3-8E36-104AA1C618AD}" dt="2020-12-08T18:04:54.246" v="251" actId="165"/>
          <ac:spMkLst>
            <pc:docMk/>
            <pc:sldMk cId="3949839093" sldId="348"/>
            <ac:spMk id="105" creationId="{DD6CA3BA-618F-4DDE-93E0-64FF0B402900}"/>
          </ac:spMkLst>
        </pc:spChg>
        <pc:spChg chg="mod topLvl">
          <ac:chgData name="Moshe Freedman" userId="60dcc7a2-9905-4a61-8dfb-1ee9c74ad375" providerId="ADAL" clId="{C5EAC0CC-C095-47E3-8E36-104AA1C618AD}" dt="2020-12-08T18:05:13.681" v="257" actId="14100"/>
          <ac:spMkLst>
            <pc:docMk/>
            <pc:sldMk cId="3949839093" sldId="348"/>
            <ac:spMk id="114" creationId="{2749515A-1B66-485E-9D83-41501BB4B183}"/>
          </ac:spMkLst>
        </pc:spChg>
        <pc:spChg chg="mod topLvl">
          <ac:chgData name="Moshe Freedman" userId="60dcc7a2-9905-4a61-8dfb-1ee9c74ad375" providerId="ADAL" clId="{C5EAC0CC-C095-47E3-8E36-104AA1C618AD}" dt="2020-12-08T18:04:54.246" v="251" actId="165"/>
          <ac:spMkLst>
            <pc:docMk/>
            <pc:sldMk cId="3949839093" sldId="348"/>
            <ac:spMk id="117" creationId="{31E7E2A0-8897-414B-94FD-21DED538B744}"/>
          </ac:spMkLst>
        </pc:spChg>
        <pc:spChg chg="mod topLvl">
          <ac:chgData name="Moshe Freedman" userId="60dcc7a2-9905-4a61-8dfb-1ee9c74ad375" providerId="ADAL" clId="{C5EAC0CC-C095-47E3-8E36-104AA1C618AD}" dt="2020-12-08T18:05:24.787" v="260" actId="1076"/>
          <ac:spMkLst>
            <pc:docMk/>
            <pc:sldMk cId="3949839093" sldId="348"/>
            <ac:spMk id="146" creationId="{83FA28A2-1C9A-4ED8-A59C-40F7D243BD3D}"/>
          </ac:spMkLst>
        </pc:spChg>
        <pc:spChg chg="mod">
          <ac:chgData name="Moshe Freedman" userId="60dcc7a2-9905-4a61-8dfb-1ee9c74ad375" providerId="ADAL" clId="{C5EAC0CC-C095-47E3-8E36-104AA1C618AD}" dt="2020-12-08T18:04:54.246" v="251" actId="165"/>
          <ac:spMkLst>
            <pc:docMk/>
            <pc:sldMk cId="3949839093" sldId="348"/>
            <ac:spMk id="235" creationId="{8F9D9A20-081C-40B9-9670-E38EAFF15456}"/>
          </ac:spMkLst>
        </pc:spChg>
        <pc:spChg chg="mod">
          <ac:chgData name="Moshe Freedman" userId="60dcc7a2-9905-4a61-8dfb-1ee9c74ad375" providerId="ADAL" clId="{C5EAC0CC-C095-47E3-8E36-104AA1C618AD}" dt="2020-12-08T18:04:54.246" v="251" actId="165"/>
          <ac:spMkLst>
            <pc:docMk/>
            <pc:sldMk cId="3949839093" sldId="348"/>
            <ac:spMk id="238" creationId="{5AA4A0C6-B007-4C34-9364-661A13E70162}"/>
          </ac:spMkLst>
        </pc:spChg>
        <pc:spChg chg="mod">
          <ac:chgData name="Moshe Freedman" userId="60dcc7a2-9905-4a61-8dfb-1ee9c74ad375" providerId="ADAL" clId="{C5EAC0CC-C095-47E3-8E36-104AA1C618AD}" dt="2020-12-08T18:04:54.246" v="251" actId="165"/>
          <ac:spMkLst>
            <pc:docMk/>
            <pc:sldMk cId="3949839093" sldId="348"/>
            <ac:spMk id="253" creationId="{A37907B3-5CD2-42DC-8360-6953A4BEE7F6}"/>
          </ac:spMkLst>
        </pc:spChg>
        <pc:grpChg chg="del">
          <ac:chgData name="Moshe Freedman" userId="60dcc7a2-9905-4a61-8dfb-1ee9c74ad375" providerId="ADAL" clId="{C5EAC0CC-C095-47E3-8E36-104AA1C618AD}" dt="2020-12-08T18:04:54.246" v="251" actId="165"/>
          <ac:grpSpMkLst>
            <pc:docMk/>
            <pc:sldMk cId="3949839093" sldId="348"/>
            <ac:grpSpMk id="3" creationId="{D0CFB42A-916F-4AD6-B325-F66A5E742B8A}"/>
          </ac:grpSpMkLst>
        </pc:grpChg>
        <pc:grpChg chg="mod topLvl">
          <ac:chgData name="Moshe Freedman" userId="60dcc7a2-9905-4a61-8dfb-1ee9c74ad375" providerId="ADAL" clId="{C5EAC0CC-C095-47E3-8E36-104AA1C618AD}" dt="2020-12-08T18:04:54.246" v="251" actId="165"/>
          <ac:grpSpMkLst>
            <pc:docMk/>
            <pc:sldMk cId="3949839093" sldId="348"/>
            <ac:grpSpMk id="19" creationId="{60890ADF-C07A-430D-817A-320B42BA25D8}"/>
          </ac:grpSpMkLst>
        </pc:grpChg>
        <pc:grpChg chg="mod topLvl">
          <ac:chgData name="Moshe Freedman" userId="60dcc7a2-9905-4a61-8dfb-1ee9c74ad375" providerId="ADAL" clId="{C5EAC0CC-C095-47E3-8E36-104AA1C618AD}" dt="2020-12-08T18:04:54.246" v="251" actId="165"/>
          <ac:grpSpMkLst>
            <pc:docMk/>
            <pc:sldMk cId="3949839093" sldId="348"/>
            <ac:grpSpMk id="76" creationId="{63DAFFB5-D6D9-4EDB-9603-98B5A08744CE}"/>
          </ac:grpSpMkLst>
        </pc:grpChg>
        <pc:grpChg chg="mod topLvl">
          <ac:chgData name="Moshe Freedman" userId="60dcc7a2-9905-4a61-8dfb-1ee9c74ad375" providerId="ADAL" clId="{C5EAC0CC-C095-47E3-8E36-104AA1C618AD}" dt="2020-12-08T18:04:54.246" v="251" actId="165"/>
          <ac:grpSpMkLst>
            <pc:docMk/>
            <pc:sldMk cId="3949839093" sldId="348"/>
            <ac:grpSpMk id="86" creationId="{B0804675-D51C-44C9-BE97-E44CA4E77BC1}"/>
          </ac:grpSpMkLst>
        </pc:grpChg>
        <pc:grpChg chg="mod topLvl">
          <ac:chgData name="Moshe Freedman" userId="60dcc7a2-9905-4a61-8dfb-1ee9c74ad375" providerId="ADAL" clId="{C5EAC0CC-C095-47E3-8E36-104AA1C618AD}" dt="2020-12-08T18:04:54.246" v="251" actId="165"/>
          <ac:grpSpMkLst>
            <pc:docMk/>
            <pc:sldMk cId="3949839093" sldId="348"/>
            <ac:grpSpMk id="95" creationId="{88D57A79-4D8A-4083-A471-308C038D7CE6}"/>
          </ac:grpSpMkLst>
        </pc:grpChg>
        <pc:grpChg chg="mod topLvl">
          <ac:chgData name="Moshe Freedman" userId="60dcc7a2-9905-4a61-8dfb-1ee9c74ad375" providerId="ADAL" clId="{C5EAC0CC-C095-47E3-8E36-104AA1C618AD}" dt="2020-12-08T18:04:54.246" v="251" actId="165"/>
          <ac:grpSpMkLst>
            <pc:docMk/>
            <pc:sldMk cId="3949839093" sldId="348"/>
            <ac:grpSpMk id="98" creationId="{EF012192-59C1-4219-BCAB-16868277EFCB}"/>
          </ac:grpSpMkLst>
        </pc:grpChg>
        <pc:grpChg chg="mod topLvl">
          <ac:chgData name="Moshe Freedman" userId="60dcc7a2-9905-4a61-8dfb-1ee9c74ad375" providerId="ADAL" clId="{C5EAC0CC-C095-47E3-8E36-104AA1C618AD}" dt="2020-12-08T18:04:54.246" v="251" actId="165"/>
          <ac:grpSpMkLst>
            <pc:docMk/>
            <pc:sldMk cId="3949839093" sldId="348"/>
            <ac:grpSpMk id="104" creationId="{8D54724B-06FC-4310-AA0F-C1156F4623C2}"/>
          </ac:grpSpMkLst>
        </pc:grpChg>
        <pc:grpChg chg="mod topLvl">
          <ac:chgData name="Moshe Freedman" userId="60dcc7a2-9905-4a61-8dfb-1ee9c74ad375" providerId="ADAL" clId="{C5EAC0CC-C095-47E3-8E36-104AA1C618AD}" dt="2020-12-08T18:04:54.246" v="251" actId="165"/>
          <ac:grpSpMkLst>
            <pc:docMk/>
            <pc:sldMk cId="3949839093" sldId="348"/>
            <ac:grpSpMk id="234" creationId="{5AB6EB3B-8CFB-4FE5-9C17-882EADB51145}"/>
          </ac:grpSpMkLst>
        </pc:grpChg>
        <pc:grpChg chg="mod topLvl">
          <ac:chgData name="Moshe Freedman" userId="60dcc7a2-9905-4a61-8dfb-1ee9c74ad375" providerId="ADAL" clId="{C5EAC0CC-C095-47E3-8E36-104AA1C618AD}" dt="2020-12-08T18:04:54.246" v="251" actId="165"/>
          <ac:grpSpMkLst>
            <pc:docMk/>
            <pc:sldMk cId="3949839093" sldId="348"/>
            <ac:grpSpMk id="237" creationId="{0D3C747B-1028-487D-9863-B6412A7FD8FC}"/>
          </ac:grpSpMkLst>
        </pc:grpChg>
        <pc:grpChg chg="mod topLvl">
          <ac:chgData name="Moshe Freedman" userId="60dcc7a2-9905-4a61-8dfb-1ee9c74ad375" providerId="ADAL" clId="{C5EAC0CC-C095-47E3-8E36-104AA1C618AD}" dt="2020-12-08T18:04:54.246" v="251" actId="165"/>
          <ac:grpSpMkLst>
            <pc:docMk/>
            <pc:sldMk cId="3949839093" sldId="348"/>
            <ac:grpSpMk id="252" creationId="{A28AF10C-012F-4D78-84E6-D6033603AFE2}"/>
          </ac:grpSpMkLst>
        </pc:grpChg>
        <pc:cxnChg chg="mod">
          <ac:chgData name="Moshe Freedman" userId="60dcc7a2-9905-4a61-8dfb-1ee9c74ad375" providerId="ADAL" clId="{C5EAC0CC-C095-47E3-8E36-104AA1C618AD}" dt="2020-12-08T18:04:54.246" v="251" actId="165"/>
          <ac:cxnSpMkLst>
            <pc:docMk/>
            <pc:sldMk cId="3949839093" sldId="348"/>
            <ac:cxnSpMk id="78" creationId="{5E3ACE97-1A22-49FC-8A6E-A1ADFA9090FB}"/>
          </ac:cxnSpMkLst>
        </pc:cxnChg>
        <pc:cxnChg chg="mod">
          <ac:chgData name="Moshe Freedman" userId="60dcc7a2-9905-4a61-8dfb-1ee9c74ad375" providerId="ADAL" clId="{C5EAC0CC-C095-47E3-8E36-104AA1C618AD}" dt="2020-12-08T18:04:54.246" v="251" actId="165"/>
          <ac:cxnSpMkLst>
            <pc:docMk/>
            <pc:sldMk cId="3949839093" sldId="348"/>
            <ac:cxnSpMk id="88" creationId="{232FB6CA-9AB8-416F-908B-24CFBB1A821B}"/>
          </ac:cxnSpMkLst>
        </pc:cxnChg>
        <pc:cxnChg chg="mod">
          <ac:chgData name="Moshe Freedman" userId="60dcc7a2-9905-4a61-8dfb-1ee9c74ad375" providerId="ADAL" clId="{C5EAC0CC-C095-47E3-8E36-104AA1C618AD}" dt="2020-12-08T18:04:54.246" v="251" actId="165"/>
          <ac:cxnSpMkLst>
            <pc:docMk/>
            <pc:sldMk cId="3949839093" sldId="348"/>
            <ac:cxnSpMk id="97" creationId="{2551982C-EE6D-4947-AC89-42BF0EDC84DC}"/>
          </ac:cxnSpMkLst>
        </pc:cxnChg>
        <pc:cxnChg chg="mod">
          <ac:chgData name="Moshe Freedman" userId="60dcc7a2-9905-4a61-8dfb-1ee9c74ad375" providerId="ADAL" clId="{C5EAC0CC-C095-47E3-8E36-104AA1C618AD}" dt="2020-12-08T18:04:54.246" v="251" actId="165"/>
          <ac:cxnSpMkLst>
            <pc:docMk/>
            <pc:sldMk cId="3949839093" sldId="348"/>
            <ac:cxnSpMk id="100" creationId="{F77A2795-634F-42EF-A79E-83A61949DB33}"/>
          </ac:cxnSpMkLst>
        </pc:cxnChg>
        <pc:cxnChg chg="mod">
          <ac:chgData name="Moshe Freedman" userId="60dcc7a2-9905-4a61-8dfb-1ee9c74ad375" providerId="ADAL" clId="{C5EAC0CC-C095-47E3-8E36-104AA1C618AD}" dt="2020-12-08T18:04:54.246" v="251" actId="165"/>
          <ac:cxnSpMkLst>
            <pc:docMk/>
            <pc:sldMk cId="3949839093" sldId="348"/>
            <ac:cxnSpMk id="106" creationId="{560F8C10-5F25-426B-8FC2-B4B001802799}"/>
          </ac:cxnSpMkLst>
        </pc:cxnChg>
        <pc:cxnChg chg="mod topLvl">
          <ac:chgData name="Moshe Freedman" userId="60dcc7a2-9905-4a61-8dfb-1ee9c74ad375" providerId="ADAL" clId="{C5EAC0CC-C095-47E3-8E36-104AA1C618AD}" dt="2020-12-08T18:05:08.300" v="255" actId="14100"/>
          <ac:cxnSpMkLst>
            <pc:docMk/>
            <pc:sldMk cId="3949839093" sldId="348"/>
            <ac:cxnSpMk id="115" creationId="{D16E171A-E72A-4F9F-9EBD-0BE4F26075BB}"/>
          </ac:cxnSpMkLst>
        </pc:cxnChg>
        <pc:cxnChg chg="mod topLvl">
          <ac:chgData name="Moshe Freedman" userId="60dcc7a2-9905-4a61-8dfb-1ee9c74ad375" providerId="ADAL" clId="{C5EAC0CC-C095-47E3-8E36-104AA1C618AD}" dt="2020-12-08T18:05:02.675" v="253" actId="14100"/>
          <ac:cxnSpMkLst>
            <pc:docMk/>
            <pc:sldMk cId="3949839093" sldId="348"/>
            <ac:cxnSpMk id="116" creationId="{CE64DC98-CC45-49F4-B6BE-C25E7AA9A488}"/>
          </ac:cxnSpMkLst>
        </pc:cxnChg>
        <pc:cxnChg chg="mod">
          <ac:chgData name="Moshe Freedman" userId="60dcc7a2-9905-4a61-8dfb-1ee9c74ad375" providerId="ADAL" clId="{C5EAC0CC-C095-47E3-8E36-104AA1C618AD}" dt="2020-12-08T18:04:54.246" v="251" actId="165"/>
          <ac:cxnSpMkLst>
            <pc:docMk/>
            <pc:sldMk cId="3949839093" sldId="348"/>
            <ac:cxnSpMk id="236" creationId="{3C3B0F08-2545-4AC6-A524-D04E7306F36D}"/>
          </ac:cxnSpMkLst>
        </pc:cxnChg>
        <pc:cxnChg chg="mod">
          <ac:chgData name="Moshe Freedman" userId="60dcc7a2-9905-4a61-8dfb-1ee9c74ad375" providerId="ADAL" clId="{C5EAC0CC-C095-47E3-8E36-104AA1C618AD}" dt="2020-12-08T18:04:54.246" v="251" actId="165"/>
          <ac:cxnSpMkLst>
            <pc:docMk/>
            <pc:sldMk cId="3949839093" sldId="348"/>
            <ac:cxnSpMk id="239" creationId="{F504CD7B-3E88-4285-8594-0A838E814E0C}"/>
          </ac:cxnSpMkLst>
        </pc:cxnChg>
        <pc:cxnChg chg="mod">
          <ac:chgData name="Moshe Freedman" userId="60dcc7a2-9905-4a61-8dfb-1ee9c74ad375" providerId="ADAL" clId="{C5EAC0CC-C095-47E3-8E36-104AA1C618AD}" dt="2020-12-08T18:04:54.246" v="251" actId="165"/>
          <ac:cxnSpMkLst>
            <pc:docMk/>
            <pc:sldMk cId="3949839093" sldId="348"/>
            <ac:cxnSpMk id="254" creationId="{CCC1C638-F71A-4BB5-B75F-3334BB711D40}"/>
          </ac:cxnSpMkLst>
        </pc:cxnChg>
      </pc:sldChg>
      <pc:sldChg chg="addSp delSp modSp add mod">
        <pc:chgData name="Moshe Freedman" userId="60dcc7a2-9905-4a61-8dfb-1ee9c74ad375" providerId="ADAL" clId="{C5EAC0CC-C095-47E3-8E36-104AA1C618AD}" dt="2020-12-08T18:08:16.214" v="299" actId="571"/>
        <pc:sldMkLst>
          <pc:docMk/>
          <pc:sldMk cId="4112638671" sldId="349"/>
        </pc:sldMkLst>
        <pc:spChg chg="mod topLvl">
          <ac:chgData name="Moshe Freedman" userId="60dcc7a2-9905-4a61-8dfb-1ee9c74ad375" providerId="ADAL" clId="{C5EAC0CC-C095-47E3-8E36-104AA1C618AD}" dt="2020-12-08T18:08:09.940" v="297" actId="164"/>
          <ac:spMkLst>
            <pc:docMk/>
            <pc:sldMk cId="4112638671" sldId="349"/>
            <ac:spMk id="14" creationId="{06668C84-FACC-40C8-BF39-11159CEDCC9F}"/>
          </ac:spMkLst>
        </pc:spChg>
        <pc:spChg chg="mod">
          <ac:chgData name="Moshe Freedman" userId="60dcc7a2-9905-4a61-8dfb-1ee9c74ad375" providerId="ADAL" clId="{C5EAC0CC-C095-47E3-8E36-104AA1C618AD}" dt="2020-12-08T18:07:10.562" v="278" actId="165"/>
          <ac:spMkLst>
            <pc:docMk/>
            <pc:sldMk cId="4112638671" sldId="349"/>
            <ac:spMk id="17" creationId="{89BA47AC-A4ED-48BF-9373-755DFBF30E99}"/>
          </ac:spMkLst>
        </pc:spChg>
        <pc:spChg chg="mod">
          <ac:chgData name="Moshe Freedman" userId="60dcc7a2-9905-4a61-8dfb-1ee9c74ad375" providerId="ADAL" clId="{C5EAC0CC-C095-47E3-8E36-104AA1C618AD}" dt="2020-12-08T18:07:10.562" v="278" actId="165"/>
          <ac:spMkLst>
            <pc:docMk/>
            <pc:sldMk cId="4112638671" sldId="349"/>
            <ac:spMk id="18" creationId="{CC4AEA88-2357-46BF-9EEA-12B2200E8875}"/>
          </ac:spMkLst>
        </pc:spChg>
        <pc:spChg chg="mod">
          <ac:chgData name="Moshe Freedman" userId="60dcc7a2-9905-4a61-8dfb-1ee9c74ad375" providerId="ADAL" clId="{C5EAC0CC-C095-47E3-8E36-104AA1C618AD}" dt="2020-12-08T18:07:20.842" v="279" actId="571"/>
          <ac:spMkLst>
            <pc:docMk/>
            <pc:sldMk cId="4112638671" sldId="349"/>
            <ac:spMk id="70" creationId="{C0741356-2F38-4EE5-AA46-587146C31059}"/>
          </ac:spMkLst>
        </pc:spChg>
        <pc:spChg chg="mod">
          <ac:chgData name="Moshe Freedman" userId="60dcc7a2-9905-4a61-8dfb-1ee9c74ad375" providerId="ADAL" clId="{C5EAC0CC-C095-47E3-8E36-104AA1C618AD}" dt="2020-12-08T18:07:20.842" v="279" actId="571"/>
          <ac:spMkLst>
            <pc:docMk/>
            <pc:sldMk cId="4112638671" sldId="349"/>
            <ac:spMk id="73" creationId="{D7E59AAE-7454-4D6F-BA0E-8471A889E670}"/>
          </ac:spMkLst>
        </pc:spChg>
        <pc:spChg chg="mod">
          <ac:chgData name="Moshe Freedman" userId="60dcc7a2-9905-4a61-8dfb-1ee9c74ad375" providerId="ADAL" clId="{C5EAC0CC-C095-47E3-8E36-104AA1C618AD}" dt="2020-12-08T18:07:10.562" v="278" actId="165"/>
          <ac:spMkLst>
            <pc:docMk/>
            <pc:sldMk cId="4112638671" sldId="349"/>
            <ac:spMk id="77" creationId="{F9105D2B-BCFA-41CC-806C-02501EC9647F}"/>
          </ac:spMkLst>
        </pc:spChg>
        <pc:spChg chg="mod">
          <ac:chgData name="Moshe Freedman" userId="60dcc7a2-9905-4a61-8dfb-1ee9c74ad375" providerId="ADAL" clId="{C5EAC0CC-C095-47E3-8E36-104AA1C618AD}" dt="2020-12-08T18:07:20.842" v="279" actId="571"/>
          <ac:spMkLst>
            <pc:docMk/>
            <pc:sldMk cId="4112638671" sldId="349"/>
            <ac:spMk id="79" creationId="{8CC3560A-DEB0-48B2-83C9-67EC3AE6503D}"/>
          </ac:spMkLst>
        </pc:spChg>
        <pc:spChg chg="mod">
          <ac:chgData name="Moshe Freedman" userId="60dcc7a2-9905-4a61-8dfb-1ee9c74ad375" providerId="ADAL" clId="{C5EAC0CC-C095-47E3-8E36-104AA1C618AD}" dt="2020-12-08T18:07:20.842" v="279" actId="571"/>
          <ac:spMkLst>
            <pc:docMk/>
            <pc:sldMk cId="4112638671" sldId="349"/>
            <ac:spMk id="82" creationId="{0DA3F5EE-65E7-4FC2-9F0C-7850E50C1FBB}"/>
          </ac:spMkLst>
        </pc:spChg>
        <pc:spChg chg="mod">
          <ac:chgData name="Moshe Freedman" userId="60dcc7a2-9905-4a61-8dfb-1ee9c74ad375" providerId="ADAL" clId="{C5EAC0CC-C095-47E3-8E36-104AA1C618AD}" dt="2020-12-08T18:07:35.067" v="287" actId="571"/>
          <ac:spMkLst>
            <pc:docMk/>
            <pc:sldMk cId="4112638671" sldId="349"/>
            <ac:spMk id="85" creationId="{E0EA4823-C8C4-422A-AD86-950505A38E87}"/>
          </ac:spMkLst>
        </pc:spChg>
        <pc:spChg chg="mod">
          <ac:chgData name="Moshe Freedman" userId="60dcc7a2-9905-4a61-8dfb-1ee9c74ad375" providerId="ADAL" clId="{C5EAC0CC-C095-47E3-8E36-104AA1C618AD}" dt="2020-12-08T18:07:10.562" v="278" actId="165"/>
          <ac:spMkLst>
            <pc:docMk/>
            <pc:sldMk cId="4112638671" sldId="349"/>
            <ac:spMk id="87" creationId="{95B09825-88BF-4D19-B9DB-17AB2AAF5639}"/>
          </ac:spMkLst>
        </pc:spChg>
        <pc:spChg chg="mod">
          <ac:chgData name="Moshe Freedman" userId="60dcc7a2-9905-4a61-8dfb-1ee9c74ad375" providerId="ADAL" clId="{C5EAC0CC-C095-47E3-8E36-104AA1C618AD}" dt="2020-12-08T18:07:37.553" v="288" actId="571"/>
          <ac:spMkLst>
            <pc:docMk/>
            <pc:sldMk cId="4112638671" sldId="349"/>
            <ac:spMk id="91" creationId="{906285A3-1992-4A6E-9B95-B946ECD4AD75}"/>
          </ac:spMkLst>
        </pc:spChg>
        <pc:spChg chg="mod">
          <ac:chgData name="Moshe Freedman" userId="60dcc7a2-9905-4a61-8dfb-1ee9c74ad375" providerId="ADAL" clId="{C5EAC0CC-C095-47E3-8E36-104AA1C618AD}" dt="2020-12-08T18:07:38.875" v="289" actId="571"/>
          <ac:spMkLst>
            <pc:docMk/>
            <pc:sldMk cId="4112638671" sldId="349"/>
            <ac:spMk id="94" creationId="{A37E0645-2959-40A8-BCAD-1BEA38AAAD0A}"/>
          </ac:spMkLst>
        </pc:spChg>
        <pc:spChg chg="mod">
          <ac:chgData name="Moshe Freedman" userId="60dcc7a2-9905-4a61-8dfb-1ee9c74ad375" providerId="ADAL" clId="{C5EAC0CC-C095-47E3-8E36-104AA1C618AD}" dt="2020-12-08T18:07:10.562" v="278" actId="165"/>
          <ac:spMkLst>
            <pc:docMk/>
            <pc:sldMk cId="4112638671" sldId="349"/>
            <ac:spMk id="96" creationId="{231829EE-B50C-4E19-8F43-86F24F28951A}"/>
          </ac:spMkLst>
        </pc:spChg>
        <pc:spChg chg="mod">
          <ac:chgData name="Moshe Freedman" userId="60dcc7a2-9905-4a61-8dfb-1ee9c74ad375" providerId="ADAL" clId="{C5EAC0CC-C095-47E3-8E36-104AA1C618AD}" dt="2020-12-08T18:07:10.562" v="278" actId="165"/>
          <ac:spMkLst>
            <pc:docMk/>
            <pc:sldMk cId="4112638671" sldId="349"/>
            <ac:spMk id="99" creationId="{8839912F-D69D-4F59-A851-DA89198C5C9E}"/>
          </ac:spMkLst>
        </pc:spChg>
        <pc:spChg chg="mod">
          <ac:chgData name="Moshe Freedman" userId="60dcc7a2-9905-4a61-8dfb-1ee9c74ad375" providerId="ADAL" clId="{C5EAC0CC-C095-47E3-8E36-104AA1C618AD}" dt="2020-12-08T18:07:42.984" v="291" actId="571"/>
          <ac:spMkLst>
            <pc:docMk/>
            <pc:sldMk cId="4112638671" sldId="349"/>
            <ac:spMk id="103" creationId="{C9E3A72A-17CA-4F71-898A-FC8353A78BFF}"/>
          </ac:spMkLst>
        </pc:spChg>
        <pc:spChg chg="mod">
          <ac:chgData name="Moshe Freedman" userId="60dcc7a2-9905-4a61-8dfb-1ee9c74ad375" providerId="ADAL" clId="{C5EAC0CC-C095-47E3-8E36-104AA1C618AD}" dt="2020-12-08T18:07:10.562" v="278" actId="165"/>
          <ac:spMkLst>
            <pc:docMk/>
            <pc:sldMk cId="4112638671" sldId="349"/>
            <ac:spMk id="105" creationId="{DD6CA3BA-618F-4DDE-93E0-64FF0B402900}"/>
          </ac:spMkLst>
        </pc:spChg>
        <pc:spChg chg="mod">
          <ac:chgData name="Moshe Freedman" userId="60dcc7a2-9905-4a61-8dfb-1ee9c74ad375" providerId="ADAL" clId="{C5EAC0CC-C095-47E3-8E36-104AA1C618AD}" dt="2020-12-08T18:07:47.414" v="293" actId="571"/>
          <ac:spMkLst>
            <pc:docMk/>
            <pc:sldMk cId="4112638671" sldId="349"/>
            <ac:spMk id="109" creationId="{5B016534-36B6-468B-94A4-81909F2B81B7}"/>
          </ac:spMkLst>
        </pc:spChg>
        <pc:spChg chg="mod">
          <ac:chgData name="Moshe Freedman" userId="60dcc7a2-9905-4a61-8dfb-1ee9c74ad375" providerId="ADAL" clId="{C5EAC0CC-C095-47E3-8E36-104AA1C618AD}" dt="2020-12-08T18:07:48.871" v="294" actId="571"/>
          <ac:spMkLst>
            <pc:docMk/>
            <pc:sldMk cId="4112638671" sldId="349"/>
            <ac:spMk id="112" creationId="{CCB878C4-9DAC-4BD5-8AAD-6638B8F2B4E5}"/>
          </ac:spMkLst>
        </pc:spChg>
        <pc:spChg chg="mod topLvl">
          <ac:chgData name="Moshe Freedman" userId="60dcc7a2-9905-4a61-8dfb-1ee9c74ad375" providerId="ADAL" clId="{C5EAC0CC-C095-47E3-8E36-104AA1C618AD}" dt="2020-12-08T18:08:09.940" v="297" actId="164"/>
          <ac:spMkLst>
            <pc:docMk/>
            <pc:sldMk cId="4112638671" sldId="349"/>
            <ac:spMk id="114" creationId="{2749515A-1B66-485E-9D83-41501BB4B183}"/>
          </ac:spMkLst>
        </pc:spChg>
        <pc:spChg chg="mod topLvl">
          <ac:chgData name="Moshe Freedman" userId="60dcc7a2-9905-4a61-8dfb-1ee9c74ad375" providerId="ADAL" clId="{C5EAC0CC-C095-47E3-8E36-104AA1C618AD}" dt="2020-12-08T18:08:09.940" v="297" actId="164"/>
          <ac:spMkLst>
            <pc:docMk/>
            <pc:sldMk cId="4112638671" sldId="349"/>
            <ac:spMk id="117" creationId="{31E7E2A0-8897-414B-94FD-21DED538B744}"/>
          </ac:spMkLst>
        </pc:spChg>
        <pc:spChg chg="mod">
          <ac:chgData name="Moshe Freedman" userId="60dcc7a2-9905-4a61-8dfb-1ee9c74ad375" providerId="ADAL" clId="{C5EAC0CC-C095-47E3-8E36-104AA1C618AD}" dt="2020-12-08T18:07:51.114" v="295" actId="571"/>
          <ac:spMkLst>
            <pc:docMk/>
            <pc:sldMk cId="4112638671" sldId="349"/>
            <ac:spMk id="119" creationId="{4595C715-101D-4E19-B7C3-1D41D06651E5}"/>
          </ac:spMkLst>
        </pc:spChg>
        <pc:spChg chg="mod">
          <ac:chgData name="Moshe Freedman" userId="60dcc7a2-9905-4a61-8dfb-1ee9c74ad375" providerId="ADAL" clId="{C5EAC0CC-C095-47E3-8E36-104AA1C618AD}" dt="2020-12-08T18:07:55.346" v="296" actId="571"/>
          <ac:spMkLst>
            <pc:docMk/>
            <pc:sldMk cId="4112638671" sldId="349"/>
            <ac:spMk id="122" creationId="{B7AB0E58-99F1-4235-8DC3-988CD1D424A2}"/>
          </ac:spMkLst>
        </pc:spChg>
        <pc:spChg chg="mod">
          <ac:chgData name="Moshe Freedman" userId="60dcc7a2-9905-4a61-8dfb-1ee9c74ad375" providerId="ADAL" clId="{C5EAC0CC-C095-47E3-8E36-104AA1C618AD}" dt="2020-12-08T18:08:13.698" v="298" actId="571"/>
          <ac:spMkLst>
            <pc:docMk/>
            <pc:sldMk cId="4112638671" sldId="349"/>
            <ac:spMk id="132" creationId="{C8638A4F-CD88-4D8E-8D5D-A186D73C1622}"/>
          </ac:spMkLst>
        </pc:spChg>
        <pc:spChg chg="mod">
          <ac:chgData name="Moshe Freedman" userId="60dcc7a2-9905-4a61-8dfb-1ee9c74ad375" providerId="ADAL" clId="{C5EAC0CC-C095-47E3-8E36-104AA1C618AD}" dt="2020-12-08T18:08:13.698" v="298" actId="571"/>
          <ac:spMkLst>
            <pc:docMk/>
            <pc:sldMk cId="4112638671" sldId="349"/>
            <ac:spMk id="133" creationId="{3115E15E-2245-4EAD-81C4-DEE84B9D7ECA}"/>
          </ac:spMkLst>
        </pc:spChg>
        <pc:spChg chg="mod">
          <ac:chgData name="Moshe Freedman" userId="60dcc7a2-9905-4a61-8dfb-1ee9c74ad375" providerId="ADAL" clId="{C5EAC0CC-C095-47E3-8E36-104AA1C618AD}" dt="2020-12-08T18:08:13.698" v="298" actId="571"/>
          <ac:spMkLst>
            <pc:docMk/>
            <pc:sldMk cId="4112638671" sldId="349"/>
            <ac:spMk id="136" creationId="{C9E8C4CA-B8C1-4ADF-8FAF-C08AA3474979}"/>
          </ac:spMkLst>
        </pc:spChg>
        <pc:spChg chg="mod">
          <ac:chgData name="Moshe Freedman" userId="60dcc7a2-9905-4a61-8dfb-1ee9c74ad375" providerId="ADAL" clId="{C5EAC0CC-C095-47E3-8E36-104AA1C618AD}" dt="2020-12-08T18:08:13.698" v="298" actId="571"/>
          <ac:spMkLst>
            <pc:docMk/>
            <pc:sldMk cId="4112638671" sldId="349"/>
            <ac:spMk id="137" creationId="{DBFEDFD3-863E-43EE-8CFD-6CCD8BB090C2}"/>
          </ac:spMkLst>
        </pc:spChg>
        <pc:spChg chg="mod">
          <ac:chgData name="Moshe Freedman" userId="60dcc7a2-9905-4a61-8dfb-1ee9c74ad375" providerId="ADAL" clId="{C5EAC0CC-C095-47E3-8E36-104AA1C618AD}" dt="2020-12-08T18:08:13.698" v="298" actId="571"/>
          <ac:spMkLst>
            <pc:docMk/>
            <pc:sldMk cId="4112638671" sldId="349"/>
            <ac:spMk id="139" creationId="{D2BBE7B2-B2CC-48AA-9D65-DC171CE24111}"/>
          </ac:spMkLst>
        </pc:spChg>
        <pc:spChg chg="mod">
          <ac:chgData name="Moshe Freedman" userId="60dcc7a2-9905-4a61-8dfb-1ee9c74ad375" providerId="ADAL" clId="{C5EAC0CC-C095-47E3-8E36-104AA1C618AD}" dt="2020-12-08T18:08:13.698" v="298" actId="571"/>
          <ac:spMkLst>
            <pc:docMk/>
            <pc:sldMk cId="4112638671" sldId="349"/>
            <ac:spMk id="140" creationId="{79FB349F-94B8-426D-B355-E3346F9A80D9}"/>
          </ac:spMkLst>
        </pc:spChg>
        <pc:spChg chg="mod">
          <ac:chgData name="Moshe Freedman" userId="60dcc7a2-9905-4a61-8dfb-1ee9c74ad375" providerId="ADAL" clId="{C5EAC0CC-C095-47E3-8E36-104AA1C618AD}" dt="2020-12-08T18:08:13.698" v="298" actId="571"/>
          <ac:spMkLst>
            <pc:docMk/>
            <pc:sldMk cId="4112638671" sldId="349"/>
            <ac:spMk id="141" creationId="{BF3EB739-4137-4B09-987A-81D8D4308400}"/>
          </ac:spMkLst>
        </pc:spChg>
        <pc:spChg chg="mod">
          <ac:chgData name="Moshe Freedman" userId="60dcc7a2-9905-4a61-8dfb-1ee9c74ad375" providerId="ADAL" clId="{C5EAC0CC-C095-47E3-8E36-104AA1C618AD}" dt="2020-12-08T18:08:13.698" v="298" actId="571"/>
          <ac:spMkLst>
            <pc:docMk/>
            <pc:sldMk cId="4112638671" sldId="349"/>
            <ac:spMk id="143" creationId="{6D1E2BD2-DAEE-4949-BDF9-7DCE63FF9AEF}"/>
          </ac:spMkLst>
        </pc:spChg>
        <pc:spChg chg="mod">
          <ac:chgData name="Moshe Freedman" userId="60dcc7a2-9905-4a61-8dfb-1ee9c74ad375" providerId="ADAL" clId="{C5EAC0CC-C095-47E3-8E36-104AA1C618AD}" dt="2020-12-08T18:08:13.698" v="298" actId="571"/>
          <ac:spMkLst>
            <pc:docMk/>
            <pc:sldMk cId="4112638671" sldId="349"/>
            <ac:spMk id="145" creationId="{71EADD33-05FF-402A-9893-C91709A32472}"/>
          </ac:spMkLst>
        </pc:spChg>
        <pc:spChg chg="mod topLvl">
          <ac:chgData name="Moshe Freedman" userId="60dcc7a2-9905-4a61-8dfb-1ee9c74ad375" providerId="ADAL" clId="{C5EAC0CC-C095-47E3-8E36-104AA1C618AD}" dt="2020-12-08T18:08:09.940" v="297" actId="164"/>
          <ac:spMkLst>
            <pc:docMk/>
            <pc:sldMk cId="4112638671" sldId="349"/>
            <ac:spMk id="146" creationId="{83FA28A2-1C9A-4ED8-A59C-40F7D243BD3D}"/>
          </ac:spMkLst>
        </pc:spChg>
        <pc:spChg chg="mod">
          <ac:chgData name="Moshe Freedman" userId="60dcc7a2-9905-4a61-8dfb-1ee9c74ad375" providerId="ADAL" clId="{C5EAC0CC-C095-47E3-8E36-104AA1C618AD}" dt="2020-12-08T18:08:13.698" v="298" actId="571"/>
          <ac:spMkLst>
            <pc:docMk/>
            <pc:sldMk cId="4112638671" sldId="349"/>
            <ac:spMk id="148" creationId="{42628B96-68EB-4BDB-9A52-2EAAE8210720}"/>
          </ac:spMkLst>
        </pc:spChg>
        <pc:spChg chg="mod">
          <ac:chgData name="Moshe Freedman" userId="60dcc7a2-9905-4a61-8dfb-1ee9c74ad375" providerId="ADAL" clId="{C5EAC0CC-C095-47E3-8E36-104AA1C618AD}" dt="2020-12-08T18:08:13.698" v="298" actId="571"/>
          <ac:spMkLst>
            <pc:docMk/>
            <pc:sldMk cId="4112638671" sldId="349"/>
            <ac:spMk id="150" creationId="{B4B6B2DF-D0F3-4631-A33D-1BFE6BBE1C6A}"/>
          </ac:spMkLst>
        </pc:spChg>
        <pc:spChg chg="mod">
          <ac:chgData name="Moshe Freedman" userId="60dcc7a2-9905-4a61-8dfb-1ee9c74ad375" providerId="ADAL" clId="{C5EAC0CC-C095-47E3-8E36-104AA1C618AD}" dt="2020-12-08T18:08:13.698" v="298" actId="571"/>
          <ac:spMkLst>
            <pc:docMk/>
            <pc:sldMk cId="4112638671" sldId="349"/>
            <ac:spMk id="152" creationId="{5C7F8DA6-EFCB-4DAA-91AA-DE517AEE02D4}"/>
          </ac:spMkLst>
        </pc:spChg>
        <pc:spChg chg="mod">
          <ac:chgData name="Moshe Freedman" userId="60dcc7a2-9905-4a61-8dfb-1ee9c74ad375" providerId="ADAL" clId="{C5EAC0CC-C095-47E3-8E36-104AA1C618AD}" dt="2020-12-08T18:08:13.698" v="298" actId="571"/>
          <ac:spMkLst>
            <pc:docMk/>
            <pc:sldMk cId="4112638671" sldId="349"/>
            <ac:spMk id="154" creationId="{748BA33F-5B7B-42D4-8415-30242BDBA235}"/>
          </ac:spMkLst>
        </pc:spChg>
        <pc:spChg chg="mod">
          <ac:chgData name="Moshe Freedman" userId="60dcc7a2-9905-4a61-8dfb-1ee9c74ad375" providerId="ADAL" clId="{C5EAC0CC-C095-47E3-8E36-104AA1C618AD}" dt="2020-12-08T18:08:16.214" v="299" actId="571"/>
          <ac:spMkLst>
            <pc:docMk/>
            <pc:sldMk cId="4112638671" sldId="349"/>
            <ac:spMk id="164" creationId="{65AE76F6-AEB8-4D7B-B431-59B5764991A2}"/>
          </ac:spMkLst>
        </pc:spChg>
        <pc:spChg chg="mod">
          <ac:chgData name="Moshe Freedman" userId="60dcc7a2-9905-4a61-8dfb-1ee9c74ad375" providerId="ADAL" clId="{C5EAC0CC-C095-47E3-8E36-104AA1C618AD}" dt="2020-12-08T18:08:16.214" v="299" actId="571"/>
          <ac:spMkLst>
            <pc:docMk/>
            <pc:sldMk cId="4112638671" sldId="349"/>
            <ac:spMk id="165" creationId="{06654B74-CE63-4418-877A-E02F27D8F1C2}"/>
          </ac:spMkLst>
        </pc:spChg>
        <pc:spChg chg="mod">
          <ac:chgData name="Moshe Freedman" userId="60dcc7a2-9905-4a61-8dfb-1ee9c74ad375" providerId="ADAL" clId="{C5EAC0CC-C095-47E3-8E36-104AA1C618AD}" dt="2020-12-08T18:08:16.214" v="299" actId="571"/>
          <ac:spMkLst>
            <pc:docMk/>
            <pc:sldMk cId="4112638671" sldId="349"/>
            <ac:spMk id="168" creationId="{D6401FDF-DCF1-43D2-A175-2C4488EC431C}"/>
          </ac:spMkLst>
        </pc:spChg>
        <pc:spChg chg="mod">
          <ac:chgData name="Moshe Freedman" userId="60dcc7a2-9905-4a61-8dfb-1ee9c74ad375" providerId="ADAL" clId="{C5EAC0CC-C095-47E3-8E36-104AA1C618AD}" dt="2020-12-08T18:08:16.214" v="299" actId="571"/>
          <ac:spMkLst>
            <pc:docMk/>
            <pc:sldMk cId="4112638671" sldId="349"/>
            <ac:spMk id="169" creationId="{E9AEA70E-60AA-4228-81D1-75B43D926248}"/>
          </ac:spMkLst>
        </pc:spChg>
        <pc:spChg chg="mod">
          <ac:chgData name="Moshe Freedman" userId="60dcc7a2-9905-4a61-8dfb-1ee9c74ad375" providerId="ADAL" clId="{C5EAC0CC-C095-47E3-8E36-104AA1C618AD}" dt="2020-12-08T18:08:16.214" v="299" actId="571"/>
          <ac:spMkLst>
            <pc:docMk/>
            <pc:sldMk cId="4112638671" sldId="349"/>
            <ac:spMk id="171" creationId="{A19D46AF-F8C7-4612-A725-2E3874A5F1D1}"/>
          </ac:spMkLst>
        </pc:spChg>
        <pc:spChg chg="mod">
          <ac:chgData name="Moshe Freedman" userId="60dcc7a2-9905-4a61-8dfb-1ee9c74ad375" providerId="ADAL" clId="{C5EAC0CC-C095-47E3-8E36-104AA1C618AD}" dt="2020-12-08T18:08:16.214" v="299" actId="571"/>
          <ac:spMkLst>
            <pc:docMk/>
            <pc:sldMk cId="4112638671" sldId="349"/>
            <ac:spMk id="172" creationId="{11599D15-972E-4923-95AF-F80E49BD9264}"/>
          </ac:spMkLst>
        </pc:spChg>
        <pc:spChg chg="mod">
          <ac:chgData name="Moshe Freedman" userId="60dcc7a2-9905-4a61-8dfb-1ee9c74ad375" providerId="ADAL" clId="{C5EAC0CC-C095-47E3-8E36-104AA1C618AD}" dt="2020-12-08T18:08:16.214" v="299" actId="571"/>
          <ac:spMkLst>
            <pc:docMk/>
            <pc:sldMk cId="4112638671" sldId="349"/>
            <ac:spMk id="173" creationId="{83DC7B75-8B55-473C-B46C-3FA16EBCE0C9}"/>
          </ac:spMkLst>
        </pc:spChg>
        <pc:spChg chg="mod">
          <ac:chgData name="Moshe Freedman" userId="60dcc7a2-9905-4a61-8dfb-1ee9c74ad375" providerId="ADAL" clId="{C5EAC0CC-C095-47E3-8E36-104AA1C618AD}" dt="2020-12-08T18:08:16.214" v="299" actId="571"/>
          <ac:spMkLst>
            <pc:docMk/>
            <pc:sldMk cId="4112638671" sldId="349"/>
            <ac:spMk id="175" creationId="{39627BB7-6283-40B6-9A35-5D6A6C7491E6}"/>
          </ac:spMkLst>
        </pc:spChg>
        <pc:spChg chg="mod">
          <ac:chgData name="Moshe Freedman" userId="60dcc7a2-9905-4a61-8dfb-1ee9c74ad375" providerId="ADAL" clId="{C5EAC0CC-C095-47E3-8E36-104AA1C618AD}" dt="2020-12-08T18:08:16.214" v="299" actId="571"/>
          <ac:spMkLst>
            <pc:docMk/>
            <pc:sldMk cId="4112638671" sldId="349"/>
            <ac:spMk id="177" creationId="{8D1DC2F2-526F-4045-904E-73E0B3663937}"/>
          </ac:spMkLst>
        </pc:spChg>
        <pc:spChg chg="mod">
          <ac:chgData name="Moshe Freedman" userId="60dcc7a2-9905-4a61-8dfb-1ee9c74ad375" providerId="ADAL" clId="{C5EAC0CC-C095-47E3-8E36-104AA1C618AD}" dt="2020-12-08T18:08:16.214" v="299" actId="571"/>
          <ac:spMkLst>
            <pc:docMk/>
            <pc:sldMk cId="4112638671" sldId="349"/>
            <ac:spMk id="179" creationId="{0F908F47-B5B6-4FA0-A1F8-1BB13E79E9D6}"/>
          </ac:spMkLst>
        </pc:spChg>
        <pc:spChg chg="mod">
          <ac:chgData name="Moshe Freedman" userId="60dcc7a2-9905-4a61-8dfb-1ee9c74ad375" providerId="ADAL" clId="{C5EAC0CC-C095-47E3-8E36-104AA1C618AD}" dt="2020-12-08T18:08:16.214" v="299" actId="571"/>
          <ac:spMkLst>
            <pc:docMk/>
            <pc:sldMk cId="4112638671" sldId="349"/>
            <ac:spMk id="181" creationId="{A3B58CB9-306D-4F5E-95DC-29EEC566C5F8}"/>
          </ac:spMkLst>
        </pc:spChg>
        <pc:spChg chg="mod">
          <ac:chgData name="Moshe Freedman" userId="60dcc7a2-9905-4a61-8dfb-1ee9c74ad375" providerId="ADAL" clId="{C5EAC0CC-C095-47E3-8E36-104AA1C618AD}" dt="2020-12-08T18:08:16.214" v="299" actId="571"/>
          <ac:spMkLst>
            <pc:docMk/>
            <pc:sldMk cId="4112638671" sldId="349"/>
            <ac:spMk id="183" creationId="{5AFFF897-76E0-4F61-B87A-3F78355F65BC}"/>
          </ac:spMkLst>
        </pc:spChg>
        <pc:spChg chg="mod">
          <ac:chgData name="Moshe Freedman" userId="60dcc7a2-9905-4a61-8dfb-1ee9c74ad375" providerId="ADAL" clId="{C5EAC0CC-C095-47E3-8E36-104AA1C618AD}" dt="2020-12-08T18:08:16.214" v="299" actId="571"/>
          <ac:spMkLst>
            <pc:docMk/>
            <pc:sldMk cId="4112638671" sldId="349"/>
            <ac:spMk id="185" creationId="{958C1BDE-8CE5-4501-802D-64456137F6C4}"/>
          </ac:spMkLst>
        </pc:spChg>
        <pc:spChg chg="mod">
          <ac:chgData name="Moshe Freedman" userId="60dcc7a2-9905-4a61-8dfb-1ee9c74ad375" providerId="ADAL" clId="{C5EAC0CC-C095-47E3-8E36-104AA1C618AD}" dt="2020-12-08T18:07:10.562" v="278" actId="165"/>
          <ac:spMkLst>
            <pc:docMk/>
            <pc:sldMk cId="4112638671" sldId="349"/>
            <ac:spMk id="235" creationId="{8F9D9A20-081C-40B9-9670-E38EAFF15456}"/>
          </ac:spMkLst>
        </pc:spChg>
        <pc:spChg chg="mod">
          <ac:chgData name="Moshe Freedman" userId="60dcc7a2-9905-4a61-8dfb-1ee9c74ad375" providerId="ADAL" clId="{C5EAC0CC-C095-47E3-8E36-104AA1C618AD}" dt="2020-12-08T18:07:10.562" v="278" actId="165"/>
          <ac:spMkLst>
            <pc:docMk/>
            <pc:sldMk cId="4112638671" sldId="349"/>
            <ac:spMk id="238" creationId="{5AA4A0C6-B007-4C34-9364-661A13E70162}"/>
          </ac:spMkLst>
        </pc:spChg>
        <pc:spChg chg="mod">
          <ac:chgData name="Moshe Freedman" userId="60dcc7a2-9905-4a61-8dfb-1ee9c74ad375" providerId="ADAL" clId="{C5EAC0CC-C095-47E3-8E36-104AA1C618AD}" dt="2020-12-08T18:07:10.562" v="278" actId="165"/>
          <ac:spMkLst>
            <pc:docMk/>
            <pc:sldMk cId="4112638671" sldId="349"/>
            <ac:spMk id="253" creationId="{A37907B3-5CD2-42DC-8360-6953A4BEE7F6}"/>
          </ac:spMkLst>
        </pc:spChg>
        <pc:grpChg chg="del">
          <ac:chgData name="Moshe Freedman" userId="60dcc7a2-9905-4a61-8dfb-1ee9c74ad375" providerId="ADAL" clId="{C5EAC0CC-C095-47E3-8E36-104AA1C618AD}" dt="2020-12-08T18:07:10.562" v="278" actId="165"/>
          <ac:grpSpMkLst>
            <pc:docMk/>
            <pc:sldMk cId="4112638671" sldId="349"/>
            <ac:grpSpMk id="3" creationId="{D0CFB42A-916F-4AD6-B325-F66A5E742B8A}"/>
          </ac:grpSpMkLst>
        </pc:grpChg>
        <pc:grpChg chg="add mod">
          <ac:chgData name="Moshe Freedman" userId="60dcc7a2-9905-4a61-8dfb-1ee9c74ad375" providerId="ADAL" clId="{C5EAC0CC-C095-47E3-8E36-104AA1C618AD}" dt="2020-12-08T18:08:09.940" v="297" actId="164"/>
          <ac:grpSpMkLst>
            <pc:docMk/>
            <pc:sldMk cId="4112638671" sldId="349"/>
            <ac:grpSpMk id="4" creationId="{397B03CF-8D69-4999-8858-74B79B5B927D}"/>
          </ac:grpSpMkLst>
        </pc:grpChg>
        <pc:grpChg chg="mod topLvl">
          <ac:chgData name="Moshe Freedman" userId="60dcc7a2-9905-4a61-8dfb-1ee9c74ad375" providerId="ADAL" clId="{C5EAC0CC-C095-47E3-8E36-104AA1C618AD}" dt="2020-12-08T18:08:09.940" v="297" actId="164"/>
          <ac:grpSpMkLst>
            <pc:docMk/>
            <pc:sldMk cId="4112638671" sldId="349"/>
            <ac:grpSpMk id="19" creationId="{60890ADF-C07A-430D-817A-320B42BA25D8}"/>
          </ac:grpSpMkLst>
        </pc:grpChg>
        <pc:grpChg chg="add del mod">
          <ac:chgData name="Moshe Freedman" userId="60dcc7a2-9905-4a61-8dfb-1ee9c74ad375" providerId="ADAL" clId="{C5EAC0CC-C095-47E3-8E36-104AA1C618AD}" dt="2020-12-08T18:07:30.954" v="284" actId="478"/>
          <ac:grpSpMkLst>
            <pc:docMk/>
            <pc:sldMk cId="4112638671" sldId="349"/>
            <ac:grpSpMk id="69" creationId="{3DFEF402-B47B-4F97-BD90-2EDC82407D75}"/>
          </ac:grpSpMkLst>
        </pc:grpChg>
        <pc:grpChg chg="add mod">
          <ac:chgData name="Moshe Freedman" userId="60dcc7a2-9905-4a61-8dfb-1ee9c74ad375" providerId="ADAL" clId="{C5EAC0CC-C095-47E3-8E36-104AA1C618AD}" dt="2020-12-08T18:07:24.128" v="281" actId="14100"/>
          <ac:grpSpMkLst>
            <pc:docMk/>
            <pc:sldMk cId="4112638671" sldId="349"/>
            <ac:grpSpMk id="72" creationId="{F695365A-B223-4E3F-81DA-860E7AC53140}"/>
          </ac:grpSpMkLst>
        </pc:grpChg>
        <pc:grpChg chg="add del mod">
          <ac:chgData name="Moshe Freedman" userId="60dcc7a2-9905-4a61-8dfb-1ee9c74ad375" providerId="ADAL" clId="{C5EAC0CC-C095-47E3-8E36-104AA1C618AD}" dt="2020-12-08T18:07:32.230" v="286" actId="478"/>
          <ac:grpSpMkLst>
            <pc:docMk/>
            <pc:sldMk cId="4112638671" sldId="349"/>
            <ac:grpSpMk id="75" creationId="{E8E96817-5D8B-4786-B731-D39C1FBD4CF2}"/>
          </ac:grpSpMkLst>
        </pc:grpChg>
        <pc:grpChg chg="mod topLvl">
          <ac:chgData name="Moshe Freedman" userId="60dcc7a2-9905-4a61-8dfb-1ee9c74ad375" providerId="ADAL" clId="{C5EAC0CC-C095-47E3-8E36-104AA1C618AD}" dt="2020-12-08T18:08:09.940" v="297" actId="164"/>
          <ac:grpSpMkLst>
            <pc:docMk/>
            <pc:sldMk cId="4112638671" sldId="349"/>
            <ac:grpSpMk id="76" creationId="{63DAFFB5-D6D9-4EDB-9603-98B5A08744CE}"/>
          </ac:grpSpMkLst>
        </pc:grpChg>
        <pc:grpChg chg="add del mod">
          <ac:chgData name="Moshe Freedman" userId="60dcc7a2-9905-4a61-8dfb-1ee9c74ad375" providerId="ADAL" clId="{C5EAC0CC-C095-47E3-8E36-104AA1C618AD}" dt="2020-12-08T18:07:28.716" v="283" actId="478"/>
          <ac:grpSpMkLst>
            <pc:docMk/>
            <pc:sldMk cId="4112638671" sldId="349"/>
            <ac:grpSpMk id="81" creationId="{7D81FAAF-C312-417B-8F22-626B1C0E5125}"/>
          </ac:grpSpMkLst>
        </pc:grpChg>
        <pc:grpChg chg="add mod">
          <ac:chgData name="Moshe Freedman" userId="60dcc7a2-9905-4a61-8dfb-1ee9c74ad375" providerId="ADAL" clId="{C5EAC0CC-C095-47E3-8E36-104AA1C618AD}" dt="2020-12-08T18:07:35.067" v="287" actId="571"/>
          <ac:grpSpMkLst>
            <pc:docMk/>
            <pc:sldMk cId="4112638671" sldId="349"/>
            <ac:grpSpMk id="84" creationId="{0CD2CD9C-55D6-48D9-8AD4-742C83346392}"/>
          </ac:grpSpMkLst>
        </pc:grpChg>
        <pc:grpChg chg="mod topLvl">
          <ac:chgData name="Moshe Freedman" userId="60dcc7a2-9905-4a61-8dfb-1ee9c74ad375" providerId="ADAL" clId="{C5EAC0CC-C095-47E3-8E36-104AA1C618AD}" dt="2020-12-08T18:08:09.940" v="297" actId="164"/>
          <ac:grpSpMkLst>
            <pc:docMk/>
            <pc:sldMk cId="4112638671" sldId="349"/>
            <ac:grpSpMk id="86" creationId="{B0804675-D51C-44C9-BE97-E44CA4E77BC1}"/>
          </ac:grpSpMkLst>
        </pc:grpChg>
        <pc:grpChg chg="add mod">
          <ac:chgData name="Moshe Freedman" userId="60dcc7a2-9905-4a61-8dfb-1ee9c74ad375" providerId="ADAL" clId="{C5EAC0CC-C095-47E3-8E36-104AA1C618AD}" dt="2020-12-08T18:07:37.553" v="288" actId="571"/>
          <ac:grpSpMkLst>
            <pc:docMk/>
            <pc:sldMk cId="4112638671" sldId="349"/>
            <ac:grpSpMk id="90" creationId="{826993AB-E0E1-4612-9CA7-6BE0C01E234B}"/>
          </ac:grpSpMkLst>
        </pc:grpChg>
        <pc:grpChg chg="add mod">
          <ac:chgData name="Moshe Freedman" userId="60dcc7a2-9905-4a61-8dfb-1ee9c74ad375" providerId="ADAL" clId="{C5EAC0CC-C095-47E3-8E36-104AA1C618AD}" dt="2020-12-08T18:07:40.501" v="290" actId="1076"/>
          <ac:grpSpMkLst>
            <pc:docMk/>
            <pc:sldMk cId="4112638671" sldId="349"/>
            <ac:grpSpMk id="93" creationId="{29AD56B3-E2DE-4170-9649-D8C0D8E20B48}"/>
          </ac:grpSpMkLst>
        </pc:grpChg>
        <pc:grpChg chg="mod topLvl">
          <ac:chgData name="Moshe Freedman" userId="60dcc7a2-9905-4a61-8dfb-1ee9c74ad375" providerId="ADAL" clId="{C5EAC0CC-C095-47E3-8E36-104AA1C618AD}" dt="2020-12-08T18:08:09.940" v="297" actId="164"/>
          <ac:grpSpMkLst>
            <pc:docMk/>
            <pc:sldMk cId="4112638671" sldId="349"/>
            <ac:grpSpMk id="95" creationId="{88D57A79-4D8A-4083-A471-308C038D7CE6}"/>
          </ac:grpSpMkLst>
        </pc:grpChg>
        <pc:grpChg chg="mod topLvl">
          <ac:chgData name="Moshe Freedman" userId="60dcc7a2-9905-4a61-8dfb-1ee9c74ad375" providerId="ADAL" clId="{C5EAC0CC-C095-47E3-8E36-104AA1C618AD}" dt="2020-12-08T18:08:09.940" v="297" actId="164"/>
          <ac:grpSpMkLst>
            <pc:docMk/>
            <pc:sldMk cId="4112638671" sldId="349"/>
            <ac:grpSpMk id="98" creationId="{EF012192-59C1-4219-BCAB-16868277EFCB}"/>
          </ac:grpSpMkLst>
        </pc:grpChg>
        <pc:grpChg chg="add mod">
          <ac:chgData name="Moshe Freedman" userId="60dcc7a2-9905-4a61-8dfb-1ee9c74ad375" providerId="ADAL" clId="{C5EAC0CC-C095-47E3-8E36-104AA1C618AD}" dt="2020-12-08T18:07:45.178" v="292" actId="688"/>
          <ac:grpSpMkLst>
            <pc:docMk/>
            <pc:sldMk cId="4112638671" sldId="349"/>
            <ac:grpSpMk id="102" creationId="{1E043C14-AD83-4C28-B855-44D9E5254035}"/>
          </ac:grpSpMkLst>
        </pc:grpChg>
        <pc:grpChg chg="mod topLvl">
          <ac:chgData name="Moshe Freedman" userId="60dcc7a2-9905-4a61-8dfb-1ee9c74ad375" providerId="ADAL" clId="{C5EAC0CC-C095-47E3-8E36-104AA1C618AD}" dt="2020-12-08T18:08:09.940" v="297" actId="164"/>
          <ac:grpSpMkLst>
            <pc:docMk/>
            <pc:sldMk cId="4112638671" sldId="349"/>
            <ac:grpSpMk id="104" creationId="{8D54724B-06FC-4310-AA0F-C1156F4623C2}"/>
          </ac:grpSpMkLst>
        </pc:grpChg>
        <pc:grpChg chg="add mod">
          <ac:chgData name="Moshe Freedman" userId="60dcc7a2-9905-4a61-8dfb-1ee9c74ad375" providerId="ADAL" clId="{C5EAC0CC-C095-47E3-8E36-104AA1C618AD}" dt="2020-12-08T18:07:47.414" v="293" actId="571"/>
          <ac:grpSpMkLst>
            <pc:docMk/>
            <pc:sldMk cId="4112638671" sldId="349"/>
            <ac:grpSpMk id="108" creationId="{EA4C9BAB-B20A-4BE5-B8D8-E4D98FE50B7F}"/>
          </ac:grpSpMkLst>
        </pc:grpChg>
        <pc:grpChg chg="add mod">
          <ac:chgData name="Moshe Freedman" userId="60dcc7a2-9905-4a61-8dfb-1ee9c74ad375" providerId="ADAL" clId="{C5EAC0CC-C095-47E3-8E36-104AA1C618AD}" dt="2020-12-08T18:07:48.871" v="294" actId="571"/>
          <ac:grpSpMkLst>
            <pc:docMk/>
            <pc:sldMk cId="4112638671" sldId="349"/>
            <ac:grpSpMk id="111" creationId="{05E9F429-66D4-4CBE-9255-CDCAADB62893}"/>
          </ac:grpSpMkLst>
        </pc:grpChg>
        <pc:grpChg chg="add mod">
          <ac:chgData name="Moshe Freedman" userId="60dcc7a2-9905-4a61-8dfb-1ee9c74ad375" providerId="ADAL" clId="{C5EAC0CC-C095-47E3-8E36-104AA1C618AD}" dt="2020-12-08T18:07:51.114" v="295" actId="571"/>
          <ac:grpSpMkLst>
            <pc:docMk/>
            <pc:sldMk cId="4112638671" sldId="349"/>
            <ac:grpSpMk id="118" creationId="{10286B77-9410-4CA5-8B7A-2B96038BED93}"/>
          </ac:grpSpMkLst>
        </pc:grpChg>
        <pc:grpChg chg="add mod">
          <ac:chgData name="Moshe Freedman" userId="60dcc7a2-9905-4a61-8dfb-1ee9c74ad375" providerId="ADAL" clId="{C5EAC0CC-C095-47E3-8E36-104AA1C618AD}" dt="2020-12-08T18:07:55.346" v="296" actId="571"/>
          <ac:grpSpMkLst>
            <pc:docMk/>
            <pc:sldMk cId="4112638671" sldId="349"/>
            <ac:grpSpMk id="121" creationId="{F86039A4-AEED-40A7-8B08-42096740B27C}"/>
          </ac:grpSpMkLst>
        </pc:grpChg>
        <pc:grpChg chg="add mod">
          <ac:chgData name="Moshe Freedman" userId="60dcc7a2-9905-4a61-8dfb-1ee9c74ad375" providerId="ADAL" clId="{C5EAC0CC-C095-47E3-8E36-104AA1C618AD}" dt="2020-12-08T18:08:13.698" v="298" actId="571"/>
          <ac:grpSpMkLst>
            <pc:docMk/>
            <pc:sldMk cId="4112638671" sldId="349"/>
            <ac:grpSpMk id="124" creationId="{A7CA9916-DCC0-46B4-BA25-44188CE2C2C2}"/>
          </ac:grpSpMkLst>
        </pc:grpChg>
        <pc:grpChg chg="mod">
          <ac:chgData name="Moshe Freedman" userId="60dcc7a2-9905-4a61-8dfb-1ee9c74ad375" providerId="ADAL" clId="{C5EAC0CC-C095-47E3-8E36-104AA1C618AD}" dt="2020-12-08T18:08:13.698" v="298" actId="571"/>
          <ac:grpSpMkLst>
            <pc:docMk/>
            <pc:sldMk cId="4112638671" sldId="349"/>
            <ac:grpSpMk id="125" creationId="{1144D371-DAAE-4CB2-B868-3B72E3F05AD2}"/>
          </ac:grpSpMkLst>
        </pc:grpChg>
        <pc:grpChg chg="mod">
          <ac:chgData name="Moshe Freedman" userId="60dcc7a2-9905-4a61-8dfb-1ee9c74ad375" providerId="ADAL" clId="{C5EAC0CC-C095-47E3-8E36-104AA1C618AD}" dt="2020-12-08T18:08:13.698" v="298" actId="571"/>
          <ac:grpSpMkLst>
            <pc:docMk/>
            <pc:sldMk cId="4112638671" sldId="349"/>
            <ac:grpSpMk id="126" creationId="{01BE59F4-690A-48FF-BB6A-C28837873849}"/>
          </ac:grpSpMkLst>
        </pc:grpChg>
        <pc:grpChg chg="mod">
          <ac:chgData name="Moshe Freedman" userId="60dcc7a2-9905-4a61-8dfb-1ee9c74ad375" providerId="ADAL" clId="{C5EAC0CC-C095-47E3-8E36-104AA1C618AD}" dt="2020-12-08T18:08:13.698" v="298" actId="571"/>
          <ac:grpSpMkLst>
            <pc:docMk/>
            <pc:sldMk cId="4112638671" sldId="349"/>
            <ac:grpSpMk id="127" creationId="{07F0AFC7-3941-4058-9F33-4285B20D2C67}"/>
          </ac:grpSpMkLst>
        </pc:grpChg>
        <pc:grpChg chg="mod">
          <ac:chgData name="Moshe Freedman" userId="60dcc7a2-9905-4a61-8dfb-1ee9c74ad375" providerId="ADAL" clId="{C5EAC0CC-C095-47E3-8E36-104AA1C618AD}" dt="2020-12-08T18:08:13.698" v="298" actId="571"/>
          <ac:grpSpMkLst>
            <pc:docMk/>
            <pc:sldMk cId="4112638671" sldId="349"/>
            <ac:grpSpMk id="128" creationId="{DDD247F8-C14F-4A1C-AF64-6BC42DEBBB70}"/>
          </ac:grpSpMkLst>
        </pc:grpChg>
        <pc:grpChg chg="mod">
          <ac:chgData name="Moshe Freedman" userId="60dcc7a2-9905-4a61-8dfb-1ee9c74ad375" providerId="ADAL" clId="{C5EAC0CC-C095-47E3-8E36-104AA1C618AD}" dt="2020-12-08T18:08:13.698" v="298" actId="571"/>
          <ac:grpSpMkLst>
            <pc:docMk/>
            <pc:sldMk cId="4112638671" sldId="349"/>
            <ac:grpSpMk id="129" creationId="{63DC21E8-13AE-4879-8266-54F5C0EDAF4C}"/>
          </ac:grpSpMkLst>
        </pc:grpChg>
        <pc:grpChg chg="mod">
          <ac:chgData name="Moshe Freedman" userId="60dcc7a2-9905-4a61-8dfb-1ee9c74ad375" providerId="ADAL" clId="{C5EAC0CC-C095-47E3-8E36-104AA1C618AD}" dt="2020-12-08T18:08:13.698" v="298" actId="571"/>
          <ac:grpSpMkLst>
            <pc:docMk/>
            <pc:sldMk cId="4112638671" sldId="349"/>
            <ac:grpSpMk id="130" creationId="{696083AD-6235-459F-9B43-535BCB8F4D9C}"/>
          </ac:grpSpMkLst>
        </pc:grpChg>
        <pc:grpChg chg="mod">
          <ac:chgData name="Moshe Freedman" userId="60dcc7a2-9905-4a61-8dfb-1ee9c74ad375" providerId="ADAL" clId="{C5EAC0CC-C095-47E3-8E36-104AA1C618AD}" dt="2020-12-08T18:08:13.698" v="298" actId="571"/>
          <ac:grpSpMkLst>
            <pc:docMk/>
            <pc:sldMk cId="4112638671" sldId="349"/>
            <ac:grpSpMk id="131" creationId="{4DF9F5F5-269B-4AAF-B254-1C7DAE448248}"/>
          </ac:grpSpMkLst>
        </pc:grpChg>
        <pc:grpChg chg="mod">
          <ac:chgData name="Moshe Freedman" userId="60dcc7a2-9905-4a61-8dfb-1ee9c74ad375" providerId="ADAL" clId="{C5EAC0CC-C095-47E3-8E36-104AA1C618AD}" dt="2020-12-08T18:08:13.698" v="298" actId="571"/>
          <ac:grpSpMkLst>
            <pc:docMk/>
            <pc:sldMk cId="4112638671" sldId="349"/>
            <ac:grpSpMk id="138" creationId="{FF2B0FB0-6F62-44EE-AD09-29F778974ACC}"/>
          </ac:grpSpMkLst>
        </pc:grpChg>
        <pc:grpChg chg="add mod">
          <ac:chgData name="Moshe Freedman" userId="60dcc7a2-9905-4a61-8dfb-1ee9c74ad375" providerId="ADAL" clId="{C5EAC0CC-C095-47E3-8E36-104AA1C618AD}" dt="2020-12-08T18:08:16.214" v="299" actId="571"/>
          <ac:grpSpMkLst>
            <pc:docMk/>
            <pc:sldMk cId="4112638671" sldId="349"/>
            <ac:grpSpMk id="156" creationId="{FFD44FDD-C0D7-4DF7-87AF-89BE0B2F4B35}"/>
          </ac:grpSpMkLst>
        </pc:grpChg>
        <pc:grpChg chg="mod">
          <ac:chgData name="Moshe Freedman" userId="60dcc7a2-9905-4a61-8dfb-1ee9c74ad375" providerId="ADAL" clId="{C5EAC0CC-C095-47E3-8E36-104AA1C618AD}" dt="2020-12-08T18:08:16.214" v="299" actId="571"/>
          <ac:grpSpMkLst>
            <pc:docMk/>
            <pc:sldMk cId="4112638671" sldId="349"/>
            <ac:grpSpMk id="157" creationId="{30227BE7-26D6-46E8-93B0-B9A05F989913}"/>
          </ac:grpSpMkLst>
        </pc:grpChg>
        <pc:grpChg chg="mod">
          <ac:chgData name="Moshe Freedman" userId="60dcc7a2-9905-4a61-8dfb-1ee9c74ad375" providerId="ADAL" clId="{C5EAC0CC-C095-47E3-8E36-104AA1C618AD}" dt="2020-12-08T18:08:16.214" v="299" actId="571"/>
          <ac:grpSpMkLst>
            <pc:docMk/>
            <pc:sldMk cId="4112638671" sldId="349"/>
            <ac:grpSpMk id="158" creationId="{50861AA3-5206-484D-8C92-A9DCAB78300E}"/>
          </ac:grpSpMkLst>
        </pc:grpChg>
        <pc:grpChg chg="mod">
          <ac:chgData name="Moshe Freedman" userId="60dcc7a2-9905-4a61-8dfb-1ee9c74ad375" providerId="ADAL" clId="{C5EAC0CC-C095-47E3-8E36-104AA1C618AD}" dt="2020-12-08T18:08:16.214" v="299" actId="571"/>
          <ac:grpSpMkLst>
            <pc:docMk/>
            <pc:sldMk cId="4112638671" sldId="349"/>
            <ac:grpSpMk id="159" creationId="{08A3B952-40DE-4D2B-8D87-9255B68C85A0}"/>
          </ac:grpSpMkLst>
        </pc:grpChg>
        <pc:grpChg chg="mod">
          <ac:chgData name="Moshe Freedman" userId="60dcc7a2-9905-4a61-8dfb-1ee9c74ad375" providerId="ADAL" clId="{C5EAC0CC-C095-47E3-8E36-104AA1C618AD}" dt="2020-12-08T18:08:16.214" v="299" actId="571"/>
          <ac:grpSpMkLst>
            <pc:docMk/>
            <pc:sldMk cId="4112638671" sldId="349"/>
            <ac:grpSpMk id="160" creationId="{4175744B-5E1E-42B0-AD34-EBC423B68A59}"/>
          </ac:grpSpMkLst>
        </pc:grpChg>
        <pc:grpChg chg="mod">
          <ac:chgData name="Moshe Freedman" userId="60dcc7a2-9905-4a61-8dfb-1ee9c74ad375" providerId="ADAL" clId="{C5EAC0CC-C095-47E3-8E36-104AA1C618AD}" dt="2020-12-08T18:08:16.214" v="299" actId="571"/>
          <ac:grpSpMkLst>
            <pc:docMk/>
            <pc:sldMk cId="4112638671" sldId="349"/>
            <ac:grpSpMk id="161" creationId="{D593AAFA-DD2D-4B05-BDAB-BF374FBBE042}"/>
          </ac:grpSpMkLst>
        </pc:grpChg>
        <pc:grpChg chg="mod">
          <ac:chgData name="Moshe Freedman" userId="60dcc7a2-9905-4a61-8dfb-1ee9c74ad375" providerId="ADAL" clId="{C5EAC0CC-C095-47E3-8E36-104AA1C618AD}" dt="2020-12-08T18:08:16.214" v="299" actId="571"/>
          <ac:grpSpMkLst>
            <pc:docMk/>
            <pc:sldMk cId="4112638671" sldId="349"/>
            <ac:grpSpMk id="162" creationId="{EAF79DF4-78B2-4450-B268-EA44D871D4B7}"/>
          </ac:grpSpMkLst>
        </pc:grpChg>
        <pc:grpChg chg="mod">
          <ac:chgData name="Moshe Freedman" userId="60dcc7a2-9905-4a61-8dfb-1ee9c74ad375" providerId="ADAL" clId="{C5EAC0CC-C095-47E3-8E36-104AA1C618AD}" dt="2020-12-08T18:08:16.214" v="299" actId="571"/>
          <ac:grpSpMkLst>
            <pc:docMk/>
            <pc:sldMk cId="4112638671" sldId="349"/>
            <ac:grpSpMk id="163" creationId="{E23CE78B-8389-4667-A060-E6E88BF3066D}"/>
          </ac:grpSpMkLst>
        </pc:grpChg>
        <pc:grpChg chg="mod">
          <ac:chgData name="Moshe Freedman" userId="60dcc7a2-9905-4a61-8dfb-1ee9c74ad375" providerId="ADAL" clId="{C5EAC0CC-C095-47E3-8E36-104AA1C618AD}" dt="2020-12-08T18:08:16.214" v="299" actId="571"/>
          <ac:grpSpMkLst>
            <pc:docMk/>
            <pc:sldMk cId="4112638671" sldId="349"/>
            <ac:grpSpMk id="170" creationId="{68FE5345-8AC8-4120-8B01-3D20D0D67E4D}"/>
          </ac:grpSpMkLst>
        </pc:grpChg>
        <pc:grpChg chg="mod topLvl">
          <ac:chgData name="Moshe Freedman" userId="60dcc7a2-9905-4a61-8dfb-1ee9c74ad375" providerId="ADAL" clId="{C5EAC0CC-C095-47E3-8E36-104AA1C618AD}" dt="2020-12-08T18:08:09.940" v="297" actId="164"/>
          <ac:grpSpMkLst>
            <pc:docMk/>
            <pc:sldMk cId="4112638671" sldId="349"/>
            <ac:grpSpMk id="234" creationId="{5AB6EB3B-8CFB-4FE5-9C17-882EADB51145}"/>
          </ac:grpSpMkLst>
        </pc:grpChg>
        <pc:grpChg chg="mod topLvl">
          <ac:chgData name="Moshe Freedman" userId="60dcc7a2-9905-4a61-8dfb-1ee9c74ad375" providerId="ADAL" clId="{C5EAC0CC-C095-47E3-8E36-104AA1C618AD}" dt="2020-12-08T18:07:10.562" v="278" actId="165"/>
          <ac:grpSpMkLst>
            <pc:docMk/>
            <pc:sldMk cId="4112638671" sldId="349"/>
            <ac:grpSpMk id="237" creationId="{0D3C747B-1028-487D-9863-B6412A7FD8FC}"/>
          </ac:grpSpMkLst>
        </pc:grpChg>
        <pc:grpChg chg="mod topLvl">
          <ac:chgData name="Moshe Freedman" userId="60dcc7a2-9905-4a61-8dfb-1ee9c74ad375" providerId="ADAL" clId="{C5EAC0CC-C095-47E3-8E36-104AA1C618AD}" dt="2020-12-08T18:08:09.940" v="297" actId="164"/>
          <ac:grpSpMkLst>
            <pc:docMk/>
            <pc:sldMk cId="4112638671" sldId="349"/>
            <ac:grpSpMk id="252" creationId="{A28AF10C-012F-4D78-84E6-D6033603AFE2}"/>
          </ac:grpSpMkLst>
        </pc:grpChg>
        <pc:cxnChg chg="mod">
          <ac:chgData name="Moshe Freedman" userId="60dcc7a2-9905-4a61-8dfb-1ee9c74ad375" providerId="ADAL" clId="{C5EAC0CC-C095-47E3-8E36-104AA1C618AD}" dt="2020-12-08T18:07:20.842" v="279" actId="571"/>
          <ac:cxnSpMkLst>
            <pc:docMk/>
            <pc:sldMk cId="4112638671" sldId="349"/>
            <ac:cxnSpMk id="71" creationId="{9732E8CB-A8B7-415C-8A22-A3DDDD57FC9E}"/>
          </ac:cxnSpMkLst>
        </pc:cxnChg>
        <pc:cxnChg chg="mod">
          <ac:chgData name="Moshe Freedman" userId="60dcc7a2-9905-4a61-8dfb-1ee9c74ad375" providerId="ADAL" clId="{C5EAC0CC-C095-47E3-8E36-104AA1C618AD}" dt="2020-12-08T18:07:20.842" v="279" actId="571"/>
          <ac:cxnSpMkLst>
            <pc:docMk/>
            <pc:sldMk cId="4112638671" sldId="349"/>
            <ac:cxnSpMk id="74" creationId="{4513F005-F3E5-4166-B210-C1A13AE4DBCC}"/>
          </ac:cxnSpMkLst>
        </pc:cxnChg>
        <pc:cxnChg chg="mod">
          <ac:chgData name="Moshe Freedman" userId="60dcc7a2-9905-4a61-8dfb-1ee9c74ad375" providerId="ADAL" clId="{C5EAC0CC-C095-47E3-8E36-104AA1C618AD}" dt="2020-12-08T18:07:10.562" v="278" actId="165"/>
          <ac:cxnSpMkLst>
            <pc:docMk/>
            <pc:sldMk cId="4112638671" sldId="349"/>
            <ac:cxnSpMk id="78" creationId="{5E3ACE97-1A22-49FC-8A6E-A1ADFA9090FB}"/>
          </ac:cxnSpMkLst>
        </pc:cxnChg>
        <pc:cxnChg chg="mod">
          <ac:chgData name="Moshe Freedman" userId="60dcc7a2-9905-4a61-8dfb-1ee9c74ad375" providerId="ADAL" clId="{C5EAC0CC-C095-47E3-8E36-104AA1C618AD}" dt="2020-12-08T18:07:20.842" v="279" actId="571"/>
          <ac:cxnSpMkLst>
            <pc:docMk/>
            <pc:sldMk cId="4112638671" sldId="349"/>
            <ac:cxnSpMk id="80" creationId="{4C31B9A7-1ACD-4CA4-9650-A8208A6A0A35}"/>
          </ac:cxnSpMkLst>
        </pc:cxnChg>
        <pc:cxnChg chg="mod">
          <ac:chgData name="Moshe Freedman" userId="60dcc7a2-9905-4a61-8dfb-1ee9c74ad375" providerId="ADAL" clId="{C5EAC0CC-C095-47E3-8E36-104AA1C618AD}" dt="2020-12-08T18:07:20.842" v="279" actId="571"/>
          <ac:cxnSpMkLst>
            <pc:docMk/>
            <pc:sldMk cId="4112638671" sldId="349"/>
            <ac:cxnSpMk id="83" creationId="{A3025BA3-6A14-439E-A5A1-08CAA383EA50}"/>
          </ac:cxnSpMkLst>
        </pc:cxnChg>
        <pc:cxnChg chg="mod">
          <ac:chgData name="Moshe Freedman" userId="60dcc7a2-9905-4a61-8dfb-1ee9c74ad375" providerId="ADAL" clId="{C5EAC0CC-C095-47E3-8E36-104AA1C618AD}" dt="2020-12-08T18:07:10.562" v="278" actId="165"/>
          <ac:cxnSpMkLst>
            <pc:docMk/>
            <pc:sldMk cId="4112638671" sldId="349"/>
            <ac:cxnSpMk id="88" creationId="{232FB6CA-9AB8-416F-908B-24CFBB1A821B}"/>
          </ac:cxnSpMkLst>
        </pc:cxnChg>
        <pc:cxnChg chg="mod">
          <ac:chgData name="Moshe Freedman" userId="60dcc7a2-9905-4a61-8dfb-1ee9c74ad375" providerId="ADAL" clId="{C5EAC0CC-C095-47E3-8E36-104AA1C618AD}" dt="2020-12-08T18:07:35.067" v="287" actId="571"/>
          <ac:cxnSpMkLst>
            <pc:docMk/>
            <pc:sldMk cId="4112638671" sldId="349"/>
            <ac:cxnSpMk id="89" creationId="{3DD01C7C-95C0-4034-9DE3-C046B9E036F0}"/>
          </ac:cxnSpMkLst>
        </pc:cxnChg>
        <pc:cxnChg chg="mod">
          <ac:chgData name="Moshe Freedman" userId="60dcc7a2-9905-4a61-8dfb-1ee9c74ad375" providerId="ADAL" clId="{C5EAC0CC-C095-47E3-8E36-104AA1C618AD}" dt="2020-12-08T18:07:37.553" v="288" actId="571"/>
          <ac:cxnSpMkLst>
            <pc:docMk/>
            <pc:sldMk cId="4112638671" sldId="349"/>
            <ac:cxnSpMk id="92" creationId="{0DEF6D86-795C-4CF2-9628-E963DADD25BA}"/>
          </ac:cxnSpMkLst>
        </pc:cxnChg>
        <pc:cxnChg chg="mod">
          <ac:chgData name="Moshe Freedman" userId="60dcc7a2-9905-4a61-8dfb-1ee9c74ad375" providerId="ADAL" clId="{C5EAC0CC-C095-47E3-8E36-104AA1C618AD}" dt="2020-12-08T18:07:10.562" v="278" actId="165"/>
          <ac:cxnSpMkLst>
            <pc:docMk/>
            <pc:sldMk cId="4112638671" sldId="349"/>
            <ac:cxnSpMk id="97" creationId="{2551982C-EE6D-4947-AC89-42BF0EDC84DC}"/>
          </ac:cxnSpMkLst>
        </pc:cxnChg>
        <pc:cxnChg chg="mod">
          <ac:chgData name="Moshe Freedman" userId="60dcc7a2-9905-4a61-8dfb-1ee9c74ad375" providerId="ADAL" clId="{C5EAC0CC-C095-47E3-8E36-104AA1C618AD}" dt="2020-12-08T18:07:10.562" v="278" actId="165"/>
          <ac:cxnSpMkLst>
            <pc:docMk/>
            <pc:sldMk cId="4112638671" sldId="349"/>
            <ac:cxnSpMk id="100" creationId="{F77A2795-634F-42EF-A79E-83A61949DB33}"/>
          </ac:cxnSpMkLst>
        </pc:cxnChg>
        <pc:cxnChg chg="mod">
          <ac:chgData name="Moshe Freedman" userId="60dcc7a2-9905-4a61-8dfb-1ee9c74ad375" providerId="ADAL" clId="{C5EAC0CC-C095-47E3-8E36-104AA1C618AD}" dt="2020-12-08T18:07:38.875" v="289" actId="571"/>
          <ac:cxnSpMkLst>
            <pc:docMk/>
            <pc:sldMk cId="4112638671" sldId="349"/>
            <ac:cxnSpMk id="101" creationId="{4673D42B-140D-4C95-B08C-C18B3EA06ECB}"/>
          </ac:cxnSpMkLst>
        </pc:cxnChg>
        <pc:cxnChg chg="mod">
          <ac:chgData name="Moshe Freedman" userId="60dcc7a2-9905-4a61-8dfb-1ee9c74ad375" providerId="ADAL" clId="{C5EAC0CC-C095-47E3-8E36-104AA1C618AD}" dt="2020-12-08T18:07:10.562" v="278" actId="165"/>
          <ac:cxnSpMkLst>
            <pc:docMk/>
            <pc:sldMk cId="4112638671" sldId="349"/>
            <ac:cxnSpMk id="106" creationId="{560F8C10-5F25-426B-8FC2-B4B001802799}"/>
          </ac:cxnSpMkLst>
        </pc:cxnChg>
        <pc:cxnChg chg="mod">
          <ac:chgData name="Moshe Freedman" userId="60dcc7a2-9905-4a61-8dfb-1ee9c74ad375" providerId="ADAL" clId="{C5EAC0CC-C095-47E3-8E36-104AA1C618AD}" dt="2020-12-08T18:07:42.984" v="291" actId="571"/>
          <ac:cxnSpMkLst>
            <pc:docMk/>
            <pc:sldMk cId="4112638671" sldId="349"/>
            <ac:cxnSpMk id="107" creationId="{4E2827B9-836B-45A7-839E-C8EC1F09A401}"/>
          </ac:cxnSpMkLst>
        </pc:cxnChg>
        <pc:cxnChg chg="mod">
          <ac:chgData name="Moshe Freedman" userId="60dcc7a2-9905-4a61-8dfb-1ee9c74ad375" providerId="ADAL" clId="{C5EAC0CC-C095-47E3-8E36-104AA1C618AD}" dt="2020-12-08T18:07:47.414" v="293" actId="571"/>
          <ac:cxnSpMkLst>
            <pc:docMk/>
            <pc:sldMk cId="4112638671" sldId="349"/>
            <ac:cxnSpMk id="110" creationId="{59EA139B-7C5C-4F6D-9988-E1B5BE15B740}"/>
          </ac:cxnSpMkLst>
        </pc:cxnChg>
        <pc:cxnChg chg="mod">
          <ac:chgData name="Moshe Freedman" userId="60dcc7a2-9905-4a61-8dfb-1ee9c74ad375" providerId="ADAL" clId="{C5EAC0CC-C095-47E3-8E36-104AA1C618AD}" dt="2020-12-08T18:07:48.871" v="294" actId="571"/>
          <ac:cxnSpMkLst>
            <pc:docMk/>
            <pc:sldMk cId="4112638671" sldId="349"/>
            <ac:cxnSpMk id="113" creationId="{5FC936F2-8AB4-484E-9F16-97D891EE3618}"/>
          </ac:cxnSpMkLst>
        </pc:cxnChg>
        <pc:cxnChg chg="mod topLvl">
          <ac:chgData name="Moshe Freedman" userId="60dcc7a2-9905-4a61-8dfb-1ee9c74ad375" providerId="ADAL" clId="{C5EAC0CC-C095-47E3-8E36-104AA1C618AD}" dt="2020-12-08T18:08:09.940" v="297" actId="164"/>
          <ac:cxnSpMkLst>
            <pc:docMk/>
            <pc:sldMk cId="4112638671" sldId="349"/>
            <ac:cxnSpMk id="115" creationId="{D16E171A-E72A-4F9F-9EBD-0BE4F26075BB}"/>
          </ac:cxnSpMkLst>
        </pc:cxnChg>
        <pc:cxnChg chg="mod topLvl">
          <ac:chgData name="Moshe Freedman" userId="60dcc7a2-9905-4a61-8dfb-1ee9c74ad375" providerId="ADAL" clId="{C5EAC0CC-C095-47E3-8E36-104AA1C618AD}" dt="2020-12-08T18:08:09.940" v="297" actId="164"/>
          <ac:cxnSpMkLst>
            <pc:docMk/>
            <pc:sldMk cId="4112638671" sldId="349"/>
            <ac:cxnSpMk id="116" creationId="{CE64DC98-CC45-49F4-B6BE-C25E7AA9A488}"/>
          </ac:cxnSpMkLst>
        </pc:cxnChg>
        <pc:cxnChg chg="mod">
          <ac:chgData name="Moshe Freedman" userId="60dcc7a2-9905-4a61-8dfb-1ee9c74ad375" providerId="ADAL" clId="{C5EAC0CC-C095-47E3-8E36-104AA1C618AD}" dt="2020-12-08T18:07:51.114" v="295" actId="571"/>
          <ac:cxnSpMkLst>
            <pc:docMk/>
            <pc:sldMk cId="4112638671" sldId="349"/>
            <ac:cxnSpMk id="120" creationId="{896BFB10-6196-48C5-B2F5-AA4F469290C1}"/>
          </ac:cxnSpMkLst>
        </pc:cxnChg>
        <pc:cxnChg chg="mod">
          <ac:chgData name="Moshe Freedman" userId="60dcc7a2-9905-4a61-8dfb-1ee9c74ad375" providerId="ADAL" clId="{C5EAC0CC-C095-47E3-8E36-104AA1C618AD}" dt="2020-12-08T18:07:55.346" v="296" actId="571"/>
          <ac:cxnSpMkLst>
            <pc:docMk/>
            <pc:sldMk cId="4112638671" sldId="349"/>
            <ac:cxnSpMk id="123" creationId="{B5ACE455-09D6-4AC5-8467-B5DB4AB31B8A}"/>
          </ac:cxnSpMkLst>
        </pc:cxnChg>
        <pc:cxnChg chg="mod">
          <ac:chgData name="Moshe Freedman" userId="60dcc7a2-9905-4a61-8dfb-1ee9c74ad375" providerId="ADAL" clId="{C5EAC0CC-C095-47E3-8E36-104AA1C618AD}" dt="2020-12-08T18:08:13.698" v="298" actId="571"/>
          <ac:cxnSpMkLst>
            <pc:docMk/>
            <pc:sldMk cId="4112638671" sldId="349"/>
            <ac:cxnSpMk id="134" creationId="{D291125C-D87C-4AAA-B366-4534AB04FD9A}"/>
          </ac:cxnSpMkLst>
        </pc:cxnChg>
        <pc:cxnChg chg="mod">
          <ac:chgData name="Moshe Freedman" userId="60dcc7a2-9905-4a61-8dfb-1ee9c74ad375" providerId="ADAL" clId="{C5EAC0CC-C095-47E3-8E36-104AA1C618AD}" dt="2020-12-08T18:08:13.698" v="298" actId="571"/>
          <ac:cxnSpMkLst>
            <pc:docMk/>
            <pc:sldMk cId="4112638671" sldId="349"/>
            <ac:cxnSpMk id="135" creationId="{48DB8779-1998-4C42-95CD-DCCA07D9C7B7}"/>
          </ac:cxnSpMkLst>
        </pc:cxnChg>
        <pc:cxnChg chg="mod">
          <ac:chgData name="Moshe Freedman" userId="60dcc7a2-9905-4a61-8dfb-1ee9c74ad375" providerId="ADAL" clId="{C5EAC0CC-C095-47E3-8E36-104AA1C618AD}" dt="2020-12-08T18:08:13.698" v="298" actId="571"/>
          <ac:cxnSpMkLst>
            <pc:docMk/>
            <pc:sldMk cId="4112638671" sldId="349"/>
            <ac:cxnSpMk id="142" creationId="{81A00489-FAF9-4F3C-82D7-1E46CD694425}"/>
          </ac:cxnSpMkLst>
        </pc:cxnChg>
        <pc:cxnChg chg="mod">
          <ac:chgData name="Moshe Freedman" userId="60dcc7a2-9905-4a61-8dfb-1ee9c74ad375" providerId="ADAL" clId="{C5EAC0CC-C095-47E3-8E36-104AA1C618AD}" dt="2020-12-08T18:08:13.698" v="298" actId="571"/>
          <ac:cxnSpMkLst>
            <pc:docMk/>
            <pc:sldMk cId="4112638671" sldId="349"/>
            <ac:cxnSpMk id="144" creationId="{FC92E1D4-9CD0-42DB-923B-91E8EF882E91}"/>
          </ac:cxnSpMkLst>
        </pc:cxnChg>
        <pc:cxnChg chg="mod">
          <ac:chgData name="Moshe Freedman" userId="60dcc7a2-9905-4a61-8dfb-1ee9c74ad375" providerId="ADAL" clId="{C5EAC0CC-C095-47E3-8E36-104AA1C618AD}" dt="2020-12-08T18:08:13.698" v="298" actId="571"/>
          <ac:cxnSpMkLst>
            <pc:docMk/>
            <pc:sldMk cId="4112638671" sldId="349"/>
            <ac:cxnSpMk id="147" creationId="{AF422231-1F46-4839-A319-5D3A3D9CD9BA}"/>
          </ac:cxnSpMkLst>
        </pc:cxnChg>
        <pc:cxnChg chg="mod">
          <ac:chgData name="Moshe Freedman" userId="60dcc7a2-9905-4a61-8dfb-1ee9c74ad375" providerId="ADAL" clId="{C5EAC0CC-C095-47E3-8E36-104AA1C618AD}" dt="2020-12-08T18:08:13.698" v="298" actId="571"/>
          <ac:cxnSpMkLst>
            <pc:docMk/>
            <pc:sldMk cId="4112638671" sldId="349"/>
            <ac:cxnSpMk id="149" creationId="{9A462BDF-B0B0-44F1-AE4B-34AE8ECF262A}"/>
          </ac:cxnSpMkLst>
        </pc:cxnChg>
        <pc:cxnChg chg="mod">
          <ac:chgData name="Moshe Freedman" userId="60dcc7a2-9905-4a61-8dfb-1ee9c74ad375" providerId="ADAL" clId="{C5EAC0CC-C095-47E3-8E36-104AA1C618AD}" dt="2020-12-08T18:08:13.698" v="298" actId="571"/>
          <ac:cxnSpMkLst>
            <pc:docMk/>
            <pc:sldMk cId="4112638671" sldId="349"/>
            <ac:cxnSpMk id="151" creationId="{C92DF9CF-0B9C-4519-B05B-E9770B3DD918}"/>
          </ac:cxnSpMkLst>
        </pc:cxnChg>
        <pc:cxnChg chg="mod">
          <ac:chgData name="Moshe Freedman" userId="60dcc7a2-9905-4a61-8dfb-1ee9c74ad375" providerId="ADAL" clId="{C5EAC0CC-C095-47E3-8E36-104AA1C618AD}" dt="2020-12-08T18:08:13.698" v="298" actId="571"/>
          <ac:cxnSpMkLst>
            <pc:docMk/>
            <pc:sldMk cId="4112638671" sldId="349"/>
            <ac:cxnSpMk id="153" creationId="{94E19588-B355-4154-B223-71982B485BB6}"/>
          </ac:cxnSpMkLst>
        </pc:cxnChg>
        <pc:cxnChg chg="mod">
          <ac:chgData name="Moshe Freedman" userId="60dcc7a2-9905-4a61-8dfb-1ee9c74ad375" providerId="ADAL" clId="{C5EAC0CC-C095-47E3-8E36-104AA1C618AD}" dt="2020-12-08T18:08:13.698" v="298" actId="571"/>
          <ac:cxnSpMkLst>
            <pc:docMk/>
            <pc:sldMk cId="4112638671" sldId="349"/>
            <ac:cxnSpMk id="155" creationId="{C5B3DBA5-3761-4C2F-A688-3CAC6BECDC7E}"/>
          </ac:cxnSpMkLst>
        </pc:cxnChg>
        <pc:cxnChg chg="mod">
          <ac:chgData name="Moshe Freedman" userId="60dcc7a2-9905-4a61-8dfb-1ee9c74ad375" providerId="ADAL" clId="{C5EAC0CC-C095-47E3-8E36-104AA1C618AD}" dt="2020-12-08T18:08:16.214" v="299" actId="571"/>
          <ac:cxnSpMkLst>
            <pc:docMk/>
            <pc:sldMk cId="4112638671" sldId="349"/>
            <ac:cxnSpMk id="166" creationId="{35A679C7-D453-4A56-8F82-C713275EEC99}"/>
          </ac:cxnSpMkLst>
        </pc:cxnChg>
        <pc:cxnChg chg="mod">
          <ac:chgData name="Moshe Freedman" userId="60dcc7a2-9905-4a61-8dfb-1ee9c74ad375" providerId="ADAL" clId="{C5EAC0CC-C095-47E3-8E36-104AA1C618AD}" dt="2020-12-08T18:08:16.214" v="299" actId="571"/>
          <ac:cxnSpMkLst>
            <pc:docMk/>
            <pc:sldMk cId="4112638671" sldId="349"/>
            <ac:cxnSpMk id="167" creationId="{A744EA02-BC96-4693-B674-5B89B01CCA04}"/>
          </ac:cxnSpMkLst>
        </pc:cxnChg>
        <pc:cxnChg chg="mod">
          <ac:chgData name="Moshe Freedman" userId="60dcc7a2-9905-4a61-8dfb-1ee9c74ad375" providerId="ADAL" clId="{C5EAC0CC-C095-47E3-8E36-104AA1C618AD}" dt="2020-12-08T18:08:16.214" v="299" actId="571"/>
          <ac:cxnSpMkLst>
            <pc:docMk/>
            <pc:sldMk cId="4112638671" sldId="349"/>
            <ac:cxnSpMk id="174" creationId="{79C12FDB-132B-4783-95E0-E716852A1BC3}"/>
          </ac:cxnSpMkLst>
        </pc:cxnChg>
        <pc:cxnChg chg="mod">
          <ac:chgData name="Moshe Freedman" userId="60dcc7a2-9905-4a61-8dfb-1ee9c74ad375" providerId="ADAL" clId="{C5EAC0CC-C095-47E3-8E36-104AA1C618AD}" dt="2020-12-08T18:08:16.214" v="299" actId="571"/>
          <ac:cxnSpMkLst>
            <pc:docMk/>
            <pc:sldMk cId="4112638671" sldId="349"/>
            <ac:cxnSpMk id="176" creationId="{17B8C923-724B-40BB-A857-A950E4881116}"/>
          </ac:cxnSpMkLst>
        </pc:cxnChg>
        <pc:cxnChg chg="mod">
          <ac:chgData name="Moshe Freedman" userId="60dcc7a2-9905-4a61-8dfb-1ee9c74ad375" providerId="ADAL" clId="{C5EAC0CC-C095-47E3-8E36-104AA1C618AD}" dt="2020-12-08T18:08:16.214" v="299" actId="571"/>
          <ac:cxnSpMkLst>
            <pc:docMk/>
            <pc:sldMk cId="4112638671" sldId="349"/>
            <ac:cxnSpMk id="178" creationId="{1788F376-F3B0-48D4-BFAE-0B99ACF9F770}"/>
          </ac:cxnSpMkLst>
        </pc:cxnChg>
        <pc:cxnChg chg="mod">
          <ac:chgData name="Moshe Freedman" userId="60dcc7a2-9905-4a61-8dfb-1ee9c74ad375" providerId="ADAL" clId="{C5EAC0CC-C095-47E3-8E36-104AA1C618AD}" dt="2020-12-08T18:08:16.214" v="299" actId="571"/>
          <ac:cxnSpMkLst>
            <pc:docMk/>
            <pc:sldMk cId="4112638671" sldId="349"/>
            <ac:cxnSpMk id="180" creationId="{D0D2D317-B86C-41E1-9294-3D8BABD3B819}"/>
          </ac:cxnSpMkLst>
        </pc:cxnChg>
        <pc:cxnChg chg="mod">
          <ac:chgData name="Moshe Freedman" userId="60dcc7a2-9905-4a61-8dfb-1ee9c74ad375" providerId="ADAL" clId="{C5EAC0CC-C095-47E3-8E36-104AA1C618AD}" dt="2020-12-08T18:08:16.214" v="299" actId="571"/>
          <ac:cxnSpMkLst>
            <pc:docMk/>
            <pc:sldMk cId="4112638671" sldId="349"/>
            <ac:cxnSpMk id="182" creationId="{C09506F3-E1C5-4B0E-B7A5-5680D5FDEA90}"/>
          </ac:cxnSpMkLst>
        </pc:cxnChg>
        <pc:cxnChg chg="mod">
          <ac:chgData name="Moshe Freedman" userId="60dcc7a2-9905-4a61-8dfb-1ee9c74ad375" providerId="ADAL" clId="{C5EAC0CC-C095-47E3-8E36-104AA1C618AD}" dt="2020-12-08T18:08:16.214" v="299" actId="571"/>
          <ac:cxnSpMkLst>
            <pc:docMk/>
            <pc:sldMk cId="4112638671" sldId="349"/>
            <ac:cxnSpMk id="184" creationId="{DBDEFE88-246F-4F7E-B889-4D85C9250AB8}"/>
          </ac:cxnSpMkLst>
        </pc:cxnChg>
        <pc:cxnChg chg="mod">
          <ac:chgData name="Moshe Freedman" userId="60dcc7a2-9905-4a61-8dfb-1ee9c74ad375" providerId="ADAL" clId="{C5EAC0CC-C095-47E3-8E36-104AA1C618AD}" dt="2020-12-08T18:08:16.214" v="299" actId="571"/>
          <ac:cxnSpMkLst>
            <pc:docMk/>
            <pc:sldMk cId="4112638671" sldId="349"/>
            <ac:cxnSpMk id="186" creationId="{20E8E587-601B-4797-AFB5-0F90948C5F44}"/>
          </ac:cxnSpMkLst>
        </pc:cxnChg>
        <pc:cxnChg chg="mod">
          <ac:chgData name="Moshe Freedman" userId="60dcc7a2-9905-4a61-8dfb-1ee9c74ad375" providerId="ADAL" clId="{C5EAC0CC-C095-47E3-8E36-104AA1C618AD}" dt="2020-12-08T18:07:10.562" v="278" actId="165"/>
          <ac:cxnSpMkLst>
            <pc:docMk/>
            <pc:sldMk cId="4112638671" sldId="349"/>
            <ac:cxnSpMk id="236" creationId="{3C3B0F08-2545-4AC6-A524-D04E7306F36D}"/>
          </ac:cxnSpMkLst>
        </pc:cxnChg>
        <pc:cxnChg chg="mod">
          <ac:chgData name="Moshe Freedman" userId="60dcc7a2-9905-4a61-8dfb-1ee9c74ad375" providerId="ADAL" clId="{C5EAC0CC-C095-47E3-8E36-104AA1C618AD}" dt="2020-12-08T18:07:10.562" v="278" actId="165"/>
          <ac:cxnSpMkLst>
            <pc:docMk/>
            <pc:sldMk cId="4112638671" sldId="349"/>
            <ac:cxnSpMk id="239" creationId="{F504CD7B-3E88-4285-8594-0A838E814E0C}"/>
          </ac:cxnSpMkLst>
        </pc:cxnChg>
        <pc:cxnChg chg="mod">
          <ac:chgData name="Moshe Freedman" userId="60dcc7a2-9905-4a61-8dfb-1ee9c74ad375" providerId="ADAL" clId="{C5EAC0CC-C095-47E3-8E36-104AA1C618AD}" dt="2020-12-08T18:07:10.562" v="278" actId="165"/>
          <ac:cxnSpMkLst>
            <pc:docMk/>
            <pc:sldMk cId="4112638671" sldId="349"/>
            <ac:cxnSpMk id="254" creationId="{CCC1C638-F71A-4BB5-B75F-3334BB711D40}"/>
          </ac:cxnSpMkLst>
        </pc:cxnChg>
      </pc:sldChg>
      <pc:sldChg chg="addSp modSp add mod">
        <pc:chgData name="Moshe Freedman" userId="60dcc7a2-9905-4a61-8dfb-1ee9c74ad375" providerId="ADAL" clId="{C5EAC0CC-C095-47E3-8E36-104AA1C618AD}" dt="2020-12-08T18:18:19.775" v="321" actId="1036"/>
        <pc:sldMkLst>
          <pc:docMk/>
          <pc:sldMk cId="188141064" sldId="350"/>
        </pc:sldMkLst>
        <pc:spChg chg="mod">
          <ac:chgData name="Moshe Freedman" userId="60dcc7a2-9905-4a61-8dfb-1ee9c74ad375" providerId="ADAL" clId="{C5EAC0CC-C095-47E3-8E36-104AA1C618AD}" dt="2020-12-08T18:18:09.692" v="305" actId="571"/>
          <ac:spMkLst>
            <pc:docMk/>
            <pc:sldMk cId="188141064" sldId="350"/>
            <ac:spMk id="195" creationId="{D3F7D180-8D00-4C07-8CA8-33B23ACDF291}"/>
          </ac:spMkLst>
        </pc:spChg>
        <pc:spChg chg="mod">
          <ac:chgData name="Moshe Freedman" userId="60dcc7a2-9905-4a61-8dfb-1ee9c74ad375" providerId="ADAL" clId="{C5EAC0CC-C095-47E3-8E36-104AA1C618AD}" dt="2020-12-08T18:18:09.692" v="305" actId="571"/>
          <ac:spMkLst>
            <pc:docMk/>
            <pc:sldMk cId="188141064" sldId="350"/>
            <ac:spMk id="196" creationId="{6D57D3A6-8631-413A-992B-4D82326AC53D}"/>
          </ac:spMkLst>
        </pc:spChg>
        <pc:spChg chg="mod">
          <ac:chgData name="Moshe Freedman" userId="60dcc7a2-9905-4a61-8dfb-1ee9c74ad375" providerId="ADAL" clId="{C5EAC0CC-C095-47E3-8E36-104AA1C618AD}" dt="2020-12-08T18:18:09.692" v="305" actId="571"/>
          <ac:spMkLst>
            <pc:docMk/>
            <pc:sldMk cId="188141064" sldId="350"/>
            <ac:spMk id="231" creationId="{BFBE6FBF-CBA8-4015-BDEB-3C027FE9E680}"/>
          </ac:spMkLst>
        </pc:spChg>
        <pc:spChg chg="mod">
          <ac:chgData name="Moshe Freedman" userId="60dcc7a2-9905-4a61-8dfb-1ee9c74ad375" providerId="ADAL" clId="{C5EAC0CC-C095-47E3-8E36-104AA1C618AD}" dt="2020-12-08T18:18:09.692" v="305" actId="571"/>
          <ac:spMkLst>
            <pc:docMk/>
            <pc:sldMk cId="188141064" sldId="350"/>
            <ac:spMk id="232" creationId="{EC6D32EB-BFD3-4C5E-B3D8-5270F81A136C}"/>
          </ac:spMkLst>
        </pc:spChg>
        <pc:spChg chg="mod">
          <ac:chgData name="Moshe Freedman" userId="60dcc7a2-9905-4a61-8dfb-1ee9c74ad375" providerId="ADAL" clId="{C5EAC0CC-C095-47E3-8E36-104AA1C618AD}" dt="2020-12-08T18:18:09.692" v="305" actId="571"/>
          <ac:spMkLst>
            <pc:docMk/>
            <pc:sldMk cId="188141064" sldId="350"/>
            <ac:spMk id="240" creationId="{9DFC6A20-BA11-458F-8BF2-3988EC65D0DB}"/>
          </ac:spMkLst>
        </pc:spChg>
        <pc:spChg chg="mod">
          <ac:chgData name="Moshe Freedman" userId="60dcc7a2-9905-4a61-8dfb-1ee9c74ad375" providerId="ADAL" clId="{C5EAC0CC-C095-47E3-8E36-104AA1C618AD}" dt="2020-12-08T18:18:09.692" v="305" actId="571"/>
          <ac:spMkLst>
            <pc:docMk/>
            <pc:sldMk cId="188141064" sldId="350"/>
            <ac:spMk id="241" creationId="{B23753E2-F4BC-4765-AE99-6E4184299DEA}"/>
          </ac:spMkLst>
        </pc:spChg>
        <pc:spChg chg="mod">
          <ac:chgData name="Moshe Freedman" userId="60dcc7a2-9905-4a61-8dfb-1ee9c74ad375" providerId="ADAL" clId="{C5EAC0CC-C095-47E3-8E36-104AA1C618AD}" dt="2020-12-08T18:18:09.692" v="305" actId="571"/>
          <ac:spMkLst>
            <pc:docMk/>
            <pc:sldMk cId="188141064" sldId="350"/>
            <ac:spMk id="242" creationId="{FBC2B8D0-7B0E-4F43-A525-698F9164C724}"/>
          </ac:spMkLst>
        </pc:spChg>
        <pc:spChg chg="mod">
          <ac:chgData name="Moshe Freedman" userId="60dcc7a2-9905-4a61-8dfb-1ee9c74ad375" providerId="ADAL" clId="{C5EAC0CC-C095-47E3-8E36-104AA1C618AD}" dt="2020-12-08T18:18:09.692" v="305" actId="571"/>
          <ac:spMkLst>
            <pc:docMk/>
            <pc:sldMk cId="188141064" sldId="350"/>
            <ac:spMk id="244" creationId="{A8312E20-94D5-4137-B870-7D90A7411B26}"/>
          </ac:spMkLst>
        </pc:spChg>
        <pc:spChg chg="mod">
          <ac:chgData name="Moshe Freedman" userId="60dcc7a2-9905-4a61-8dfb-1ee9c74ad375" providerId="ADAL" clId="{C5EAC0CC-C095-47E3-8E36-104AA1C618AD}" dt="2020-12-08T18:18:09.692" v="305" actId="571"/>
          <ac:spMkLst>
            <pc:docMk/>
            <pc:sldMk cId="188141064" sldId="350"/>
            <ac:spMk id="246" creationId="{A8375467-E978-4DE9-8257-FAF94F32B0BC}"/>
          </ac:spMkLst>
        </pc:spChg>
        <pc:spChg chg="mod">
          <ac:chgData name="Moshe Freedman" userId="60dcc7a2-9905-4a61-8dfb-1ee9c74ad375" providerId="ADAL" clId="{C5EAC0CC-C095-47E3-8E36-104AA1C618AD}" dt="2020-12-08T18:18:09.692" v="305" actId="571"/>
          <ac:spMkLst>
            <pc:docMk/>
            <pc:sldMk cId="188141064" sldId="350"/>
            <ac:spMk id="248" creationId="{57AB1A08-6D17-42A7-BC0F-354889EFDC6D}"/>
          </ac:spMkLst>
        </pc:spChg>
        <pc:spChg chg="mod">
          <ac:chgData name="Moshe Freedman" userId="60dcc7a2-9905-4a61-8dfb-1ee9c74ad375" providerId="ADAL" clId="{C5EAC0CC-C095-47E3-8E36-104AA1C618AD}" dt="2020-12-08T18:18:09.692" v="305" actId="571"/>
          <ac:spMkLst>
            <pc:docMk/>
            <pc:sldMk cId="188141064" sldId="350"/>
            <ac:spMk id="250" creationId="{CC51923D-FD92-4C0B-8FFC-59597219CC51}"/>
          </ac:spMkLst>
        </pc:spChg>
        <pc:spChg chg="mod">
          <ac:chgData name="Moshe Freedman" userId="60dcc7a2-9905-4a61-8dfb-1ee9c74ad375" providerId="ADAL" clId="{C5EAC0CC-C095-47E3-8E36-104AA1C618AD}" dt="2020-12-08T18:18:09.692" v="305" actId="571"/>
          <ac:spMkLst>
            <pc:docMk/>
            <pc:sldMk cId="188141064" sldId="350"/>
            <ac:spMk id="255" creationId="{4D0912D8-6EC0-4164-9C02-1319175E6FC4}"/>
          </ac:spMkLst>
        </pc:spChg>
        <pc:spChg chg="mod">
          <ac:chgData name="Moshe Freedman" userId="60dcc7a2-9905-4a61-8dfb-1ee9c74ad375" providerId="ADAL" clId="{C5EAC0CC-C095-47E3-8E36-104AA1C618AD}" dt="2020-12-08T18:18:09.692" v="305" actId="571"/>
          <ac:spMkLst>
            <pc:docMk/>
            <pc:sldMk cId="188141064" sldId="350"/>
            <ac:spMk id="257" creationId="{1955EAC6-492D-4851-AF86-03715DCAB26B}"/>
          </ac:spMkLst>
        </pc:spChg>
        <pc:spChg chg="mod">
          <ac:chgData name="Moshe Freedman" userId="60dcc7a2-9905-4a61-8dfb-1ee9c74ad375" providerId="ADAL" clId="{C5EAC0CC-C095-47E3-8E36-104AA1C618AD}" dt="2020-12-08T18:18:09.692" v="305" actId="571"/>
          <ac:spMkLst>
            <pc:docMk/>
            <pc:sldMk cId="188141064" sldId="350"/>
            <ac:spMk id="267" creationId="{765D8506-D403-40C6-A4FC-F545A470B7AC}"/>
          </ac:spMkLst>
        </pc:spChg>
        <pc:spChg chg="mod">
          <ac:chgData name="Moshe Freedman" userId="60dcc7a2-9905-4a61-8dfb-1ee9c74ad375" providerId="ADAL" clId="{C5EAC0CC-C095-47E3-8E36-104AA1C618AD}" dt="2020-12-08T18:18:09.692" v="305" actId="571"/>
          <ac:spMkLst>
            <pc:docMk/>
            <pc:sldMk cId="188141064" sldId="350"/>
            <ac:spMk id="268" creationId="{3130278A-E302-4E9B-9041-E2AC22D00423}"/>
          </ac:spMkLst>
        </pc:spChg>
        <pc:spChg chg="mod">
          <ac:chgData name="Moshe Freedman" userId="60dcc7a2-9905-4a61-8dfb-1ee9c74ad375" providerId="ADAL" clId="{C5EAC0CC-C095-47E3-8E36-104AA1C618AD}" dt="2020-12-08T18:18:09.692" v="305" actId="571"/>
          <ac:spMkLst>
            <pc:docMk/>
            <pc:sldMk cId="188141064" sldId="350"/>
            <ac:spMk id="271" creationId="{8260894F-FDE7-4815-ADD8-9614EA5BC1F6}"/>
          </ac:spMkLst>
        </pc:spChg>
        <pc:spChg chg="mod">
          <ac:chgData name="Moshe Freedman" userId="60dcc7a2-9905-4a61-8dfb-1ee9c74ad375" providerId="ADAL" clId="{C5EAC0CC-C095-47E3-8E36-104AA1C618AD}" dt="2020-12-08T18:18:09.692" v="305" actId="571"/>
          <ac:spMkLst>
            <pc:docMk/>
            <pc:sldMk cId="188141064" sldId="350"/>
            <ac:spMk id="272" creationId="{00A92960-BCA8-4497-97E1-0A8131CC54A5}"/>
          </ac:spMkLst>
        </pc:spChg>
        <pc:spChg chg="mod">
          <ac:chgData name="Moshe Freedman" userId="60dcc7a2-9905-4a61-8dfb-1ee9c74ad375" providerId="ADAL" clId="{C5EAC0CC-C095-47E3-8E36-104AA1C618AD}" dt="2020-12-08T18:18:09.692" v="305" actId="571"/>
          <ac:spMkLst>
            <pc:docMk/>
            <pc:sldMk cId="188141064" sldId="350"/>
            <ac:spMk id="274" creationId="{6E142AB1-21E0-4630-B687-752AB33F6773}"/>
          </ac:spMkLst>
        </pc:spChg>
        <pc:spChg chg="mod">
          <ac:chgData name="Moshe Freedman" userId="60dcc7a2-9905-4a61-8dfb-1ee9c74ad375" providerId="ADAL" clId="{C5EAC0CC-C095-47E3-8E36-104AA1C618AD}" dt="2020-12-08T18:18:09.692" v="305" actId="571"/>
          <ac:spMkLst>
            <pc:docMk/>
            <pc:sldMk cId="188141064" sldId="350"/>
            <ac:spMk id="275" creationId="{5BFDD24D-1E84-4BE3-8986-721F70407F85}"/>
          </ac:spMkLst>
        </pc:spChg>
        <pc:spChg chg="mod">
          <ac:chgData name="Moshe Freedman" userId="60dcc7a2-9905-4a61-8dfb-1ee9c74ad375" providerId="ADAL" clId="{C5EAC0CC-C095-47E3-8E36-104AA1C618AD}" dt="2020-12-08T18:18:09.692" v="305" actId="571"/>
          <ac:spMkLst>
            <pc:docMk/>
            <pc:sldMk cId="188141064" sldId="350"/>
            <ac:spMk id="276" creationId="{FE8FBD95-C4DB-4CA0-916A-6F57C552E86C}"/>
          </ac:spMkLst>
        </pc:spChg>
        <pc:spChg chg="mod">
          <ac:chgData name="Moshe Freedman" userId="60dcc7a2-9905-4a61-8dfb-1ee9c74ad375" providerId="ADAL" clId="{C5EAC0CC-C095-47E3-8E36-104AA1C618AD}" dt="2020-12-08T18:18:09.692" v="305" actId="571"/>
          <ac:spMkLst>
            <pc:docMk/>
            <pc:sldMk cId="188141064" sldId="350"/>
            <ac:spMk id="278" creationId="{6CDC2508-5F1C-4AED-98AD-23700CBA5FCE}"/>
          </ac:spMkLst>
        </pc:spChg>
        <pc:spChg chg="mod">
          <ac:chgData name="Moshe Freedman" userId="60dcc7a2-9905-4a61-8dfb-1ee9c74ad375" providerId="ADAL" clId="{C5EAC0CC-C095-47E3-8E36-104AA1C618AD}" dt="2020-12-08T18:18:09.692" v="305" actId="571"/>
          <ac:spMkLst>
            <pc:docMk/>
            <pc:sldMk cId="188141064" sldId="350"/>
            <ac:spMk id="280" creationId="{53D359D8-B2A3-4CF4-9189-344217C85326}"/>
          </ac:spMkLst>
        </pc:spChg>
        <pc:spChg chg="mod">
          <ac:chgData name="Moshe Freedman" userId="60dcc7a2-9905-4a61-8dfb-1ee9c74ad375" providerId="ADAL" clId="{C5EAC0CC-C095-47E3-8E36-104AA1C618AD}" dt="2020-12-08T18:18:09.692" v="305" actId="571"/>
          <ac:spMkLst>
            <pc:docMk/>
            <pc:sldMk cId="188141064" sldId="350"/>
            <ac:spMk id="282" creationId="{617EDF77-FD5A-4567-80EC-644F40D00D20}"/>
          </ac:spMkLst>
        </pc:spChg>
        <pc:spChg chg="mod">
          <ac:chgData name="Moshe Freedman" userId="60dcc7a2-9905-4a61-8dfb-1ee9c74ad375" providerId="ADAL" clId="{C5EAC0CC-C095-47E3-8E36-104AA1C618AD}" dt="2020-12-08T18:18:09.692" v="305" actId="571"/>
          <ac:spMkLst>
            <pc:docMk/>
            <pc:sldMk cId="188141064" sldId="350"/>
            <ac:spMk id="284" creationId="{F607BDBD-0432-4E5D-8BDD-A76AF5AD0B5E}"/>
          </ac:spMkLst>
        </pc:spChg>
        <pc:spChg chg="mod">
          <ac:chgData name="Moshe Freedman" userId="60dcc7a2-9905-4a61-8dfb-1ee9c74ad375" providerId="ADAL" clId="{C5EAC0CC-C095-47E3-8E36-104AA1C618AD}" dt="2020-12-08T18:18:09.692" v="305" actId="571"/>
          <ac:spMkLst>
            <pc:docMk/>
            <pc:sldMk cId="188141064" sldId="350"/>
            <ac:spMk id="286" creationId="{24BA209F-A062-46AA-99BD-C3830AE9ED90}"/>
          </ac:spMkLst>
        </pc:spChg>
        <pc:spChg chg="mod">
          <ac:chgData name="Moshe Freedman" userId="60dcc7a2-9905-4a61-8dfb-1ee9c74ad375" providerId="ADAL" clId="{C5EAC0CC-C095-47E3-8E36-104AA1C618AD}" dt="2020-12-08T18:18:09.692" v="305" actId="571"/>
          <ac:spMkLst>
            <pc:docMk/>
            <pc:sldMk cId="188141064" sldId="350"/>
            <ac:spMk id="288" creationId="{BCEB72EC-DDF0-4C8B-8967-DAA14E0ECF3A}"/>
          </ac:spMkLst>
        </pc:spChg>
        <pc:spChg chg="mod">
          <ac:chgData name="Moshe Freedman" userId="60dcc7a2-9905-4a61-8dfb-1ee9c74ad375" providerId="ADAL" clId="{C5EAC0CC-C095-47E3-8E36-104AA1C618AD}" dt="2020-12-08T18:18:09.692" v="305" actId="571"/>
          <ac:spMkLst>
            <pc:docMk/>
            <pc:sldMk cId="188141064" sldId="350"/>
            <ac:spMk id="298" creationId="{65C09FD9-754E-4A7C-8AFD-07AC3D6577D9}"/>
          </ac:spMkLst>
        </pc:spChg>
        <pc:spChg chg="mod">
          <ac:chgData name="Moshe Freedman" userId="60dcc7a2-9905-4a61-8dfb-1ee9c74ad375" providerId="ADAL" clId="{C5EAC0CC-C095-47E3-8E36-104AA1C618AD}" dt="2020-12-08T18:18:09.692" v="305" actId="571"/>
          <ac:spMkLst>
            <pc:docMk/>
            <pc:sldMk cId="188141064" sldId="350"/>
            <ac:spMk id="299" creationId="{CFA71182-075D-4E10-96AF-3A3FEEB0DD7A}"/>
          </ac:spMkLst>
        </pc:spChg>
        <pc:spChg chg="mod">
          <ac:chgData name="Moshe Freedman" userId="60dcc7a2-9905-4a61-8dfb-1ee9c74ad375" providerId="ADAL" clId="{C5EAC0CC-C095-47E3-8E36-104AA1C618AD}" dt="2020-12-08T18:18:09.692" v="305" actId="571"/>
          <ac:spMkLst>
            <pc:docMk/>
            <pc:sldMk cId="188141064" sldId="350"/>
            <ac:spMk id="302" creationId="{81594229-542C-4130-90C8-C1AB1B737D92}"/>
          </ac:spMkLst>
        </pc:spChg>
        <pc:spChg chg="mod">
          <ac:chgData name="Moshe Freedman" userId="60dcc7a2-9905-4a61-8dfb-1ee9c74ad375" providerId="ADAL" clId="{C5EAC0CC-C095-47E3-8E36-104AA1C618AD}" dt="2020-12-08T18:18:09.692" v="305" actId="571"/>
          <ac:spMkLst>
            <pc:docMk/>
            <pc:sldMk cId="188141064" sldId="350"/>
            <ac:spMk id="303" creationId="{0D3F9584-3CC4-429D-BDAC-11E7FAC26339}"/>
          </ac:spMkLst>
        </pc:spChg>
        <pc:spChg chg="mod">
          <ac:chgData name="Moshe Freedman" userId="60dcc7a2-9905-4a61-8dfb-1ee9c74ad375" providerId="ADAL" clId="{C5EAC0CC-C095-47E3-8E36-104AA1C618AD}" dt="2020-12-08T18:18:09.692" v="305" actId="571"/>
          <ac:spMkLst>
            <pc:docMk/>
            <pc:sldMk cId="188141064" sldId="350"/>
            <ac:spMk id="305" creationId="{B581867C-A961-4057-9B8A-D0BCB275B640}"/>
          </ac:spMkLst>
        </pc:spChg>
        <pc:spChg chg="mod">
          <ac:chgData name="Moshe Freedman" userId="60dcc7a2-9905-4a61-8dfb-1ee9c74ad375" providerId="ADAL" clId="{C5EAC0CC-C095-47E3-8E36-104AA1C618AD}" dt="2020-12-08T18:18:09.692" v="305" actId="571"/>
          <ac:spMkLst>
            <pc:docMk/>
            <pc:sldMk cId="188141064" sldId="350"/>
            <ac:spMk id="306" creationId="{CFF82327-A464-4468-B2B9-1644B0CB0AF7}"/>
          </ac:spMkLst>
        </pc:spChg>
        <pc:spChg chg="mod">
          <ac:chgData name="Moshe Freedman" userId="60dcc7a2-9905-4a61-8dfb-1ee9c74ad375" providerId="ADAL" clId="{C5EAC0CC-C095-47E3-8E36-104AA1C618AD}" dt="2020-12-08T18:18:09.692" v="305" actId="571"/>
          <ac:spMkLst>
            <pc:docMk/>
            <pc:sldMk cId="188141064" sldId="350"/>
            <ac:spMk id="307" creationId="{EC433A5F-A1D0-4066-959F-78A084FA7409}"/>
          </ac:spMkLst>
        </pc:spChg>
        <pc:spChg chg="mod">
          <ac:chgData name="Moshe Freedman" userId="60dcc7a2-9905-4a61-8dfb-1ee9c74ad375" providerId="ADAL" clId="{C5EAC0CC-C095-47E3-8E36-104AA1C618AD}" dt="2020-12-08T18:18:09.692" v="305" actId="571"/>
          <ac:spMkLst>
            <pc:docMk/>
            <pc:sldMk cId="188141064" sldId="350"/>
            <ac:spMk id="309" creationId="{A43B09E6-634F-437C-98BB-4900B22F62A4}"/>
          </ac:spMkLst>
        </pc:spChg>
        <pc:spChg chg="mod">
          <ac:chgData name="Moshe Freedman" userId="60dcc7a2-9905-4a61-8dfb-1ee9c74ad375" providerId="ADAL" clId="{C5EAC0CC-C095-47E3-8E36-104AA1C618AD}" dt="2020-12-08T18:18:09.692" v="305" actId="571"/>
          <ac:spMkLst>
            <pc:docMk/>
            <pc:sldMk cId="188141064" sldId="350"/>
            <ac:spMk id="311" creationId="{9A79B253-F850-4852-952C-BD8501931EA7}"/>
          </ac:spMkLst>
        </pc:spChg>
        <pc:spChg chg="mod">
          <ac:chgData name="Moshe Freedman" userId="60dcc7a2-9905-4a61-8dfb-1ee9c74ad375" providerId="ADAL" clId="{C5EAC0CC-C095-47E3-8E36-104AA1C618AD}" dt="2020-12-08T18:18:09.692" v="305" actId="571"/>
          <ac:spMkLst>
            <pc:docMk/>
            <pc:sldMk cId="188141064" sldId="350"/>
            <ac:spMk id="313" creationId="{2449D6FF-7A43-40EB-B267-E7E0227CD917}"/>
          </ac:spMkLst>
        </pc:spChg>
        <pc:spChg chg="mod">
          <ac:chgData name="Moshe Freedman" userId="60dcc7a2-9905-4a61-8dfb-1ee9c74ad375" providerId="ADAL" clId="{C5EAC0CC-C095-47E3-8E36-104AA1C618AD}" dt="2020-12-08T18:18:09.692" v="305" actId="571"/>
          <ac:spMkLst>
            <pc:docMk/>
            <pc:sldMk cId="188141064" sldId="350"/>
            <ac:spMk id="315" creationId="{6121BDD0-8A01-474F-B47C-543526D4D2E6}"/>
          </ac:spMkLst>
        </pc:spChg>
        <pc:spChg chg="mod">
          <ac:chgData name="Moshe Freedman" userId="60dcc7a2-9905-4a61-8dfb-1ee9c74ad375" providerId="ADAL" clId="{C5EAC0CC-C095-47E3-8E36-104AA1C618AD}" dt="2020-12-08T18:18:09.692" v="305" actId="571"/>
          <ac:spMkLst>
            <pc:docMk/>
            <pc:sldMk cId="188141064" sldId="350"/>
            <ac:spMk id="317" creationId="{2AFCDCDA-EAEF-4B6D-BA4F-E4A0D279BE14}"/>
          </ac:spMkLst>
        </pc:spChg>
        <pc:spChg chg="mod">
          <ac:chgData name="Moshe Freedman" userId="60dcc7a2-9905-4a61-8dfb-1ee9c74ad375" providerId="ADAL" clId="{C5EAC0CC-C095-47E3-8E36-104AA1C618AD}" dt="2020-12-08T18:18:09.692" v="305" actId="571"/>
          <ac:spMkLst>
            <pc:docMk/>
            <pc:sldMk cId="188141064" sldId="350"/>
            <ac:spMk id="319" creationId="{92633170-44B4-46D3-BF09-D0D96A3833D3}"/>
          </ac:spMkLst>
        </pc:spChg>
        <pc:grpChg chg="mod">
          <ac:chgData name="Moshe Freedman" userId="60dcc7a2-9905-4a61-8dfb-1ee9c74ad375" providerId="ADAL" clId="{C5EAC0CC-C095-47E3-8E36-104AA1C618AD}" dt="2020-12-08T18:18:06.679" v="304" actId="1076"/>
          <ac:grpSpMkLst>
            <pc:docMk/>
            <pc:sldMk cId="188141064" sldId="350"/>
            <ac:grpSpMk id="4" creationId="{397B03CF-8D69-4999-8858-74B79B5B927D}"/>
          </ac:grpSpMkLst>
        </pc:grpChg>
        <pc:grpChg chg="mod">
          <ac:chgData name="Moshe Freedman" userId="60dcc7a2-9905-4a61-8dfb-1ee9c74ad375" providerId="ADAL" clId="{C5EAC0CC-C095-47E3-8E36-104AA1C618AD}" dt="2020-12-08T18:18:06.679" v="304" actId="1076"/>
          <ac:grpSpMkLst>
            <pc:docMk/>
            <pc:sldMk cId="188141064" sldId="350"/>
            <ac:grpSpMk id="124" creationId="{A7CA9916-DCC0-46B4-BA25-44188CE2C2C2}"/>
          </ac:grpSpMkLst>
        </pc:grpChg>
        <pc:grpChg chg="mod">
          <ac:chgData name="Moshe Freedman" userId="60dcc7a2-9905-4a61-8dfb-1ee9c74ad375" providerId="ADAL" clId="{C5EAC0CC-C095-47E3-8E36-104AA1C618AD}" dt="2020-12-08T18:18:06.679" v="304" actId="1076"/>
          <ac:grpSpMkLst>
            <pc:docMk/>
            <pc:sldMk cId="188141064" sldId="350"/>
            <ac:grpSpMk id="156" creationId="{FFD44FDD-C0D7-4DF7-87AF-89BE0B2F4B35}"/>
          </ac:grpSpMkLst>
        </pc:grpChg>
        <pc:grpChg chg="add mod ord">
          <ac:chgData name="Moshe Freedman" userId="60dcc7a2-9905-4a61-8dfb-1ee9c74ad375" providerId="ADAL" clId="{C5EAC0CC-C095-47E3-8E36-104AA1C618AD}" dt="2020-12-08T18:18:19.775" v="321" actId="1036"/>
          <ac:grpSpMkLst>
            <pc:docMk/>
            <pc:sldMk cId="188141064" sldId="350"/>
            <ac:grpSpMk id="187" creationId="{F7CF4E42-99BC-4E2C-A9EA-384A36C9E55A}"/>
          </ac:grpSpMkLst>
        </pc:grpChg>
        <pc:grpChg chg="mod">
          <ac:chgData name="Moshe Freedman" userId="60dcc7a2-9905-4a61-8dfb-1ee9c74ad375" providerId="ADAL" clId="{C5EAC0CC-C095-47E3-8E36-104AA1C618AD}" dt="2020-12-08T18:18:09.692" v="305" actId="571"/>
          <ac:grpSpMkLst>
            <pc:docMk/>
            <pc:sldMk cId="188141064" sldId="350"/>
            <ac:grpSpMk id="188" creationId="{AB711979-25CB-4AC4-9BD7-BC9A042A6BFB}"/>
          </ac:grpSpMkLst>
        </pc:grpChg>
        <pc:grpChg chg="mod">
          <ac:chgData name="Moshe Freedman" userId="60dcc7a2-9905-4a61-8dfb-1ee9c74ad375" providerId="ADAL" clId="{C5EAC0CC-C095-47E3-8E36-104AA1C618AD}" dt="2020-12-08T18:18:09.692" v="305" actId="571"/>
          <ac:grpSpMkLst>
            <pc:docMk/>
            <pc:sldMk cId="188141064" sldId="350"/>
            <ac:grpSpMk id="189" creationId="{6D76D5FE-8051-45A6-AEBA-41478C0A2D21}"/>
          </ac:grpSpMkLst>
        </pc:grpChg>
        <pc:grpChg chg="mod">
          <ac:chgData name="Moshe Freedman" userId="60dcc7a2-9905-4a61-8dfb-1ee9c74ad375" providerId="ADAL" clId="{C5EAC0CC-C095-47E3-8E36-104AA1C618AD}" dt="2020-12-08T18:18:09.692" v="305" actId="571"/>
          <ac:grpSpMkLst>
            <pc:docMk/>
            <pc:sldMk cId="188141064" sldId="350"/>
            <ac:grpSpMk id="190" creationId="{3BB4DA3A-B969-4528-A3A9-D601A4BB8F85}"/>
          </ac:grpSpMkLst>
        </pc:grpChg>
        <pc:grpChg chg="mod">
          <ac:chgData name="Moshe Freedman" userId="60dcc7a2-9905-4a61-8dfb-1ee9c74ad375" providerId="ADAL" clId="{C5EAC0CC-C095-47E3-8E36-104AA1C618AD}" dt="2020-12-08T18:18:09.692" v="305" actId="571"/>
          <ac:grpSpMkLst>
            <pc:docMk/>
            <pc:sldMk cId="188141064" sldId="350"/>
            <ac:grpSpMk id="191" creationId="{E03F8D49-9A6D-4393-A0D6-84B20FF4483E}"/>
          </ac:grpSpMkLst>
        </pc:grpChg>
        <pc:grpChg chg="mod">
          <ac:chgData name="Moshe Freedman" userId="60dcc7a2-9905-4a61-8dfb-1ee9c74ad375" providerId="ADAL" clId="{C5EAC0CC-C095-47E3-8E36-104AA1C618AD}" dt="2020-12-08T18:18:09.692" v="305" actId="571"/>
          <ac:grpSpMkLst>
            <pc:docMk/>
            <pc:sldMk cId="188141064" sldId="350"/>
            <ac:grpSpMk id="192" creationId="{2AB5A372-5737-42EE-9924-92584BD065F9}"/>
          </ac:grpSpMkLst>
        </pc:grpChg>
        <pc:grpChg chg="mod">
          <ac:chgData name="Moshe Freedman" userId="60dcc7a2-9905-4a61-8dfb-1ee9c74ad375" providerId="ADAL" clId="{C5EAC0CC-C095-47E3-8E36-104AA1C618AD}" dt="2020-12-08T18:18:09.692" v="305" actId="571"/>
          <ac:grpSpMkLst>
            <pc:docMk/>
            <pc:sldMk cId="188141064" sldId="350"/>
            <ac:grpSpMk id="193" creationId="{4CD5A08D-E5DD-4CF9-8786-486CF91B3890}"/>
          </ac:grpSpMkLst>
        </pc:grpChg>
        <pc:grpChg chg="mod">
          <ac:chgData name="Moshe Freedman" userId="60dcc7a2-9905-4a61-8dfb-1ee9c74ad375" providerId="ADAL" clId="{C5EAC0CC-C095-47E3-8E36-104AA1C618AD}" dt="2020-12-08T18:18:09.692" v="305" actId="571"/>
          <ac:grpSpMkLst>
            <pc:docMk/>
            <pc:sldMk cId="188141064" sldId="350"/>
            <ac:grpSpMk id="194" creationId="{95412AB1-D449-4B77-9EBC-D9940CB0E49C}"/>
          </ac:grpSpMkLst>
        </pc:grpChg>
        <pc:grpChg chg="mod">
          <ac:chgData name="Moshe Freedman" userId="60dcc7a2-9905-4a61-8dfb-1ee9c74ad375" providerId="ADAL" clId="{C5EAC0CC-C095-47E3-8E36-104AA1C618AD}" dt="2020-12-08T18:18:09.692" v="305" actId="571"/>
          <ac:grpSpMkLst>
            <pc:docMk/>
            <pc:sldMk cId="188141064" sldId="350"/>
            <ac:grpSpMk id="233" creationId="{470EE35D-13DD-45DF-B17C-63D2646E7A8C}"/>
          </ac:grpSpMkLst>
        </pc:grpChg>
        <pc:grpChg chg="add mod ord">
          <ac:chgData name="Moshe Freedman" userId="60dcc7a2-9905-4a61-8dfb-1ee9c74ad375" providerId="ADAL" clId="{C5EAC0CC-C095-47E3-8E36-104AA1C618AD}" dt="2020-12-08T18:18:19.775" v="321" actId="1036"/>
          <ac:grpSpMkLst>
            <pc:docMk/>
            <pc:sldMk cId="188141064" sldId="350"/>
            <ac:grpSpMk id="259" creationId="{86D30587-54F8-434C-90BD-5C56E5312108}"/>
          </ac:grpSpMkLst>
        </pc:grpChg>
        <pc:grpChg chg="mod">
          <ac:chgData name="Moshe Freedman" userId="60dcc7a2-9905-4a61-8dfb-1ee9c74ad375" providerId="ADAL" clId="{C5EAC0CC-C095-47E3-8E36-104AA1C618AD}" dt="2020-12-08T18:18:09.692" v="305" actId="571"/>
          <ac:grpSpMkLst>
            <pc:docMk/>
            <pc:sldMk cId="188141064" sldId="350"/>
            <ac:grpSpMk id="260" creationId="{A9969EB7-E733-4ABE-AF15-7A730F314F6C}"/>
          </ac:grpSpMkLst>
        </pc:grpChg>
        <pc:grpChg chg="mod">
          <ac:chgData name="Moshe Freedman" userId="60dcc7a2-9905-4a61-8dfb-1ee9c74ad375" providerId="ADAL" clId="{C5EAC0CC-C095-47E3-8E36-104AA1C618AD}" dt="2020-12-08T18:18:09.692" v="305" actId="571"/>
          <ac:grpSpMkLst>
            <pc:docMk/>
            <pc:sldMk cId="188141064" sldId="350"/>
            <ac:grpSpMk id="261" creationId="{B6DE6B4A-0DA0-4E5B-836A-C65A9808CCE5}"/>
          </ac:grpSpMkLst>
        </pc:grpChg>
        <pc:grpChg chg="mod">
          <ac:chgData name="Moshe Freedman" userId="60dcc7a2-9905-4a61-8dfb-1ee9c74ad375" providerId="ADAL" clId="{C5EAC0CC-C095-47E3-8E36-104AA1C618AD}" dt="2020-12-08T18:18:09.692" v="305" actId="571"/>
          <ac:grpSpMkLst>
            <pc:docMk/>
            <pc:sldMk cId="188141064" sldId="350"/>
            <ac:grpSpMk id="262" creationId="{1C56B2AB-E9B4-4FAE-B379-4F746FADAA18}"/>
          </ac:grpSpMkLst>
        </pc:grpChg>
        <pc:grpChg chg="mod">
          <ac:chgData name="Moshe Freedman" userId="60dcc7a2-9905-4a61-8dfb-1ee9c74ad375" providerId="ADAL" clId="{C5EAC0CC-C095-47E3-8E36-104AA1C618AD}" dt="2020-12-08T18:18:09.692" v="305" actId="571"/>
          <ac:grpSpMkLst>
            <pc:docMk/>
            <pc:sldMk cId="188141064" sldId="350"/>
            <ac:grpSpMk id="263" creationId="{31D79AAE-977C-442D-9F65-A3EC1081EF88}"/>
          </ac:grpSpMkLst>
        </pc:grpChg>
        <pc:grpChg chg="mod">
          <ac:chgData name="Moshe Freedman" userId="60dcc7a2-9905-4a61-8dfb-1ee9c74ad375" providerId="ADAL" clId="{C5EAC0CC-C095-47E3-8E36-104AA1C618AD}" dt="2020-12-08T18:18:09.692" v="305" actId="571"/>
          <ac:grpSpMkLst>
            <pc:docMk/>
            <pc:sldMk cId="188141064" sldId="350"/>
            <ac:grpSpMk id="264" creationId="{7DA18E87-3716-4A42-99C4-EA6E319F862A}"/>
          </ac:grpSpMkLst>
        </pc:grpChg>
        <pc:grpChg chg="mod">
          <ac:chgData name="Moshe Freedman" userId="60dcc7a2-9905-4a61-8dfb-1ee9c74ad375" providerId="ADAL" clId="{C5EAC0CC-C095-47E3-8E36-104AA1C618AD}" dt="2020-12-08T18:18:09.692" v="305" actId="571"/>
          <ac:grpSpMkLst>
            <pc:docMk/>
            <pc:sldMk cId="188141064" sldId="350"/>
            <ac:grpSpMk id="265" creationId="{8D366E32-D73E-4C72-8F0B-6DFF632C4C87}"/>
          </ac:grpSpMkLst>
        </pc:grpChg>
        <pc:grpChg chg="mod">
          <ac:chgData name="Moshe Freedman" userId="60dcc7a2-9905-4a61-8dfb-1ee9c74ad375" providerId="ADAL" clId="{C5EAC0CC-C095-47E3-8E36-104AA1C618AD}" dt="2020-12-08T18:18:09.692" v="305" actId="571"/>
          <ac:grpSpMkLst>
            <pc:docMk/>
            <pc:sldMk cId="188141064" sldId="350"/>
            <ac:grpSpMk id="266" creationId="{9A79F25C-8F81-45F8-B11B-2879DBF0802C}"/>
          </ac:grpSpMkLst>
        </pc:grpChg>
        <pc:grpChg chg="mod">
          <ac:chgData name="Moshe Freedman" userId="60dcc7a2-9905-4a61-8dfb-1ee9c74ad375" providerId="ADAL" clId="{C5EAC0CC-C095-47E3-8E36-104AA1C618AD}" dt="2020-12-08T18:18:09.692" v="305" actId="571"/>
          <ac:grpSpMkLst>
            <pc:docMk/>
            <pc:sldMk cId="188141064" sldId="350"/>
            <ac:grpSpMk id="273" creationId="{02D28EE9-84DD-493F-9795-48ED9658EE91}"/>
          </ac:grpSpMkLst>
        </pc:grpChg>
        <pc:grpChg chg="add mod ord">
          <ac:chgData name="Moshe Freedman" userId="60dcc7a2-9905-4a61-8dfb-1ee9c74ad375" providerId="ADAL" clId="{C5EAC0CC-C095-47E3-8E36-104AA1C618AD}" dt="2020-12-08T18:18:19.775" v="321" actId="1036"/>
          <ac:grpSpMkLst>
            <pc:docMk/>
            <pc:sldMk cId="188141064" sldId="350"/>
            <ac:grpSpMk id="290" creationId="{886E7F2F-9E9A-4CE5-BF3D-2CAC6B840274}"/>
          </ac:grpSpMkLst>
        </pc:grpChg>
        <pc:grpChg chg="mod">
          <ac:chgData name="Moshe Freedman" userId="60dcc7a2-9905-4a61-8dfb-1ee9c74ad375" providerId="ADAL" clId="{C5EAC0CC-C095-47E3-8E36-104AA1C618AD}" dt="2020-12-08T18:18:09.692" v="305" actId="571"/>
          <ac:grpSpMkLst>
            <pc:docMk/>
            <pc:sldMk cId="188141064" sldId="350"/>
            <ac:grpSpMk id="291" creationId="{13128820-4C96-450A-B621-3246AFDFFB68}"/>
          </ac:grpSpMkLst>
        </pc:grpChg>
        <pc:grpChg chg="mod">
          <ac:chgData name="Moshe Freedman" userId="60dcc7a2-9905-4a61-8dfb-1ee9c74ad375" providerId="ADAL" clId="{C5EAC0CC-C095-47E3-8E36-104AA1C618AD}" dt="2020-12-08T18:18:09.692" v="305" actId="571"/>
          <ac:grpSpMkLst>
            <pc:docMk/>
            <pc:sldMk cId="188141064" sldId="350"/>
            <ac:grpSpMk id="292" creationId="{258AE0C3-C7AA-4DC0-95A4-20CDF5B90469}"/>
          </ac:grpSpMkLst>
        </pc:grpChg>
        <pc:grpChg chg="mod">
          <ac:chgData name="Moshe Freedman" userId="60dcc7a2-9905-4a61-8dfb-1ee9c74ad375" providerId="ADAL" clId="{C5EAC0CC-C095-47E3-8E36-104AA1C618AD}" dt="2020-12-08T18:18:09.692" v="305" actId="571"/>
          <ac:grpSpMkLst>
            <pc:docMk/>
            <pc:sldMk cId="188141064" sldId="350"/>
            <ac:grpSpMk id="293" creationId="{F4EC351F-22AB-4F30-89F6-39D45BABFBDC}"/>
          </ac:grpSpMkLst>
        </pc:grpChg>
        <pc:grpChg chg="mod">
          <ac:chgData name="Moshe Freedman" userId="60dcc7a2-9905-4a61-8dfb-1ee9c74ad375" providerId="ADAL" clId="{C5EAC0CC-C095-47E3-8E36-104AA1C618AD}" dt="2020-12-08T18:18:09.692" v="305" actId="571"/>
          <ac:grpSpMkLst>
            <pc:docMk/>
            <pc:sldMk cId="188141064" sldId="350"/>
            <ac:grpSpMk id="294" creationId="{751C3A42-0D0D-4F0E-A91F-1CAF48C46D74}"/>
          </ac:grpSpMkLst>
        </pc:grpChg>
        <pc:grpChg chg="mod">
          <ac:chgData name="Moshe Freedman" userId="60dcc7a2-9905-4a61-8dfb-1ee9c74ad375" providerId="ADAL" clId="{C5EAC0CC-C095-47E3-8E36-104AA1C618AD}" dt="2020-12-08T18:18:09.692" v="305" actId="571"/>
          <ac:grpSpMkLst>
            <pc:docMk/>
            <pc:sldMk cId="188141064" sldId="350"/>
            <ac:grpSpMk id="295" creationId="{F0EE64B2-3BBE-42B3-82D7-27BDA9BB19AD}"/>
          </ac:grpSpMkLst>
        </pc:grpChg>
        <pc:grpChg chg="mod">
          <ac:chgData name="Moshe Freedman" userId="60dcc7a2-9905-4a61-8dfb-1ee9c74ad375" providerId="ADAL" clId="{C5EAC0CC-C095-47E3-8E36-104AA1C618AD}" dt="2020-12-08T18:18:09.692" v="305" actId="571"/>
          <ac:grpSpMkLst>
            <pc:docMk/>
            <pc:sldMk cId="188141064" sldId="350"/>
            <ac:grpSpMk id="296" creationId="{4626824A-ED00-4B41-A542-63658A02D98C}"/>
          </ac:grpSpMkLst>
        </pc:grpChg>
        <pc:grpChg chg="mod">
          <ac:chgData name="Moshe Freedman" userId="60dcc7a2-9905-4a61-8dfb-1ee9c74ad375" providerId="ADAL" clId="{C5EAC0CC-C095-47E3-8E36-104AA1C618AD}" dt="2020-12-08T18:18:09.692" v="305" actId="571"/>
          <ac:grpSpMkLst>
            <pc:docMk/>
            <pc:sldMk cId="188141064" sldId="350"/>
            <ac:grpSpMk id="297" creationId="{D1471012-37D8-4191-8865-38755802AFA8}"/>
          </ac:grpSpMkLst>
        </pc:grpChg>
        <pc:grpChg chg="mod">
          <ac:chgData name="Moshe Freedman" userId="60dcc7a2-9905-4a61-8dfb-1ee9c74ad375" providerId="ADAL" clId="{C5EAC0CC-C095-47E3-8E36-104AA1C618AD}" dt="2020-12-08T18:18:09.692" v="305" actId="571"/>
          <ac:grpSpMkLst>
            <pc:docMk/>
            <pc:sldMk cId="188141064" sldId="350"/>
            <ac:grpSpMk id="304" creationId="{93CAEB95-0BA9-4988-B3AD-186D0F043B06}"/>
          </ac:grpSpMkLst>
        </pc:grpChg>
        <pc:cxnChg chg="mod">
          <ac:chgData name="Moshe Freedman" userId="60dcc7a2-9905-4a61-8dfb-1ee9c74ad375" providerId="ADAL" clId="{C5EAC0CC-C095-47E3-8E36-104AA1C618AD}" dt="2020-12-08T18:18:09.692" v="305" actId="571"/>
          <ac:cxnSpMkLst>
            <pc:docMk/>
            <pc:sldMk cId="188141064" sldId="350"/>
            <ac:cxnSpMk id="197" creationId="{B9F8DE9A-55E1-424E-809C-157B9F12607B}"/>
          </ac:cxnSpMkLst>
        </pc:cxnChg>
        <pc:cxnChg chg="mod">
          <ac:chgData name="Moshe Freedman" userId="60dcc7a2-9905-4a61-8dfb-1ee9c74ad375" providerId="ADAL" clId="{C5EAC0CC-C095-47E3-8E36-104AA1C618AD}" dt="2020-12-08T18:18:09.692" v="305" actId="571"/>
          <ac:cxnSpMkLst>
            <pc:docMk/>
            <pc:sldMk cId="188141064" sldId="350"/>
            <ac:cxnSpMk id="230" creationId="{A3A7C92A-5462-4B59-A61C-C9C78C449100}"/>
          </ac:cxnSpMkLst>
        </pc:cxnChg>
        <pc:cxnChg chg="mod">
          <ac:chgData name="Moshe Freedman" userId="60dcc7a2-9905-4a61-8dfb-1ee9c74ad375" providerId="ADAL" clId="{C5EAC0CC-C095-47E3-8E36-104AA1C618AD}" dt="2020-12-08T18:18:09.692" v="305" actId="571"/>
          <ac:cxnSpMkLst>
            <pc:docMk/>
            <pc:sldMk cId="188141064" sldId="350"/>
            <ac:cxnSpMk id="243" creationId="{47CD07AE-E695-4B07-813F-F5F1DDCDAFE9}"/>
          </ac:cxnSpMkLst>
        </pc:cxnChg>
        <pc:cxnChg chg="mod">
          <ac:chgData name="Moshe Freedman" userId="60dcc7a2-9905-4a61-8dfb-1ee9c74ad375" providerId="ADAL" clId="{C5EAC0CC-C095-47E3-8E36-104AA1C618AD}" dt="2020-12-08T18:18:09.692" v="305" actId="571"/>
          <ac:cxnSpMkLst>
            <pc:docMk/>
            <pc:sldMk cId="188141064" sldId="350"/>
            <ac:cxnSpMk id="245" creationId="{36FF1E7E-835D-481E-9521-428AF1D9ED8A}"/>
          </ac:cxnSpMkLst>
        </pc:cxnChg>
        <pc:cxnChg chg="mod">
          <ac:chgData name="Moshe Freedman" userId="60dcc7a2-9905-4a61-8dfb-1ee9c74ad375" providerId="ADAL" clId="{C5EAC0CC-C095-47E3-8E36-104AA1C618AD}" dt="2020-12-08T18:18:09.692" v="305" actId="571"/>
          <ac:cxnSpMkLst>
            <pc:docMk/>
            <pc:sldMk cId="188141064" sldId="350"/>
            <ac:cxnSpMk id="247" creationId="{5BD6583B-7C22-4FFE-8FD9-F4FEDCA2DFA1}"/>
          </ac:cxnSpMkLst>
        </pc:cxnChg>
        <pc:cxnChg chg="mod">
          <ac:chgData name="Moshe Freedman" userId="60dcc7a2-9905-4a61-8dfb-1ee9c74ad375" providerId="ADAL" clId="{C5EAC0CC-C095-47E3-8E36-104AA1C618AD}" dt="2020-12-08T18:18:09.692" v="305" actId="571"/>
          <ac:cxnSpMkLst>
            <pc:docMk/>
            <pc:sldMk cId="188141064" sldId="350"/>
            <ac:cxnSpMk id="249" creationId="{0A911ED2-92F3-4798-B835-9F09EA5F1B0E}"/>
          </ac:cxnSpMkLst>
        </pc:cxnChg>
        <pc:cxnChg chg="mod">
          <ac:chgData name="Moshe Freedman" userId="60dcc7a2-9905-4a61-8dfb-1ee9c74ad375" providerId="ADAL" clId="{C5EAC0CC-C095-47E3-8E36-104AA1C618AD}" dt="2020-12-08T18:18:09.692" v="305" actId="571"/>
          <ac:cxnSpMkLst>
            <pc:docMk/>
            <pc:sldMk cId="188141064" sldId="350"/>
            <ac:cxnSpMk id="251" creationId="{B9897DF6-07F6-4449-A223-9EA48AB98165}"/>
          </ac:cxnSpMkLst>
        </pc:cxnChg>
        <pc:cxnChg chg="mod">
          <ac:chgData name="Moshe Freedman" userId="60dcc7a2-9905-4a61-8dfb-1ee9c74ad375" providerId="ADAL" clId="{C5EAC0CC-C095-47E3-8E36-104AA1C618AD}" dt="2020-12-08T18:18:09.692" v="305" actId="571"/>
          <ac:cxnSpMkLst>
            <pc:docMk/>
            <pc:sldMk cId="188141064" sldId="350"/>
            <ac:cxnSpMk id="256" creationId="{EE8B16AC-A436-4213-81F1-B97187561838}"/>
          </ac:cxnSpMkLst>
        </pc:cxnChg>
        <pc:cxnChg chg="mod">
          <ac:chgData name="Moshe Freedman" userId="60dcc7a2-9905-4a61-8dfb-1ee9c74ad375" providerId="ADAL" clId="{C5EAC0CC-C095-47E3-8E36-104AA1C618AD}" dt="2020-12-08T18:18:09.692" v="305" actId="571"/>
          <ac:cxnSpMkLst>
            <pc:docMk/>
            <pc:sldMk cId="188141064" sldId="350"/>
            <ac:cxnSpMk id="258" creationId="{0ACD89CD-2F8F-4996-8757-CEA6B4F95D33}"/>
          </ac:cxnSpMkLst>
        </pc:cxnChg>
        <pc:cxnChg chg="mod">
          <ac:chgData name="Moshe Freedman" userId="60dcc7a2-9905-4a61-8dfb-1ee9c74ad375" providerId="ADAL" clId="{C5EAC0CC-C095-47E3-8E36-104AA1C618AD}" dt="2020-12-08T18:18:09.692" v="305" actId="571"/>
          <ac:cxnSpMkLst>
            <pc:docMk/>
            <pc:sldMk cId="188141064" sldId="350"/>
            <ac:cxnSpMk id="269" creationId="{B7DB08E0-F8F8-443F-BF52-3E25947EA260}"/>
          </ac:cxnSpMkLst>
        </pc:cxnChg>
        <pc:cxnChg chg="mod">
          <ac:chgData name="Moshe Freedman" userId="60dcc7a2-9905-4a61-8dfb-1ee9c74ad375" providerId="ADAL" clId="{C5EAC0CC-C095-47E3-8E36-104AA1C618AD}" dt="2020-12-08T18:18:09.692" v="305" actId="571"/>
          <ac:cxnSpMkLst>
            <pc:docMk/>
            <pc:sldMk cId="188141064" sldId="350"/>
            <ac:cxnSpMk id="270" creationId="{A460624A-9842-4BA7-A94D-254406247E00}"/>
          </ac:cxnSpMkLst>
        </pc:cxnChg>
        <pc:cxnChg chg="mod">
          <ac:chgData name="Moshe Freedman" userId="60dcc7a2-9905-4a61-8dfb-1ee9c74ad375" providerId="ADAL" clId="{C5EAC0CC-C095-47E3-8E36-104AA1C618AD}" dt="2020-12-08T18:18:09.692" v="305" actId="571"/>
          <ac:cxnSpMkLst>
            <pc:docMk/>
            <pc:sldMk cId="188141064" sldId="350"/>
            <ac:cxnSpMk id="277" creationId="{0FAE9356-3448-4986-9647-339CDAFDFC61}"/>
          </ac:cxnSpMkLst>
        </pc:cxnChg>
        <pc:cxnChg chg="mod">
          <ac:chgData name="Moshe Freedman" userId="60dcc7a2-9905-4a61-8dfb-1ee9c74ad375" providerId="ADAL" clId="{C5EAC0CC-C095-47E3-8E36-104AA1C618AD}" dt="2020-12-08T18:18:09.692" v="305" actId="571"/>
          <ac:cxnSpMkLst>
            <pc:docMk/>
            <pc:sldMk cId="188141064" sldId="350"/>
            <ac:cxnSpMk id="279" creationId="{43544110-D702-4B47-B43D-B5966B031E47}"/>
          </ac:cxnSpMkLst>
        </pc:cxnChg>
        <pc:cxnChg chg="mod">
          <ac:chgData name="Moshe Freedman" userId="60dcc7a2-9905-4a61-8dfb-1ee9c74ad375" providerId="ADAL" clId="{C5EAC0CC-C095-47E3-8E36-104AA1C618AD}" dt="2020-12-08T18:18:09.692" v="305" actId="571"/>
          <ac:cxnSpMkLst>
            <pc:docMk/>
            <pc:sldMk cId="188141064" sldId="350"/>
            <ac:cxnSpMk id="281" creationId="{536B5EAA-E005-47FB-91EA-1838CFE48000}"/>
          </ac:cxnSpMkLst>
        </pc:cxnChg>
        <pc:cxnChg chg="mod">
          <ac:chgData name="Moshe Freedman" userId="60dcc7a2-9905-4a61-8dfb-1ee9c74ad375" providerId="ADAL" clId="{C5EAC0CC-C095-47E3-8E36-104AA1C618AD}" dt="2020-12-08T18:18:09.692" v="305" actId="571"/>
          <ac:cxnSpMkLst>
            <pc:docMk/>
            <pc:sldMk cId="188141064" sldId="350"/>
            <ac:cxnSpMk id="283" creationId="{BB58BCF2-21F8-4B7F-95F2-05D3B8C30C22}"/>
          </ac:cxnSpMkLst>
        </pc:cxnChg>
        <pc:cxnChg chg="mod">
          <ac:chgData name="Moshe Freedman" userId="60dcc7a2-9905-4a61-8dfb-1ee9c74ad375" providerId="ADAL" clId="{C5EAC0CC-C095-47E3-8E36-104AA1C618AD}" dt="2020-12-08T18:18:09.692" v="305" actId="571"/>
          <ac:cxnSpMkLst>
            <pc:docMk/>
            <pc:sldMk cId="188141064" sldId="350"/>
            <ac:cxnSpMk id="285" creationId="{00484C54-4946-44D6-85F8-6FF42C9DC4AE}"/>
          </ac:cxnSpMkLst>
        </pc:cxnChg>
        <pc:cxnChg chg="mod">
          <ac:chgData name="Moshe Freedman" userId="60dcc7a2-9905-4a61-8dfb-1ee9c74ad375" providerId="ADAL" clId="{C5EAC0CC-C095-47E3-8E36-104AA1C618AD}" dt="2020-12-08T18:18:09.692" v="305" actId="571"/>
          <ac:cxnSpMkLst>
            <pc:docMk/>
            <pc:sldMk cId="188141064" sldId="350"/>
            <ac:cxnSpMk id="287" creationId="{AAB367A0-A0F4-4757-9040-2C545E6762EB}"/>
          </ac:cxnSpMkLst>
        </pc:cxnChg>
        <pc:cxnChg chg="mod">
          <ac:chgData name="Moshe Freedman" userId="60dcc7a2-9905-4a61-8dfb-1ee9c74ad375" providerId="ADAL" clId="{C5EAC0CC-C095-47E3-8E36-104AA1C618AD}" dt="2020-12-08T18:18:09.692" v="305" actId="571"/>
          <ac:cxnSpMkLst>
            <pc:docMk/>
            <pc:sldMk cId="188141064" sldId="350"/>
            <ac:cxnSpMk id="289" creationId="{67164E72-8735-4EEC-9E7D-589949C90DB5}"/>
          </ac:cxnSpMkLst>
        </pc:cxnChg>
        <pc:cxnChg chg="mod">
          <ac:chgData name="Moshe Freedman" userId="60dcc7a2-9905-4a61-8dfb-1ee9c74ad375" providerId="ADAL" clId="{C5EAC0CC-C095-47E3-8E36-104AA1C618AD}" dt="2020-12-08T18:18:09.692" v="305" actId="571"/>
          <ac:cxnSpMkLst>
            <pc:docMk/>
            <pc:sldMk cId="188141064" sldId="350"/>
            <ac:cxnSpMk id="300" creationId="{065B6526-C863-4065-A16D-EC4F8D3617DF}"/>
          </ac:cxnSpMkLst>
        </pc:cxnChg>
        <pc:cxnChg chg="mod">
          <ac:chgData name="Moshe Freedman" userId="60dcc7a2-9905-4a61-8dfb-1ee9c74ad375" providerId="ADAL" clId="{C5EAC0CC-C095-47E3-8E36-104AA1C618AD}" dt="2020-12-08T18:18:09.692" v="305" actId="571"/>
          <ac:cxnSpMkLst>
            <pc:docMk/>
            <pc:sldMk cId="188141064" sldId="350"/>
            <ac:cxnSpMk id="301" creationId="{E2D1F915-37F2-4C07-A6E1-38483F1BDC7C}"/>
          </ac:cxnSpMkLst>
        </pc:cxnChg>
        <pc:cxnChg chg="mod">
          <ac:chgData name="Moshe Freedman" userId="60dcc7a2-9905-4a61-8dfb-1ee9c74ad375" providerId="ADAL" clId="{C5EAC0CC-C095-47E3-8E36-104AA1C618AD}" dt="2020-12-08T18:18:09.692" v="305" actId="571"/>
          <ac:cxnSpMkLst>
            <pc:docMk/>
            <pc:sldMk cId="188141064" sldId="350"/>
            <ac:cxnSpMk id="308" creationId="{A7C795D8-D70F-4BF5-B074-B3C6B722644C}"/>
          </ac:cxnSpMkLst>
        </pc:cxnChg>
        <pc:cxnChg chg="mod">
          <ac:chgData name="Moshe Freedman" userId="60dcc7a2-9905-4a61-8dfb-1ee9c74ad375" providerId="ADAL" clId="{C5EAC0CC-C095-47E3-8E36-104AA1C618AD}" dt="2020-12-08T18:18:09.692" v="305" actId="571"/>
          <ac:cxnSpMkLst>
            <pc:docMk/>
            <pc:sldMk cId="188141064" sldId="350"/>
            <ac:cxnSpMk id="310" creationId="{E8EA7E35-5D8E-4331-B1A5-FD85A74F15DE}"/>
          </ac:cxnSpMkLst>
        </pc:cxnChg>
        <pc:cxnChg chg="mod">
          <ac:chgData name="Moshe Freedman" userId="60dcc7a2-9905-4a61-8dfb-1ee9c74ad375" providerId="ADAL" clId="{C5EAC0CC-C095-47E3-8E36-104AA1C618AD}" dt="2020-12-08T18:18:09.692" v="305" actId="571"/>
          <ac:cxnSpMkLst>
            <pc:docMk/>
            <pc:sldMk cId="188141064" sldId="350"/>
            <ac:cxnSpMk id="312" creationId="{EA4BEA5E-9521-4CDF-B228-16AD8EC1DDF4}"/>
          </ac:cxnSpMkLst>
        </pc:cxnChg>
        <pc:cxnChg chg="mod">
          <ac:chgData name="Moshe Freedman" userId="60dcc7a2-9905-4a61-8dfb-1ee9c74ad375" providerId="ADAL" clId="{C5EAC0CC-C095-47E3-8E36-104AA1C618AD}" dt="2020-12-08T18:18:09.692" v="305" actId="571"/>
          <ac:cxnSpMkLst>
            <pc:docMk/>
            <pc:sldMk cId="188141064" sldId="350"/>
            <ac:cxnSpMk id="314" creationId="{9E8F50DB-8441-4AAE-825B-D44A76E1DA28}"/>
          </ac:cxnSpMkLst>
        </pc:cxnChg>
        <pc:cxnChg chg="mod">
          <ac:chgData name="Moshe Freedman" userId="60dcc7a2-9905-4a61-8dfb-1ee9c74ad375" providerId="ADAL" clId="{C5EAC0CC-C095-47E3-8E36-104AA1C618AD}" dt="2020-12-08T18:18:09.692" v="305" actId="571"/>
          <ac:cxnSpMkLst>
            <pc:docMk/>
            <pc:sldMk cId="188141064" sldId="350"/>
            <ac:cxnSpMk id="316" creationId="{F8A25C3C-AEEC-486A-8BF5-12666A68287E}"/>
          </ac:cxnSpMkLst>
        </pc:cxnChg>
        <pc:cxnChg chg="mod">
          <ac:chgData name="Moshe Freedman" userId="60dcc7a2-9905-4a61-8dfb-1ee9c74ad375" providerId="ADAL" clId="{C5EAC0CC-C095-47E3-8E36-104AA1C618AD}" dt="2020-12-08T18:18:09.692" v="305" actId="571"/>
          <ac:cxnSpMkLst>
            <pc:docMk/>
            <pc:sldMk cId="188141064" sldId="350"/>
            <ac:cxnSpMk id="318" creationId="{BE1BD87D-29A1-40A2-B02F-CBA6995DA861}"/>
          </ac:cxnSpMkLst>
        </pc:cxnChg>
        <pc:cxnChg chg="mod">
          <ac:chgData name="Moshe Freedman" userId="60dcc7a2-9905-4a61-8dfb-1ee9c74ad375" providerId="ADAL" clId="{C5EAC0CC-C095-47E3-8E36-104AA1C618AD}" dt="2020-12-08T18:18:09.692" v="305" actId="571"/>
          <ac:cxnSpMkLst>
            <pc:docMk/>
            <pc:sldMk cId="188141064" sldId="350"/>
            <ac:cxnSpMk id="320" creationId="{B42B89F6-F8D7-45B9-88BF-DF5E3CAA161A}"/>
          </ac:cxnSpMkLst>
        </pc:cxnChg>
      </pc:sldChg>
      <pc:sldChg chg="modSp add mod">
        <pc:chgData name="Moshe Freedman" userId="60dcc7a2-9905-4a61-8dfb-1ee9c74ad375" providerId="ADAL" clId="{C5EAC0CC-C095-47E3-8E36-104AA1C618AD}" dt="2020-12-08T18:19:05.878" v="327" actId="1076"/>
        <pc:sldMkLst>
          <pc:docMk/>
          <pc:sldMk cId="3578556394" sldId="351"/>
        </pc:sldMkLst>
        <pc:grpChg chg="mod">
          <ac:chgData name="Moshe Freedman" userId="60dcc7a2-9905-4a61-8dfb-1ee9c74ad375" providerId="ADAL" clId="{C5EAC0CC-C095-47E3-8E36-104AA1C618AD}" dt="2020-12-08T18:19:05.878" v="327" actId="1076"/>
          <ac:grpSpMkLst>
            <pc:docMk/>
            <pc:sldMk cId="3578556394" sldId="351"/>
            <ac:grpSpMk id="9" creationId="{A9771E5D-E665-439C-8DD9-076E95FCD0ED}"/>
          </ac:grpSpMkLst>
        </pc:grpChg>
        <pc:grpChg chg="mod">
          <ac:chgData name="Moshe Freedman" userId="60dcc7a2-9905-4a61-8dfb-1ee9c74ad375" providerId="ADAL" clId="{C5EAC0CC-C095-47E3-8E36-104AA1C618AD}" dt="2020-12-08T18:19:01.791" v="326" actId="1076"/>
          <ac:grpSpMkLst>
            <pc:docMk/>
            <pc:sldMk cId="3578556394" sldId="351"/>
            <ac:grpSpMk id="76" creationId="{A8BEA226-1F84-46DB-A40C-F69426399C53}"/>
          </ac:grpSpMkLst>
        </pc:grpChg>
        <pc:grpChg chg="mod">
          <ac:chgData name="Moshe Freedman" userId="60dcc7a2-9905-4a61-8dfb-1ee9c74ad375" providerId="ADAL" clId="{C5EAC0CC-C095-47E3-8E36-104AA1C618AD}" dt="2020-12-08T18:18:57.827" v="325" actId="1076"/>
          <ac:grpSpMkLst>
            <pc:docMk/>
            <pc:sldMk cId="3578556394" sldId="351"/>
            <ac:grpSpMk id="234" creationId="{5AB6EB3B-8CFB-4FE5-9C17-882EADB51145}"/>
          </ac:grpSpMkLst>
        </pc:grpChg>
        <pc:grpChg chg="mod">
          <ac:chgData name="Moshe Freedman" userId="60dcc7a2-9905-4a61-8dfb-1ee9c74ad375" providerId="ADAL" clId="{C5EAC0CC-C095-47E3-8E36-104AA1C618AD}" dt="2020-12-08T18:18:51.708" v="324" actId="1076"/>
          <ac:grpSpMkLst>
            <pc:docMk/>
            <pc:sldMk cId="3578556394" sldId="351"/>
            <ac:grpSpMk id="237" creationId="{0D3C747B-1028-487D-9863-B6412A7FD8FC}"/>
          </ac:grpSpMkLst>
        </pc:grpChg>
      </pc:sldChg>
      <pc:sldChg chg="addSp delSp modSp add mod">
        <pc:chgData name="Moshe Freedman" userId="60dcc7a2-9905-4a61-8dfb-1ee9c74ad375" providerId="ADAL" clId="{C5EAC0CC-C095-47E3-8E36-104AA1C618AD}" dt="2020-12-08T18:25:21.340" v="388" actId="1076"/>
        <pc:sldMkLst>
          <pc:docMk/>
          <pc:sldMk cId="3192303707" sldId="352"/>
        </pc:sldMkLst>
        <pc:spChg chg="mod topLvl">
          <ac:chgData name="Moshe Freedman" userId="60dcc7a2-9905-4a61-8dfb-1ee9c74ad375" providerId="ADAL" clId="{C5EAC0CC-C095-47E3-8E36-104AA1C618AD}" dt="2020-12-08T18:21:54.645" v="366" actId="164"/>
          <ac:spMkLst>
            <pc:docMk/>
            <pc:sldMk cId="3192303707" sldId="352"/>
            <ac:spMk id="274" creationId="{2D53824D-63ED-4032-BAE4-6969AB7BDE84}"/>
          </ac:spMkLst>
        </pc:spChg>
        <pc:spChg chg="mod topLvl">
          <ac:chgData name="Moshe Freedman" userId="60dcc7a2-9905-4a61-8dfb-1ee9c74ad375" providerId="ADAL" clId="{C5EAC0CC-C095-47E3-8E36-104AA1C618AD}" dt="2020-12-08T18:21:54.645" v="366" actId="164"/>
          <ac:spMkLst>
            <pc:docMk/>
            <pc:sldMk cId="3192303707" sldId="352"/>
            <ac:spMk id="275" creationId="{46A268B4-4687-4D62-9559-FB35CF7FB6E5}"/>
          </ac:spMkLst>
        </pc:spChg>
        <pc:spChg chg="mod topLvl">
          <ac:chgData name="Moshe Freedman" userId="60dcc7a2-9905-4a61-8dfb-1ee9c74ad375" providerId="ADAL" clId="{C5EAC0CC-C095-47E3-8E36-104AA1C618AD}" dt="2020-12-08T18:21:54.645" v="366" actId="164"/>
          <ac:spMkLst>
            <pc:docMk/>
            <pc:sldMk cId="3192303707" sldId="352"/>
            <ac:spMk id="278" creationId="{F8094ABF-A9F1-48D4-9357-7D210867472A}"/>
          </ac:spMkLst>
        </pc:spChg>
        <pc:spChg chg="mod topLvl">
          <ac:chgData name="Moshe Freedman" userId="60dcc7a2-9905-4a61-8dfb-1ee9c74ad375" providerId="ADAL" clId="{C5EAC0CC-C095-47E3-8E36-104AA1C618AD}" dt="2020-12-08T18:21:54.645" v="366" actId="164"/>
          <ac:spMkLst>
            <pc:docMk/>
            <pc:sldMk cId="3192303707" sldId="352"/>
            <ac:spMk id="279" creationId="{B9EA108A-92CD-46F9-AC7E-77F19645348D}"/>
          </ac:spMkLst>
        </pc:spChg>
        <pc:spChg chg="mod topLvl">
          <ac:chgData name="Moshe Freedman" userId="60dcc7a2-9905-4a61-8dfb-1ee9c74ad375" providerId="ADAL" clId="{C5EAC0CC-C095-47E3-8E36-104AA1C618AD}" dt="2020-12-08T18:21:54.645" v="366" actId="164"/>
          <ac:spMkLst>
            <pc:docMk/>
            <pc:sldMk cId="3192303707" sldId="352"/>
            <ac:spMk id="281" creationId="{7F6453B0-2EFF-45EF-81DA-F85BBD446DBD}"/>
          </ac:spMkLst>
        </pc:spChg>
        <pc:spChg chg="mod topLvl">
          <ac:chgData name="Moshe Freedman" userId="60dcc7a2-9905-4a61-8dfb-1ee9c74ad375" providerId="ADAL" clId="{C5EAC0CC-C095-47E3-8E36-104AA1C618AD}" dt="2020-12-08T18:21:54.645" v="366" actId="164"/>
          <ac:spMkLst>
            <pc:docMk/>
            <pc:sldMk cId="3192303707" sldId="352"/>
            <ac:spMk id="282" creationId="{0BAECBD7-E33D-48DA-AFC0-F19B1B137E47}"/>
          </ac:spMkLst>
        </pc:spChg>
        <pc:spChg chg="mod">
          <ac:chgData name="Moshe Freedman" userId="60dcc7a2-9905-4a61-8dfb-1ee9c74ad375" providerId="ADAL" clId="{C5EAC0CC-C095-47E3-8E36-104AA1C618AD}" dt="2020-12-08T18:19:33.607" v="330" actId="165"/>
          <ac:spMkLst>
            <pc:docMk/>
            <pc:sldMk cId="3192303707" sldId="352"/>
            <ac:spMk id="283" creationId="{90D5481D-C54B-4E94-A964-2BB4099E1300}"/>
          </ac:spMkLst>
        </pc:spChg>
        <pc:spChg chg="mod">
          <ac:chgData name="Moshe Freedman" userId="60dcc7a2-9905-4a61-8dfb-1ee9c74ad375" providerId="ADAL" clId="{C5EAC0CC-C095-47E3-8E36-104AA1C618AD}" dt="2020-12-08T18:19:33.607" v="330" actId="165"/>
          <ac:spMkLst>
            <pc:docMk/>
            <pc:sldMk cId="3192303707" sldId="352"/>
            <ac:spMk id="285" creationId="{6C01FA04-8F3E-451B-AA3E-E9B74A03C09E}"/>
          </ac:spMkLst>
        </pc:spChg>
        <pc:spChg chg="mod">
          <ac:chgData name="Moshe Freedman" userId="60dcc7a2-9905-4a61-8dfb-1ee9c74ad375" providerId="ADAL" clId="{C5EAC0CC-C095-47E3-8E36-104AA1C618AD}" dt="2020-12-08T18:19:33.607" v="330" actId="165"/>
          <ac:spMkLst>
            <pc:docMk/>
            <pc:sldMk cId="3192303707" sldId="352"/>
            <ac:spMk id="287" creationId="{9AF1365D-F963-447B-8F2E-B3CAF3D546C9}"/>
          </ac:spMkLst>
        </pc:spChg>
        <pc:spChg chg="mod">
          <ac:chgData name="Moshe Freedman" userId="60dcc7a2-9905-4a61-8dfb-1ee9c74ad375" providerId="ADAL" clId="{C5EAC0CC-C095-47E3-8E36-104AA1C618AD}" dt="2020-12-08T18:19:33.607" v="330" actId="165"/>
          <ac:spMkLst>
            <pc:docMk/>
            <pc:sldMk cId="3192303707" sldId="352"/>
            <ac:spMk id="289" creationId="{5C5349C6-82BC-4683-9E09-C5FCDBF712D2}"/>
          </ac:spMkLst>
        </pc:spChg>
        <pc:spChg chg="mod">
          <ac:chgData name="Moshe Freedman" userId="60dcc7a2-9905-4a61-8dfb-1ee9c74ad375" providerId="ADAL" clId="{C5EAC0CC-C095-47E3-8E36-104AA1C618AD}" dt="2020-12-08T18:19:33.607" v="330" actId="165"/>
          <ac:spMkLst>
            <pc:docMk/>
            <pc:sldMk cId="3192303707" sldId="352"/>
            <ac:spMk id="291" creationId="{10AA0932-6534-4EB8-A2B5-DFBF599BC639}"/>
          </ac:spMkLst>
        </pc:spChg>
        <pc:spChg chg="mod">
          <ac:chgData name="Moshe Freedman" userId="60dcc7a2-9905-4a61-8dfb-1ee9c74ad375" providerId="ADAL" clId="{C5EAC0CC-C095-47E3-8E36-104AA1C618AD}" dt="2020-12-08T18:19:33.607" v="330" actId="165"/>
          <ac:spMkLst>
            <pc:docMk/>
            <pc:sldMk cId="3192303707" sldId="352"/>
            <ac:spMk id="293" creationId="{AEF35159-10EB-4C8F-8445-897063A49F5C}"/>
          </ac:spMkLst>
        </pc:spChg>
        <pc:spChg chg="mod">
          <ac:chgData name="Moshe Freedman" userId="60dcc7a2-9905-4a61-8dfb-1ee9c74ad375" providerId="ADAL" clId="{C5EAC0CC-C095-47E3-8E36-104AA1C618AD}" dt="2020-12-08T18:19:33.607" v="330" actId="165"/>
          <ac:spMkLst>
            <pc:docMk/>
            <pc:sldMk cId="3192303707" sldId="352"/>
            <ac:spMk id="295" creationId="{357BE7E2-9425-4E20-AE34-7AA908A309C3}"/>
          </ac:spMkLst>
        </pc:spChg>
        <pc:spChg chg="mod">
          <ac:chgData name="Moshe Freedman" userId="60dcc7a2-9905-4a61-8dfb-1ee9c74ad375" providerId="ADAL" clId="{C5EAC0CC-C095-47E3-8E36-104AA1C618AD}" dt="2020-12-08T18:20:43.399" v="345"/>
          <ac:spMkLst>
            <pc:docMk/>
            <pc:sldMk cId="3192303707" sldId="352"/>
            <ac:spMk id="299" creationId="{43CC3304-8F32-43C1-8129-EC21B1DD0A41}"/>
          </ac:spMkLst>
        </pc:spChg>
        <pc:spChg chg="mod">
          <ac:chgData name="Moshe Freedman" userId="60dcc7a2-9905-4a61-8dfb-1ee9c74ad375" providerId="ADAL" clId="{C5EAC0CC-C095-47E3-8E36-104AA1C618AD}" dt="2020-12-08T18:20:43.399" v="345"/>
          <ac:spMkLst>
            <pc:docMk/>
            <pc:sldMk cId="3192303707" sldId="352"/>
            <ac:spMk id="302" creationId="{0DF080B7-E604-4ACA-BAFB-389D002767E6}"/>
          </ac:spMkLst>
        </pc:spChg>
        <pc:spChg chg="mod">
          <ac:chgData name="Moshe Freedman" userId="60dcc7a2-9905-4a61-8dfb-1ee9c74ad375" providerId="ADAL" clId="{C5EAC0CC-C095-47E3-8E36-104AA1C618AD}" dt="2020-12-08T18:20:43.399" v="345"/>
          <ac:spMkLst>
            <pc:docMk/>
            <pc:sldMk cId="3192303707" sldId="352"/>
            <ac:spMk id="311" creationId="{ED0B7C30-8350-4472-ABAD-0887B6855639}"/>
          </ac:spMkLst>
        </pc:spChg>
        <pc:spChg chg="mod">
          <ac:chgData name="Moshe Freedman" userId="60dcc7a2-9905-4a61-8dfb-1ee9c74ad375" providerId="ADAL" clId="{C5EAC0CC-C095-47E3-8E36-104AA1C618AD}" dt="2020-12-08T18:20:43.399" v="345"/>
          <ac:spMkLst>
            <pc:docMk/>
            <pc:sldMk cId="3192303707" sldId="352"/>
            <ac:spMk id="313" creationId="{2490B3E3-4338-4313-96FD-3937766658E6}"/>
          </ac:spMkLst>
        </pc:spChg>
        <pc:spChg chg="mod">
          <ac:chgData name="Moshe Freedman" userId="60dcc7a2-9905-4a61-8dfb-1ee9c74ad375" providerId="ADAL" clId="{C5EAC0CC-C095-47E3-8E36-104AA1C618AD}" dt="2020-12-08T18:20:43.399" v="345"/>
          <ac:spMkLst>
            <pc:docMk/>
            <pc:sldMk cId="3192303707" sldId="352"/>
            <ac:spMk id="315" creationId="{CFCFB6C1-8DCD-42B6-825E-87F976DA236D}"/>
          </ac:spMkLst>
        </pc:spChg>
        <pc:spChg chg="mod">
          <ac:chgData name="Moshe Freedman" userId="60dcc7a2-9905-4a61-8dfb-1ee9c74ad375" providerId="ADAL" clId="{C5EAC0CC-C095-47E3-8E36-104AA1C618AD}" dt="2020-12-08T18:20:43.399" v="345"/>
          <ac:spMkLst>
            <pc:docMk/>
            <pc:sldMk cId="3192303707" sldId="352"/>
            <ac:spMk id="317" creationId="{43CF4F0F-6655-4CA4-B67E-1F6B5AF7FFE7}"/>
          </ac:spMkLst>
        </pc:spChg>
        <pc:spChg chg="mod">
          <ac:chgData name="Moshe Freedman" userId="60dcc7a2-9905-4a61-8dfb-1ee9c74ad375" providerId="ADAL" clId="{C5EAC0CC-C095-47E3-8E36-104AA1C618AD}" dt="2020-12-08T18:20:43.399" v="345"/>
          <ac:spMkLst>
            <pc:docMk/>
            <pc:sldMk cId="3192303707" sldId="352"/>
            <ac:spMk id="319" creationId="{AFF7A686-6EB1-4ED9-BCB1-3920D2124177}"/>
          </ac:spMkLst>
        </pc:spChg>
        <pc:spChg chg="mod">
          <ac:chgData name="Moshe Freedman" userId="60dcc7a2-9905-4a61-8dfb-1ee9c74ad375" providerId="ADAL" clId="{C5EAC0CC-C095-47E3-8E36-104AA1C618AD}" dt="2020-12-08T18:20:43.399" v="345"/>
          <ac:spMkLst>
            <pc:docMk/>
            <pc:sldMk cId="3192303707" sldId="352"/>
            <ac:spMk id="321" creationId="{DF6627D7-0E66-4894-9C15-75EE2F507275}"/>
          </ac:spMkLst>
        </pc:spChg>
        <pc:spChg chg="mod">
          <ac:chgData name="Moshe Freedman" userId="60dcc7a2-9905-4a61-8dfb-1ee9c74ad375" providerId="ADAL" clId="{C5EAC0CC-C095-47E3-8E36-104AA1C618AD}" dt="2020-12-08T18:20:43.399" v="345"/>
          <ac:spMkLst>
            <pc:docMk/>
            <pc:sldMk cId="3192303707" sldId="352"/>
            <ac:spMk id="323" creationId="{2FAC70DF-6E75-48C8-8145-4ECAB6FC1FAC}"/>
          </ac:spMkLst>
        </pc:spChg>
        <pc:spChg chg="mod">
          <ac:chgData name="Moshe Freedman" userId="60dcc7a2-9905-4a61-8dfb-1ee9c74ad375" providerId="ADAL" clId="{C5EAC0CC-C095-47E3-8E36-104AA1C618AD}" dt="2020-12-08T18:20:43.399" v="345"/>
          <ac:spMkLst>
            <pc:docMk/>
            <pc:sldMk cId="3192303707" sldId="352"/>
            <ac:spMk id="325" creationId="{5D8503B0-8E2F-47F9-82F5-E5123FE78826}"/>
          </ac:spMkLst>
        </pc:spChg>
        <pc:spChg chg="mod">
          <ac:chgData name="Moshe Freedman" userId="60dcc7a2-9905-4a61-8dfb-1ee9c74ad375" providerId="ADAL" clId="{C5EAC0CC-C095-47E3-8E36-104AA1C618AD}" dt="2020-12-08T18:21:11.406" v="354"/>
          <ac:spMkLst>
            <pc:docMk/>
            <pc:sldMk cId="3192303707" sldId="352"/>
            <ac:spMk id="329" creationId="{469823F5-BC32-47B0-8A73-4D530F691415}"/>
          </ac:spMkLst>
        </pc:spChg>
        <pc:spChg chg="mod">
          <ac:chgData name="Moshe Freedman" userId="60dcc7a2-9905-4a61-8dfb-1ee9c74ad375" providerId="ADAL" clId="{C5EAC0CC-C095-47E3-8E36-104AA1C618AD}" dt="2020-12-08T18:21:11.406" v="354"/>
          <ac:spMkLst>
            <pc:docMk/>
            <pc:sldMk cId="3192303707" sldId="352"/>
            <ac:spMk id="330" creationId="{7B804B75-048A-4946-B16A-498240A57AEC}"/>
          </ac:spMkLst>
        </pc:spChg>
        <pc:spChg chg="mod">
          <ac:chgData name="Moshe Freedman" userId="60dcc7a2-9905-4a61-8dfb-1ee9c74ad375" providerId="ADAL" clId="{C5EAC0CC-C095-47E3-8E36-104AA1C618AD}" dt="2020-12-08T18:21:11.406" v="354"/>
          <ac:spMkLst>
            <pc:docMk/>
            <pc:sldMk cId="3192303707" sldId="352"/>
            <ac:spMk id="332" creationId="{BD52A79B-0D32-41A9-8E5A-5E1567E0897C}"/>
          </ac:spMkLst>
        </pc:spChg>
        <pc:spChg chg="mod">
          <ac:chgData name="Moshe Freedman" userId="60dcc7a2-9905-4a61-8dfb-1ee9c74ad375" providerId="ADAL" clId="{C5EAC0CC-C095-47E3-8E36-104AA1C618AD}" dt="2020-12-08T18:21:11.406" v="354"/>
          <ac:spMkLst>
            <pc:docMk/>
            <pc:sldMk cId="3192303707" sldId="352"/>
            <ac:spMk id="335" creationId="{18A3B206-09F3-4A34-8958-2925799A53BF}"/>
          </ac:spMkLst>
        </pc:spChg>
        <pc:spChg chg="mod">
          <ac:chgData name="Moshe Freedman" userId="60dcc7a2-9905-4a61-8dfb-1ee9c74ad375" providerId="ADAL" clId="{C5EAC0CC-C095-47E3-8E36-104AA1C618AD}" dt="2020-12-08T18:21:11.406" v="354"/>
          <ac:spMkLst>
            <pc:docMk/>
            <pc:sldMk cId="3192303707" sldId="352"/>
            <ac:spMk id="344" creationId="{CF106D0E-5315-44D6-9DC0-B02C04348796}"/>
          </ac:spMkLst>
        </pc:spChg>
        <pc:spChg chg="mod">
          <ac:chgData name="Moshe Freedman" userId="60dcc7a2-9905-4a61-8dfb-1ee9c74ad375" providerId="ADAL" clId="{C5EAC0CC-C095-47E3-8E36-104AA1C618AD}" dt="2020-12-08T18:21:11.406" v="354"/>
          <ac:spMkLst>
            <pc:docMk/>
            <pc:sldMk cId="3192303707" sldId="352"/>
            <ac:spMk id="346" creationId="{9C3391B2-8753-4CD8-B54F-4EED20B712B4}"/>
          </ac:spMkLst>
        </pc:spChg>
        <pc:spChg chg="mod">
          <ac:chgData name="Moshe Freedman" userId="60dcc7a2-9905-4a61-8dfb-1ee9c74ad375" providerId="ADAL" clId="{C5EAC0CC-C095-47E3-8E36-104AA1C618AD}" dt="2020-12-08T18:21:11.406" v="354"/>
          <ac:spMkLst>
            <pc:docMk/>
            <pc:sldMk cId="3192303707" sldId="352"/>
            <ac:spMk id="348" creationId="{A9DBA573-F42F-4BCA-9AB5-8DA9602C28B8}"/>
          </ac:spMkLst>
        </pc:spChg>
        <pc:spChg chg="mod">
          <ac:chgData name="Moshe Freedman" userId="60dcc7a2-9905-4a61-8dfb-1ee9c74ad375" providerId="ADAL" clId="{C5EAC0CC-C095-47E3-8E36-104AA1C618AD}" dt="2020-12-08T18:21:11.406" v="354"/>
          <ac:spMkLst>
            <pc:docMk/>
            <pc:sldMk cId="3192303707" sldId="352"/>
            <ac:spMk id="350" creationId="{37B685A0-64B9-46D4-889F-F8D1D1D590B0}"/>
          </ac:spMkLst>
        </pc:spChg>
        <pc:spChg chg="mod">
          <ac:chgData name="Moshe Freedman" userId="60dcc7a2-9905-4a61-8dfb-1ee9c74ad375" providerId="ADAL" clId="{C5EAC0CC-C095-47E3-8E36-104AA1C618AD}" dt="2020-12-08T18:21:11.406" v="354"/>
          <ac:spMkLst>
            <pc:docMk/>
            <pc:sldMk cId="3192303707" sldId="352"/>
            <ac:spMk id="352" creationId="{F9673348-729C-4F94-A83E-BE8AF4E1DEF1}"/>
          </ac:spMkLst>
        </pc:spChg>
        <pc:spChg chg="mod">
          <ac:chgData name="Moshe Freedman" userId="60dcc7a2-9905-4a61-8dfb-1ee9c74ad375" providerId="ADAL" clId="{C5EAC0CC-C095-47E3-8E36-104AA1C618AD}" dt="2020-12-08T18:21:11.406" v="354"/>
          <ac:spMkLst>
            <pc:docMk/>
            <pc:sldMk cId="3192303707" sldId="352"/>
            <ac:spMk id="354" creationId="{F40E3078-5075-43E2-8368-0CBC4D31EBD8}"/>
          </ac:spMkLst>
        </pc:spChg>
        <pc:spChg chg="mod">
          <ac:chgData name="Moshe Freedman" userId="60dcc7a2-9905-4a61-8dfb-1ee9c74ad375" providerId="ADAL" clId="{C5EAC0CC-C095-47E3-8E36-104AA1C618AD}" dt="2020-12-08T18:21:11.406" v="354"/>
          <ac:spMkLst>
            <pc:docMk/>
            <pc:sldMk cId="3192303707" sldId="352"/>
            <ac:spMk id="356" creationId="{3290F44D-3C9A-44D6-936D-8000879C3BFA}"/>
          </ac:spMkLst>
        </pc:spChg>
        <pc:spChg chg="mod">
          <ac:chgData name="Moshe Freedman" userId="60dcc7a2-9905-4a61-8dfb-1ee9c74ad375" providerId="ADAL" clId="{C5EAC0CC-C095-47E3-8E36-104AA1C618AD}" dt="2020-12-08T18:21:11.406" v="354"/>
          <ac:spMkLst>
            <pc:docMk/>
            <pc:sldMk cId="3192303707" sldId="352"/>
            <ac:spMk id="358" creationId="{7F4B2042-6BF2-487D-B9CA-E1CE34B42256}"/>
          </ac:spMkLst>
        </pc:spChg>
        <pc:grpChg chg="add mod">
          <ac:chgData name="Moshe Freedman" userId="60dcc7a2-9905-4a61-8dfb-1ee9c74ad375" providerId="ADAL" clId="{C5EAC0CC-C095-47E3-8E36-104AA1C618AD}" dt="2020-12-08T18:25:14.394" v="386" actId="1076"/>
          <ac:grpSpMkLst>
            <pc:docMk/>
            <pc:sldMk cId="3192303707" sldId="352"/>
            <ac:grpSpMk id="3" creationId="{C0B7277A-0264-40B0-BFD3-429CEFD33ECA}"/>
          </ac:grpSpMkLst>
        </pc:grpChg>
        <pc:grpChg chg="del">
          <ac:chgData name="Moshe Freedman" userId="60dcc7a2-9905-4a61-8dfb-1ee9c74ad375" providerId="ADAL" clId="{C5EAC0CC-C095-47E3-8E36-104AA1C618AD}" dt="2020-12-08T18:21:27.984" v="362" actId="478"/>
          <ac:grpSpMkLst>
            <pc:docMk/>
            <pc:sldMk cId="3192303707" sldId="352"/>
            <ac:grpSpMk id="198" creationId="{E4672BD0-FAB0-482B-846B-1DA6F320C9BF}"/>
          </ac:grpSpMkLst>
        </pc:grpChg>
        <pc:grpChg chg="del">
          <ac:chgData name="Moshe Freedman" userId="60dcc7a2-9905-4a61-8dfb-1ee9c74ad375" providerId="ADAL" clId="{C5EAC0CC-C095-47E3-8E36-104AA1C618AD}" dt="2020-12-08T18:19:39.244" v="333" actId="478"/>
          <ac:grpSpMkLst>
            <pc:docMk/>
            <pc:sldMk cId="3192303707" sldId="352"/>
            <ac:grpSpMk id="252" creationId="{A28AF10C-012F-4D78-84E6-D6033603AFE2}"/>
          </ac:grpSpMkLst>
        </pc:grpChg>
        <pc:grpChg chg="add del mod">
          <ac:chgData name="Moshe Freedman" userId="60dcc7a2-9905-4a61-8dfb-1ee9c74ad375" providerId="ADAL" clId="{C5EAC0CC-C095-47E3-8E36-104AA1C618AD}" dt="2020-12-08T18:19:33.607" v="330" actId="165"/>
          <ac:grpSpMkLst>
            <pc:docMk/>
            <pc:sldMk cId="3192303707" sldId="352"/>
            <ac:grpSpMk id="266" creationId="{390D0845-2AD0-4974-A3C8-C6B0A109C2AD}"/>
          </ac:grpSpMkLst>
        </pc:grpChg>
        <pc:grpChg chg="del mod topLvl">
          <ac:chgData name="Moshe Freedman" userId="60dcc7a2-9905-4a61-8dfb-1ee9c74ad375" providerId="ADAL" clId="{C5EAC0CC-C095-47E3-8E36-104AA1C618AD}" dt="2020-12-08T18:19:41.388" v="335" actId="478"/>
          <ac:grpSpMkLst>
            <pc:docMk/>
            <pc:sldMk cId="3192303707" sldId="352"/>
            <ac:grpSpMk id="267" creationId="{6CD020D3-E998-45B6-837A-3082C001F9BF}"/>
          </ac:grpSpMkLst>
        </pc:grpChg>
        <pc:grpChg chg="del mod topLvl">
          <ac:chgData name="Moshe Freedman" userId="60dcc7a2-9905-4a61-8dfb-1ee9c74ad375" providerId="ADAL" clId="{C5EAC0CC-C095-47E3-8E36-104AA1C618AD}" dt="2020-12-08T18:19:37.738" v="332" actId="478"/>
          <ac:grpSpMkLst>
            <pc:docMk/>
            <pc:sldMk cId="3192303707" sldId="352"/>
            <ac:grpSpMk id="268" creationId="{C70473B4-DB54-4BE9-BD09-494DE31C3986}"/>
          </ac:grpSpMkLst>
        </pc:grpChg>
        <pc:grpChg chg="del mod topLvl">
          <ac:chgData name="Moshe Freedman" userId="60dcc7a2-9905-4a61-8dfb-1ee9c74ad375" providerId="ADAL" clId="{C5EAC0CC-C095-47E3-8E36-104AA1C618AD}" dt="2020-12-08T18:19:44.846" v="339" actId="478"/>
          <ac:grpSpMkLst>
            <pc:docMk/>
            <pc:sldMk cId="3192303707" sldId="352"/>
            <ac:grpSpMk id="269" creationId="{A0D8DFE8-A9E6-4726-AE9C-B8AAECD13EDE}"/>
          </ac:grpSpMkLst>
        </pc:grpChg>
        <pc:grpChg chg="del mod topLvl">
          <ac:chgData name="Moshe Freedman" userId="60dcc7a2-9905-4a61-8dfb-1ee9c74ad375" providerId="ADAL" clId="{C5EAC0CC-C095-47E3-8E36-104AA1C618AD}" dt="2020-12-08T18:19:42.306" v="336" actId="478"/>
          <ac:grpSpMkLst>
            <pc:docMk/>
            <pc:sldMk cId="3192303707" sldId="352"/>
            <ac:grpSpMk id="270" creationId="{0045E68D-247B-476C-A12A-13AFB7702DC3}"/>
          </ac:grpSpMkLst>
        </pc:grpChg>
        <pc:grpChg chg="del mod topLvl">
          <ac:chgData name="Moshe Freedman" userId="60dcc7a2-9905-4a61-8dfb-1ee9c74ad375" providerId="ADAL" clId="{C5EAC0CC-C095-47E3-8E36-104AA1C618AD}" dt="2020-12-08T18:19:43.877" v="338" actId="478"/>
          <ac:grpSpMkLst>
            <pc:docMk/>
            <pc:sldMk cId="3192303707" sldId="352"/>
            <ac:grpSpMk id="271" creationId="{4C180A74-CAB1-4E54-8C6F-945018D6243F}"/>
          </ac:grpSpMkLst>
        </pc:grpChg>
        <pc:grpChg chg="del mod topLvl">
          <ac:chgData name="Moshe Freedman" userId="60dcc7a2-9905-4a61-8dfb-1ee9c74ad375" providerId="ADAL" clId="{C5EAC0CC-C095-47E3-8E36-104AA1C618AD}" dt="2020-12-08T18:19:36.446" v="331" actId="478"/>
          <ac:grpSpMkLst>
            <pc:docMk/>
            <pc:sldMk cId="3192303707" sldId="352"/>
            <ac:grpSpMk id="272" creationId="{4FCBA4AC-FD76-4C6F-B8DA-FF49F90D946C}"/>
          </ac:grpSpMkLst>
        </pc:grpChg>
        <pc:grpChg chg="del mod topLvl">
          <ac:chgData name="Moshe Freedman" userId="60dcc7a2-9905-4a61-8dfb-1ee9c74ad375" providerId="ADAL" clId="{C5EAC0CC-C095-47E3-8E36-104AA1C618AD}" dt="2020-12-08T18:19:40.004" v="334" actId="478"/>
          <ac:grpSpMkLst>
            <pc:docMk/>
            <pc:sldMk cId="3192303707" sldId="352"/>
            <ac:grpSpMk id="273" creationId="{CC305A61-C7B3-4260-9DB9-971A7001A613}"/>
          </ac:grpSpMkLst>
        </pc:grpChg>
        <pc:grpChg chg="del mod topLvl">
          <ac:chgData name="Moshe Freedman" userId="60dcc7a2-9905-4a61-8dfb-1ee9c74ad375" providerId="ADAL" clId="{C5EAC0CC-C095-47E3-8E36-104AA1C618AD}" dt="2020-12-08T18:19:51.106" v="340" actId="165"/>
          <ac:grpSpMkLst>
            <pc:docMk/>
            <pc:sldMk cId="3192303707" sldId="352"/>
            <ac:grpSpMk id="280" creationId="{EAB84354-BECC-471D-AD59-EF5DF2DEACBC}"/>
          </ac:grpSpMkLst>
        </pc:grpChg>
        <pc:grpChg chg="add del mod">
          <ac:chgData name="Moshe Freedman" userId="60dcc7a2-9905-4a61-8dfb-1ee9c74ad375" providerId="ADAL" clId="{C5EAC0CC-C095-47E3-8E36-104AA1C618AD}" dt="2020-12-08T18:20:49.397" v="348" actId="478"/>
          <ac:grpSpMkLst>
            <pc:docMk/>
            <pc:sldMk cId="3192303707" sldId="352"/>
            <ac:grpSpMk id="297" creationId="{3A4BA086-70AB-4B3F-A474-3E694865C8CE}"/>
          </ac:grpSpMkLst>
        </pc:grpChg>
        <pc:grpChg chg="mod">
          <ac:chgData name="Moshe Freedman" userId="60dcc7a2-9905-4a61-8dfb-1ee9c74ad375" providerId="ADAL" clId="{C5EAC0CC-C095-47E3-8E36-104AA1C618AD}" dt="2020-12-08T18:20:43.399" v="345"/>
          <ac:grpSpMkLst>
            <pc:docMk/>
            <pc:sldMk cId="3192303707" sldId="352"/>
            <ac:grpSpMk id="298" creationId="{B4DAC6AA-01CA-4C45-AA6F-3F98F23B7204}"/>
          </ac:grpSpMkLst>
        </pc:grpChg>
        <pc:grpChg chg="mod">
          <ac:chgData name="Moshe Freedman" userId="60dcc7a2-9905-4a61-8dfb-1ee9c74ad375" providerId="ADAL" clId="{C5EAC0CC-C095-47E3-8E36-104AA1C618AD}" dt="2020-12-08T18:20:43.399" v="345"/>
          <ac:grpSpMkLst>
            <pc:docMk/>
            <pc:sldMk cId="3192303707" sldId="352"/>
            <ac:grpSpMk id="303" creationId="{CD543693-9B0F-4665-B988-38ADF4BDEDE2}"/>
          </ac:grpSpMkLst>
        </pc:grpChg>
        <pc:grpChg chg="mod">
          <ac:chgData name="Moshe Freedman" userId="60dcc7a2-9905-4a61-8dfb-1ee9c74ad375" providerId="ADAL" clId="{C5EAC0CC-C095-47E3-8E36-104AA1C618AD}" dt="2020-12-08T18:20:43.399" v="345"/>
          <ac:grpSpMkLst>
            <pc:docMk/>
            <pc:sldMk cId="3192303707" sldId="352"/>
            <ac:grpSpMk id="304" creationId="{7908E519-A6DB-4CD9-AE2C-65110AD22609}"/>
          </ac:grpSpMkLst>
        </pc:grpChg>
        <pc:grpChg chg="mod">
          <ac:chgData name="Moshe Freedman" userId="60dcc7a2-9905-4a61-8dfb-1ee9c74ad375" providerId="ADAL" clId="{C5EAC0CC-C095-47E3-8E36-104AA1C618AD}" dt="2020-12-08T18:20:43.399" v="345"/>
          <ac:grpSpMkLst>
            <pc:docMk/>
            <pc:sldMk cId="3192303707" sldId="352"/>
            <ac:grpSpMk id="305" creationId="{6B0A80D2-E16A-4AB0-B1A2-F4B79EEC13A5}"/>
          </ac:grpSpMkLst>
        </pc:grpChg>
        <pc:grpChg chg="mod">
          <ac:chgData name="Moshe Freedman" userId="60dcc7a2-9905-4a61-8dfb-1ee9c74ad375" providerId="ADAL" clId="{C5EAC0CC-C095-47E3-8E36-104AA1C618AD}" dt="2020-12-08T18:20:43.399" v="345"/>
          <ac:grpSpMkLst>
            <pc:docMk/>
            <pc:sldMk cId="3192303707" sldId="352"/>
            <ac:grpSpMk id="306" creationId="{DE67C04D-AEDD-4070-A4E0-B4864ACCA1BF}"/>
          </ac:grpSpMkLst>
        </pc:grpChg>
        <pc:grpChg chg="mod">
          <ac:chgData name="Moshe Freedman" userId="60dcc7a2-9905-4a61-8dfb-1ee9c74ad375" providerId="ADAL" clId="{C5EAC0CC-C095-47E3-8E36-104AA1C618AD}" dt="2020-12-08T18:20:43.399" v="345"/>
          <ac:grpSpMkLst>
            <pc:docMk/>
            <pc:sldMk cId="3192303707" sldId="352"/>
            <ac:grpSpMk id="307" creationId="{D13105B1-2B4A-4B0B-8749-35AB75FC1073}"/>
          </ac:grpSpMkLst>
        </pc:grpChg>
        <pc:grpChg chg="mod">
          <ac:chgData name="Moshe Freedman" userId="60dcc7a2-9905-4a61-8dfb-1ee9c74ad375" providerId="ADAL" clId="{C5EAC0CC-C095-47E3-8E36-104AA1C618AD}" dt="2020-12-08T18:20:43.399" v="345"/>
          <ac:grpSpMkLst>
            <pc:docMk/>
            <pc:sldMk cId="3192303707" sldId="352"/>
            <ac:grpSpMk id="308" creationId="{FB1C6F77-B7F0-457D-867D-E41011267A68}"/>
          </ac:grpSpMkLst>
        </pc:grpChg>
        <pc:grpChg chg="mod">
          <ac:chgData name="Moshe Freedman" userId="60dcc7a2-9905-4a61-8dfb-1ee9c74ad375" providerId="ADAL" clId="{C5EAC0CC-C095-47E3-8E36-104AA1C618AD}" dt="2020-12-08T18:20:43.399" v="345"/>
          <ac:grpSpMkLst>
            <pc:docMk/>
            <pc:sldMk cId="3192303707" sldId="352"/>
            <ac:grpSpMk id="309" creationId="{75F883A7-8A80-4CE0-B0BA-EEFAE1B82452}"/>
          </ac:grpSpMkLst>
        </pc:grpChg>
        <pc:grpChg chg="mod">
          <ac:chgData name="Moshe Freedman" userId="60dcc7a2-9905-4a61-8dfb-1ee9c74ad375" providerId="ADAL" clId="{C5EAC0CC-C095-47E3-8E36-104AA1C618AD}" dt="2020-12-08T18:20:43.399" v="345"/>
          <ac:grpSpMkLst>
            <pc:docMk/>
            <pc:sldMk cId="3192303707" sldId="352"/>
            <ac:grpSpMk id="310" creationId="{6759C404-7706-4BF3-AD49-8B4723A1548E}"/>
          </ac:grpSpMkLst>
        </pc:grpChg>
        <pc:grpChg chg="add mod">
          <ac:chgData name="Moshe Freedman" userId="60dcc7a2-9905-4a61-8dfb-1ee9c74ad375" providerId="ADAL" clId="{C5EAC0CC-C095-47E3-8E36-104AA1C618AD}" dt="2020-12-08T18:21:30.561" v="365" actId="1037"/>
          <ac:grpSpMkLst>
            <pc:docMk/>
            <pc:sldMk cId="3192303707" sldId="352"/>
            <ac:grpSpMk id="327" creationId="{93BE1537-718E-49D6-BD5A-AB7879ECC7C8}"/>
          </ac:grpSpMkLst>
        </pc:grpChg>
        <pc:grpChg chg="mod">
          <ac:chgData name="Moshe Freedman" userId="60dcc7a2-9905-4a61-8dfb-1ee9c74ad375" providerId="ADAL" clId="{C5EAC0CC-C095-47E3-8E36-104AA1C618AD}" dt="2020-12-08T18:21:11.406" v="354"/>
          <ac:grpSpMkLst>
            <pc:docMk/>
            <pc:sldMk cId="3192303707" sldId="352"/>
            <ac:grpSpMk id="328" creationId="{2D448CDF-54D5-42B2-B4C3-E189ED035BDF}"/>
          </ac:grpSpMkLst>
        </pc:grpChg>
        <pc:grpChg chg="mod">
          <ac:chgData name="Moshe Freedman" userId="60dcc7a2-9905-4a61-8dfb-1ee9c74ad375" providerId="ADAL" clId="{C5EAC0CC-C095-47E3-8E36-104AA1C618AD}" dt="2020-12-08T18:21:11.406" v="354"/>
          <ac:grpSpMkLst>
            <pc:docMk/>
            <pc:sldMk cId="3192303707" sldId="352"/>
            <ac:grpSpMk id="331" creationId="{23BE6277-8C10-4143-B187-A6EBBD51DE5D}"/>
          </ac:grpSpMkLst>
        </pc:grpChg>
        <pc:grpChg chg="mod">
          <ac:chgData name="Moshe Freedman" userId="60dcc7a2-9905-4a61-8dfb-1ee9c74ad375" providerId="ADAL" clId="{C5EAC0CC-C095-47E3-8E36-104AA1C618AD}" dt="2020-12-08T18:21:11.406" v="354"/>
          <ac:grpSpMkLst>
            <pc:docMk/>
            <pc:sldMk cId="3192303707" sldId="352"/>
            <ac:grpSpMk id="336" creationId="{051EC58E-37CB-432D-9196-09477375A6C7}"/>
          </ac:grpSpMkLst>
        </pc:grpChg>
        <pc:grpChg chg="mod">
          <ac:chgData name="Moshe Freedman" userId="60dcc7a2-9905-4a61-8dfb-1ee9c74ad375" providerId="ADAL" clId="{C5EAC0CC-C095-47E3-8E36-104AA1C618AD}" dt="2020-12-08T18:21:11.406" v="354"/>
          <ac:grpSpMkLst>
            <pc:docMk/>
            <pc:sldMk cId="3192303707" sldId="352"/>
            <ac:grpSpMk id="337" creationId="{26FC9598-A6F0-4C04-8D64-F135C23DDE3E}"/>
          </ac:grpSpMkLst>
        </pc:grpChg>
        <pc:grpChg chg="mod">
          <ac:chgData name="Moshe Freedman" userId="60dcc7a2-9905-4a61-8dfb-1ee9c74ad375" providerId="ADAL" clId="{C5EAC0CC-C095-47E3-8E36-104AA1C618AD}" dt="2020-12-08T18:21:11.406" v="354"/>
          <ac:grpSpMkLst>
            <pc:docMk/>
            <pc:sldMk cId="3192303707" sldId="352"/>
            <ac:grpSpMk id="338" creationId="{E3DC5EF5-412F-4725-808E-CA5FB77259B2}"/>
          </ac:grpSpMkLst>
        </pc:grpChg>
        <pc:grpChg chg="mod">
          <ac:chgData name="Moshe Freedman" userId="60dcc7a2-9905-4a61-8dfb-1ee9c74ad375" providerId="ADAL" clId="{C5EAC0CC-C095-47E3-8E36-104AA1C618AD}" dt="2020-12-08T18:21:11.406" v="354"/>
          <ac:grpSpMkLst>
            <pc:docMk/>
            <pc:sldMk cId="3192303707" sldId="352"/>
            <ac:grpSpMk id="339" creationId="{9693BB3F-D757-4197-8760-9711CA7C8707}"/>
          </ac:grpSpMkLst>
        </pc:grpChg>
        <pc:grpChg chg="mod">
          <ac:chgData name="Moshe Freedman" userId="60dcc7a2-9905-4a61-8dfb-1ee9c74ad375" providerId="ADAL" clId="{C5EAC0CC-C095-47E3-8E36-104AA1C618AD}" dt="2020-12-08T18:21:11.406" v="354"/>
          <ac:grpSpMkLst>
            <pc:docMk/>
            <pc:sldMk cId="3192303707" sldId="352"/>
            <ac:grpSpMk id="340" creationId="{2458B855-DDED-401D-80B0-C92A17D7CF09}"/>
          </ac:grpSpMkLst>
        </pc:grpChg>
        <pc:grpChg chg="mod">
          <ac:chgData name="Moshe Freedman" userId="60dcc7a2-9905-4a61-8dfb-1ee9c74ad375" providerId="ADAL" clId="{C5EAC0CC-C095-47E3-8E36-104AA1C618AD}" dt="2020-12-08T18:21:11.406" v="354"/>
          <ac:grpSpMkLst>
            <pc:docMk/>
            <pc:sldMk cId="3192303707" sldId="352"/>
            <ac:grpSpMk id="341" creationId="{243530D4-0CA3-439B-8086-9317F5B062E0}"/>
          </ac:grpSpMkLst>
        </pc:grpChg>
        <pc:grpChg chg="mod">
          <ac:chgData name="Moshe Freedman" userId="60dcc7a2-9905-4a61-8dfb-1ee9c74ad375" providerId="ADAL" clId="{C5EAC0CC-C095-47E3-8E36-104AA1C618AD}" dt="2020-12-08T18:21:11.406" v="354"/>
          <ac:grpSpMkLst>
            <pc:docMk/>
            <pc:sldMk cId="3192303707" sldId="352"/>
            <ac:grpSpMk id="342" creationId="{64980355-F615-4D34-BBC7-FA917AEA6247}"/>
          </ac:grpSpMkLst>
        </pc:grpChg>
        <pc:grpChg chg="mod">
          <ac:chgData name="Moshe Freedman" userId="60dcc7a2-9905-4a61-8dfb-1ee9c74ad375" providerId="ADAL" clId="{C5EAC0CC-C095-47E3-8E36-104AA1C618AD}" dt="2020-12-08T18:21:11.406" v="354"/>
          <ac:grpSpMkLst>
            <pc:docMk/>
            <pc:sldMk cId="3192303707" sldId="352"/>
            <ac:grpSpMk id="343" creationId="{1EE7B0E4-63B3-402C-B507-B0D713E31470}"/>
          </ac:grpSpMkLst>
        </pc:grpChg>
        <pc:picChg chg="add del">
          <ac:chgData name="Moshe Freedman" userId="60dcc7a2-9905-4a61-8dfb-1ee9c74ad375" providerId="ADAL" clId="{C5EAC0CC-C095-47E3-8E36-104AA1C618AD}" dt="2020-12-08T18:23:47.726" v="369" actId="478"/>
          <ac:picMkLst>
            <pc:docMk/>
            <pc:sldMk cId="3192303707" sldId="352"/>
            <ac:picMk id="4" creationId="{33351FD4-A07B-4AC1-B1C1-4E1D15AE7733}"/>
          </ac:picMkLst>
        </pc:picChg>
        <pc:picChg chg="add mod">
          <ac:chgData name="Moshe Freedman" userId="60dcc7a2-9905-4a61-8dfb-1ee9c74ad375" providerId="ADAL" clId="{C5EAC0CC-C095-47E3-8E36-104AA1C618AD}" dt="2020-12-08T18:25:21.340" v="388" actId="1076"/>
          <ac:picMkLst>
            <pc:docMk/>
            <pc:sldMk cId="3192303707" sldId="352"/>
            <ac:picMk id="7" creationId="{495C1182-7AA7-40C3-AE8D-303C3364127E}"/>
          </ac:picMkLst>
        </pc:picChg>
        <pc:picChg chg="add mod">
          <ac:chgData name="Moshe Freedman" userId="60dcc7a2-9905-4a61-8dfb-1ee9c74ad375" providerId="ADAL" clId="{C5EAC0CC-C095-47E3-8E36-104AA1C618AD}" dt="2020-12-08T18:24:40.558" v="374" actId="571"/>
          <ac:picMkLst>
            <pc:docMk/>
            <pc:sldMk cId="3192303707" sldId="352"/>
            <ac:picMk id="360" creationId="{5475D79C-78E8-40B9-B7D1-5F6F7FCE378A}"/>
          </ac:picMkLst>
        </pc:picChg>
        <pc:cxnChg chg="mod">
          <ac:chgData name="Moshe Freedman" userId="60dcc7a2-9905-4a61-8dfb-1ee9c74ad375" providerId="ADAL" clId="{C5EAC0CC-C095-47E3-8E36-104AA1C618AD}" dt="2020-12-08T18:21:27.984" v="362" actId="478"/>
          <ac:cxnSpMkLst>
            <pc:docMk/>
            <pc:sldMk cId="3192303707" sldId="352"/>
            <ac:cxnSpMk id="215" creationId="{5670F83E-FF27-42B7-AE0A-C4301C301F18}"/>
          </ac:cxnSpMkLst>
        </pc:cxnChg>
        <pc:cxnChg chg="mod">
          <ac:chgData name="Moshe Freedman" userId="60dcc7a2-9905-4a61-8dfb-1ee9c74ad375" providerId="ADAL" clId="{C5EAC0CC-C095-47E3-8E36-104AA1C618AD}" dt="2020-12-08T18:21:27.984" v="362" actId="478"/>
          <ac:cxnSpMkLst>
            <pc:docMk/>
            <pc:sldMk cId="3192303707" sldId="352"/>
            <ac:cxnSpMk id="217" creationId="{F5567F99-4F72-4DD3-A346-5C3B2C10D4BA}"/>
          </ac:cxnSpMkLst>
        </pc:cxnChg>
        <pc:cxnChg chg="mod">
          <ac:chgData name="Moshe Freedman" userId="60dcc7a2-9905-4a61-8dfb-1ee9c74ad375" providerId="ADAL" clId="{C5EAC0CC-C095-47E3-8E36-104AA1C618AD}" dt="2020-12-08T18:21:27.984" v="362" actId="478"/>
          <ac:cxnSpMkLst>
            <pc:docMk/>
            <pc:sldMk cId="3192303707" sldId="352"/>
            <ac:cxnSpMk id="219" creationId="{5322BA74-4759-48F9-AF2C-47BADC8DF4F7}"/>
          </ac:cxnSpMkLst>
        </pc:cxnChg>
        <pc:cxnChg chg="mod">
          <ac:chgData name="Moshe Freedman" userId="60dcc7a2-9905-4a61-8dfb-1ee9c74ad375" providerId="ADAL" clId="{C5EAC0CC-C095-47E3-8E36-104AA1C618AD}" dt="2020-12-08T18:21:27.984" v="362" actId="478"/>
          <ac:cxnSpMkLst>
            <pc:docMk/>
            <pc:sldMk cId="3192303707" sldId="352"/>
            <ac:cxnSpMk id="221" creationId="{DB919E19-1625-4CDC-A9B3-F2D351AE6DFC}"/>
          </ac:cxnSpMkLst>
        </pc:cxnChg>
        <pc:cxnChg chg="mod">
          <ac:chgData name="Moshe Freedman" userId="60dcc7a2-9905-4a61-8dfb-1ee9c74ad375" providerId="ADAL" clId="{C5EAC0CC-C095-47E3-8E36-104AA1C618AD}" dt="2020-12-08T18:21:27.984" v="362" actId="478"/>
          <ac:cxnSpMkLst>
            <pc:docMk/>
            <pc:sldMk cId="3192303707" sldId="352"/>
            <ac:cxnSpMk id="223" creationId="{03A7B0F7-F5C3-4CAC-B70C-CE17E3C1152A}"/>
          </ac:cxnSpMkLst>
        </pc:cxnChg>
        <pc:cxnChg chg="mod">
          <ac:chgData name="Moshe Freedman" userId="60dcc7a2-9905-4a61-8dfb-1ee9c74ad375" providerId="ADAL" clId="{C5EAC0CC-C095-47E3-8E36-104AA1C618AD}" dt="2020-12-08T18:21:27.984" v="362" actId="478"/>
          <ac:cxnSpMkLst>
            <pc:docMk/>
            <pc:sldMk cId="3192303707" sldId="352"/>
            <ac:cxnSpMk id="225" creationId="{025FE332-6069-4D72-AB2A-698632E84096}"/>
          </ac:cxnSpMkLst>
        </pc:cxnChg>
        <pc:cxnChg chg="mod">
          <ac:chgData name="Moshe Freedman" userId="60dcc7a2-9905-4a61-8dfb-1ee9c74ad375" providerId="ADAL" clId="{C5EAC0CC-C095-47E3-8E36-104AA1C618AD}" dt="2020-12-08T18:21:27.984" v="362" actId="478"/>
          <ac:cxnSpMkLst>
            <pc:docMk/>
            <pc:sldMk cId="3192303707" sldId="352"/>
            <ac:cxnSpMk id="227" creationId="{5AB967AA-CA36-4F87-B638-7581F80C0C5B}"/>
          </ac:cxnSpMkLst>
        </pc:cxnChg>
        <pc:cxnChg chg="mod">
          <ac:chgData name="Moshe Freedman" userId="60dcc7a2-9905-4a61-8dfb-1ee9c74ad375" providerId="ADAL" clId="{C5EAC0CC-C095-47E3-8E36-104AA1C618AD}" dt="2020-12-08T18:21:27.984" v="362" actId="478"/>
          <ac:cxnSpMkLst>
            <pc:docMk/>
            <pc:sldMk cId="3192303707" sldId="352"/>
            <ac:cxnSpMk id="229" creationId="{973AFBFE-C5E0-492B-96D6-5ADB03DBACD2}"/>
          </ac:cxnSpMkLst>
        </pc:cxnChg>
        <pc:cxnChg chg="mod topLvl">
          <ac:chgData name="Moshe Freedman" userId="60dcc7a2-9905-4a61-8dfb-1ee9c74ad375" providerId="ADAL" clId="{C5EAC0CC-C095-47E3-8E36-104AA1C618AD}" dt="2020-12-08T18:21:54.645" v="366" actId="164"/>
          <ac:cxnSpMkLst>
            <pc:docMk/>
            <pc:sldMk cId="3192303707" sldId="352"/>
            <ac:cxnSpMk id="276" creationId="{38D09AF3-7B6D-4E9C-8E40-9B697291D878}"/>
          </ac:cxnSpMkLst>
        </pc:cxnChg>
        <pc:cxnChg chg="mod topLvl">
          <ac:chgData name="Moshe Freedman" userId="60dcc7a2-9905-4a61-8dfb-1ee9c74ad375" providerId="ADAL" clId="{C5EAC0CC-C095-47E3-8E36-104AA1C618AD}" dt="2020-12-08T18:21:54.645" v="366" actId="164"/>
          <ac:cxnSpMkLst>
            <pc:docMk/>
            <pc:sldMk cId="3192303707" sldId="352"/>
            <ac:cxnSpMk id="277" creationId="{7EABE16D-0154-48FB-BBC1-BC11FE386EB1}"/>
          </ac:cxnSpMkLst>
        </pc:cxnChg>
        <pc:cxnChg chg="mod">
          <ac:chgData name="Moshe Freedman" userId="60dcc7a2-9905-4a61-8dfb-1ee9c74ad375" providerId="ADAL" clId="{C5EAC0CC-C095-47E3-8E36-104AA1C618AD}" dt="2020-12-08T18:19:33.607" v="330" actId="165"/>
          <ac:cxnSpMkLst>
            <pc:docMk/>
            <pc:sldMk cId="3192303707" sldId="352"/>
            <ac:cxnSpMk id="284" creationId="{A0594C24-D372-4009-A809-4F4B516D766A}"/>
          </ac:cxnSpMkLst>
        </pc:cxnChg>
        <pc:cxnChg chg="mod">
          <ac:chgData name="Moshe Freedman" userId="60dcc7a2-9905-4a61-8dfb-1ee9c74ad375" providerId="ADAL" clId="{C5EAC0CC-C095-47E3-8E36-104AA1C618AD}" dt="2020-12-08T18:19:33.607" v="330" actId="165"/>
          <ac:cxnSpMkLst>
            <pc:docMk/>
            <pc:sldMk cId="3192303707" sldId="352"/>
            <ac:cxnSpMk id="286" creationId="{531DFF3D-258F-4621-A161-A3765F02C9A1}"/>
          </ac:cxnSpMkLst>
        </pc:cxnChg>
        <pc:cxnChg chg="mod">
          <ac:chgData name="Moshe Freedman" userId="60dcc7a2-9905-4a61-8dfb-1ee9c74ad375" providerId="ADAL" clId="{C5EAC0CC-C095-47E3-8E36-104AA1C618AD}" dt="2020-12-08T18:19:33.607" v="330" actId="165"/>
          <ac:cxnSpMkLst>
            <pc:docMk/>
            <pc:sldMk cId="3192303707" sldId="352"/>
            <ac:cxnSpMk id="288" creationId="{5E7B4012-1218-4B62-B111-5982D83BD743}"/>
          </ac:cxnSpMkLst>
        </pc:cxnChg>
        <pc:cxnChg chg="mod">
          <ac:chgData name="Moshe Freedman" userId="60dcc7a2-9905-4a61-8dfb-1ee9c74ad375" providerId="ADAL" clId="{C5EAC0CC-C095-47E3-8E36-104AA1C618AD}" dt="2020-12-08T18:19:33.607" v="330" actId="165"/>
          <ac:cxnSpMkLst>
            <pc:docMk/>
            <pc:sldMk cId="3192303707" sldId="352"/>
            <ac:cxnSpMk id="290" creationId="{24171F10-1FC8-416A-AAB6-81F21439A465}"/>
          </ac:cxnSpMkLst>
        </pc:cxnChg>
        <pc:cxnChg chg="mod">
          <ac:chgData name="Moshe Freedman" userId="60dcc7a2-9905-4a61-8dfb-1ee9c74ad375" providerId="ADAL" clId="{C5EAC0CC-C095-47E3-8E36-104AA1C618AD}" dt="2020-12-08T18:19:33.607" v="330" actId="165"/>
          <ac:cxnSpMkLst>
            <pc:docMk/>
            <pc:sldMk cId="3192303707" sldId="352"/>
            <ac:cxnSpMk id="292" creationId="{69C9C4C5-58F8-4F56-937C-1CF689B5B772}"/>
          </ac:cxnSpMkLst>
        </pc:cxnChg>
        <pc:cxnChg chg="mod">
          <ac:chgData name="Moshe Freedman" userId="60dcc7a2-9905-4a61-8dfb-1ee9c74ad375" providerId="ADAL" clId="{C5EAC0CC-C095-47E3-8E36-104AA1C618AD}" dt="2020-12-08T18:19:33.607" v="330" actId="165"/>
          <ac:cxnSpMkLst>
            <pc:docMk/>
            <pc:sldMk cId="3192303707" sldId="352"/>
            <ac:cxnSpMk id="294" creationId="{4998783C-498A-4150-9247-99EA823DB8B3}"/>
          </ac:cxnSpMkLst>
        </pc:cxnChg>
        <pc:cxnChg chg="mod">
          <ac:chgData name="Moshe Freedman" userId="60dcc7a2-9905-4a61-8dfb-1ee9c74ad375" providerId="ADAL" clId="{C5EAC0CC-C095-47E3-8E36-104AA1C618AD}" dt="2020-12-08T18:19:33.607" v="330" actId="165"/>
          <ac:cxnSpMkLst>
            <pc:docMk/>
            <pc:sldMk cId="3192303707" sldId="352"/>
            <ac:cxnSpMk id="296" creationId="{281A09F6-9364-48B8-8721-D8A2EC6F0560}"/>
          </ac:cxnSpMkLst>
        </pc:cxnChg>
        <pc:cxnChg chg="mod">
          <ac:chgData name="Moshe Freedman" userId="60dcc7a2-9905-4a61-8dfb-1ee9c74ad375" providerId="ADAL" clId="{C5EAC0CC-C095-47E3-8E36-104AA1C618AD}" dt="2020-12-08T18:20:43.399" v="345"/>
          <ac:cxnSpMkLst>
            <pc:docMk/>
            <pc:sldMk cId="3192303707" sldId="352"/>
            <ac:cxnSpMk id="300" creationId="{28177F63-C57B-48C0-A7E1-271F3655E1B4}"/>
          </ac:cxnSpMkLst>
        </pc:cxnChg>
        <pc:cxnChg chg="mod">
          <ac:chgData name="Moshe Freedman" userId="60dcc7a2-9905-4a61-8dfb-1ee9c74ad375" providerId="ADAL" clId="{C5EAC0CC-C095-47E3-8E36-104AA1C618AD}" dt="2020-12-08T18:20:43.399" v="345"/>
          <ac:cxnSpMkLst>
            <pc:docMk/>
            <pc:sldMk cId="3192303707" sldId="352"/>
            <ac:cxnSpMk id="301" creationId="{DDCD58D8-F7DF-48B4-BF3F-C1EC27D9451B}"/>
          </ac:cxnSpMkLst>
        </pc:cxnChg>
        <pc:cxnChg chg="mod">
          <ac:chgData name="Moshe Freedman" userId="60dcc7a2-9905-4a61-8dfb-1ee9c74ad375" providerId="ADAL" clId="{C5EAC0CC-C095-47E3-8E36-104AA1C618AD}" dt="2020-12-08T18:20:49.397" v="348" actId="478"/>
          <ac:cxnSpMkLst>
            <pc:docMk/>
            <pc:sldMk cId="3192303707" sldId="352"/>
            <ac:cxnSpMk id="312" creationId="{4B92713D-B91E-4696-8909-DF3ED9EFF512}"/>
          </ac:cxnSpMkLst>
        </pc:cxnChg>
        <pc:cxnChg chg="mod">
          <ac:chgData name="Moshe Freedman" userId="60dcc7a2-9905-4a61-8dfb-1ee9c74ad375" providerId="ADAL" clId="{C5EAC0CC-C095-47E3-8E36-104AA1C618AD}" dt="2020-12-08T18:20:49.397" v="348" actId="478"/>
          <ac:cxnSpMkLst>
            <pc:docMk/>
            <pc:sldMk cId="3192303707" sldId="352"/>
            <ac:cxnSpMk id="314" creationId="{6DB0EC47-6C81-4CE5-BF37-48AFD7FA5135}"/>
          </ac:cxnSpMkLst>
        </pc:cxnChg>
        <pc:cxnChg chg="mod">
          <ac:chgData name="Moshe Freedman" userId="60dcc7a2-9905-4a61-8dfb-1ee9c74ad375" providerId="ADAL" clId="{C5EAC0CC-C095-47E3-8E36-104AA1C618AD}" dt="2020-12-08T18:20:49.397" v="348" actId="478"/>
          <ac:cxnSpMkLst>
            <pc:docMk/>
            <pc:sldMk cId="3192303707" sldId="352"/>
            <ac:cxnSpMk id="316" creationId="{0D78295C-B4F7-4DBF-B991-C691CAC5635F}"/>
          </ac:cxnSpMkLst>
        </pc:cxnChg>
        <pc:cxnChg chg="mod">
          <ac:chgData name="Moshe Freedman" userId="60dcc7a2-9905-4a61-8dfb-1ee9c74ad375" providerId="ADAL" clId="{C5EAC0CC-C095-47E3-8E36-104AA1C618AD}" dt="2020-12-08T18:20:49.397" v="348" actId="478"/>
          <ac:cxnSpMkLst>
            <pc:docMk/>
            <pc:sldMk cId="3192303707" sldId="352"/>
            <ac:cxnSpMk id="318" creationId="{60FE3B0C-63A4-4D96-891A-1C9D98DA7F47}"/>
          </ac:cxnSpMkLst>
        </pc:cxnChg>
        <pc:cxnChg chg="mod">
          <ac:chgData name="Moshe Freedman" userId="60dcc7a2-9905-4a61-8dfb-1ee9c74ad375" providerId="ADAL" clId="{C5EAC0CC-C095-47E3-8E36-104AA1C618AD}" dt="2020-12-08T18:20:49.397" v="348" actId="478"/>
          <ac:cxnSpMkLst>
            <pc:docMk/>
            <pc:sldMk cId="3192303707" sldId="352"/>
            <ac:cxnSpMk id="320" creationId="{495E970D-8826-4714-9016-F634AA5ABEAF}"/>
          </ac:cxnSpMkLst>
        </pc:cxnChg>
        <pc:cxnChg chg="mod">
          <ac:chgData name="Moshe Freedman" userId="60dcc7a2-9905-4a61-8dfb-1ee9c74ad375" providerId="ADAL" clId="{C5EAC0CC-C095-47E3-8E36-104AA1C618AD}" dt="2020-12-08T18:20:49.397" v="348" actId="478"/>
          <ac:cxnSpMkLst>
            <pc:docMk/>
            <pc:sldMk cId="3192303707" sldId="352"/>
            <ac:cxnSpMk id="322" creationId="{ABF4CE0D-1092-4BDE-A855-ADA2986F61B3}"/>
          </ac:cxnSpMkLst>
        </pc:cxnChg>
        <pc:cxnChg chg="mod">
          <ac:chgData name="Moshe Freedman" userId="60dcc7a2-9905-4a61-8dfb-1ee9c74ad375" providerId="ADAL" clId="{C5EAC0CC-C095-47E3-8E36-104AA1C618AD}" dt="2020-12-08T18:20:49.397" v="348" actId="478"/>
          <ac:cxnSpMkLst>
            <pc:docMk/>
            <pc:sldMk cId="3192303707" sldId="352"/>
            <ac:cxnSpMk id="324" creationId="{6DFDF688-A18C-416D-B981-036784565C33}"/>
          </ac:cxnSpMkLst>
        </pc:cxnChg>
        <pc:cxnChg chg="mod">
          <ac:chgData name="Moshe Freedman" userId="60dcc7a2-9905-4a61-8dfb-1ee9c74ad375" providerId="ADAL" clId="{C5EAC0CC-C095-47E3-8E36-104AA1C618AD}" dt="2020-12-08T18:20:49.397" v="348" actId="478"/>
          <ac:cxnSpMkLst>
            <pc:docMk/>
            <pc:sldMk cId="3192303707" sldId="352"/>
            <ac:cxnSpMk id="326" creationId="{27A9DD26-938E-44E7-BB5A-E24F384E4F5A}"/>
          </ac:cxnSpMkLst>
        </pc:cxnChg>
        <pc:cxnChg chg="mod">
          <ac:chgData name="Moshe Freedman" userId="60dcc7a2-9905-4a61-8dfb-1ee9c74ad375" providerId="ADAL" clId="{C5EAC0CC-C095-47E3-8E36-104AA1C618AD}" dt="2020-12-08T18:21:11.406" v="354"/>
          <ac:cxnSpMkLst>
            <pc:docMk/>
            <pc:sldMk cId="3192303707" sldId="352"/>
            <ac:cxnSpMk id="333" creationId="{ACDA8142-82D0-4ABF-98F1-E17E6A6E5EBE}"/>
          </ac:cxnSpMkLst>
        </pc:cxnChg>
        <pc:cxnChg chg="mod">
          <ac:chgData name="Moshe Freedman" userId="60dcc7a2-9905-4a61-8dfb-1ee9c74ad375" providerId="ADAL" clId="{C5EAC0CC-C095-47E3-8E36-104AA1C618AD}" dt="2020-12-08T18:21:11.406" v="354"/>
          <ac:cxnSpMkLst>
            <pc:docMk/>
            <pc:sldMk cId="3192303707" sldId="352"/>
            <ac:cxnSpMk id="334" creationId="{D033BE52-FDD9-4930-B3E0-06ACE8011ABA}"/>
          </ac:cxnSpMkLst>
        </pc:cxnChg>
        <pc:cxnChg chg="mod">
          <ac:chgData name="Moshe Freedman" userId="60dcc7a2-9905-4a61-8dfb-1ee9c74ad375" providerId="ADAL" clId="{C5EAC0CC-C095-47E3-8E36-104AA1C618AD}" dt="2020-12-08T18:21:11.406" v="354"/>
          <ac:cxnSpMkLst>
            <pc:docMk/>
            <pc:sldMk cId="3192303707" sldId="352"/>
            <ac:cxnSpMk id="345" creationId="{F164D355-D12F-4C87-9D14-D9F0E5694A1E}"/>
          </ac:cxnSpMkLst>
        </pc:cxnChg>
        <pc:cxnChg chg="mod">
          <ac:chgData name="Moshe Freedman" userId="60dcc7a2-9905-4a61-8dfb-1ee9c74ad375" providerId="ADAL" clId="{C5EAC0CC-C095-47E3-8E36-104AA1C618AD}" dt="2020-12-08T18:21:11.406" v="354"/>
          <ac:cxnSpMkLst>
            <pc:docMk/>
            <pc:sldMk cId="3192303707" sldId="352"/>
            <ac:cxnSpMk id="347" creationId="{F2EED2FA-82C0-4D11-BE7A-2129C20A9BF8}"/>
          </ac:cxnSpMkLst>
        </pc:cxnChg>
        <pc:cxnChg chg="mod">
          <ac:chgData name="Moshe Freedman" userId="60dcc7a2-9905-4a61-8dfb-1ee9c74ad375" providerId="ADAL" clId="{C5EAC0CC-C095-47E3-8E36-104AA1C618AD}" dt="2020-12-08T18:21:11.406" v="354"/>
          <ac:cxnSpMkLst>
            <pc:docMk/>
            <pc:sldMk cId="3192303707" sldId="352"/>
            <ac:cxnSpMk id="349" creationId="{4FA9540A-F5D6-4145-8BDC-C735CD97697A}"/>
          </ac:cxnSpMkLst>
        </pc:cxnChg>
        <pc:cxnChg chg="mod">
          <ac:chgData name="Moshe Freedman" userId="60dcc7a2-9905-4a61-8dfb-1ee9c74ad375" providerId="ADAL" clId="{C5EAC0CC-C095-47E3-8E36-104AA1C618AD}" dt="2020-12-08T18:21:11.406" v="354"/>
          <ac:cxnSpMkLst>
            <pc:docMk/>
            <pc:sldMk cId="3192303707" sldId="352"/>
            <ac:cxnSpMk id="351" creationId="{EF05D066-6FFA-4E27-9C32-DFC1676ACA3F}"/>
          </ac:cxnSpMkLst>
        </pc:cxnChg>
        <pc:cxnChg chg="mod">
          <ac:chgData name="Moshe Freedman" userId="60dcc7a2-9905-4a61-8dfb-1ee9c74ad375" providerId="ADAL" clId="{C5EAC0CC-C095-47E3-8E36-104AA1C618AD}" dt="2020-12-08T18:21:11.406" v="354"/>
          <ac:cxnSpMkLst>
            <pc:docMk/>
            <pc:sldMk cId="3192303707" sldId="352"/>
            <ac:cxnSpMk id="353" creationId="{8428A4B9-B4B7-4A85-9644-C4B337D202A0}"/>
          </ac:cxnSpMkLst>
        </pc:cxnChg>
        <pc:cxnChg chg="mod">
          <ac:chgData name="Moshe Freedman" userId="60dcc7a2-9905-4a61-8dfb-1ee9c74ad375" providerId="ADAL" clId="{C5EAC0CC-C095-47E3-8E36-104AA1C618AD}" dt="2020-12-08T18:21:11.406" v="354"/>
          <ac:cxnSpMkLst>
            <pc:docMk/>
            <pc:sldMk cId="3192303707" sldId="352"/>
            <ac:cxnSpMk id="355" creationId="{203DA239-5784-49BB-BFBD-D91C34D239E9}"/>
          </ac:cxnSpMkLst>
        </pc:cxnChg>
        <pc:cxnChg chg="mod">
          <ac:chgData name="Moshe Freedman" userId="60dcc7a2-9905-4a61-8dfb-1ee9c74ad375" providerId="ADAL" clId="{C5EAC0CC-C095-47E3-8E36-104AA1C618AD}" dt="2020-12-08T18:21:11.406" v="354"/>
          <ac:cxnSpMkLst>
            <pc:docMk/>
            <pc:sldMk cId="3192303707" sldId="352"/>
            <ac:cxnSpMk id="357" creationId="{8AE9C3EE-3749-468D-A75E-6E42ACF444C9}"/>
          </ac:cxnSpMkLst>
        </pc:cxnChg>
        <pc:cxnChg chg="mod">
          <ac:chgData name="Moshe Freedman" userId="60dcc7a2-9905-4a61-8dfb-1ee9c74ad375" providerId="ADAL" clId="{C5EAC0CC-C095-47E3-8E36-104AA1C618AD}" dt="2020-12-08T18:21:11.406" v="354"/>
          <ac:cxnSpMkLst>
            <pc:docMk/>
            <pc:sldMk cId="3192303707" sldId="352"/>
            <ac:cxnSpMk id="359" creationId="{3BFE64A3-E540-4816-8E5C-237513F2BF65}"/>
          </ac:cxnSpMkLst>
        </pc:cxnChg>
      </pc:sldChg>
      <pc:sldChg chg="addSp delSp modSp add mod">
        <pc:chgData name="Moshe Freedman" userId="60dcc7a2-9905-4a61-8dfb-1ee9c74ad375" providerId="ADAL" clId="{C5EAC0CC-C095-47E3-8E36-104AA1C618AD}" dt="2020-12-08T19:02:44.028" v="739" actId="1076"/>
        <pc:sldMkLst>
          <pc:docMk/>
          <pc:sldMk cId="1993841301" sldId="353"/>
        </pc:sldMkLst>
        <pc:spChg chg="mod topLvl">
          <ac:chgData name="Moshe Freedman" userId="60dcc7a2-9905-4a61-8dfb-1ee9c74ad375" providerId="ADAL" clId="{C5EAC0CC-C095-47E3-8E36-104AA1C618AD}" dt="2020-12-08T19:02:09.323" v="728" actId="165"/>
          <ac:spMkLst>
            <pc:docMk/>
            <pc:sldMk cId="1993841301" sldId="353"/>
            <ac:spMk id="4" creationId="{B83CB0B5-A15F-4297-A079-BEC13A25028A}"/>
          </ac:spMkLst>
        </pc:spChg>
        <pc:spChg chg="mod">
          <ac:chgData name="Moshe Freedman" userId="60dcc7a2-9905-4a61-8dfb-1ee9c74ad375" providerId="ADAL" clId="{C5EAC0CC-C095-47E3-8E36-104AA1C618AD}" dt="2020-12-08T19:02:09.323" v="728" actId="165"/>
          <ac:spMkLst>
            <pc:docMk/>
            <pc:sldMk cId="1993841301" sldId="353"/>
            <ac:spMk id="5" creationId="{1EFA699D-ED29-42CA-A6FC-2A7457D142F4}"/>
          </ac:spMkLst>
        </pc:spChg>
        <pc:spChg chg="mod">
          <ac:chgData name="Moshe Freedman" userId="60dcc7a2-9905-4a61-8dfb-1ee9c74ad375" providerId="ADAL" clId="{C5EAC0CC-C095-47E3-8E36-104AA1C618AD}" dt="2020-12-08T19:02:09.323" v="728" actId="165"/>
          <ac:spMkLst>
            <pc:docMk/>
            <pc:sldMk cId="1993841301" sldId="353"/>
            <ac:spMk id="12" creationId="{B0A1D33D-A7F7-40AE-88A1-86221802FC99}"/>
          </ac:spMkLst>
        </pc:spChg>
        <pc:spChg chg="mod">
          <ac:chgData name="Moshe Freedman" userId="60dcc7a2-9905-4a61-8dfb-1ee9c74ad375" providerId="ADAL" clId="{C5EAC0CC-C095-47E3-8E36-104AA1C618AD}" dt="2020-12-08T19:02:09.323" v="728" actId="165"/>
          <ac:spMkLst>
            <pc:docMk/>
            <pc:sldMk cId="1993841301" sldId="353"/>
            <ac:spMk id="15" creationId="{7B0F675A-ECE9-41AD-AA27-54166ACDB645}"/>
          </ac:spMkLst>
        </pc:spChg>
        <pc:spChg chg="mod">
          <ac:chgData name="Moshe Freedman" userId="60dcc7a2-9905-4a61-8dfb-1ee9c74ad375" providerId="ADAL" clId="{C5EAC0CC-C095-47E3-8E36-104AA1C618AD}" dt="2020-12-08T19:02:09.323" v="728" actId="165"/>
          <ac:spMkLst>
            <pc:docMk/>
            <pc:sldMk cId="1993841301" sldId="353"/>
            <ac:spMk id="18" creationId="{D02C7908-E154-4FDE-83CE-619294CF5981}"/>
          </ac:spMkLst>
        </pc:spChg>
        <pc:spChg chg="mod">
          <ac:chgData name="Moshe Freedman" userId="60dcc7a2-9905-4a61-8dfb-1ee9c74ad375" providerId="ADAL" clId="{C5EAC0CC-C095-47E3-8E36-104AA1C618AD}" dt="2020-12-08T19:02:09.323" v="728" actId="165"/>
          <ac:spMkLst>
            <pc:docMk/>
            <pc:sldMk cId="1993841301" sldId="353"/>
            <ac:spMk id="21" creationId="{E813AEFB-2E69-4A63-A1C6-FBCA0B9896D3}"/>
          </ac:spMkLst>
        </pc:spChg>
        <pc:spChg chg="mod">
          <ac:chgData name="Moshe Freedman" userId="60dcc7a2-9905-4a61-8dfb-1ee9c74ad375" providerId="ADAL" clId="{C5EAC0CC-C095-47E3-8E36-104AA1C618AD}" dt="2020-12-08T19:02:09.323" v="728" actId="165"/>
          <ac:spMkLst>
            <pc:docMk/>
            <pc:sldMk cId="1993841301" sldId="353"/>
            <ac:spMk id="24" creationId="{FE0BB25D-F03F-48D0-8B05-6E58E3769613}"/>
          </ac:spMkLst>
        </pc:spChg>
        <pc:spChg chg="mod">
          <ac:chgData name="Moshe Freedman" userId="60dcc7a2-9905-4a61-8dfb-1ee9c74ad375" providerId="ADAL" clId="{C5EAC0CC-C095-47E3-8E36-104AA1C618AD}" dt="2020-12-08T19:02:09.323" v="728" actId="165"/>
          <ac:spMkLst>
            <pc:docMk/>
            <pc:sldMk cId="1993841301" sldId="353"/>
            <ac:spMk id="27" creationId="{45571884-7C70-452A-902A-DE39D09933C3}"/>
          </ac:spMkLst>
        </pc:spChg>
        <pc:spChg chg="mod">
          <ac:chgData name="Moshe Freedman" userId="60dcc7a2-9905-4a61-8dfb-1ee9c74ad375" providerId="ADAL" clId="{C5EAC0CC-C095-47E3-8E36-104AA1C618AD}" dt="2020-12-08T19:02:09.323" v="728" actId="165"/>
          <ac:spMkLst>
            <pc:docMk/>
            <pc:sldMk cId="1993841301" sldId="353"/>
            <ac:spMk id="30" creationId="{565EA9BF-E768-40E3-BFB0-1E15FDE6E5DB}"/>
          </ac:spMkLst>
        </pc:spChg>
        <pc:spChg chg="mod topLvl">
          <ac:chgData name="Moshe Freedman" userId="60dcc7a2-9905-4a61-8dfb-1ee9c74ad375" providerId="ADAL" clId="{C5EAC0CC-C095-47E3-8E36-104AA1C618AD}" dt="2020-12-08T19:02:04.943" v="727" actId="165"/>
          <ac:spMkLst>
            <pc:docMk/>
            <pc:sldMk cId="1993841301" sldId="353"/>
            <ac:spMk id="34" creationId="{4B911A33-33B8-4EDD-A7D1-BB6EBF329230}"/>
          </ac:spMkLst>
        </pc:spChg>
        <pc:spChg chg="mod topLvl">
          <ac:chgData name="Moshe Freedman" userId="60dcc7a2-9905-4a61-8dfb-1ee9c74ad375" providerId="ADAL" clId="{C5EAC0CC-C095-47E3-8E36-104AA1C618AD}" dt="2020-12-08T19:02:04.943" v="727" actId="165"/>
          <ac:spMkLst>
            <pc:docMk/>
            <pc:sldMk cId="1993841301" sldId="353"/>
            <ac:spMk id="35" creationId="{D5840190-D145-4C3A-96F7-A3066B7610AB}"/>
          </ac:spMkLst>
        </pc:spChg>
        <pc:spChg chg="mod topLvl">
          <ac:chgData name="Moshe Freedman" userId="60dcc7a2-9905-4a61-8dfb-1ee9c74ad375" providerId="ADAL" clId="{C5EAC0CC-C095-47E3-8E36-104AA1C618AD}" dt="2020-12-08T19:02:04.943" v="727" actId="165"/>
          <ac:spMkLst>
            <pc:docMk/>
            <pc:sldMk cId="1993841301" sldId="353"/>
            <ac:spMk id="36" creationId="{DE310406-9FC8-4301-9380-0931EFC4441A}"/>
          </ac:spMkLst>
        </pc:spChg>
        <pc:spChg chg="mod">
          <ac:chgData name="Moshe Freedman" userId="60dcc7a2-9905-4a61-8dfb-1ee9c74ad375" providerId="ADAL" clId="{C5EAC0CC-C095-47E3-8E36-104AA1C618AD}" dt="2020-12-08T18:30:32.778" v="461" actId="1036"/>
          <ac:spMkLst>
            <pc:docMk/>
            <pc:sldMk cId="1993841301" sldId="353"/>
            <ac:spMk id="102" creationId="{710CFCD7-DBE2-4FB3-8AE2-EB74E1F91C19}"/>
          </ac:spMkLst>
        </pc:spChg>
        <pc:spChg chg="add del mod">
          <ac:chgData name="Moshe Freedman" userId="60dcc7a2-9905-4a61-8dfb-1ee9c74ad375" providerId="ADAL" clId="{C5EAC0CC-C095-47E3-8E36-104AA1C618AD}" dt="2020-12-08T19:00:34.767" v="707" actId="478"/>
          <ac:spMkLst>
            <pc:docMk/>
            <pc:sldMk cId="1993841301" sldId="353"/>
            <ac:spMk id="104" creationId="{A8343D33-7A02-4C40-91F7-CC7C2E6001D4}"/>
          </ac:spMkLst>
        </pc:spChg>
        <pc:spChg chg="mod">
          <ac:chgData name="Moshe Freedman" userId="60dcc7a2-9905-4a61-8dfb-1ee9c74ad375" providerId="ADAL" clId="{C5EAC0CC-C095-47E3-8E36-104AA1C618AD}" dt="2020-12-08T18:39:08.805" v="561"/>
          <ac:spMkLst>
            <pc:docMk/>
            <pc:sldMk cId="1993841301" sldId="353"/>
            <ac:spMk id="108" creationId="{D43D1913-1173-4F02-B2E8-F854C8914AFA}"/>
          </ac:spMkLst>
        </pc:spChg>
        <pc:spChg chg="mod">
          <ac:chgData name="Moshe Freedman" userId="60dcc7a2-9905-4a61-8dfb-1ee9c74ad375" providerId="ADAL" clId="{C5EAC0CC-C095-47E3-8E36-104AA1C618AD}" dt="2020-12-08T18:39:08.805" v="561"/>
          <ac:spMkLst>
            <pc:docMk/>
            <pc:sldMk cId="1993841301" sldId="353"/>
            <ac:spMk id="112" creationId="{FF060A39-5BC8-4786-ACB4-FD416FD010B0}"/>
          </ac:spMkLst>
        </pc:spChg>
        <pc:spChg chg="mod">
          <ac:chgData name="Moshe Freedman" userId="60dcc7a2-9905-4a61-8dfb-1ee9c74ad375" providerId="ADAL" clId="{C5EAC0CC-C095-47E3-8E36-104AA1C618AD}" dt="2020-12-08T18:39:08.805" v="561"/>
          <ac:spMkLst>
            <pc:docMk/>
            <pc:sldMk cId="1993841301" sldId="353"/>
            <ac:spMk id="115" creationId="{D007BC34-7071-4A0A-A38E-478357330334}"/>
          </ac:spMkLst>
        </pc:spChg>
        <pc:spChg chg="del">
          <ac:chgData name="Moshe Freedman" userId="60dcc7a2-9905-4a61-8dfb-1ee9c74ad375" providerId="ADAL" clId="{C5EAC0CC-C095-47E3-8E36-104AA1C618AD}" dt="2020-12-08T18:39:05.389" v="558" actId="478"/>
          <ac:spMkLst>
            <pc:docMk/>
            <pc:sldMk cId="1993841301" sldId="353"/>
            <ac:spMk id="121" creationId="{A66AFCE3-8E3B-421A-B8E8-369BEEB45A1C}"/>
          </ac:spMkLst>
        </pc:spChg>
        <pc:spChg chg="mod">
          <ac:chgData name="Moshe Freedman" userId="60dcc7a2-9905-4a61-8dfb-1ee9c74ad375" providerId="ADAL" clId="{C5EAC0CC-C095-47E3-8E36-104AA1C618AD}" dt="2020-12-08T19:01:55.971" v="726" actId="20577"/>
          <ac:spMkLst>
            <pc:docMk/>
            <pc:sldMk cId="1993841301" sldId="353"/>
            <ac:spMk id="122" creationId="{DC10A7DA-B727-4482-AAB3-99A1B8833E7F}"/>
          </ac:spMkLst>
        </pc:spChg>
        <pc:spChg chg="mod">
          <ac:chgData name="Moshe Freedman" userId="60dcc7a2-9905-4a61-8dfb-1ee9c74ad375" providerId="ADAL" clId="{C5EAC0CC-C095-47E3-8E36-104AA1C618AD}" dt="2020-12-08T18:39:08.805" v="561"/>
          <ac:spMkLst>
            <pc:docMk/>
            <pc:sldMk cId="1993841301" sldId="353"/>
            <ac:spMk id="126" creationId="{27BDA4C1-6CCC-4BE8-94C5-0E1653BAD9F2}"/>
          </ac:spMkLst>
        </pc:spChg>
        <pc:spChg chg="mod">
          <ac:chgData name="Moshe Freedman" userId="60dcc7a2-9905-4a61-8dfb-1ee9c74ad375" providerId="ADAL" clId="{C5EAC0CC-C095-47E3-8E36-104AA1C618AD}" dt="2020-12-08T18:39:08.805" v="561"/>
          <ac:spMkLst>
            <pc:docMk/>
            <pc:sldMk cId="1993841301" sldId="353"/>
            <ac:spMk id="129" creationId="{00684A28-0C7A-4F32-A85F-6A6727A05C68}"/>
          </ac:spMkLst>
        </pc:spChg>
        <pc:spChg chg="mod">
          <ac:chgData name="Moshe Freedman" userId="60dcc7a2-9905-4a61-8dfb-1ee9c74ad375" providerId="ADAL" clId="{C5EAC0CC-C095-47E3-8E36-104AA1C618AD}" dt="2020-12-08T18:39:08.805" v="561"/>
          <ac:spMkLst>
            <pc:docMk/>
            <pc:sldMk cId="1993841301" sldId="353"/>
            <ac:spMk id="132" creationId="{D3EC937B-6CE1-4DDB-B9EA-CEBD884D92F6}"/>
          </ac:spMkLst>
        </pc:spChg>
        <pc:spChg chg="mod">
          <ac:chgData name="Moshe Freedman" userId="60dcc7a2-9905-4a61-8dfb-1ee9c74ad375" providerId="ADAL" clId="{C5EAC0CC-C095-47E3-8E36-104AA1C618AD}" dt="2020-12-08T18:39:08.805" v="561"/>
          <ac:spMkLst>
            <pc:docMk/>
            <pc:sldMk cId="1993841301" sldId="353"/>
            <ac:spMk id="135" creationId="{149CB379-9EAF-4BDE-961C-2ECB22C53176}"/>
          </ac:spMkLst>
        </pc:spChg>
        <pc:spChg chg="mod">
          <ac:chgData name="Moshe Freedman" userId="60dcc7a2-9905-4a61-8dfb-1ee9c74ad375" providerId="ADAL" clId="{C5EAC0CC-C095-47E3-8E36-104AA1C618AD}" dt="2020-12-08T18:39:08.805" v="561"/>
          <ac:spMkLst>
            <pc:docMk/>
            <pc:sldMk cId="1993841301" sldId="353"/>
            <ac:spMk id="138" creationId="{DD833D95-2B91-4CDF-AB98-19993EBFD934}"/>
          </ac:spMkLst>
        </pc:spChg>
        <pc:spChg chg="add del mod">
          <ac:chgData name="Moshe Freedman" userId="60dcc7a2-9905-4a61-8dfb-1ee9c74ad375" providerId="ADAL" clId="{C5EAC0CC-C095-47E3-8E36-104AA1C618AD}" dt="2020-12-08T19:00:37.993" v="708" actId="478"/>
          <ac:spMkLst>
            <pc:docMk/>
            <pc:sldMk cId="1993841301" sldId="353"/>
            <ac:spMk id="142" creationId="{FB6F724F-861B-4E60-95F8-2C8B4AFCCDCD}"/>
          </ac:spMkLst>
        </pc:spChg>
        <pc:spChg chg="add del mod">
          <ac:chgData name="Moshe Freedman" userId="60dcc7a2-9905-4a61-8dfb-1ee9c74ad375" providerId="ADAL" clId="{C5EAC0CC-C095-47E3-8E36-104AA1C618AD}" dt="2020-12-08T19:00:37.993" v="708" actId="478"/>
          <ac:spMkLst>
            <pc:docMk/>
            <pc:sldMk cId="1993841301" sldId="353"/>
            <ac:spMk id="143" creationId="{40079A0A-F341-4DFC-8761-425F53BF6FA1}"/>
          </ac:spMkLst>
        </pc:spChg>
        <pc:spChg chg="mod">
          <ac:chgData name="Moshe Freedman" userId="60dcc7a2-9905-4a61-8dfb-1ee9c74ad375" providerId="ADAL" clId="{C5EAC0CC-C095-47E3-8E36-104AA1C618AD}" dt="2020-12-08T19:02:27.680" v="733" actId="571"/>
          <ac:spMkLst>
            <pc:docMk/>
            <pc:sldMk cId="1993841301" sldId="353"/>
            <ac:spMk id="145" creationId="{3C91976F-D51F-4AB4-90CC-B7B52E3FE187}"/>
          </ac:spMkLst>
        </pc:spChg>
        <pc:spChg chg="mod">
          <ac:chgData name="Moshe Freedman" userId="60dcc7a2-9905-4a61-8dfb-1ee9c74ad375" providerId="ADAL" clId="{C5EAC0CC-C095-47E3-8E36-104AA1C618AD}" dt="2020-12-08T19:02:27.680" v="733" actId="571"/>
          <ac:spMkLst>
            <pc:docMk/>
            <pc:sldMk cId="1993841301" sldId="353"/>
            <ac:spMk id="148" creationId="{738C9E0B-2F1F-4867-BE08-37D9DB73E6B6}"/>
          </ac:spMkLst>
        </pc:spChg>
        <pc:spChg chg="mod">
          <ac:chgData name="Moshe Freedman" userId="60dcc7a2-9905-4a61-8dfb-1ee9c74ad375" providerId="ADAL" clId="{C5EAC0CC-C095-47E3-8E36-104AA1C618AD}" dt="2020-12-08T19:02:27.680" v="733" actId="571"/>
          <ac:spMkLst>
            <pc:docMk/>
            <pc:sldMk cId="1993841301" sldId="353"/>
            <ac:spMk id="151" creationId="{09AFFFC4-399A-48D5-856A-AECAD41D5B00}"/>
          </ac:spMkLst>
        </pc:spChg>
        <pc:spChg chg="mod">
          <ac:chgData name="Moshe Freedman" userId="60dcc7a2-9905-4a61-8dfb-1ee9c74ad375" providerId="ADAL" clId="{C5EAC0CC-C095-47E3-8E36-104AA1C618AD}" dt="2020-12-08T19:02:27.680" v="733" actId="571"/>
          <ac:spMkLst>
            <pc:docMk/>
            <pc:sldMk cId="1993841301" sldId="353"/>
            <ac:spMk id="154" creationId="{670AA759-48B4-44AB-A0B7-EA0DD6042996}"/>
          </ac:spMkLst>
        </pc:spChg>
        <pc:spChg chg="mod">
          <ac:chgData name="Moshe Freedman" userId="60dcc7a2-9905-4a61-8dfb-1ee9c74ad375" providerId="ADAL" clId="{C5EAC0CC-C095-47E3-8E36-104AA1C618AD}" dt="2020-12-08T19:02:27.680" v="733" actId="571"/>
          <ac:spMkLst>
            <pc:docMk/>
            <pc:sldMk cId="1993841301" sldId="353"/>
            <ac:spMk id="157" creationId="{3156ED12-C4D4-46B4-934B-9418733F748D}"/>
          </ac:spMkLst>
        </pc:spChg>
        <pc:spChg chg="mod">
          <ac:chgData name="Moshe Freedman" userId="60dcc7a2-9905-4a61-8dfb-1ee9c74ad375" providerId="ADAL" clId="{C5EAC0CC-C095-47E3-8E36-104AA1C618AD}" dt="2020-12-08T19:02:27.680" v="733" actId="571"/>
          <ac:spMkLst>
            <pc:docMk/>
            <pc:sldMk cId="1993841301" sldId="353"/>
            <ac:spMk id="160" creationId="{FB86B1A5-ECF6-4CF7-8C7E-C1EA1A48F464}"/>
          </ac:spMkLst>
        </pc:spChg>
        <pc:spChg chg="mod">
          <ac:chgData name="Moshe Freedman" userId="60dcc7a2-9905-4a61-8dfb-1ee9c74ad375" providerId="ADAL" clId="{C5EAC0CC-C095-47E3-8E36-104AA1C618AD}" dt="2020-12-08T19:02:27.680" v="733" actId="571"/>
          <ac:spMkLst>
            <pc:docMk/>
            <pc:sldMk cId="1993841301" sldId="353"/>
            <ac:spMk id="163" creationId="{31B1EE1F-76AC-45A8-B6E6-482CD6E0C2A0}"/>
          </ac:spMkLst>
        </pc:spChg>
        <pc:spChg chg="mod">
          <ac:chgData name="Moshe Freedman" userId="60dcc7a2-9905-4a61-8dfb-1ee9c74ad375" providerId="ADAL" clId="{C5EAC0CC-C095-47E3-8E36-104AA1C618AD}" dt="2020-12-08T19:02:27.680" v="733" actId="571"/>
          <ac:spMkLst>
            <pc:docMk/>
            <pc:sldMk cId="1993841301" sldId="353"/>
            <ac:spMk id="166" creationId="{FF55AAD0-FD51-488D-B0B5-739268F43B37}"/>
          </ac:spMkLst>
        </pc:spChg>
        <pc:grpChg chg="mod topLvl">
          <ac:chgData name="Moshe Freedman" userId="60dcc7a2-9905-4a61-8dfb-1ee9c74ad375" providerId="ADAL" clId="{C5EAC0CC-C095-47E3-8E36-104AA1C618AD}" dt="2020-12-08T19:02:22.682" v="732" actId="1076"/>
          <ac:grpSpMkLst>
            <pc:docMk/>
            <pc:sldMk cId="1993841301" sldId="353"/>
            <ac:grpSpMk id="10" creationId="{E7C8A70D-8A07-49BF-AB42-2D5D8B78C23F}"/>
          </ac:grpSpMkLst>
        </pc:grpChg>
        <pc:grpChg chg="mod topLvl">
          <ac:chgData name="Moshe Freedman" userId="60dcc7a2-9905-4a61-8dfb-1ee9c74ad375" providerId="ADAL" clId="{C5EAC0CC-C095-47E3-8E36-104AA1C618AD}" dt="2020-12-08T19:02:22.682" v="732" actId="1076"/>
          <ac:grpSpMkLst>
            <pc:docMk/>
            <pc:sldMk cId="1993841301" sldId="353"/>
            <ac:grpSpMk id="11" creationId="{7D0F2AE5-56CB-4A6A-B99D-30765E2D6445}"/>
          </ac:grpSpMkLst>
        </pc:grpChg>
        <pc:grpChg chg="mod topLvl">
          <ac:chgData name="Moshe Freedman" userId="60dcc7a2-9905-4a61-8dfb-1ee9c74ad375" providerId="ADAL" clId="{C5EAC0CC-C095-47E3-8E36-104AA1C618AD}" dt="2020-12-08T19:02:22.682" v="732" actId="1076"/>
          <ac:grpSpMkLst>
            <pc:docMk/>
            <pc:sldMk cId="1993841301" sldId="353"/>
            <ac:grpSpMk id="14" creationId="{BAC47790-3E20-4871-B06D-B8AE33571DBF}"/>
          </ac:grpSpMkLst>
        </pc:grpChg>
        <pc:grpChg chg="mod topLvl">
          <ac:chgData name="Moshe Freedman" userId="60dcc7a2-9905-4a61-8dfb-1ee9c74ad375" providerId="ADAL" clId="{C5EAC0CC-C095-47E3-8E36-104AA1C618AD}" dt="2020-12-08T19:02:22.682" v="732" actId="1076"/>
          <ac:grpSpMkLst>
            <pc:docMk/>
            <pc:sldMk cId="1993841301" sldId="353"/>
            <ac:grpSpMk id="17" creationId="{DD8EB1A7-3585-4EAC-9845-9C1D5C79EF14}"/>
          </ac:grpSpMkLst>
        </pc:grpChg>
        <pc:grpChg chg="mod topLvl">
          <ac:chgData name="Moshe Freedman" userId="60dcc7a2-9905-4a61-8dfb-1ee9c74ad375" providerId="ADAL" clId="{C5EAC0CC-C095-47E3-8E36-104AA1C618AD}" dt="2020-12-08T19:02:22.682" v="732" actId="1076"/>
          <ac:grpSpMkLst>
            <pc:docMk/>
            <pc:sldMk cId="1993841301" sldId="353"/>
            <ac:grpSpMk id="20" creationId="{51E01167-F2E1-4B45-A100-5A40212C0743}"/>
          </ac:grpSpMkLst>
        </pc:grpChg>
        <pc:grpChg chg="mod topLvl">
          <ac:chgData name="Moshe Freedman" userId="60dcc7a2-9905-4a61-8dfb-1ee9c74ad375" providerId="ADAL" clId="{C5EAC0CC-C095-47E3-8E36-104AA1C618AD}" dt="2020-12-08T19:02:09.323" v="728" actId="165"/>
          <ac:grpSpMkLst>
            <pc:docMk/>
            <pc:sldMk cId="1993841301" sldId="353"/>
            <ac:grpSpMk id="23" creationId="{420E37E4-AFBA-4DBC-9FE6-406FC098E1E8}"/>
          </ac:grpSpMkLst>
        </pc:grpChg>
        <pc:grpChg chg="mod topLvl">
          <ac:chgData name="Moshe Freedman" userId="60dcc7a2-9905-4a61-8dfb-1ee9c74ad375" providerId="ADAL" clId="{C5EAC0CC-C095-47E3-8E36-104AA1C618AD}" dt="2020-12-08T19:02:22.682" v="732" actId="1076"/>
          <ac:grpSpMkLst>
            <pc:docMk/>
            <pc:sldMk cId="1993841301" sldId="353"/>
            <ac:grpSpMk id="26" creationId="{0D3CD80B-893D-4559-BE33-ED34A9FCBD9F}"/>
          </ac:grpSpMkLst>
        </pc:grpChg>
        <pc:grpChg chg="mod topLvl">
          <ac:chgData name="Moshe Freedman" userId="60dcc7a2-9905-4a61-8dfb-1ee9c74ad375" providerId="ADAL" clId="{C5EAC0CC-C095-47E3-8E36-104AA1C618AD}" dt="2020-12-08T19:02:22.682" v="732" actId="1076"/>
          <ac:grpSpMkLst>
            <pc:docMk/>
            <pc:sldMk cId="1993841301" sldId="353"/>
            <ac:grpSpMk id="29" creationId="{42174253-8187-4522-95B4-EF996D526C0D}"/>
          </ac:grpSpMkLst>
        </pc:grpChg>
        <pc:grpChg chg="del mod topLvl">
          <ac:chgData name="Moshe Freedman" userId="60dcc7a2-9905-4a61-8dfb-1ee9c74ad375" providerId="ADAL" clId="{C5EAC0CC-C095-47E3-8E36-104AA1C618AD}" dt="2020-12-08T19:02:09.323" v="728" actId="165"/>
          <ac:grpSpMkLst>
            <pc:docMk/>
            <pc:sldMk cId="1993841301" sldId="353"/>
            <ac:grpSpMk id="32" creationId="{46C0C345-F534-463C-B21A-8D517240D5C9}"/>
          </ac:grpSpMkLst>
        </pc:grpChg>
        <pc:grpChg chg="add del mod">
          <ac:chgData name="Moshe Freedman" userId="60dcc7a2-9905-4a61-8dfb-1ee9c74ad375" providerId="ADAL" clId="{C5EAC0CC-C095-47E3-8E36-104AA1C618AD}" dt="2020-12-08T19:00:37.993" v="708" actId="478"/>
          <ac:grpSpMkLst>
            <pc:docMk/>
            <pc:sldMk cId="1993841301" sldId="353"/>
            <ac:grpSpMk id="105" creationId="{3D4BD43C-127D-4786-B219-740DC5FBA652}"/>
          </ac:grpSpMkLst>
        </pc:grpChg>
        <pc:grpChg chg="add del mod">
          <ac:chgData name="Moshe Freedman" userId="60dcc7a2-9905-4a61-8dfb-1ee9c74ad375" providerId="ADAL" clId="{C5EAC0CC-C095-47E3-8E36-104AA1C618AD}" dt="2020-12-08T19:00:37.993" v="708" actId="478"/>
          <ac:grpSpMkLst>
            <pc:docMk/>
            <pc:sldMk cId="1993841301" sldId="353"/>
            <ac:grpSpMk id="111" creationId="{E33AF5BE-8318-4613-BD52-45C586AFAA89}"/>
          </ac:grpSpMkLst>
        </pc:grpChg>
        <pc:grpChg chg="add del mod">
          <ac:chgData name="Moshe Freedman" userId="60dcc7a2-9905-4a61-8dfb-1ee9c74ad375" providerId="ADAL" clId="{C5EAC0CC-C095-47E3-8E36-104AA1C618AD}" dt="2020-12-08T19:00:37.993" v="708" actId="478"/>
          <ac:grpSpMkLst>
            <pc:docMk/>
            <pc:sldMk cId="1993841301" sldId="353"/>
            <ac:grpSpMk id="114" creationId="{6129853A-95D6-4396-A1D1-F376A22CF400}"/>
          </ac:grpSpMkLst>
        </pc:grpChg>
        <pc:grpChg chg="del">
          <ac:chgData name="Moshe Freedman" userId="60dcc7a2-9905-4a61-8dfb-1ee9c74ad375" providerId="ADAL" clId="{C5EAC0CC-C095-47E3-8E36-104AA1C618AD}" dt="2020-12-08T19:02:04.943" v="727" actId="165"/>
          <ac:grpSpMkLst>
            <pc:docMk/>
            <pc:sldMk cId="1993841301" sldId="353"/>
            <ac:grpSpMk id="117" creationId="{657FBFDF-2B25-462B-88A2-638BFB04F21E}"/>
          </ac:grpSpMkLst>
        </pc:grpChg>
        <pc:grpChg chg="del mod">
          <ac:chgData name="Moshe Freedman" userId="60dcc7a2-9905-4a61-8dfb-1ee9c74ad375" providerId="ADAL" clId="{C5EAC0CC-C095-47E3-8E36-104AA1C618AD}" dt="2020-12-08T18:39:06.894" v="560" actId="478"/>
          <ac:grpSpMkLst>
            <pc:docMk/>
            <pc:sldMk cId="1993841301" sldId="353"/>
            <ac:grpSpMk id="118" creationId="{A30D1A84-A8A0-4A3A-82BF-BBD06E92AA00}"/>
          </ac:grpSpMkLst>
        </pc:grpChg>
        <pc:grpChg chg="del">
          <ac:chgData name="Moshe Freedman" userId="60dcc7a2-9905-4a61-8dfb-1ee9c74ad375" providerId="ADAL" clId="{C5EAC0CC-C095-47E3-8E36-104AA1C618AD}" dt="2020-12-08T18:39:05.389" v="558" actId="478"/>
          <ac:grpSpMkLst>
            <pc:docMk/>
            <pc:sldMk cId="1993841301" sldId="353"/>
            <ac:grpSpMk id="119" creationId="{BDE6483D-B306-47CA-8F1A-FFAA85B0F285}"/>
          </ac:grpSpMkLst>
        </pc:grpChg>
        <pc:grpChg chg="add del mod">
          <ac:chgData name="Moshe Freedman" userId="60dcc7a2-9905-4a61-8dfb-1ee9c74ad375" providerId="ADAL" clId="{C5EAC0CC-C095-47E3-8E36-104AA1C618AD}" dt="2020-12-08T19:00:37.993" v="708" actId="478"/>
          <ac:grpSpMkLst>
            <pc:docMk/>
            <pc:sldMk cId="1993841301" sldId="353"/>
            <ac:grpSpMk id="125" creationId="{796A367C-D1B8-475A-B8F4-B0B013E82496}"/>
          </ac:grpSpMkLst>
        </pc:grpChg>
        <pc:grpChg chg="add del mod">
          <ac:chgData name="Moshe Freedman" userId="60dcc7a2-9905-4a61-8dfb-1ee9c74ad375" providerId="ADAL" clId="{C5EAC0CC-C095-47E3-8E36-104AA1C618AD}" dt="2020-12-08T19:00:37.993" v="708" actId="478"/>
          <ac:grpSpMkLst>
            <pc:docMk/>
            <pc:sldMk cId="1993841301" sldId="353"/>
            <ac:grpSpMk id="128" creationId="{B591CC92-8813-4877-BC39-165EE6910718}"/>
          </ac:grpSpMkLst>
        </pc:grpChg>
        <pc:grpChg chg="add del mod">
          <ac:chgData name="Moshe Freedman" userId="60dcc7a2-9905-4a61-8dfb-1ee9c74ad375" providerId="ADAL" clId="{C5EAC0CC-C095-47E3-8E36-104AA1C618AD}" dt="2020-12-08T19:00:37.993" v="708" actId="478"/>
          <ac:grpSpMkLst>
            <pc:docMk/>
            <pc:sldMk cId="1993841301" sldId="353"/>
            <ac:grpSpMk id="131" creationId="{3B9AF965-638A-44F8-AA0B-FF6C4A208A98}"/>
          </ac:grpSpMkLst>
        </pc:grpChg>
        <pc:grpChg chg="add del mod">
          <ac:chgData name="Moshe Freedman" userId="60dcc7a2-9905-4a61-8dfb-1ee9c74ad375" providerId="ADAL" clId="{C5EAC0CC-C095-47E3-8E36-104AA1C618AD}" dt="2020-12-08T19:00:37.993" v="708" actId="478"/>
          <ac:grpSpMkLst>
            <pc:docMk/>
            <pc:sldMk cId="1993841301" sldId="353"/>
            <ac:grpSpMk id="134" creationId="{EA8B69B6-4852-42C2-A940-691D861764A8}"/>
          </ac:grpSpMkLst>
        </pc:grpChg>
        <pc:grpChg chg="add del mod">
          <ac:chgData name="Moshe Freedman" userId="60dcc7a2-9905-4a61-8dfb-1ee9c74ad375" providerId="ADAL" clId="{C5EAC0CC-C095-47E3-8E36-104AA1C618AD}" dt="2020-12-08T19:00:37.993" v="708" actId="478"/>
          <ac:grpSpMkLst>
            <pc:docMk/>
            <pc:sldMk cId="1993841301" sldId="353"/>
            <ac:grpSpMk id="137" creationId="{CD4F640C-9C1A-457F-A471-6EEFF44A3C66}"/>
          </ac:grpSpMkLst>
        </pc:grpChg>
        <pc:grpChg chg="add mod">
          <ac:chgData name="Moshe Freedman" userId="60dcc7a2-9905-4a61-8dfb-1ee9c74ad375" providerId="ADAL" clId="{C5EAC0CC-C095-47E3-8E36-104AA1C618AD}" dt="2020-12-08T19:02:40.984" v="738" actId="1076"/>
          <ac:grpSpMkLst>
            <pc:docMk/>
            <pc:sldMk cId="1993841301" sldId="353"/>
            <ac:grpSpMk id="144" creationId="{CA4315F4-28E7-4901-8C94-B875D732DF19}"/>
          </ac:grpSpMkLst>
        </pc:grpChg>
        <pc:grpChg chg="add mod">
          <ac:chgData name="Moshe Freedman" userId="60dcc7a2-9905-4a61-8dfb-1ee9c74ad375" providerId="ADAL" clId="{C5EAC0CC-C095-47E3-8E36-104AA1C618AD}" dt="2020-12-08T19:02:32.468" v="735" actId="1076"/>
          <ac:grpSpMkLst>
            <pc:docMk/>
            <pc:sldMk cId="1993841301" sldId="353"/>
            <ac:grpSpMk id="147" creationId="{D7899444-13FC-451C-80FA-D507F8B915F0}"/>
          </ac:grpSpMkLst>
        </pc:grpChg>
        <pc:grpChg chg="add mod">
          <ac:chgData name="Moshe Freedman" userId="60dcc7a2-9905-4a61-8dfb-1ee9c74ad375" providerId="ADAL" clId="{C5EAC0CC-C095-47E3-8E36-104AA1C618AD}" dt="2020-12-08T19:02:44.028" v="739" actId="1076"/>
          <ac:grpSpMkLst>
            <pc:docMk/>
            <pc:sldMk cId="1993841301" sldId="353"/>
            <ac:grpSpMk id="150" creationId="{914900B3-E7DA-4F22-AA05-72495050E042}"/>
          </ac:grpSpMkLst>
        </pc:grpChg>
        <pc:grpChg chg="add mod">
          <ac:chgData name="Moshe Freedman" userId="60dcc7a2-9905-4a61-8dfb-1ee9c74ad375" providerId="ADAL" clId="{C5EAC0CC-C095-47E3-8E36-104AA1C618AD}" dt="2020-12-08T19:02:27.680" v="733" actId="571"/>
          <ac:grpSpMkLst>
            <pc:docMk/>
            <pc:sldMk cId="1993841301" sldId="353"/>
            <ac:grpSpMk id="153" creationId="{58394FEF-9EAA-4DC3-9F55-ED1AAD8F1430}"/>
          </ac:grpSpMkLst>
        </pc:grpChg>
        <pc:grpChg chg="add mod">
          <ac:chgData name="Moshe Freedman" userId="60dcc7a2-9905-4a61-8dfb-1ee9c74ad375" providerId="ADAL" clId="{C5EAC0CC-C095-47E3-8E36-104AA1C618AD}" dt="2020-12-08T19:02:30.883" v="734" actId="1076"/>
          <ac:grpSpMkLst>
            <pc:docMk/>
            <pc:sldMk cId="1993841301" sldId="353"/>
            <ac:grpSpMk id="156" creationId="{A19DB467-D479-43B0-97B2-C57F847B0913}"/>
          </ac:grpSpMkLst>
        </pc:grpChg>
        <pc:grpChg chg="add mod">
          <ac:chgData name="Moshe Freedman" userId="60dcc7a2-9905-4a61-8dfb-1ee9c74ad375" providerId="ADAL" clId="{C5EAC0CC-C095-47E3-8E36-104AA1C618AD}" dt="2020-12-08T19:02:36.625" v="736" actId="1076"/>
          <ac:grpSpMkLst>
            <pc:docMk/>
            <pc:sldMk cId="1993841301" sldId="353"/>
            <ac:grpSpMk id="159" creationId="{1A551712-A7CD-485D-8A30-0E2F4B93E12C}"/>
          </ac:grpSpMkLst>
        </pc:grpChg>
        <pc:grpChg chg="add mod">
          <ac:chgData name="Moshe Freedman" userId="60dcc7a2-9905-4a61-8dfb-1ee9c74ad375" providerId="ADAL" clId="{C5EAC0CC-C095-47E3-8E36-104AA1C618AD}" dt="2020-12-08T19:02:27.680" v="733" actId="571"/>
          <ac:grpSpMkLst>
            <pc:docMk/>
            <pc:sldMk cId="1993841301" sldId="353"/>
            <ac:grpSpMk id="162" creationId="{8BEC0062-37CF-4890-AE50-8EDF99BB195C}"/>
          </ac:grpSpMkLst>
        </pc:grpChg>
        <pc:grpChg chg="add mod">
          <ac:chgData name="Moshe Freedman" userId="60dcc7a2-9905-4a61-8dfb-1ee9c74ad375" providerId="ADAL" clId="{C5EAC0CC-C095-47E3-8E36-104AA1C618AD}" dt="2020-12-08T19:02:38.870" v="737" actId="1076"/>
          <ac:grpSpMkLst>
            <pc:docMk/>
            <pc:sldMk cId="1993841301" sldId="353"/>
            <ac:grpSpMk id="165" creationId="{9A3283F5-2950-4072-941C-13CFE180E6D2}"/>
          </ac:grpSpMkLst>
        </pc:grpChg>
        <pc:picChg chg="add del mod">
          <ac:chgData name="Moshe Freedman" userId="60dcc7a2-9905-4a61-8dfb-1ee9c74ad375" providerId="ADAL" clId="{C5EAC0CC-C095-47E3-8E36-104AA1C618AD}" dt="2020-12-08T19:00:37.993" v="708" actId="478"/>
          <ac:picMkLst>
            <pc:docMk/>
            <pc:sldMk cId="1993841301" sldId="353"/>
            <ac:picMk id="140" creationId="{C1FCE848-2AA3-4823-9A61-F918838DF8C0}"/>
          </ac:picMkLst>
        </pc:picChg>
        <pc:picChg chg="add del mod">
          <ac:chgData name="Moshe Freedman" userId="60dcc7a2-9905-4a61-8dfb-1ee9c74ad375" providerId="ADAL" clId="{C5EAC0CC-C095-47E3-8E36-104AA1C618AD}" dt="2020-12-08T19:00:37.993" v="708" actId="478"/>
          <ac:picMkLst>
            <pc:docMk/>
            <pc:sldMk cId="1993841301" sldId="353"/>
            <ac:picMk id="141" creationId="{A9BB1085-042B-4548-90BB-1DE33C0A0320}"/>
          </ac:picMkLst>
        </pc:picChg>
        <pc:cxnChg chg="mod">
          <ac:chgData name="Moshe Freedman" userId="60dcc7a2-9905-4a61-8dfb-1ee9c74ad375" providerId="ADAL" clId="{C5EAC0CC-C095-47E3-8E36-104AA1C618AD}" dt="2020-12-08T19:02:09.323" v="728" actId="165"/>
          <ac:cxnSpMkLst>
            <pc:docMk/>
            <pc:sldMk cId="1993841301" sldId="353"/>
            <ac:cxnSpMk id="7" creationId="{779BF04E-C3D8-4A96-B620-62B18489080B}"/>
          </ac:cxnSpMkLst>
        </pc:cxnChg>
        <pc:cxnChg chg="mod">
          <ac:chgData name="Moshe Freedman" userId="60dcc7a2-9905-4a61-8dfb-1ee9c74ad375" providerId="ADAL" clId="{C5EAC0CC-C095-47E3-8E36-104AA1C618AD}" dt="2020-12-08T19:02:09.323" v="728" actId="165"/>
          <ac:cxnSpMkLst>
            <pc:docMk/>
            <pc:sldMk cId="1993841301" sldId="353"/>
            <ac:cxnSpMk id="13" creationId="{285F7190-ECDE-4E7C-A099-C13900A740D2}"/>
          </ac:cxnSpMkLst>
        </pc:cxnChg>
        <pc:cxnChg chg="mod">
          <ac:chgData name="Moshe Freedman" userId="60dcc7a2-9905-4a61-8dfb-1ee9c74ad375" providerId="ADAL" clId="{C5EAC0CC-C095-47E3-8E36-104AA1C618AD}" dt="2020-12-08T19:02:09.323" v="728" actId="165"/>
          <ac:cxnSpMkLst>
            <pc:docMk/>
            <pc:sldMk cId="1993841301" sldId="353"/>
            <ac:cxnSpMk id="16" creationId="{B5CC4723-8CF2-4A13-AF0B-8D1F05DEA831}"/>
          </ac:cxnSpMkLst>
        </pc:cxnChg>
        <pc:cxnChg chg="mod">
          <ac:chgData name="Moshe Freedman" userId="60dcc7a2-9905-4a61-8dfb-1ee9c74ad375" providerId="ADAL" clId="{C5EAC0CC-C095-47E3-8E36-104AA1C618AD}" dt="2020-12-08T19:02:09.323" v="728" actId="165"/>
          <ac:cxnSpMkLst>
            <pc:docMk/>
            <pc:sldMk cId="1993841301" sldId="353"/>
            <ac:cxnSpMk id="19" creationId="{0361FAB7-3D61-48E8-A4B4-B75C367DA3A7}"/>
          </ac:cxnSpMkLst>
        </pc:cxnChg>
        <pc:cxnChg chg="mod">
          <ac:chgData name="Moshe Freedman" userId="60dcc7a2-9905-4a61-8dfb-1ee9c74ad375" providerId="ADAL" clId="{C5EAC0CC-C095-47E3-8E36-104AA1C618AD}" dt="2020-12-08T19:02:09.323" v="728" actId="165"/>
          <ac:cxnSpMkLst>
            <pc:docMk/>
            <pc:sldMk cId="1993841301" sldId="353"/>
            <ac:cxnSpMk id="22" creationId="{97183AE7-83B9-4307-8C32-093FB8012C63}"/>
          </ac:cxnSpMkLst>
        </pc:cxnChg>
        <pc:cxnChg chg="mod">
          <ac:chgData name="Moshe Freedman" userId="60dcc7a2-9905-4a61-8dfb-1ee9c74ad375" providerId="ADAL" clId="{C5EAC0CC-C095-47E3-8E36-104AA1C618AD}" dt="2020-12-08T19:02:09.323" v="728" actId="165"/>
          <ac:cxnSpMkLst>
            <pc:docMk/>
            <pc:sldMk cId="1993841301" sldId="353"/>
            <ac:cxnSpMk id="25" creationId="{E9CCB1F1-8F9D-403A-973B-8DFB478BE586}"/>
          </ac:cxnSpMkLst>
        </pc:cxnChg>
        <pc:cxnChg chg="mod">
          <ac:chgData name="Moshe Freedman" userId="60dcc7a2-9905-4a61-8dfb-1ee9c74ad375" providerId="ADAL" clId="{C5EAC0CC-C095-47E3-8E36-104AA1C618AD}" dt="2020-12-08T19:02:09.323" v="728" actId="165"/>
          <ac:cxnSpMkLst>
            <pc:docMk/>
            <pc:sldMk cId="1993841301" sldId="353"/>
            <ac:cxnSpMk id="28" creationId="{EAD08500-436A-4E9F-9BA0-6925AB5AA9FC}"/>
          </ac:cxnSpMkLst>
        </pc:cxnChg>
        <pc:cxnChg chg="mod">
          <ac:chgData name="Moshe Freedman" userId="60dcc7a2-9905-4a61-8dfb-1ee9c74ad375" providerId="ADAL" clId="{C5EAC0CC-C095-47E3-8E36-104AA1C618AD}" dt="2020-12-08T19:02:09.323" v="728" actId="165"/>
          <ac:cxnSpMkLst>
            <pc:docMk/>
            <pc:sldMk cId="1993841301" sldId="353"/>
            <ac:cxnSpMk id="31" creationId="{F7789815-9A59-4701-BC0A-5B0C40B50AC3}"/>
          </ac:cxnSpMkLst>
        </pc:cxnChg>
        <pc:cxnChg chg="mod topLvl">
          <ac:chgData name="Moshe Freedman" userId="60dcc7a2-9905-4a61-8dfb-1ee9c74ad375" providerId="ADAL" clId="{C5EAC0CC-C095-47E3-8E36-104AA1C618AD}" dt="2020-12-08T19:02:04.943" v="727" actId="165"/>
          <ac:cxnSpMkLst>
            <pc:docMk/>
            <pc:sldMk cId="1993841301" sldId="353"/>
            <ac:cxnSpMk id="38" creationId="{080EF8CF-2689-4EB6-895B-8A0B6E8E5727}"/>
          </ac:cxnSpMkLst>
        </pc:cxnChg>
        <pc:cxnChg chg="mod topLvl">
          <ac:chgData name="Moshe Freedman" userId="60dcc7a2-9905-4a61-8dfb-1ee9c74ad375" providerId="ADAL" clId="{C5EAC0CC-C095-47E3-8E36-104AA1C618AD}" dt="2020-12-08T19:02:04.943" v="727" actId="165"/>
          <ac:cxnSpMkLst>
            <pc:docMk/>
            <pc:sldMk cId="1993841301" sldId="353"/>
            <ac:cxnSpMk id="40" creationId="{C630F7CE-846C-46B2-B032-A487C9891A0E}"/>
          </ac:cxnSpMkLst>
        </pc:cxnChg>
        <pc:cxnChg chg="mod">
          <ac:chgData name="Moshe Freedman" userId="60dcc7a2-9905-4a61-8dfb-1ee9c74ad375" providerId="ADAL" clId="{C5EAC0CC-C095-47E3-8E36-104AA1C618AD}" dt="2020-12-08T18:39:06.894" v="560" actId="478"/>
          <ac:cxnSpMkLst>
            <pc:docMk/>
            <pc:sldMk cId="1993841301" sldId="353"/>
            <ac:cxnSpMk id="52" creationId="{F2FF8905-5DB3-4926-9F06-F68C2E65DF69}"/>
          </ac:cxnSpMkLst>
        </pc:cxnChg>
        <pc:cxnChg chg="mod">
          <ac:chgData name="Moshe Freedman" userId="60dcc7a2-9905-4a61-8dfb-1ee9c74ad375" providerId="ADAL" clId="{C5EAC0CC-C095-47E3-8E36-104AA1C618AD}" dt="2020-12-08T18:39:06.894" v="560" actId="478"/>
          <ac:cxnSpMkLst>
            <pc:docMk/>
            <pc:sldMk cId="1993841301" sldId="353"/>
            <ac:cxnSpMk id="54" creationId="{6DC38E29-A0DE-435E-B6E0-E28EA1F33363}"/>
          </ac:cxnSpMkLst>
        </pc:cxnChg>
        <pc:cxnChg chg="mod">
          <ac:chgData name="Moshe Freedman" userId="60dcc7a2-9905-4a61-8dfb-1ee9c74ad375" providerId="ADAL" clId="{C5EAC0CC-C095-47E3-8E36-104AA1C618AD}" dt="2020-12-08T18:39:06.894" v="560" actId="478"/>
          <ac:cxnSpMkLst>
            <pc:docMk/>
            <pc:sldMk cId="1993841301" sldId="353"/>
            <ac:cxnSpMk id="56" creationId="{DAE05764-255A-4E95-BF8E-BBB0CBD32D9C}"/>
          </ac:cxnSpMkLst>
        </pc:cxnChg>
        <pc:cxnChg chg="mod">
          <ac:chgData name="Moshe Freedman" userId="60dcc7a2-9905-4a61-8dfb-1ee9c74ad375" providerId="ADAL" clId="{C5EAC0CC-C095-47E3-8E36-104AA1C618AD}" dt="2020-12-08T18:39:06.894" v="560" actId="478"/>
          <ac:cxnSpMkLst>
            <pc:docMk/>
            <pc:sldMk cId="1993841301" sldId="353"/>
            <ac:cxnSpMk id="58" creationId="{455B81CE-4583-483D-9F57-B5DAC9144ADB}"/>
          </ac:cxnSpMkLst>
        </pc:cxnChg>
        <pc:cxnChg chg="mod">
          <ac:chgData name="Moshe Freedman" userId="60dcc7a2-9905-4a61-8dfb-1ee9c74ad375" providerId="ADAL" clId="{C5EAC0CC-C095-47E3-8E36-104AA1C618AD}" dt="2020-12-08T18:39:06.894" v="560" actId="478"/>
          <ac:cxnSpMkLst>
            <pc:docMk/>
            <pc:sldMk cId="1993841301" sldId="353"/>
            <ac:cxnSpMk id="60" creationId="{AD6A2E10-091E-4BC3-9D2A-6E03930E9F24}"/>
          </ac:cxnSpMkLst>
        </pc:cxnChg>
        <pc:cxnChg chg="mod">
          <ac:chgData name="Moshe Freedman" userId="60dcc7a2-9905-4a61-8dfb-1ee9c74ad375" providerId="ADAL" clId="{C5EAC0CC-C095-47E3-8E36-104AA1C618AD}" dt="2020-12-08T18:39:06.894" v="560" actId="478"/>
          <ac:cxnSpMkLst>
            <pc:docMk/>
            <pc:sldMk cId="1993841301" sldId="353"/>
            <ac:cxnSpMk id="62" creationId="{89CCC63C-8FAC-4D91-A48E-C65E95A2B0EE}"/>
          </ac:cxnSpMkLst>
        </pc:cxnChg>
        <pc:cxnChg chg="mod">
          <ac:chgData name="Moshe Freedman" userId="60dcc7a2-9905-4a61-8dfb-1ee9c74ad375" providerId="ADAL" clId="{C5EAC0CC-C095-47E3-8E36-104AA1C618AD}" dt="2020-12-08T18:39:06.894" v="560" actId="478"/>
          <ac:cxnSpMkLst>
            <pc:docMk/>
            <pc:sldMk cId="1993841301" sldId="353"/>
            <ac:cxnSpMk id="64" creationId="{5C74AE1A-DE3B-4442-8C93-81A5A8D5B171}"/>
          </ac:cxnSpMkLst>
        </pc:cxnChg>
        <pc:cxnChg chg="mod">
          <ac:chgData name="Moshe Freedman" userId="60dcc7a2-9905-4a61-8dfb-1ee9c74ad375" providerId="ADAL" clId="{C5EAC0CC-C095-47E3-8E36-104AA1C618AD}" dt="2020-12-08T18:39:06.894" v="560" actId="478"/>
          <ac:cxnSpMkLst>
            <pc:docMk/>
            <pc:sldMk cId="1993841301" sldId="353"/>
            <ac:cxnSpMk id="66" creationId="{AC4E603E-9E61-4AF2-9A45-79B09873B5F3}"/>
          </ac:cxnSpMkLst>
        </pc:cxnChg>
        <pc:cxnChg chg="mod">
          <ac:chgData name="Moshe Freedman" userId="60dcc7a2-9905-4a61-8dfb-1ee9c74ad375" providerId="ADAL" clId="{C5EAC0CC-C095-47E3-8E36-104AA1C618AD}" dt="2020-12-08T18:39:05.389" v="558" actId="478"/>
          <ac:cxnSpMkLst>
            <pc:docMk/>
            <pc:sldMk cId="1993841301" sldId="353"/>
            <ac:cxnSpMk id="86" creationId="{9B942187-BD62-4C0F-9F2E-D3EE43776F7C}"/>
          </ac:cxnSpMkLst>
        </pc:cxnChg>
        <pc:cxnChg chg="mod">
          <ac:chgData name="Moshe Freedman" userId="60dcc7a2-9905-4a61-8dfb-1ee9c74ad375" providerId="ADAL" clId="{C5EAC0CC-C095-47E3-8E36-104AA1C618AD}" dt="2020-12-08T18:39:05.389" v="558" actId="478"/>
          <ac:cxnSpMkLst>
            <pc:docMk/>
            <pc:sldMk cId="1993841301" sldId="353"/>
            <ac:cxnSpMk id="88" creationId="{21EA7D5E-16CE-447C-BD54-528D79D8F472}"/>
          </ac:cxnSpMkLst>
        </pc:cxnChg>
        <pc:cxnChg chg="mod">
          <ac:chgData name="Moshe Freedman" userId="60dcc7a2-9905-4a61-8dfb-1ee9c74ad375" providerId="ADAL" clId="{C5EAC0CC-C095-47E3-8E36-104AA1C618AD}" dt="2020-12-08T18:39:05.389" v="558" actId="478"/>
          <ac:cxnSpMkLst>
            <pc:docMk/>
            <pc:sldMk cId="1993841301" sldId="353"/>
            <ac:cxnSpMk id="90" creationId="{6C70233C-5F1E-4FF4-8AB5-0FC6377CDD53}"/>
          </ac:cxnSpMkLst>
        </pc:cxnChg>
        <pc:cxnChg chg="mod">
          <ac:chgData name="Moshe Freedman" userId="60dcc7a2-9905-4a61-8dfb-1ee9c74ad375" providerId="ADAL" clId="{C5EAC0CC-C095-47E3-8E36-104AA1C618AD}" dt="2020-12-08T18:39:05.389" v="558" actId="478"/>
          <ac:cxnSpMkLst>
            <pc:docMk/>
            <pc:sldMk cId="1993841301" sldId="353"/>
            <ac:cxnSpMk id="92" creationId="{9B67D67E-7EF2-43A0-9A4E-F3B1B44A1CB1}"/>
          </ac:cxnSpMkLst>
        </pc:cxnChg>
        <pc:cxnChg chg="mod">
          <ac:chgData name="Moshe Freedman" userId="60dcc7a2-9905-4a61-8dfb-1ee9c74ad375" providerId="ADAL" clId="{C5EAC0CC-C095-47E3-8E36-104AA1C618AD}" dt="2020-12-08T18:39:05.389" v="558" actId="478"/>
          <ac:cxnSpMkLst>
            <pc:docMk/>
            <pc:sldMk cId="1993841301" sldId="353"/>
            <ac:cxnSpMk id="94" creationId="{0893DD09-ECBF-45D1-AC93-88E225BA7876}"/>
          </ac:cxnSpMkLst>
        </pc:cxnChg>
        <pc:cxnChg chg="mod">
          <ac:chgData name="Moshe Freedman" userId="60dcc7a2-9905-4a61-8dfb-1ee9c74ad375" providerId="ADAL" clId="{C5EAC0CC-C095-47E3-8E36-104AA1C618AD}" dt="2020-12-08T18:39:05.389" v="558" actId="478"/>
          <ac:cxnSpMkLst>
            <pc:docMk/>
            <pc:sldMk cId="1993841301" sldId="353"/>
            <ac:cxnSpMk id="96" creationId="{01AA72B4-274D-4A58-9EC1-5CCC7D8EE2E5}"/>
          </ac:cxnSpMkLst>
        </pc:cxnChg>
        <pc:cxnChg chg="mod">
          <ac:chgData name="Moshe Freedman" userId="60dcc7a2-9905-4a61-8dfb-1ee9c74ad375" providerId="ADAL" clId="{C5EAC0CC-C095-47E3-8E36-104AA1C618AD}" dt="2020-12-08T18:39:05.389" v="558" actId="478"/>
          <ac:cxnSpMkLst>
            <pc:docMk/>
            <pc:sldMk cId="1993841301" sldId="353"/>
            <ac:cxnSpMk id="98" creationId="{810CB9EB-BB6A-4531-B4BA-A6308EB20BBF}"/>
          </ac:cxnSpMkLst>
        </pc:cxnChg>
        <pc:cxnChg chg="mod">
          <ac:chgData name="Moshe Freedman" userId="60dcc7a2-9905-4a61-8dfb-1ee9c74ad375" providerId="ADAL" clId="{C5EAC0CC-C095-47E3-8E36-104AA1C618AD}" dt="2020-12-08T18:39:05.389" v="558" actId="478"/>
          <ac:cxnSpMkLst>
            <pc:docMk/>
            <pc:sldMk cId="1993841301" sldId="353"/>
            <ac:cxnSpMk id="100" creationId="{9EBFD099-4BFF-4D4E-AAAF-720CB7CFAEAF}"/>
          </ac:cxnSpMkLst>
        </pc:cxnChg>
        <pc:cxnChg chg="mod">
          <ac:chgData name="Moshe Freedman" userId="60dcc7a2-9905-4a61-8dfb-1ee9c74ad375" providerId="ADAL" clId="{C5EAC0CC-C095-47E3-8E36-104AA1C618AD}" dt="2020-12-08T19:00:37.993" v="708" actId="478"/>
          <ac:cxnSpMkLst>
            <pc:docMk/>
            <pc:sldMk cId="1993841301" sldId="353"/>
            <ac:cxnSpMk id="110" creationId="{9A527F28-A3F2-4243-A24D-572011DA4245}"/>
          </ac:cxnSpMkLst>
        </pc:cxnChg>
        <pc:cxnChg chg="mod">
          <ac:chgData name="Moshe Freedman" userId="60dcc7a2-9905-4a61-8dfb-1ee9c74ad375" providerId="ADAL" clId="{C5EAC0CC-C095-47E3-8E36-104AA1C618AD}" dt="2020-12-08T19:00:37.993" v="708" actId="478"/>
          <ac:cxnSpMkLst>
            <pc:docMk/>
            <pc:sldMk cId="1993841301" sldId="353"/>
            <ac:cxnSpMk id="113" creationId="{C5AE1707-B8C2-43A1-B650-EC371A076996}"/>
          </ac:cxnSpMkLst>
        </pc:cxnChg>
        <pc:cxnChg chg="mod">
          <ac:chgData name="Moshe Freedman" userId="60dcc7a2-9905-4a61-8dfb-1ee9c74ad375" providerId="ADAL" clId="{C5EAC0CC-C095-47E3-8E36-104AA1C618AD}" dt="2020-12-08T19:00:37.993" v="708" actId="478"/>
          <ac:cxnSpMkLst>
            <pc:docMk/>
            <pc:sldMk cId="1993841301" sldId="353"/>
            <ac:cxnSpMk id="123" creationId="{2C5E19B3-DFD0-484F-BD3C-7DAF730E904E}"/>
          </ac:cxnSpMkLst>
        </pc:cxnChg>
        <pc:cxnChg chg="mod">
          <ac:chgData name="Moshe Freedman" userId="60dcc7a2-9905-4a61-8dfb-1ee9c74ad375" providerId="ADAL" clId="{C5EAC0CC-C095-47E3-8E36-104AA1C618AD}" dt="2020-12-08T19:00:37.993" v="708" actId="478"/>
          <ac:cxnSpMkLst>
            <pc:docMk/>
            <pc:sldMk cId="1993841301" sldId="353"/>
            <ac:cxnSpMk id="127" creationId="{DD9CDBE7-E488-4FFF-9CFD-A0DE80476A31}"/>
          </ac:cxnSpMkLst>
        </pc:cxnChg>
        <pc:cxnChg chg="mod">
          <ac:chgData name="Moshe Freedman" userId="60dcc7a2-9905-4a61-8dfb-1ee9c74ad375" providerId="ADAL" clId="{C5EAC0CC-C095-47E3-8E36-104AA1C618AD}" dt="2020-12-08T19:00:37.993" v="708" actId="478"/>
          <ac:cxnSpMkLst>
            <pc:docMk/>
            <pc:sldMk cId="1993841301" sldId="353"/>
            <ac:cxnSpMk id="130" creationId="{E775964B-B850-4BBC-A528-238C940C50F1}"/>
          </ac:cxnSpMkLst>
        </pc:cxnChg>
        <pc:cxnChg chg="mod">
          <ac:chgData name="Moshe Freedman" userId="60dcc7a2-9905-4a61-8dfb-1ee9c74ad375" providerId="ADAL" clId="{C5EAC0CC-C095-47E3-8E36-104AA1C618AD}" dt="2020-12-08T19:00:37.993" v="708" actId="478"/>
          <ac:cxnSpMkLst>
            <pc:docMk/>
            <pc:sldMk cId="1993841301" sldId="353"/>
            <ac:cxnSpMk id="133" creationId="{560F2125-A224-4EEF-B7CD-EC67FE07E58F}"/>
          </ac:cxnSpMkLst>
        </pc:cxnChg>
        <pc:cxnChg chg="mod">
          <ac:chgData name="Moshe Freedman" userId="60dcc7a2-9905-4a61-8dfb-1ee9c74ad375" providerId="ADAL" clId="{C5EAC0CC-C095-47E3-8E36-104AA1C618AD}" dt="2020-12-08T19:00:37.993" v="708" actId="478"/>
          <ac:cxnSpMkLst>
            <pc:docMk/>
            <pc:sldMk cId="1993841301" sldId="353"/>
            <ac:cxnSpMk id="136" creationId="{9007FD8A-BD4F-48BF-B1B1-ABBEB20AB43F}"/>
          </ac:cxnSpMkLst>
        </pc:cxnChg>
        <pc:cxnChg chg="mod">
          <ac:chgData name="Moshe Freedman" userId="60dcc7a2-9905-4a61-8dfb-1ee9c74ad375" providerId="ADAL" clId="{C5EAC0CC-C095-47E3-8E36-104AA1C618AD}" dt="2020-12-08T19:00:37.993" v="708" actId="478"/>
          <ac:cxnSpMkLst>
            <pc:docMk/>
            <pc:sldMk cId="1993841301" sldId="353"/>
            <ac:cxnSpMk id="139" creationId="{170D2469-CBD1-4793-8E05-34A9A0E36BB4}"/>
          </ac:cxnSpMkLst>
        </pc:cxnChg>
        <pc:cxnChg chg="mod">
          <ac:chgData name="Moshe Freedman" userId="60dcc7a2-9905-4a61-8dfb-1ee9c74ad375" providerId="ADAL" clId="{C5EAC0CC-C095-47E3-8E36-104AA1C618AD}" dt="2020-12-08T19:02:27.680" v="733" actId="571"/>
          <ac:cxnSpMkLst>
            <pc:docMk/>
            <pc:sldMk cId="1993841301" sldId="353"/>
            <ac:cxnSpMk id="146" creationId="{03F33DB4-EE06-4D6A-9CF0-4B3C5A5068F5}"/>
          </ac:cxnSpMkLst>
        </pc:cxnChg>
        <pc:cxnChg chg="mod">
          <ac:chgData name="Moshe Freedman" userId="60dcc7a2-9905-4a61-8dfb-1ee9c74ad375" providerId="ADAL" clId="{C5EAC0CC-C095-47E3-8E36-104AA1C618AD}" dt="2020-12-08T19:02:27.680" v="733" actId="571"/>
          <ac:cxnSpMkLst>
            <pc:docMk/>
            <pc:sldMk cId="1993841301" sldId="353"/>
            <ac:cxnSpMk id="149" creationId="{44BA0C4E-725D-4983-9872-F3C7349A78ED}"/>
          </ac:cxnSpMkLst>
        </pc:cxnChg>
        <pc:cxnChg chg="mod">
          <ac:chgData name="Moshe Freedman" userId="60dcc7a2-9905-4a61-8dfb-1ee9c74ad375" providerId="ADAL" clId="{C5EAC0CC-C095-47E3-8E36-104AA1C618AD}" dt="2020-12-08T19:02:27.680" v="733" actId="571"/>
          <ac:cxnSpMkLst>
            <pc:docMk/>
            <pc:sldMk cId="1993841301" sldId="353"/>
            <ac:cxnSpMk id="152" creationId="{47C1206B-7738-462A-ADFB-EF16113B90C5}"/>
          </ac:cxnSpMkLst>
        </pc:cxnChg>
        <pc:cxnChg chg="mod">
          <ac:chgData name="Moshe Freedman" userId="60dcc7a2-9905-4a61-8dfb-1ee9c74ad375" providerId="ADAL" clId="{C5EAC0CC-C095-47E3-8E36-104AA1C618AD}" dt="2020-12-08T19:02:27.680" v="733" actId="571"/>
          <ac:cxnSpMkLst>
            <pc:docMk/>
            <pc:sldMk cId="1993841301" sldId="353"/>
            <ac:cxnSpMk id="155" creationId="{0A8F1A18-4F5A-4022-A14D-F63635A6A4D2}"/>
          </ac:cxnSpMkLst>
        </pc:cxnChg>
        <pc:cxnChg chg="mod">
          <ac:chgData name="Moshe Freedman" userId="60dcc7a2-9905-4a61-8dfb-1ee9c74ad375" providerId="ADAL" clId="{C5EAC0CC-C095-47E3-8E36-104AA1C618AD}" dt="2020-12-08T19:02:27.680" v="733" actId="571"/>
          <ac:cxnSpMkLst>
            <pc:docMk/>
            <pc:sldMk cId="1993841301" sldId="353"/>
            <ac:cxnSpMk id="158" creationId="{3AFAE44F-2577-40EA-8C48-F4255AC34DE9}"/>
          </ac:cxnSpMkLst>
        </pc:cxnChg>
        <pc:cxnChg chg="mod">
          <ac:chgData name="Moshe Freedman" userId="60dcc7a2-9905-4a61-8dfb-1ee9c74ad375" providerId="ADAL" clId="{C5EAC0CC-C095-47E3-8E36-104AA1C618AD}" dt="2020-12-08T19:02:27.680" v="733" actId="571"/>
          <ac:cxnSpMkLst>
            <pc:docMk/>
            <pc:sldMk cId="1993841301" sldId="353"/>
            <ac:cxnSpMk id="161" creationId="{DC923A6F-3D76-4C3F-8C2E-0644D2F8BABE}"/>
          </ac:cxnSpMkLst>
        </pc:cxnChg>
        <pc:cxnChg chg="mod">
          <ac:chgData name="Moshe Freedman" userId="60dcc7a2-9905-4a61-8dfb-1ee9c74ad375" providerId="ADAL" clId="{C5EAC0CC-C095-47E3-8E36-104AA1C618AD}" dt="2020-12-08T19:02:27.680" v="733" actId="571"/>
          <ac:cxnSpMkLst>
            <pc:docMk/>
            <pc:sldMk cId="1993841301" sldId="353"/>
            <ac:cxnSpMk id="164" creationId="{3A527F48-3C1B-4B2E-B262-D67DE4C7D3F5}"/>
          </ac:cxnSpMkLst>
        </pc:cxnChg>
        <pc:cxnChg chg="mod">
          <ac:chgData name="Moshe Freedman" userId="60dcc7a2-9905-4a61-8dfb-1ee9c74ad375" providerId="ADAL" clId="{C5EAC0CC-C095-47E3-8E36-104AA1C618AD}" dt="2020-12-08T19:02:27.680" v="733" actId="571"/>
          <ac:cxnSpMkLst>
            <pc:docMk/>
            <pc:sldMk cId="1993841301" sldId="353"/>
            <ac:cxnSpMk id="167" creationId="{764E99D7-117E-4B1D-84D7-0BD47EBFB5FB}"/>
          </ac:cxnSpMkLst>
        </pc:cxnChg>
      </pc:sldChg>
      <pc:sldChg chg="modSp add del mod">
        <pc:chgData name="Moshe Freedman" userId="60dcc7a2-9905-4a61-8dfb-1ee9c74ad375" providerId="ADAL" clId="{C5EAC0CC-C095-47E3-8E36-104AA1C618AD}" dt="2020-12-08T18:52:58.833" v="564" actId="47"/>
        <pc:sldMkLst>
          <pc:docMk/>
          <pc:sldMk cId="1545427239" sldId="354"/>
        </pc:sldMkLst>
        <pc:spChg chg="mod">
          <ac:chgData name="Moshe Freedman" userId="60dcc7a2-9905-4a61-8dfb-1ee9c74ad375" providerId="ADAL" clId="{C5EAC0CC-C095-47E3-8E36-104AA1C618AD}" dt="2020-12-08T18:30:37.247" v="465" actId="1036"/>
          <ac:spMkLst>
            <pc:docMk/>
            <pc:sldMk cId="1545427239" sldId="354"/>
            <ac:spMk id="102" creationId="{710CFCD7-DBE2-4FB3-8AE2-EB74E1F91C19}"/>
          </ac:spMkLst>
        </pc:spChg>
      </pc:sldChg>
      <pc:sldChg chg="addSp delSp modSp add mod">
        <pc:chgData name="Moshe Freedman" userId="60dcc7a2-9905-4a61-8dfb-1ee9c74ad375" providerId="ADAL" clId="{C5EAC0CC-C095-47E3-8E36-104AA1C618AD}" dt="2020-12-08T19:04:42.349" v="740" actId="20577"/>
        <pc:sldMkLst>
          <pc:docMk/>
          <pc:sldMk cId="2715768795" sldId="355"/>
        </pc:sldMkLst>
        <pc:spChg chg="mod">
          <ac:chgData name="Moshe Freedman" userId="60dcc7a2-9905-4a61-8dfb-1ee9c74ad375" providerId="ADAL" clId="{C5EAC0CC-C095-47E3-8E36-104AA1C618AD}" dt="2020-12-08T18:55:25.418" v="649" actId="207"/>
          <ac:spMkLst>
            <pc:docMk/>
            <pc:sldMk cId="2715768795" sldId="355"/>
            <ac:spMk id="68" creationId="{68E329CA-E6A3-48C3-AA12-A9A2137F5E38}"/>
          </ac:spMkLst>
        </pc:spChg>
        <pc:spChg chg="mod">
          <ac:chgData name="Moshe Freedman" userId="60dcc7a2-9905-4a61-8dfb-1ee9c74ad375" providerId="ADAL" clId="{C5EAC0CC-C095-47E3-8E36-104AA1C618AD}" dt="2020-12-08T18:55:25.418" v="649" actId="207"/>
          <ac:spMkLst>
            <pc:docMk/>
            <pc:sldMk cId="2715768795" sldId="355"/>
            <ac:spMk id="71" creationId="{4390EEA8-7F97-487C-B92E-EB32077390D0}"/>
          </ac:spMkLst>
        </pc:spChg>
        <pc:spChg chg="mod">
          <ac:chgData name="Moshe Freedman" userId="60dcc7a2-9905-4a61-8dfb-1ee9c74ad375" providerId="ADAL" clId="{C5EAC0CC-C095-47E3-8E36-104AA1C618AD}" dt="2020-12-08T18:55:25.418" v="649" actId="207"/>
          <ac:spMkLst>
            <pc:docMk/>
            <pc:sldMk cId="2715768795" sldId="355"/>
            <ac:spMk id="74" creationId="{45931069-53F5-453F-BC0A-F6E65050C264}"/>
          </ac:spMkLst>
        </pc:spChg>
        <pc:spChg chg="mod">
          <ac:chgData name="Moshe Freedman" userId="60dcc7a2-9905-4a61-8dfb-1ee9c74ad375" providerId="ADAL" clId="{C5EAC0CC-C095-47E3-8E36-104AA1C618AD}" dt="2020-12-08T18:55:25.418" v="649" actId="207"/>
          <ac:spMkLst>
            <pc:docMk/>
            <pc:sldMk cId="2715768795" sldId="355"/>
            <ac:spMk id="77" creationId="{739E898B-56EF-4908-BC91-170FBE472002}"/>
          </ac:spMkLst>
        </pc:spChg>
        <pc:spChg chg="mod">
          <ac:chgData name="Moshe Freedman" userId="60dcc7a2-9905-4a61-8dfb-1ee9c74ad375" providerId="ADAL" clId="{C5EAC0CC-C095-47E3-8E36-104AA1C618AD}" dt="2020-12-08T18:55:25.418" v="649" actId="207"/>
          <ac:spMkLst>
            <pc:docMk/>
            <pc:sldMk cId="2715768795" sldId="355"/>
            <ac:spMk id="80" creationId="{DFDDE432-CE7F-4224-B640-817589A6FBEE}"/>
          </ac:spMkLst>
        </pc:spChg>
        <pc:spChg chg="mod">
          <ac:chgData name="Moshe Freedman" userId="60dcc7a2-9905-4a61-8dfb-1ee9c74ad375" providerId="ADAL" clId="{C5EAC0CC-C095-47E3-8E36-104AA1C618AD}" dt="2020-12-08T18:55:25.418" v="649" actId="207"/>
          <ac:spMkLst>
            <pc:docMk/>
            <pc:sldMk cId="2715768795" sldId="355"/>
            <ac:spMk id="83" creationId="{DB9D234A-E042-4750-9411-AE846A4266AB}"/>
          </ac:spMkLst>
        </pc:spChg>
        <pc:spChg chg="mod">
          <ac:chgData name="Moshe Freedman" userId="60dcc7a2-9905-4a61-8dfb-1ee9c74ad375" providerId="ADAL" clId="{C5EAC0CC-C095-47E3-8E36-104AA1C618AD}" dt="2020-12-08T18:55:25.418" v="649" actId="207"/>
          <ac:spMkLst>
            <pc:docMk/>
            <pc:sldMk cId="2715768795" sldId="355"/>
            <ac:spMk id="86" creationId="{B81E067B-9394-4863-BFCC-5DBF84D9E2A9}"/>
          </ac:spMkLst>
        </pc:spChg>
        <pc:spChg chg="mod">
          <ac:chgData name="Moshe Freedman" userId="60dcc7a2-9905-4a61-8dfb-1ee9c74ad375" providerId="ADAL" clId="{C5EAC0CC-C095-47E3-8E36-104AA1C618AD}" dt="2020-12-08T18:55:25.418" v="649" actId="207"/>
          <ac:spMkLst>
            <pc:docMk/>
            <pc:sldMk cId="2715768795" sldId="355"/>
            <ac:spMk id="89" creationId="{6BB1B0A0-33D7-49F3-BA64-1CBD154B4342}"/>
          </ac:spMkLst>
        </pc:spChg>
        <pc:spChg chg="add mod">
          <ac:chgData name="Moshe Freedman" userId="60dcc7a2-9905-4a61-8dfb-1ee9c74ad375" providerId="ADAL" clId="{C5EAC0CC-C095-47E3-8E36-104AA1C618AD}" dt="2020-12-08T18:55:33.258" v="667" actId="1035"/>
          <ac:spMkLst>
            <pc:docMk/>
            <pc:sldMk cId="2715768795" sldId="355"/>
            <ac:spMk id="91" creationId="{78AABB91-F5C3-4675-B949-5E897771D9EA}"/>
          </ac:spMkLst>
        </pc:spChg>
        <pc:spChg chg="add mod">
          <ac:chgData name="Moshe Freedman" userId="60dcc7a2-9905-4a61-8dfb-1ee9c74ad375" providerId="ADAL" clId="{C5EAC0CC-C095-47E3-8E36-104AA1C618AD}" dt="2020-12-08T18:55:33.258" v="667" actId="1035"/>
          <ac:spMkLst>
            <pc:docMk/>
            <pc:sldMk cId="2715768795" sldId="355"/>
            <ac:spMk id="94" creationId="{29FE5B07-12CB-46EB-9056-7007ABF762FE}"/>
          </ac:spMkLst>
        </pc:spChg>
        <pc:spChg chg="add mod">
          <ac:chgData name="Moshe Freedman" userId="60dcc7a2-9905-4a61-8dfb-1ee9c74ad375" providerId="ADAL" clId="{C5EAC0CC-C095-47E3-8E36-104AA1C618AD}" dt="2020-12-08T18:55:59.784" v="695" actId="1076"/>
          <ac:spMkLst>
            <pc:docMk/>
            <pc:sldMk cId="2715768795" sldId="355"/>
            <ac:spMk id="95" creationId="{57354D83-E34A-4512-B95D-B16A138DB206}"/>
          </ac:spMkLst>
        </pc:spChg>
        <pc:spChg chg="mod">
          <ac:chgData name="Moshe Freedman" userId="60dcc7a2-9905-4a61-8dfb-1ee9c74ad375" providerId="ADAL" clId="{C5EAC0CC-C095-47E3-8E36-104AA1C618AD}" dt="2020-12-08T19:04:42.349" v="740" actId="20577"/>
          <ac:spMkLst>
            <pc:docMk/>
            <pc:sldMk cId="2715768795" sldId="355"/>
            <ac:spMk id="102" creationId="{710CFCD7-DBE2-4FB3-8AE2-EB74E1F91C19}"/>
          </ac:spMkLst>
        </pc:spChg>
        <pc:spChg chg="mod">
          <ac:chgData name="Moshe Freedman" userId="60dcc7a2-9905-4a61-8dfb-1ee9c74ad375" providerId="ADAL" clId="{C5EAC0CC-C095-47E3-8E36-104AA1C618AD}" dt="2020-12-08T18:55:00.967" v="645" actId="1035"/>
          <ac:spMkLst>
            <pc:docMk/>
            <pc:sldMk cId="2715768795" sldId="355"/>
            <ac:spMk id="104" creationId="{A8343D33-7A02-4C40-91F7-CC7C2E6001D4}"/>
          </ac:spMkLst>
        </pc:spChg>
        <pc:spChg chg="mod">
          <ac:chgData name="Moshe Freedman" userId="60dcc7a2-9905-4a61-8dfb-1ee9c74ad375" providerId="ADAL" clId="{C5EAC0CC-C095-47E3-8E36-104AA1C618AD}" dt="2020-12-08T18:54:26.550" v="607" actId="692"/>
          <ac:spMkLst>
            <pc:docMk/>
            <pc:sldMk cId="2715768795" sldId="355"/>
            <ac:spMk id="108" creationId="{D43D1913-1173-4F02-B2E8-F854C8914AFA}"/>
          </ac:spMkLst>
        </pc:spChg>
        <pc:spChg chg="mod">
          <ac:chgData name="Moshe Freedman" userId="60dcc7a2-9905-4a61-8dfb-1ee9c74ad375" providerId="ADAL" clId="{C5EAC0CC-C095-47E3-8E36-104AA1C618AD}" dt="2020-12-08T18:54:26.550" v="607" actId="692"/>
          <ac:spMkLst>
            <pc:docMk/>
            <pc:sldMk cId="2715768795" sldId="355"/>
            <ac:spMk id="112" creationId="{FF060A39-5BC8-4786-ACB4-FD416FD010B0}"/>
          </ac:spMkLst>
        </pc:spChg>
        <pc:spChg chg="mod">
          <ac:chgData name="Moshe Freedman" userId="60dcc7a2-9905-4a61-8dfb-1ee9c74ad375" providerId="ADAL" clId="{C5EAC0CC-C095-47E3-8E36-104AA1C618AD}" dt="2020-12-08T18:54:26.550" v="607" actId="692"/>
          <ac:spMkLst>
            <pc:docMk/>
            <pc:sldMk cId="2715768795" sldId="355"/>
            <ac:spMk id="115" creationId="{D007BC34-7071-4A0A-A38E-478357330334}"/>
          </ac:spMkLst>
        </pc:spChg>
        <pc:spChg chg="mod">
          <ac:chgData name="Moshe Freedman" userId="60dcc7a2-9905-4a61-8dfb-1ee9c74ad375" providerId="ADAL" clId="{C5EAC0CC-C095-47E3-8E36-104AA1C618AD}" dt="2020-12-08T18:55:00.967" v="645" actId="1035"/>
          <ac:spMkLst>
            <pc:docMk/>
            <pc:sldMk cId="2715768795" sldId="355"/>
            <ac:spMk id="120" creationId="{B6500DE2-5BF4-48AB-8E98-9C72949A2263}"/>
          </ac:spMkLst>
        </pc:spChg>
        <pc:spChg chg="mod">
          <ac:chgData name="Moshe Freedman" userId="60dcc7a2-9905-4a61-8dfb-1ee9c74ad375" providerId="ADAL" clId="{C5EAC0CC-C095-47E3-8E36-104AA1C618AD}" dt="2020-12-08T18:55:48.676" v="685" actId="20577"/>
          <ac:spMkLst>
            <pc:docMk/>
            <pc:sldMk cId="2715768795" sldId="355"/>
            <ac:spMk id="122" creationId="{DC10A7DA-B727-4482-AAB3-99A1B8833E7F}"/>
          </ac:spMkLst>
        </pc:spChg>
        <pc:spChg chg="mod">
          <ac:chgData name="Moshe Freedman" userId="60dcc7a2-9905-4a61-8dfb-1ee9c74ad375" providerId="ADAL" clId="{C5EAC0CC-C095-47E3-8E36-104AA1C618AD}" dt="2020-12-08T18:54:26.550" v="607" actId="692"/>
          <ac:spMkLst>
            <pc:docMk/>
            <pc:sldMk cId="2715768795" sldId="355"/>
            <ac:spMk id="126" creationId="{27BDA4C1-6CCC-4BE8-94C5-0E1653BAD9F2}"/>
          </ac:spMkLst>
        </pc:spChg>
        <pc:spChg chg="mod">
          <ac:chgData name="Moshe Freedman" userId="60dcc7a2-9905-4a61-8dfb-1ee9c74ad375" providerId="ADAL" clId="{C5EAC0CC-C095-47E3-8E36-104AA1C618AD}" dt="2020-12-08T18:54:26.550" v="607" actId="692"/>
          <ac:spMkLst>
            <pc:docMk/>
            <pc:sldMk cId="2715768795" sldId="355"/>
            <ac:spMk id="129" creationId="{00684A28-0C7A-4F32-A85F-6A6727A05C68}"/>
          </ac:spMkLst>
        </pc:spChg>
        <pc:spChg chg="mod">
          <ac:chgData name="Moshe Freedman" userId="60dcc7a2-9905-4a61-8dfb-1ee9c74ad375" providerId="ADAL" clId="{C5EAC0CC-C095-47E3-8E36-104AA1C618AD}" dt="2020-12-08T18:54:26.550" v="607" actId="692"/>
          <ac:spMkLst>
            <pc:docMk/>
            <pc:sldMk cId="2715768795" sldId="355"/>
            <ac:spMk id="132" creationId="{D3EC937B-6CE1-4DDB-B9EA-CEBD884D92F6}"/>
          </ac:spMkLst>
        </pc:spChg>
        <pc:spChg chg="mod">
          <ac:chgData name="Moshe Freedman" userId="60dcc7a2-9905-4a61-8dfb-1ee9c74ad375" providerId="ADAL" clId="{C5EAC0CC-C095-47E3-8E36-104AA1C618AD}" dt="2020-12-08T18:54:26.550" v="607" actId="692"/>
          <ac:spMkLst>
            <pc:docMk/>
            <pc:sldMk cId="2715768795" sldId="355"/>
            <ac:spMk id="135" creationId="{149CB379-9EAF-4BDE-961C-2ECB22C53176}"/>
          </ac:spMkLst>
        </pc:spChg>
        <pc:spChg chg="mod">
          <ac:chgData name="Moshe Freedman" userId="60dcc7a2-9905-4a61-8dfb-1ee9c74ad375" providerId="ADAL" clId="{C5EAC0CC-C095-47E3-8E36-104AA1C618AD}" dt="2020-12-08T18:54:26.550" v="607" actId="692"/>
          <ac:spMkLst>
            <pc:docMk/>
            <pc:sldMk cId="2715768795" sldId="355"/>
            <ac:spMk id="138" creationId="{DD833D95-2B91-4CDF-AB98-19993EBFD934}"/>
          </ac:spMkLst>
        </pc:spChg>
        <pc:spChg chg="del">
          <ac:chgData name="Moshe Freedman" userId="60dcc7a2-9905-4a61-8dfb-1ee9c74ad375" providerId="ADAL" clId="{C5EAC0CC-C095-47E3-8E36-104AA1C618AD}" dt="2020-12-08T18:54:46.076" v="611" actId="478"/>
          <ac:spMkLst>
            <pc:docMk/>
            <pc:sldMk cId="2715768795" sldId="355"/>
            <ac:spMk id="142" creationId="{FB6F724F-861B-4E60-95F8-2C8B4AFCCDCD}"/>
          </ac:spMkLst>
        </pc:spChg>
        <pc:spChg chg="mod">
          <ac:chgData name="Moshe Freedman" userId="60dcc7a2-9905-4a61-8dfb-1ee9c74ad375" providerId="ADAL" clId="{C5EAC0CC-C095-47E3-8E36-104AA1C618AD}" dt="2020-12-08T18:55:00.967" v="645" actId="1035"/>
          <ac:spMkLst>
            <pc:docMk/>
            <pc:sldMk cId="2715768795" sldId="355"/>
            <ac:spMk id="143" creationId="{40079A0A-F341-4DFC-8761-425F53BF6FA1}"/>
          </ac:spMkLst>
        </pc:spChg>
        <pc:grpChg chg="add mod">
          <ac:chgData name="Moshe Freedman" userId="60dcc7a2-9905-4a61-8dfb-1ee9c74ad375" providerId="ADAL" clId="{C5EAC0CC-C095-47E3-8E36-104AA1C618AD}" dt="2020-12-08T18:55:33.258" v="667" actId="1035"/>
          <ac:grpSpMkLst>
            <pc:docMk/>
            <pc:sldMk cId="2715768795" sldId="355"/>
            <ac:grpSpMk id="67" creationId="{8C2CAC01-AAAB-47A5-968B-56A220431467}"/>
          </ac:grpSpMkLst>
        </pc:grpChg>
        <pc:grpChg chg="add mod">
          <ac:chgData name="Moshe Freedman" userId="60dcc7a2-9905-4a61-8dfb-1ee9c74ad375" providerId="ADAL" clId="{C5EAC0CC-C095-47E3-8E36-104AA1C618AD}" dt="2020-12-08T18:55:33.258" v="667" actId="1035"/>
          <ac:grpSpMkLst>
            <pc:docMk/>
            <pc:sldMk cId="2715768795" sldId="355"/>
            <ac:grpSpMk id="70" creationId="{56996E15-16D9-4908-AC02-A105F7AE2B35}"/>
          </ac:grpSpMkLst>
        </pc:grpChg>
        <pc:grpChg chg="add mod">
          <ac:chgData name="Moshe Freedman" userId="60dcc7a2-9905-4a61-8dfb-1ee9c74ad375" providerId="ADAL" clId="{C5EAC0CC-C095-47E3-8E36-104AA1C618AD}" dt="2020-12-08T18:55:33.258" v="667" actId="1035"/>
          <ac:grpSpMkLst>
            <pc:docMk/>
            <pc:sldMk cId="2715768795" sldId="355"/>
            <ac:grpSpMk id="73" creationId="{8DC9F74F-8AA5-4933-927A-6D5AD5ED8DAB}"/>
          </ac:grpSpMkLst>
        </pc:grpChg>
        <pc:grpChg chg="add mod">
          <ac:chgData name="Moshe Freedman" userId="60dcc7a2-9905-4a61-8dfb-1ee9c74ad375" providerId="ADAL" clId="{C5EAC0CC-C095-47E3-8E36-104AA1C618AD}" dt="2020-12-08T18:55:33.258" v="667" actId="1035"/>
          <ac:grpSpMkLst>
            <pc:docMk/>
            <pc:sldMk cId="2715768795" sldId="355"/>
            <ac:grpSpMk id="76" creationId="{62C391D8-3F75-4575-97A0-C14F040E37D8}"/>
          </ac:grpSpMkLst>
        </pc:grpChg>
        <pc:grpChg chg="add mod">
          <ac:chgData name="Moshe Freedman" userId="60dcc7a2-9905-4a61-8dfb-1ee9c74ad375" providerId="ADAL" clId="{C5EAC0CC-C095-47E3-8E36-104AA1C618AD}" dt="2020-12-08T18:55:33.258" v="667" actId="1035"/>
          <ac:grpSpMkLst>
            <pc:docMk/>
            <pc:sldMk cId="2715768795" sldId="355"/>
            <ac:grpSpMk id="79" creationId="{A2019095-7608-41ED-BF31-912D756673A1}"/>
          </ac:grpSpMkLst>
        </pc:grpChg>
        <pc:grpChg chg="add mod">
          <ac:chgData name="Moshe Freedman" userId="60dcc7a2-9905-4a61-8dfb-1ee9c74ad375" providerId="ADAL" clId="{C5EAC0CC-C095-47E3-8E36-104AA1C618AD}" dt="2020-12-08T18:55:33.258" v="667" actId="1035"/>
          <ac:grpSpMkLst>
            <pc:docMk/>
            <pc:sldMk cId="2715768795" sldId="355"/>
            <ac:grpSpMk id="82" creationId="{F9B2DC76-205D-4E71-A697-8B09315653EE}"/>
          </ac:grpSpMkLst>
        </pc:grpChg>
        <pc:grpChg chg="add mod">
          <ac:chgData name="Moshe Freedman" userId="60dcc7a2-9905-4a61-8dfb-1ee9c74ad375" providerId="ADAL" clId="{C5EAC0CC-C095-47E3-8E36-104AA1C618AD}" dt="2020-12-08T18:55:33.258" v="667" actId="1035"/>
          <ac:grpSpMkLst>
            <pc:docMk/>
            <pc:sldMk cId="2715768795" sldId="355"/>
            <ac:grpSpMk id="85" creationId="{749D33E1-D199-445F-BC73-95C86E34B3A5}"/>
          </ac:grpSpMkLst>
        </pc:grpChg>
        <pc:grpChg chg="add mod">
          <ac:chgData name="Moshe Freedman" userId="60dcc7a2-9905-4a61-8dfb-1ee9c74ad375" providerId="ADAL" clId="{C5EAC0CC-C095-47E3-8E36-104AA1C618AD}" dt="2020-12-08T18:55:33.258" v="667" actId="1035"/>
          <ac:grpSpMkLst>
            <pc:docMk/>
            <pc:sldMk cId="2715768795" sldId="355"/>
            <ac:grpSpMk id="88" creationId="{DFDD4407-1562-49D8-9FA9-67F00EB04A6C}"/>
          </ac:grpSpMkLst>
        </pc:grpChg>
        <pc:grpChg chg="mod ord">
          <ac:chgData name="Moshe Freedman" userId="60dcc7a2-9905-4a61-8dfb-1ee9c74ad375" providerId="ADAL" clId="{C5EAC0CC-C095-47E3-8E36-104AA1C618AD}" dt="2020-12-08T18:55:00.967" v="645" actId="1035"/>
          <ac:grpSpMkLst>
            <pc:docMk/>
            <pc:sldMk cId="2715768795" sldId="355"/>
            <ac:grpSpMk id="105" creationId="{3D4BD43C-127D-4786-B219-740DC5FBA652}"/>
          </ac:grpSpMkLst>
        </pc:grpChg>
        <pc:grpChg chg="mod ord">
          <ac:chgData name="Moshe Freedman" userId="60dcc7a2-9905-4a61-8dfb-1ee9c74ad375" providerId="ADAL" clId="{C5EAC0CC-C095-47E3-8E36-104AA1C618AD}" dt="2020-12-08T18:55:00.967" v="645" actId="1035"/>
          <ac:grpSpMkLst>
            <pc:docMk/>
            <pc:sldMk cId="2715768795" sldId="355"/>
            <ac:grpSpMk id="111" creationId="{E33AF5BE-8318-4613-BD52-45C586AFAA89}"/>
          </ac:grpSpMkLst>
        </pc:grpChg>
        <pc:grpChg chg="mod ord">
          <ac:chgData name="Moshe Freedman" userId="60dcc7a2-9905-4a61-8dfb-1ee9c74ad375" providerId="ADAL" clId="{C5EAC0CC-C095-47E3-8E36-104AA1C618AD}" dt="2020-12-08T18:55:00.967" v="645" actId="1035"/>
          <ac:grpSpMkLst>
            <pc:docMk/>
            <pc:sldMk cId="2715768795" sldId="355"/>
            <ac:grpSpMk id="114" creationId="{6129853A-95D6-4396-A1D1-F376A22CF400}"/>
          </ac:grpSpMkLst>
        </pc:grpChg>
        <pc:grpChg chg="mod">
          <ac:chgData name="Moshe Freedman" userId="60dcc7a2-9905-4a61-8dfb-1ee9c74ad375" providerId="ADAL" clId="{C5EAC0CC-C095-47E3-8E36-104AA1C618AD}" dt="2020-12-08T18:55:00.967" v="645" actId="1035"/>
          <ac:grpSpMkLst>
            <pc:docMk/>
            <pc:sldMk cId="2715768795" sldId="355"/>
            <ac:grpSpMk id="117" creationId="{657FBFDF-2B25-462B-88A2-638BFB04F21E}"/>
          </ac:grpSpMkLst>
        </pc:grpChg>
        <pc:grpChg chg="mod ord">
          <ac:chgData name="Moshe Freedman" userId="60dcc7a2-9905-4a61-8dfb-1ee9c74ad375" providerId="ADAL" clId="{C5EAC0CC-C095-47E3-8E36-104AA1C618AD}" dt="2020-12-08T18:55:00.967" v="645" actId="1035"/>
          <ac:grpSpMkLst>
            <pc:docMk/>
            <pc:sldMk cId="2715768795" sldId="355"/>
            <ac:grpSpMk id="125" creationId="{796A367C-D1B8-475A-B8F4-B0B013E82496}"/>
          </ac:grpSpMkLst>
        </pc:grpChg>
        <pc:grpChg chg="mod ord">
          <ac:chgData name="Moshe Freedman" userId="60dcc7a2-9905-4a61-8dfb-1ee9c74ad375" providerId="ADAL" clId="{C5EAC0CC-C095-47E3-8E36-104AA1C618AD}" dt="2020-12-08T18:55:00.967" v="645" actId="1035"/>
          <ac:grpSpMkLst>
            <pc:docMk/>
            <pc:sldMk cId="2715768795" sldId="355"/>
            <ac:grpSpMk id="128" creationId="{B591CC92-8813-4877-BC39-165EE6910718}"/>
          </ac:grpSpMkLst>
        </pc:grpChg>
        <pc:grpChg chg="mod ord">
          <ac:chgData name="Moshe Freedman" userId="60dcc7a2-9905-4a61-8dfb-1ee9c74ad375" providerId="ADAL" clId="{C5EAC0CC-C095-47E3-8E36-104AA1C618AD}" dt="2020-12-08T18:55:00.967" v="645" actId="1035"/>
          <ac:grpSpMkLst>
            <pc:docMk/>
            <pc:sldMk cId="2715768795" sldId="355"/>
            <ac:grpSpMk id="131" creationId="{3B9AF965-638A-44F8-AA0B-FF6C4A208A98}"/>
          </ac:grpSpMkLst>
        </pc:grpChg>
        <pc:grpChg chg="mod ord">
          <ac:chgData name="Moshe Freedman" userId="60dcc7a2-9905-4a61-8dfb-1ee9c74ad375" providerId="ADAL" clId="{C5EAC0CC-C095-47E3-8E36-104AA1C618AD}" dt="2020-12-08T18:55:00.967" v="645" actId="1035"/>
          <ac:grpSpMkLst>
            <pc:docMk/>
            <pc:sldMk cId="2715768795" sldId="355"/>
            <ac:grpSpMk id="134" creationId="{EA8B69B6-4852-42C2-A940-691D861764A8}"/>
          </ac:grpSpMkLst>
        </pc:grpChg>
        <pc:grpChg chg="mod ord">
          <ac:chgData name="Moshe Freedman" userId="60dcc7a2-9905-4a61-8dfb-1ee9c74ad375" providerId="ADAL" clId="{C5EAC0CC-C095-47E3-8E36-104AA1C618AD}" dt="2020-12-08T18:55:00.967" v="645" actId="1035"/>
          <ac:grpSpMkLst>
            <pc:docMk/>
            <pc:sldMk cId="2715768795" sldId="355"/>
            <ac:grpSpMk id="137" creationId="{CD4F640C-9C1A-457F-A471-6EEFF44A3C66}"/>
          </ac:grpSpMkLst>
        </pc:grpChg>
        <pc:picChg chg="add mod">
          <ac:chgData name="Moshe Freedman" userId="60dcc7a2-9905-4a61-8dfb-1ee9c74ad375" providerId="ADAL" clId="{C5EAC0CC-C095-47E3-8E36-104AA1C618AD}" dt="2020-12-08T18:55:33.258" v="667" actId="1035"/>
          <ac:picMkLst>
            <pc:docMk/>
            <pc:sldMk cId="2715768795" sldId="355"/>
            <ac:picMk id="92" creationId="{2AD1BF51-C202-4AA5-BA31-695937B006FF}"/>
          </ac:picMkLst>
        </pc:picChg>
        <pc:picChg chg="add mod">
          <ac:chgData name="Moshe Freedman" userId="60dcc7a2-9905-4a61-8dfb-1ee9c74ad375" providerId="ADAL" clId="{C5EAC0CC-C095-47E3-8E36-104AA1C618AD}" dt="2020-12-08T18:55:33.258" v="667" actId="1035"/>
          <ac:picMkLst>
            <pc:docMk/>
            <pc:sldMk cId="2715768795" sldId="355"/>
            <ac:picMk id="93" creationId="{3545BFEA-2FCE-46A2-BB93-8CC6EBCB2BEF}"/>
          </ac:picMkLst>
        </pc:picChg>
        <pc:picChg chg="mod">
          <ac:chgData name="Moshe Freedman" userId="60dcc7a2-9905-4a61-8dfb-1ee9c74ad375" providerId="ADAL" clId="{C5EAC0CC-C095-47E3-8E36-104AA1C618AD}" dt="2020-12-08T18:55:00.967" v="645" actId="1035"/>
          <ac:picMkLst>
            <pc:docMk/>
            <pc:sldMk cId="2715768795" sldId="355"/>
            <ac:picMk id="140" creationId="{C1FCE848-2AA3-4823-9A61-F918838DF8C0}"/>
          </ac:picMkLst>
        </pc:picChg>
        <pc:picChg chg="mod">
          <ac:chgData name="Moshe Freedman" userId="60dcc7a2-9905-4a61-8dfb-1ee9c74ad375" providerId="ADAL" clId="{C5EAC0CC-C095-47E3-8E36-104AA1C618AD}" dt="2020-12-08T18:55:00.967" v="645" actId="1035"/>
          <ac:picMkLst>
            <pc:docMk/>
            <pc:sldMk cId="2715768795" sldId="355"/>
            <ac:picMk id="141" creationId="{A9BB1085-042B-4548-90BB-1DE33C0A0320}"/>
          </ac:picMkLst>
        </pc:picChg>
        <pc:cxnChg chg="mod">
          <ac:chgData name="Moshe Freedman" userId="60dcc7a2-9905-4a61-8dfb-1ee9c74ad375" providerId="ADAL" clId="{C5EAC0CC-C095-47E3-8E36-104AA1C618AD}" dt="2020-12-08T18:55:25.418" v="649" actId="207"/>
          <ac:cxnSpMkLst>
            <pc:docMk/>
            <pc:sldMk cId="2715768795" sldId="355"/>
            <ac:cxnSpMk id="69" creationId="{76C11531-6815-455E-AD4D-207786049368}"/>
          </ac:cxnSpMkLst>
        </pc:cxnChg>
        <pc:cxnChg chg="mod">
          <ac:chgData name="Moshe Freedman" userId="60dcc7a2-9905-4a61-8dfb-1ee9c74ad375" providerId="ADAL" clId="{C5EAC0CC-C095-47E3-8E36-104AA1C618AD}" dt="2020-12-08T18:55:25.418" v="649" actId="207"/>
          <ac:cxnSpMkLst>
            <pc:docMk/>
            <pc:sldMk cId="2715768795" sldId="355"/>
            <ac:cxnSpMk id="72" creationId="{56584344-4AAC-421D-A7ED-4BD7B8D2D7C1}"/>
          </ac:cxnSpMkLst>
        </pc:cxnChg>
        <pc:cxnChg chg="mod">
          <ac:chgData name="Moshe Freedman" userId="60dcc7a2-9905-4a61-8dfb-1ee9c74ad375" providerId="ADAL" clId="{C5EAC0CC-C095-47E3-8E36-104AA1C618AD}" dt="2020-12-08T18:55:25.418" v="649" actId="207"/>
          <ac:cxnSpMkLst>
            <pc:docMk/>
            <pc:sldMk cId="2715768795" sldId="355"/>
            <ac:cxnSpMk id="75" creationId="{6BD2E9C2-DE94-47B7-A254-700B9E50CFF9}"/>
          </ac:cxnSpMkLst>
        </pc:cxnChg>
        <pc:cxnChg chg="mod">
          <ac:chgData name="Moshe Freedman" userId="60dcc7a2-9905-4a61-8dfb-1ee9c74ad375" providerId="ADAL" clId="{C5EAC0CC-C095-47E3-8E36-104AA1C618AD}" dt="2020-12-08T18:55:25.418" v="649" actId="207"/>
          <ac:cxnSpMkLst>
            <pc:docMk/>
            <pc:sldMk cId="2715768795" sldId="355"/>
            <ac:cxnSpMk id="78" creationId="{70A79372-92F5-472B-9FF4-8C93C0190D1D}"/>
          </ac:cxnSpMkLst>
        </pc:cxnChg>
        <pc:cxnChg chg="mod">
          <ac:chgData name="Moshe Freedman" userId="60dcc7a2-9905-4a61-8dfb-1ee9c74ad375" providerId="ADAL" clId="{C5EAC0CC-C095-47E3-8E36-104AA1C618AD}" dt="2020-12-08T18:55:25.418" v="649" actId="207"/>
          <ac:cxnSpMkLst>
            <pc:docMk/>
            <pc:sldMk cId="2715768795" sldId="355"/>
            <ac:cxnSpMk id="81" creationId="{3956AAC7-97D9-4E5A-822E-0DFD7D2EBFC8}"/>
          </ac:cxnSpMkLst>
        </pc:cxnChg>
        <pc:cxnChg chg="mod">
          <ac:chgData name="Moshe Freedman" userId="60dcc7a2-9905-4a61-8dfb-1ee9c74ad375" providerId="ADAL" clId="{C5EAC0CC-C095-47E3-8E36-104AA1C618AD}" dt="2020-12-08T18:55:25.418" v="649" actId="207"/>
          <ac:cxnSpMkLst>
            <pc:docMk/>
            <pc:sldMk cId="2715768795" sldId="355"/>
            <ac:cxnSpMk id="84" creationId="{9FDE8B20-1B63-4765-9F38-79B800C4ECCD}"/>
          </ac:cxnSpMkLst>
        </pc:cxnChg>
        <pc:cxnChg chg="mod">
          <ac:chgData name="Moshe Freedman" userId="60dcc7a2-9905-4a61-8dfb-1ee9c74ad375" providerId="ADAL" clId="{C5EAC0CC-C095-47E3-8E36-104AA1C618AD}" dt="2020-12-08T18:55:25.418" v="649" actId="207"/>
          <ac:cxnSpMkLst>
            <pc:docMk/>
            <pc:sldMk cId="2715768795" sldId="355"/>
            <ac:cxnSpMk id="87" creationId="{D1F1B7F3-5AFC-48CA-BB4D-6D422A70F0BD}"/>
          </ac:cxnSpMkLst>
        </pc:cxnChg>
        <pc:cxnChg chg="mod">
          <ac:chgData name="Moshe Freedman" userId="60dcc7a2-9905-4a61-8dfb-1ee9c74ad375" providerId="ADAL" clId="{C5EAC0CC-C095-47E3-8E36-104AA1C618AD}" dt="2020-12-08T18:55:25.418" v="649" actId="207"/>
          <ac:cxnSpMkLst>
            <pc:docMk/>
            <pc:sldMk cId="2715768795" sldId="355"/>
            <ac:cxnSpMk id="90" creationId="{6A8B4E17-82F0-479D-87D4-C00FF725B1AF}"/>
          </ac:cxnSpMkLst>
        </pc:cxnChg>
        <pc:cxnChg chg="mod">
          <ac:chgData name="Moshe Freedman" userId="60dcc7a2-9905-4a61-8dfb-1ee9c74ad375" providerId="ADAL" clId="{C5EAC0CC-C095-47E3-8E36-104AA1C618AD}" dt="2020-12-08T18:54:26.550" v="607" actId="692"/>
          <ac:cxnSpMkLst>
            <pc:docMk/>
            <pc:sldMk cId="2715768795" sldId="355"/>
            <ac:cxnSpMk id="110" creationId="{9A527F28-A3F2-4243-A24D-572011DA4245}"/>
          </ac:cxnSpMkLst>
        </pc:cxnChg>
        <pc:cxnChg chg="mod">
          <ac:chgData name="Moshe Freedman" userId="60dcc7a2-9905-4a61-8dfb-1ee9c74ad375" providerId="ADAL" clId="{C5EAC0CC-C095-47E3-8E36-104AA1C618AD}" dt="2020-12-08T18:54:26.550" v="607" actId="692"/>
          <ac:cxnSpMkLst>
            <pc:docMk/>
            <pc:sldMk cId="2715768795" sldId="355"/>
            <ac:cxnSpMk id="113" creationId="{C5AE1707-B8C2-43A1-B650-EC371A076996}"/>
          </ac:cxnSpMkLst>
        </pc:cxnChg>
        <pc:cxnChg chg="mod">
          <ac:chgData name="Moshe Freedman" userId="60dcc7a2-9905-4a61-8dfb-1ee9c74ad375" providerId="ADAL" clId="{C5EAC0CC-C095-47E3-8E36-104AA1C618AD}" dt="2020-12-08T18:54:26.550" v="607" actId="692"/>
          <ac:cxnSpMkLst>
            <pc:docMk/>
            <pc:sldMk cId="2715768795" sldId="355"/>
            <ac:cxnSpMk id="123" creationId="{2C5E19B3-DFD0-484F-BD3C-7DAF730E904E}"/>
          </ac:cxnSpMkLst>
        </pc:cxnChg>
        <pc:cxnChg chg="mod">
          <ac:chgData name="Moshe Freedman" userId="60dcc7a2-9905-4a61-8dfb-1ee9c74ad375" providerId="ADAL" clId="{C5EAC0CC-C095-47E3-8E36-104AA1C618AD}" dt="2020-12-08T18:55:00.967" v="645" actId="1035"/>
          <ac:cxnSpMkLst>
            <pc:docMk/>
            <pc:sldMk cId="2715768795" sldId="355"/>
            <ac:cxnSpMk id="124" creationId="{0A7017AE-753F-46C7-AB63-5F7CAE3DB759}"/>
          </ac:cxnSpMkLst>
        </pc:cxnChg>
        <pc:cxnChg chg="mod">
          <ac:chgData name="Moshe Freedman" userId="60dcc7a2-9905-4a61-8dfb-1ee9c74ad375" providerId="ADAL" clId="{C5EAC0CC-C095-47E3-8E36-104AA1C618AD}" dt="2020-12-08T18:54:26.550" v="607" actId="692"/>
          <ac:cxnSpMkLst>
            <pc:docMk/>
            <pc:sldMk cId="2715768795" sldId="355"/>
            <ac:cxnSpMk id="127" creationId="{DD9CDBE7-E488-4FFF-9CFD-A0DE80476A31}"/>
          </ac:cxnSpMkLst>
        </pc:cxnChg>
        <pc:cxnChg chg="mod">
          <ac:chgData name="Moshe Freedman" userId="60dcc7a2-9905-4a61-8dfb-1ee9c74ad375" providerId="ADAL" clId="{C5EAC0CC-C095-47E3-8E36-104AA1C618AD}" dt="2020-12-08T18:54:26.550" v="607" actId="692"/>
          <ac:cxnSpMkLst>
            <pc:docMk/>
            <pc:sldMk cId="2715768795" sldId="355"/>
            <ac:cxnSpMk id="130" creationId="{E775964B-B850-4BBC-A528-238C940C50F1}"/>
          </ac:cxnSpMkLst>
        </pc:cxnChg>
        <pc:cxnChg chg="mod">
          <ac:chgData name="Moshe Freedman" userId="60dcc7a2-9905-4a61-8dfb-1ee9c74ad375" providerId="ADAL" clId="{C5EAC0CC-C095-47E3-8E36-104AA1C618AD}" dt="2020-12-08T18:54:26.550" v="607" actId="692"/>
          <ac:cxnSpMkLst>
            <pc:docMk/>
            <pc:sldMk cId="2715768795" sldId="355"/>
            <ac:cxnSpMk id="133" creationId="{560F2125-A224-4EEF-B7CD-EC67FE07E58F}"/>
          </ac:cxnSpMkLst>
        </pc:cxnChg>
        <pc:cxnChg chg="mod">
          <ac:chgData name="Moshe Freedman" userId="60dcc7a2-9905-4a61-8dfb-1ee9c74ad375" providerId="ADAL" clId="{C5EAC0CC-C095-47E3-8E36-104AA1C618AD}" dt="2020-12-08T18:54:26.550" v="607" actId="692"/>
          <ac:cxnSpMkLst>
            <pc:docMk/>
            <pc:sldMk cId="2715768795" sldId="355"/>
            <ac:cxnSpMk id="136" creationId="{9007FD8A-BD4F-48BF-B1B1-ABBEB20AB43F}"/>
          </ac:cxnSpMkLst>
        </pc:cxnChg>
        <pc:cxnChg chg="mod">
          <ac:chgData name="Moshe Freedman" userId="60dcc7a2-9905-4a61-8dfb-1ee9c74ad375" providerId="ADAL" clId="{C5EAC0CC-C095-47E3-8E36-104AA1C618AD}" dt="2020-12-08T18:54:26.550" v="607" actId="692"/>
          <ac:cxnSpMkLst>
            <pc:docMk/>
            <pc:sldMk cId="2715768795" sldId="355"/>
            <ac:cxnSpMk id="139" creationId="{170D2469-CBD1-4793-8E05-34A9A0E36BB4}"/>
          </ac:cxnSpMkLst>
        </pc:cxnChg>
      </pc:sldChg>
      <pc:sldChg chg="addSp delSp modSp add mod">
        <pc:chgData name="Moshe Freedman" userId="60dcc7a2-9905-4a61-8dfb-1ee9c74ad375" providerId="ADAL" clId="{C5EAC0CC-C095-47E3-8E36-104AA1C618AD}" dt="2020-12-08T19:06:22.053" v="798" actId="1076"/>
        <pc:sldMkLst>
          <pc:docMk/>
          <pc:sldMk cId="893573261" sldId="356"/>
        </pc:sldMkLst>
        <pc:spChg chg="del mod">
          <ac:chgData name="Moshe Freedman" userId="60dcc7a2-9905-4a61-8dfb-1ee9c74ad375" providerId="ADAL" clId="{C5EAC0CC-C095-47E3-8E36-104AA1C618AD}" dt="2020-12-08T19:05:34.085" v="744" actId="478"/>
          <ac:spMkLst>
            <pc:docMk/>
            <pc:sldMk cId="893573261" sldId="356"/>
            <ac:spMk id="91" creationId="{78AABB91-F5C3-4675-B949-5E897771D9EA}"/>
          </ac:spMkLst>
        </pc:spChg>
        <pc:spChg chg="del mod">
          <ac:chgData name="Moshe Freedman" userId="60dcc7a2-9905-4a61-8dfb-1ee9c74ad375" providerId="ADAL" clId="{C5EAC0CC-C095-47E3-8E36-104AA1C618AD}" dt="2020-12-08T19:05:34.085" v="744" actId="478"/>
          <ac:spMkLst>
            <pc:docMk/>
            <pc:sldMk cId="893573261" sldId="356"/>
            <ac:spMk id="94" creationId="{29FE5B07-12CB-46EB-9056-7007ABF762FE}"/>
          </ac:spMkLst>
        </pc:spChg>
        <pc:spChg chg="del mod">
          <ac:chgData name="Moshe Freedman" userId="60dcc7a2-9905-4a61-8dfb-1ee9c74ad375" providerId="ADAL" clId="{C5EAC0CC-C095-47E3-8E36-104AA1C618AD}" dt="2020-12-08T19:05:34.085" v="744" actId="478"/>
          <ac:spMkLst>
            <pc:docMk/>
            <pc:sldMk cId="893573261" sldId="356"/>
            <ac:spMk id="95" creationId="{57354D83-E34A-4512-B95D-B16A138DB206}"/>
          </ac:spMkLst>
        </pc:spChg>
        <pc:spChg chg="add mod">
          <ac:chgData name="Moshe Freedman" userId="60dcc7a2-9905-4a61-8dfb-1ee9c74ad375" providerId="ADAL" clId="{C5EAC0CC-C095-47E3-8E36-104AA1C618AD}" dt="2020-12-08T19:06:22.053" v="798" actId="1076"/>
          <ac:spMkLst>
            <pc:docMk/>
            <pc:sldMk cId="893573261" sldId="356"/>
            <ac:spMk id="96" creationId="{2F317DFA-7E8E-4034-969E-A5FFEB35F379}"/>
          </ac:spMkLst>
        </pc:spChg>
        <pc:spChg chg="del mod">
          <ac:chgData name="Moshe Freedman" userId="60dcc7a2-9905-4a61-8dfb-1ee9c74ad375" providerId="ADAL" clId="{C5EAC0CC-C095-47E3-8E36-104AA1C618AD}" dt="2020-12-08T19:05:34.085" v="744" actId="478"/>
          <ac:spMkLst>
            <pc:docMk/>
            <pc:sldMk cId="893573261" sldId="356"/>
            <ac:spMk id="104" creationId="{A8343D33-7A02-4C40-91F7-CC7C2E6001D4}"/>
          </ac:spMkLst>
        </pc:spChg>
        <pc:spChg chg="mod">
          <ac:chgData name="Moshe Freedman" userId="60dcc7a2-9905-4a61-8dfb-1ee9c74ad375" providerId="ADAL" clId="{C5EAC0CC-C095-47E3-8E36-104AA1C618AD}" dt="2020-12-08T19:06:22.053" v="798" actId="1076"/>
          <ac:spMkLst>
            <pc:docMk/>
            <pc:sldMk cId="893573261" sldId="356"/>
            <ac:spMk id="120" creationId="{B6500DE2-5BF4-48AB-8E98-9C72949A2263}"/>
          </ac:spMkLst>
        </pc:spChg>
        <pc:spChg chg="del mod">
          <ac:chgData name="Moshe Freedman" userId="60dcc7a2-9905-4a61-8dfb-1ee9c74ad375" providerId="ADAL" clId="{C5EAC0CC-C095-47E3-8E36-104AA1C618AD}" dt="2020-12-08T19:05:34.085" v="744" actId="478"/>
          <ac:spMkLst>
            <pc:docMk/>
            <pc:sldMk cId="893573261" sldId="356"/>
            <ac:spMk id="122" creationId="{DC10A7DA-B727-4482-AAB3-99A1B8833E7F}"/>
          </ac:spMkLst>
        </pc:spChg>
        <pc:spChg chg="del mod">
          <ac:chgData name="Moshe Freedman" userId="60dcc7a2-9905-4a61-8dfb-1ee9c74ad375" providerId="ADAL" clId="{C5EAC0CC-C095-47E3-8E36-104AA1C618AD}" dt="2020-12-08T19:05:34.085" v="744" actId="478"/>
          <ac:spMkLst>
            <pc:docMk/>
            <pc:sldMk cId="893573261" sldId="356"/>
            <ac:spMk id="143" creationId="{40079A0A-F341-4DFC-8761-425F53BF6FA1}"/>
          </ac:spMkLst>
        </pc:spChg>
        <pc:grpChg chg="del mod">
          <ac:chgData name="Moshe Freedman" userId="60dcc7a2-9905-4a61-8dfb-1ee9c74ad375" providerId="ADAL" clId="{C5EAC0CC-C095-47E3-8E36-104AA1C618AD}" dt="2020-12-08T19:05:34.085" v="744" actId="478"/>
          <ac:grpSpMkLst>
            <pc:docMk/>
            <pc:sldMk cId="893573261" sldId="356"/>
            <ac:grpSpMk id="67" creationId="{8C2CAC01-AAAB-47A5-968B-56A220431467}"/>
          </ac:grpSpMkLst>
        </pc:grpChg>
        <pc:grpChg chg="del mod">
          <ac:chgData name="Moshe Freedman" userId="60dcc7a2-9905-4a61-8dfb-1ee9c74ad375" providerId="ADAL" clId="{C5EAC0CC-C095-47E3-8E36-104AA1C618AD}" dt="2020-12-08T19:05:34.085" v="744" actId="478"/>
          <ac:grpSpMkLst>
            <pc:docMk/>
            <pc:sldMk cId="893573261" sldId="356"/>
            <ac:grpSpMk id="70" creationId="{56996E15-16D9-4908-AC02-A105F7AE2B35}"/>
          </ac:grpSpMkLst>
        </pc:grpChg>
        <pc:grpChg chg="del mod">
          <ac:chgData name="Moshe Freedman" userId="60dcc7a2-9905-4a61-8dfb-1ee9c74ad375" providerId="ADAL" clId="{C5EAC0CC-C095-47E3-8E36-104AA1C618AD}" dt="2020-12-08T19:05:34.085" v="744" actId="478"/>
          <ac:grpSpMkLst>
            <pc:docMk/>
            <pc:sldMk cId="893573261" sldId="356"/>
            <ac:grpSpMk id="73" creationId="{8DC9F74F-8AA5-4933-927A-6D5AD5ED8DAB}"/>
          </ac:grpSpMkLst>
        </pc:grpChg>
        <pc:grpChg chg="del mod">
          <ac:chgData name="Moshe Freedman" userId="60dcc7a2-9905-4a61-8dfb-1ee9c74ad375" providerId="ADAL" clId="{C5EAC0CC-C095-47E3-8E36-104AA1C618AD}" dt="2020-12-08T19:05:34.085" v="744" actId="478"/>
          <ac:grpSpMkLst>
            <pc:docMk/>
            <pc:sldMk cId="893573261" sldId="356"/>
            <ac:grpSpMk id="76" creationId="{62C391D8-3F75-4575-97A0-C14F040E37D8}"/>
          </ac:grpSpMkLst>
        </pc:grpChg>
        <pc:grpChg chg="del mod">
          <ac:chgData name="Moshe Freedman" userId="60dcc7a2-9905-4a61-8dfb-1ee9c74ad375" providerId="ADAL" clId="{C5EAC0CC-C095-47E3-8E36-104AA1C618AD}" dt="2020-12-08T19:05:34.085" v="744" actId="478"/>
          <ac:grpSpMkLst>
            <pc:docMk/>
            <pc:sldMk cId="893573261" sldId="356"/>
            <ac:grpSpMk id="79" creationId="{A2019095-7608-41ED-BF31-912D756673A1}"/>
          </ac:grpSpMkLst>
        </pc:grpChg>
        <pc:grpChg chg="del mod">
          <ac:chgData name="Moshe Freedman" userId="60dcc7a2-9905-4a61-8dfb-1ee9c74ad375" providerId="ADAL" clId="{C5EAC0CC-C095-47E3-8E36-104AA1C618AD}" dt="2020-12-08T19:05:34.085" v="744" actId="478"/>
          <ac:grpSpMkLst>
            <pc:docMk/>
            <pc:sldMk cId="893573261" sldId="356"/>
            <ac:grpSpMk id="82" creationId="{F9B2DC76-205D-4E71-A697-8B09315653EE}"/>
          </ac:grpSpMkLst>
        </pc:grpChg>
        <pc:grpChg chg="del mod">
          <ac:chgData name="Moshe Freedman" userId="60dcc7a2-9905-4a61-8dfb-1ee9c74ad375" providerId="ADAL" clId="{C5EAC0CC-C095-47E3-8E36-104AA1C618AD}" dt="2020-12-08T19:05:34.085" v="744" actId="478"/>
          <ac:grpSpMkLst>
            <pc:docMk/>
            <pc:sldMk cId="893573261" sldId="356"/>
            <ac:grpSpMk id="85" creationId="{749D33E1-D199-445F-BC73-95C86E34B3A5}"/>
          </ac:grpSpMkLst>
        </pc:grpChg>
        <pc:grpChg chg="del mod">
          <ac:chgData name="Moshe Freedman" userId="60dcc7a2-9905-4a61-8dfb-1ee9c74ad375" providerId="ADAL" clId="{C5EAC0CC-C095-47E3-8E36-104AA1C618AD}" dt="2020-12-08T19:05:34.085" v="744" actId="478"/>
          <ac:grpSpMkLst>
            <pc:docMk/>
            <pc:sldMk cId="893573261" sldId="356"/>
            <ac:grpSpMk id="88" creationId="{DFDD4407-1562-49D8-9FA9-67F00EB04A6C}"/>
          </ac:grpSpMkLst>
        </pc:grpChg>
        <pc:grpChg chg="del mod">
          <ac:chgData name="Moshe Freedman" userId="60dcc7a2-9905-4a61-8dfb-1ee9c74ad375" providerId="ADAL" clId="{C5EAC0CC-C095-47E3-8E36-104AA1C618AD}" dt="2020-12-08T19:05:34.085" v="744" actId="478"/>
          <ac:grpSpMkLst>
            <pc:docMk/>
            <pc:sldMk cId="893573261" sldId="356"/>
            <ac:grpSpMk id="105" creationId="{3D4BD43C-127D-4786-B219-740DC5FBA652}"/>
          </ac:grpSpMkLst>
        </pc:grpChg>
        <pc:grpChg chg="del mod">
          <ac:chgData name="Moshe Freedman" userId="60dcc7a2-9905-4a61-8dfb-1ee9c74ad375" providerId="ADAL" clId="{C5EAC0CC-C095-47E3-8E36-104AA1C618AD}" dt="2020-12-08T19:05:34.085" v="744" actId="478"/>
          <ac:grpSpMkLst>
            <pc:docMk/>
            <pc:sldMk cId="893573261" sldId="356"/>
            <ac:grpSpMk id="111" creationId="{E33AF5BE-8318-4613-BD52-45C586AFAA89}"/>
          </ac:grpSpMkLst>
        </pc:grpChg>
        <pc:grpChg chg="del mod">
          <ac:chgData name="Moshe Freedman" userId="60dcc7a2-9905-4a61-8dfb-1ee9c74ad375" providerId="ADAL" clId="{C5EAC0CC-C095-47E3-8E36-104AA1C618AD}" dt="2020-12-08T19:05:34.085" v="744" actId="478"/>
          <ac:grpSpMkLst>
            <pc:docMk/>
            <pc:sldMk cId="893573261" sldId="356"/>
            <ac:grpSpMk id="114" creationId="{6129853A-95D6-4396-A1D1-F376A22CF400}"/>
          </ac:grpSpMkLst>
        </pc:grpChg>
        <pc:grpChg chg="mod">
          <ac:chgData name="Moshe Freedman" userId="60dcc7a2-9905-4a61-8dfb-1ee9c74ad375" providerId="ADAL" clId="{C5EAC0CC-C095-47E3-8E36-104AA1C618AD}" dt="2020-12-08T19:06:22.053" v="798" actId="1076"/>
          <ac:grpSpMkLst>
            <pc:docMk/>
            <pc:sldMk cId="893573261" sldId="356"/>
            <ac:grpSpMk id="117" creationId="{657FBFDF-2B25-462B-88A2-638BFB04F21E}"/>
          </ac:grpSpMkLst>
        </pc:grpChg>
        <pc:grpChg chg="del mod">
          <ac:chgData name="Moshe Freedman" userId="60dcc7a2-9905-4a61-8dfb-1ee9c74ad375" providerId="ADAL" clId="{C5EAC0CC-C095-47E3-8E36-104AA1C618AD}" dt="2020-12-08T19:05:34.085" v="744" actId="478"/>
          <ac:grpSpMkLst>
            <pc:docMk/>
            <pc:sldMk cId="893573261" sldId="356"/>
            <ac:grpSpMk id="125" creationId="{796A367C-D1B8-475A-B8F4-B0B013E82496}"/>
          </ac:grpSpMkLst>
        </pc:grpChg>
        <pc:grpChg chg="del mod">
          <ac:chgData name="Moshe Freedman" userId="60dcc7a2-9905-4a61-8dfb-1ee9c74ad375" providerId="ADAL" clId="{C5EAC0CC-C095-47E3-8E36-104AA1C618AD}" dt="2020-12-08T19:05:34.085" v="744" actId="478"/>
          <ac:grpSpMkLst>
            <pc:docMk/>
            <pc:sldMk cId="893573261" sldId="356"/>
            <ac:grpSpMk id="128" creationId="{B591CC92-8813-4877-BC39-165EE6910718}"/>
          </ac:grpSpMkLst>
        </pc:grpChg>
        <pc:grpChg chg="del mod">
          <ac:chgData name="Moshe Freedman" userId="60dcc7a2-9905-4a61-8dfb-1ee9c74ad375" providerId="ADAL" clId="{C5EAC0CC-C095-47E3-8E36-104AA1C618AD}" dt="2020-12-08T19:05:34.085" v="744" actId="478"/>
          <ac:grpSpMkLst>
            <pc:docMk/>
            <pc:sldMk cId="893573261" sldId="356"/>
            <ac:grpSpMk id="131" creationId="{3B9AF965-638A-44F8-AA0B-FF6C4A208A98}"/>
          </ac:grpSpMkLst>
        </pc:grpChg>
        <pc:grpChg chg="del mod">
          <ac:chgData name="Moshe Freedman" userId="60dcc7a2-9905-4a61-8dfb-1ee9c74ad375" providerId="ADAL" clId="{C5EAC0CC-C095-47E3-8E36-104AA1C618AD}" dt="2020-12-08T19:05:34.085" v="744" actId="478"/>
          <ac:grpSpMkLst>
            <pc:docMk/>
            <pc:sldMk cId="893573261" sldId="356"/>
            <ac:grpSpMk id="134" creationId="{EA8B69B6-4852-42C2-A940-691D861764A8}"/>
          </ac:grpSpMkLst>
        </pc:grpChg>
        <pc:grpChg chg="del mod">
          <ac:chgData name="Moshe Freedman" userId="60dcc7a2-9905-4a61-8dfb-1ee9c74ad375" providerId="ADAL" clId="{C5EAC0CC-C095-47E3-8E36-104AA1C618AD}" dt="2020-12-08T19:05:34.085" v="744" actId="478"/>
          <ac:grpSpMkLst>
            <pc:docMk/>
            <pc:sldMk cId="893573261" sldId="356"/>
            <ac:grpSpMk id="137" creationId="{CD4F640C-9C1A-457F-A471-6EEFF44A3C66}"/>
          </ac:grpSpMkLst>
        </pc:grpChg>
        <pc:picChg chg="del mod">
          <ac:chgData name="Moshe Freedman" userId="60dcc7a2-9905-4a61-8dfb-1ee9c74ad375" providerId="ADAL" clId="{C5EAC0CC-C095-47E3-8E36-104AA1C618AD}" dt="2020-12-08T19:05:34.085" v="744" actId="478"/>
          <ac:picMkLst>
            <pc:docMk/>
            <pc:sldMk cId="893573261" sldId="356"/>
            <ac:picMk id="92" creationId="{2AD1BF51-C202-4AA5-BA31-695937B006FF}"/>
          </ac:picMkLst>
        </pc:picChg>
        <pc:picChg chg="del mod">
          <ac:chgData name="Moshe Freedman" userId="60dcc7a2-9905-4a61-8dfb-1ee9c74ad375" providerId="ADAL" clId="{C5EAC0CC-C095-47E3-8E36-104AA1C618AD}" dt="2020-12-08T19:05:34.085" v="744" actId="478"/>
          <ac:picMkLst>
            <pc:docMk/>
            <pc:sldMk cId="893573261" sldId="356"/>
            <ac:picMk id="93" creationId="{3545BFEA-2FCE-46A2-BB93-8CC6EBCB2BEF}"/>
          </ac:picMkLst>
        </pc:picChg>
        <pc:picChg chg="del mod">
          <ac:chgData name="Moshe Freedman" userId="60dcc7a2-9905-4a61-8dfb-1ee9c74ad375" providerId="ADAL" clId="{C5EAC0CC-C095-47E3-8E36-104AA1C618AD}" dt="2020-12-08T19:05:34.085" v="744" actId="478"/>
          <ac:picMkLst>
            <pc:docMk/>
            <pc:sldMk cId="893573261" sldId="356"/>
            <ac:picMk id="140" creationId="{C1FCE848-2AA3-4823-9A61-F918838DF8C0}"/>
          </ac:picMkLst>
        </pc:picChg>
        <pc:picChg chg="del mod">
          <ac:chgData name="Moshe Freedman" userId="60dcc7a2-9905-4a61-8dfb-1ee9c74ad375" providerId="ADAL" clId="{C5EAC0CC-C095-47E3-8E36-104AA1C618AD}" dt="2020-12-08T19:05:34.085" v="744" actId="478"/>
          <ac:picMkLst>
            <pc:docMk/>
            <pc:sldMk cId="893573261" sldId="356"/>
            <ac:picMk id="141" creationId="{A9BB1085-042B-4548-90BB-1DE33C0A0320}"/>
          </ac:picMkLst>
        </pc:picChg>
        <pc:cxnChg chg="add mod">
          <ac:chgData name="Moshe Freedman" userId="60dcc7a2-9905-4a61-8dfb-1ee9c74ad375" providerId="ADAL" clId="{C5EAC0CC-C095-47E3-8E36-104AA1C618AD}" dt="2020-12-08T19:06:22.053" v="798" actId="1076"/>
          <ac:cxnSpMkLst>
            <pc:docMk/>
            <pc:sldMk cId="893573261" sldId="356"/>
            <ac:cxnSpMk id="3" creationId="{A9FA5F5F-F952-473F-8700-2363C75D4FC2}"/>
          </ac:cxnSpMkLst>
        </pc:cxnChg>
        <pc:cxnChg chg="mod">
          <ac:chgData name="Moshe Freedman" userId="60dcc7a2-9905-4a61-8dfb-1ee9c74ad375" providerId="ADAL" clId="{C5EAC0CC-C095-47E3-8E36-104AA1C618AD}" dt="2020-12-08T19:05:34.085" v="744" actId="478"/>
          <ac:cxnSpMkLst>
            <pc:docMk/>
            <pc:sldMk cId="893573261" sldId="356"/>
            <ac:cxnSpMk id="69" creationId="{76C11531-6815-455E-AD4D-207786049368}"/>
          </ac:cxnSpMkLst>
        </pc:cxnChg>
        <pc:cxnChg chg="mod">
          <ac:chgData name="Moshe Freedman" userId="60dcc7a2-9905-4a61-8dfb-1ee9c74ad375" providerId="ADAL" clId="{C5EAC0CC-C095-47E3-8E36-104AA1C618AD}" dt="2020-12-08T19:05:34.085" v="744" actId="478"/>
          <ac:cxnSpMkLst>
            <pc:docMk/>
            <pc:sldMk cId="893573261" sldId="356"/>
            <ac:cxnSpMk id="72" creationId="{56584344-4AAC-421D-A7ED-4BD7B8D2D7C1}"/>
          </ac:cxnSpMkLst>
        </pc:cxnChg>
        <pc:cxnChg chg="mod">
          <ac:chgData name="Moshe Freedman" userId="60dcc7a2-9905-4a61-8dfb-1ee9c74ad375" providerId="ADAL" clId="{C5EAC0CC-C095-47E3-8E36-104AA1C618AD}" dt="2020-12-08T19:05:34.085" v="744" actId="478"/>
          <ac:cxnSpMkLst>
            <pc:docMk/>
            <pc:sldMk cId="893573261" sldId="356"/>
            <ac:cxnSpMk id="75" creationId="{6BD2E9C2-DE94-47B7-A254-700B9E50CFF9}"/>
          </ac:cxnSpMkLst>
        </pc:cxnChg>
        <pc:cxnChg chg="mod">
          <ac:chgData name="Moshe Freedman" userId="60dcc7a2-9905-4a61-8dfb-1ee9c74ad375" providerId="ADAL" clId="{C5EAC0CC-C095-47E3-8E36-104AA1C618AD}" dt="2020-12-08T19:05:34.085" v="744" actId="478"/>
          <ac:cxnSpMkLst>
            <pc:docMk/>
            <pc:sldMk cId="893573261" sldId="356"/>
            <ac:cxnSpMk id="78" creationId="{70A79372-92F5-472B-9FF4-8C93C0190D1D}"/>
          </ac:cxnSpMkLst>
        </pc:cxnChg>
        <pc:cxnChg chg="mod">
          <ac:chgData name="Moshe Freedman" userId="60dcc7a2-9905-4a61-8dfb-1ee9c74ad375" providerId="ADAL" clId="{C5EAC0CC-C095-47E3-8E36-104AA1C618AD}" dt="2020-12-08T19:05:34.085" v="744" actId="478"/>
          <ac:cxnSpMkLst>
            <pc:docMk/>
            <pc:sldMk cId="893573261" sldId="356"/>
            <ac:cxnSpMk id="81" creationId="{3956AAC7-97D9-4E5A-822E-0DFD7D2EBFC8}"/>
          </ac:cxnSpMkLst>
        </pc:cxnChg>
        <pc:cxnChg chg="mod">
          <ac:chgData name="Moshe Freedman" userId="60dcc7a2-9905-4a61-8dfb-1ee9c74ad375" providerId="ADAL" clId="{C5EAC0CC-C095-47E3-8E36-104AA1C618AD}" dt="2020-12-08T19:05:34.085" v="744" actId="478"/>
          <ac:cxnSpMkLst>
            <pc:docMk/>
            <pc:sldMk cId="893573261" sldId="356"/>
            <ac:cxnSpMk id="84" creationId="{9FDE8B20-1B63-4765-9F38-79B800C4ECCD}"/>
          </ac:cxnSpMkLst>
        </pc:cxnChg>
        <pc:cxnChg chg="mod">
          <ac:chgData name="Moshe Freedman" userId="60dcc7a2-9905-4a61-8dfb-1ee9c74ad375" providerId="ADAL" clId="{C5EAC0CC-C095-47E3-8E36-104AA1C618AD}" dt="2020-12-08T19:05:34.085" v="744" actId="478"/>
          <ac:cxnSpMkLst>
            <pc:docMk/>
            <pc:sldMk cId="893573261" sldId="356"/>
            <ac:cxnSpMk id="87" creationId="{D1F1B7F3-5AFC-48CA-BB4D-6D422A70F0BD}"/>
          </ac:cxnSpMkLst>
        </pc:cxnChg>
        <pc:cxnChg chg="mod">
          <ac:chgData name="Moshe Freedman" userId="60dcc7a2-9905-4a61-8dfb-1ee9c74ad375" providerId="ADAL" clId="{C5EAC0CC-C095-47E3-8E36-104AA1C618AD}" dt="2020-12-08T19:05:34.085" v="744" actId="478"/>
          <ac:cxnSpMkLst>
            <pc:docMk/>
            <pc:sldMk cId="893573261" sldId="356"/>
            <ac:cxnSpMk id="90" creationId="{6A8B4E17-82F0-479D-87D4-C00FF725B1AF}"/>
          </ac:cxnSpMkLst>
        </pc:cxnChg>
        <pc:cxnChg chg="mod">
          <ac:chgData name="Moshe Freedman" userId="60dcc7a2-9905-4a61-8dfb-1ee9c74ad375" providerId="ADAL" clId="{C5EAC0CC-C095-47E3-8E36-104AA1C618AD}" dt="2020-12-08T19:05:34.085" v="744" actId="478"/>
          <ac:cxnSpMkLst>
            <pc:docMk/>
            <pc:sldMk cId="893573261" sldId="356"/>
            <ac:cxnSpMk id="110" creationId="{9A527F28-A3F2-4243-A24D-572011DA4245}"/>
          </ac:cxnSpMkLst>
        </pc:cxnChg>
        <pc:cxnChg chg="mod">
          <ac:chgData name="Moshe Freedman" userId="60dcc7a2-9905-4a61-8dfb-1ee9c74ad375" providerId="ADAL" clId="{C5EAC0CC-C095-47E3-8E36-104AA1C618AD}" dt="2020-12-08T19:05:34.085" v="744" actId="478"/>
          <ac:cxnSpMkLst>
            <pc:docMk/>
            <pc:sldMk cId="893573261" sldId="356"/>
            <ac:cxnSpMk id="113" creationId="{C5AE1707-B8C2-43A1-B650-EC371A076996}"/>
          </ac:cxnSpMkLst>
        </pc:cxnChg>
        <pc:cxnChg chg="mod">
          <ac:chgData name="Moshe Freedman" userId="60dcc7a2-9905-4a61-8dfb-1ee9c74ad375" providerId="ADAL" clId="{C5EAC0CC-C095-47E3-8E36-104AA1C618AD}" dt="2020-12-08T19:05:34.085" v="744" actId="478"/>
          <ac:cxnSpMkLst>
            <pc:docMk/>
            <pc:sldMk cId="893573261" sldId="356"/>
            <ac:cxnSpMk id="123" creationId="{2C5E19B3-DFD0-484F-BD3C-7DAF730E904E}"/>
          </ac:cxnSpMkLst>
        </pc:cxnChg>
        <pc:cxnChg chg="mod">
          <ac:chgData name="Moshe Freedman" userId="60dcc7a2-9905-4a61-8dfb-1ee9c74ad375" providerId="ADAL" clId="{C5EAC0CC-C095-47E3-8E36-104AA1C618AD}" dt="2020-12-08T19:06:22.053" v="798" actId="1076"/>
          <ac:cxnSpMkLst>
            <pc:docMk/>
            <pc:sldMk cId="893573261" sldId="356"/>
            <ac:cxnSpMk id="124" creationId="{0A7017AE-753F-46C7-AB63-5F7CAE3DB759}"/>
          </ac:cxnSpMkLst>
        </pc:cxnChg>
        <pc:cxnChg chg="mod">
          <ac:chgData name="Moshe Freedman" userId="60dcc7a2-9905-4a61-8dfb-1ee9c74ad375" providerId="ADAL" clId="{C5EAC0CC-C095-47E3-8E36-104AA1C618AD}" dt="2020-12-08T19:05:34.085" v="744" actId="478"/>
          <ac:cxnSpMkLst>
            <pc:docMk/>
            <pc:sldMk cId="893573261" sldId="356"/>
            <ac:cxnSpMk id="127" creationId="{DD9CDBE7-E488-4FFF-9CFD-A0DE80476A31}"/>
          </ac:cxnSpMkLst>
        </pc:cxnChg>
        <pc:cxnChg chg="mod">
          <ac:chgData name="Moshe Freedman" userId="60dcc7a2-9905-4a61-8dfb-1ee9c74ad375" providerId="ADAL" clId="{C5EAC0CC-C095-47E3-8E36-104AA1C618AD}" dt="2020-12-08T19:05:34.085" v="744" actId="478"/>
          <ac:cxnSpMkLst>
            <pc:docMk/>
            <pc:sldMk cId="893573261" sldId="356"/>
            <ac:cxnSpMk id="130" creationId="{E775964B-B850-4BBC-A528-238C940C50F1}"/>
          </ac:cxnSpMkLst>
        </pc:cxnChg>
        <pc:cxnChg chg="mod">
          <ac:chgData name="Moshe Freedman" userId="60dcc7a2-9905-4a61-8dfb-1ee9c74ad375" providerId="ADAL" clId="{C5EAC0CC-C095-47E3-8E36-104AA1C618AD}" dt="2020-12-08T19:05:34.085" v="744" actId="478"/>
          <ac:cxnSpMkLst>
            <pc:docMk/>
            <pc:sldMk cId="893573261" sldId="356"/>
            <ac:cxnSpMk id="133" creationId="{560F2125-A224-4EEF-B7CD-EC67FE07E58F}"/>
          </ac:cxnSpMkLst>
        </pc:cxnChg>
        <pc:cxnChg chg="mod">
          <ac:chgData name="Moshe Freedman" userId="60dcc7a2-9905-4a61-8dfb-1ee9c74ad375" providerId="ADAL" clId="{C5EAC0CC-C095-47E3-8E36-104AA1C618AD}" dt="2020-12-08T19:05:34.085" v="744" actId="478"/>
          <ac:cxnSpMkLst>
            <pc:docMk/>
            <pc:sldMk cId="893573261" sldId="356"/>
            <ac:cxnSpMk id="136" creationId="{9007FD8A-BD4F-48BF-B1B1-ABBEB20AB43F}"/>
          </ac:cxnSpMkLst>
        </pc:cxnChg>
        <pc:cxnChg chg="mod">
          <ac:chgData name="Moshe Freedman" userId="60dcc7a2-9905-4a61-8dfb-1ee9c74ad375" providerId="ADAL" clId="{C5EAC0CC-C095-47E3-8E36-104AA1C618AD}" dt="2020-12-08T19:05:34.085" v="744" actId="478"/>
          <ac:cxnSpMkLst>
            <pc:docMk/>
            <pc:sldMk cId="893573261" sldId="356"/>
            <ac:cxnSpMk id="139" creationId="{170D2469-CBD1-4793-8E05-34A9A0E36BB4}"/>
          </ac:cxnSpMkLst>
        </pc:cxnChg>
      </pc:sldChg>
      <pc:sldChg chg="addSp delSp modSp add mod ord">
        <pc:chgData name="Moshe Freedman" userId="60dcc7a2-9905-4a61-8dfb-1ee9c74ad375" providerId="ADAL" clId="{C5EAC0CC-C095-47E3-8E36-104AA1C618AD}" dt="2020-12-08T19:33:48.132" v="830" actId="1076"/>
        <pc:sldMkLst>
          <pc:docMk/>
          <pc:sldMk cId="2461338106" sldId="357"/>
        </pc:sldMkLst>
        <pc:picChg chg="add mod modCrop">
          <ac:chgData name="Moshe Freedman" userId="60dcc7a2-9905-4a61-8dfb-1ee9c74ad375" providerId="ADAL" clId="{C5EAC0CC-C095-47E3-8E36-104AA1C618AD}" dt="2020-12-08T19:33:48.132" v="830" actId="1076"/>
          <ac:picMkLst>
            <pc:docMk/>
            <pc:sldMk cId="2461338106" sldId="357"/>
            <ac:picMk id="2" creationId="{A5BB43A0-F42D-4676-A277-C9BC333189AB}"/>
          </ac:picMkLst>
        </pc:picChg>
        <pc:picChg chg="del">
          <ac:chgData name="Moshe Freedman" userId="60dcc7a2-9905-4a61-8dfb-1ee9c74ad375" providerId="ADAL" clId="{C5EAC0CC-C095-47E3-8E36-104AA1C618AD}" dt="2020-12-08T19:29:04.416" v="800" actId="478"/>
          <ac:picMkLst>
            <pc:docMk/>
            <pc:sldMk cId="2461338106" sldId="357"/>
            <ac:picMk id="15362" creationId="{A3855CDA-83A5-4563-8268-5D2B044B7594}"/>
          </ac:picMkLst>
        </pc:picChg>
      </pc:sldChg>
      <pc:sldChg chg="addSp modSp add mod">
        <pc:chgData name="Moshe Freedman" userId="60dcc7a2-9905-4a61-8dfb-1ee9c74ad375" providerId="ADAL" clId="{C5EAC0CC-C095-47E3-8E36-104AA1C618AD}" dt="2020-12-08T19:30:12.007" v="808" actId="1076"/>
        <pc:sldMkLst>
          <pc:docMk/>
          <pc:sldMk cId="856428906" sldId="358"/>
        </pc:sldMkLst>
        <pc:picChg chg="add mod modCrop">
          <ac:chgData name="Moshe Freedman" userId="60dcc7a2-9905-4a61-8dfb-1ee9c74ad375" providerId="ADAL" clId="{C5EAC0CC-C095-47E3-8E36-104AA1C618AD}" dt="2020-12-08T19:30:12.007" v="808" actId="1076"/>
          <ac:picMkLst>
            <pc:docMk/>
            <pc:sldMk cId="856428906" sldId="358"/>
            <ac:picMk id="3" creationId="{2BFDD2FD-1473-44A7-8186-7A2C3E7584D1}"/>
          </ac:picMkLst>
        </pc:picChg>
      </pc:sldChg>
      <pc:sldChg chg="addSp modSp add mod">
        <pc:chgData name="Moshe Freedman" userId="60dcc7a2-9905-4a61-8dfb-1ee9c74ad375" providerId="ADAL" clId="{C5EAC0CC-C095-47E3-8E36-104AA1C618AD}" dt="2020-12-08T19:31:38.965" v="815" actId="732"/>
        <pc:sldMkLst>
          <pc:docMk/>
          <pc:sldMk cId="3392303738" sldId="359"/>
        </pc:sldMkLst>
        <pc:picChg chg="add mod modCrop">
          <ac:chgData name="Moshe Freedman" userId="60dcc7a2-9905-4a61-8dfb-1ee9c74ad375" providerId="ADAL" clId="{C5EAC0CC-C095-47E3-8E36-104AA1C618AD}" dt="2020-12-08T19:31:38.965" v="815" actId="732"/>
          <ac:picMkLst>
            <pc:docMk/>
            <pc:sldMk cId="3392303738" sldId="359"/>
            <ac:picMk id="3" creationId="{6FD02A99-D63F-4CF6-A4A4-C2852D4C532E}"/>
          </ac:picMkLst>
        </pc:picChg>
      </pc:sldChg>
      <pc:sldChg chg="addSp modSp add mod">
        <pc:chgData name="Moshe Freedman" userId="60dcc7a2-9905-4a61-8dfb-1ee9c74ad375" providerId="ADAL" clId="{C5EAC0CC-C095-47E3-8E36-104AA1C618AD}" dt="2020-12-08T19:32:23.996" v="823" actId="1076"/>
        <pc:sldMkLst>
          <pc:docMk/>
          <pc:sldMk cId="3532445411" sldId="360"/>
        </pc:sldMkLst>
        <pc:picChg chg="add mod modCrop">
          <ac:chgData name="Moshe Freedman" userId="60dcc7a2-9905-4a61-8dfb-1ee9c74ad375" providerId="ADAL" clId="{C5EAC0CC-C095-47E3-8E36-104AA1C618AD}" dt="2020-12-08T19:32:23.996" v="823" actId="1076"/>
          <ac:picMkLst>
            <pc:docMk/>
            <pc:sldMk cId="3532445411" sldId="360"/>
            <ac:picMk id="3" creationId="{212D7DE2-339A-4F9A-A683-24270259EC61}"/>
          </ac:picMkLst>
        </pc:picChg>
      </pc:sldChg>
      <pc:sldChg chg="addSp modSp add del mod">
        <pc:chgData name="Moshe Freedman" userId="60dcc7a2-9905-4a61-8dfb-1ee9c74ad375" providerId="ADAL" clId="{C5EAC0CC-C095-47E3-8E36-104AA1C618AD}" dt="2020-12-08T19:42:09.913" v="919" actId="47"/>
        <pc:sldMkLst>
          <pc:docMk/>
          <pc:sldMk cId="4175704673" sldId="361"/>
        </pc:sldMkLst>
        <pc:spChg chg="mod">
          <ac:chgData name="Moshe Freedman" userId="60dcc7a2-9905-4a61-8dfb-1ee9c74ad375" providerId="ADAL" clId="{C5EAC0CC-C095-47E3-8E36-104AA1C618AD}" dt="2020-12-08T19:34:28.234" v="866" actId="1076"/>
          <ac:spMkLst>
            <pc:docMk/>
            <pc:sldMk cId="4175704673" sldId="361"/>
            <ac:spMk id="3" creationId="{8B692E97-1873-40A8-822D-DFA5739F53F0}"/>
          </ac:spMkLst>
        </pc:spChg>
        <pc:spChg chg="add mod">
          <ac:chgData name="Moshe Freedman" userId="60dcc7a2-9905-4a61-8dfb-1ee9c74ad375" providerId="ADAL" clId="{C5EAC0CC-C095-47E3-8E36-104AA1C618AD}" dt="2020-12-08T19:42:01.941" v="915" actId="21"/>
          <ac:spMkLst>
            <pc:docMk/>
            <pc:sldMk cId="4175704673" sldId="361"/>
            <ac:spMk id="4" creationId="{44EFB6E9-B5D8-4248-A1B0-998A10200AA4}"/>
          </ac:spMkLst>
        </pc:spChg>
      </pc:sldChg>
      <pc:sldChg chg="modSp add mod">
        <pc:chgData name="Moshe Freedman" userId="60dcc7a2-9905-4a61-8dfb-1ee9c74ad375" providerId="ADAL" clId="{C5EAC0CC-C095-47E3-8E36-104AA1C618AD}" dt="2020-12-08T19:41:47.798" v="912"/>
        <pc:sldMkLst>
          <pc:docMk/>
          <pc:sldMk cId="2497457317" sldId="362"/>
        </pc:sldMkLst>
        <pc:spChg chg="mod">
          <ac:chgData name="Moshe Freedman" userId="60dcc7a2-9905-4a61-8dfb-1ee9c74ad375" providerId="ADAL" clId="{C5EAC0CC-C095-47E3-8E36-104AA1C618AD}" dt="2020-12-08T19:41:47.798" v="912"/>
          <ac:spMkLst>
            <pc:docMk/>
            <pc:sldMk cId="2497457317" sldId="362"/>
            <ac:spMk id="3" creationId="{8B692E97-1873-40A8-822D-DFA5739F53F0}"/>
          </ac:spMkLst>
        </pc:spChg>
      </pc:sldChg>
      <pc:sldChg chg="modSp add mod">
        <pc:chgData name="Moshe Freedman" userId="60dcc7a2-9905-4a61-8dfb-1ee9c74ad375" providerId="ADAL" clId="{C5EAC0CC-C095-47E3-8E36-104AA1C618AD}" dt="2020-12-08T19:42:08.435" v="918"/>
        <pc:sldMkLst>
          <pc:docMk/>
          <pc:sldMk cId="2757878687" sldId="363"/>
        </pc:sldMkLst>
        <pc:spChg chg="mod">
          <ac:chgData name="Moshe Freedman" userId="60dcc7a2-9905-4a61-8dfb-1ee9c74ad375" providerId="ADAL" clId="{C5EAC0CC-C095-47E3-8E36-104AA1C618AD}" dt="2020-12-08T19:42:08.435" v="918"/>
          <ac:spMkLst>
            <pc:docMk/>
            <pc:sldMk cId="2757878687" sldId="363"/>
            <ac:spMk id="3" creationId="{8B692E97-1873-40A8-822D-DFA5739F53F0}"/>
          </ac:spMkLst>
        </pc:spChg>
      </pc:sldChg>
      <pc:sldChg chg="addSp delSp modSp add mod">
        <pc:chgData name="Moshe Freedman" userId="60dcc7a2-9905-4a61-8dfb-1ee9c74ad375" providerId="ADAL" clId="{C5EAC0CC-C095-47E3-8E36-104AA1C618AD}" dt="2020-12-08T19:44:02.994" v="926" actId="14100"/>
        <pc:sldMkLst>
          <pc:docMk/>
          <pc:sldMk cId="4073462987" sldId="364"/>
        </pc:sldMkLst>
        <pc:spChg chg="del">
          <ac:chgData name="Moshe Freedman" userId="60dcc7a2-9905-4a61-8dfb-1ee9c74ad375" providerId="ADAL" clId="{C5EAC0CC-C095-47E3-8E36-104AA1C618AD}" dt="2020-12-08T19:42:23.653" v="923" actId="478"/>
          <ac:spMkLst>
            <pc:docMk/>
            <pc:sldMk cId="4073462987" sldId="364"/>
            <ac:spMk id="3" creationId="{8B692E97-1873-40A8-822D-DFA5739F53F0}"/>
          </ac:spMkLst>
        </pc:spChg>
        <pc:picChg chg="add mod">
          <ac:chgData name="Moshe Freedman" userId="60dcc7a2-9905-4a61-8dfb-1ee9c74ad375" providerId="ADAL" clId="{C5EAC0CC-C095-47E3-8E36-104AA1C618AD}" dt="2020-12-08T19:44:02.994" v="926" actId="14100"/>
          <ac:picMkLst>
            <pc:docMk/>
            <pc:sldMk cId="4073462987" sldId="364"/>
            <ac:picMk id="2050" creationId="{99B505E8-E6AB-402F-8408-C05FB71CAFF0}"/>
          </ac:picMkLst>
        </pc:picChg>
      </pc:sldChg>
      <pc:sldChg chg="addSp delSp add mod">
        <pc:chgData name="Moshe Freedman" userId="60dcc7a2-9905-4a61-8dfb-1ee9c74ad375" providerId="ADAL" clId="{C5EAC0CC-C095-47E3-8E36-104AA1C618AD}" dt="2020-12-08T19:44:35.584" v="927"/>
        <pc:sldMkLst>
          <pc:docMk/>
          <pc:sldMk cId="3030026726" sldId="365"/>
        </pc:sldMkLst>
        <pc:spChg chg="del">
          <ac:chgData name="Moshe Freedman" userId="60dcc7a2-9905-4a61-8dfb-1ee9c74ad375" providerId="ADAL" clId="{C5EAC0CC-C095-47E3-8E36-104AA1C618AD}" dt="2020-12-08T19:42:20.816" v="922" actId="478"/>
          <ac:spMkLst>
            <pc:docMk/>
            <pc:sldMk cId="3030026726" sldId="365"/>
            <ac:spMk id="3" creationId="{8B692E97-1873-40A8-822D-DFA5739F53F0}"/>
          </ac:spMkLst>
        </pc:spChg>
        <pc:picChg chg="add">
          <ac:chgData name="Moshe Freedman" userId="60dcc7a2-9905-4a61-8dfb-1ee9c74ad375" providerId="ADAL" clId="{C5EAC0CC-C095-47E3-8E36-104AA1C618AD}" dt="2020-12-08T19:44:35.584" v="927"/>
          <ac:picMkLst>
            <pc:docMk/>
            <pc:sldMk cId="3030026726" sldId="365"/>
            <ac:picMk id="8194" creationId="{9B0F25C5-2358-455E-B6E7-0E34D22C4F3C}"/>
          </ac:picMkLst>
        </pc:picChg>
      </pc:sldChg>
      <pc:sldChg chg="new del">
        <pc:chgData name="Moshe Freedman" userId="60dcc7a2-9905-4a61-8dfb-1ee9c74ad375" providerId="ADAL" clId="{C5EAC0CC-C095-47E3-8E36-104AA1C618AD}" dt="2020-12-08T19:48:40.195" v="929" actId="47"/>
        <pc:sldMkLst>
          <pc:docMk/>
          <pc:sldMk cId="1723874164" sldId="36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GB"/>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6A7D4479-8BDF-4F3F-A7EC-F30E466669D6}" type="datetimeFigureOut">
              <a:rPr lang="en-GB" smtClean="0"/>
              <a:t>10/01/2021</a:t>
            </a:fld>
            <a:endParaRPr lang="en-GB"/>
          </a:p>
        </p:txBody>
      </p:sp>
      <p:sp>
        <p:nvSpPr>
          <p:cNvPr id="4" name="Slide Image Placeholder 3"/>
          <p:cNvSpPr>
            <a:spLocks noGrp="1" noRot="1" noChangeAspect="1"/>
          </p:cNvSpPr>
          <p:nvPr>
            <p:ph type="sldImg" idx="2"/>
          </p:nvPr>
        </p:nvSpPr>
        <p:spPr>
          <a:xfrm>
            <a:off x="1497013" y="1200150"/>
            <a:ext cx="4321175" cy="3240088"/>
          </a:xfrm>
          <a:prstGeom prst="rect">
            <a:avLst/>
          </a:prstGeom>
          <a:noFill/>
          <a:ln w="12700">
            <a:solidFill>
              <a:prstClr val="black"/>
            </a:solidFill>
          </a:ln>
        </p:spPr>
        <p:txBody>
          <a:bodyPr vert="horz" lIns="96661" tIns="48331" rIns="96661" bIns="48331" rtlCol="0" anchor="ctr"/>
          <a:lstStyle/>
          <a:p>
            <a:endParaRPr lang="en-GB"/>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GB"/>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57DD1029-1EBF-428D-8DF5-3E9F216F0442}" type="slidenum">
              <a:rPr lang="en-GB" smtClean="0"/>
              <a:t>‹#›</a:t>
            </a:fld>
            <a:endParaRPr lang="en-GB"/>
          </a:p>
        </p:txBody>
      </p:sp>
    </p:spTree>
    <p:extLst>
      <p:ext uri="{BB962C8B-B14F-4D97-AF65-F5344CB8AC3E}">
        <p14:creationId xmlns:p14="http://schemas.microsoft.com/office/powerpoint/2010/main" val="20516263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3" Type="http://schemas.openxmlformats.org/officeDocument/2006/relationships/hyperlink" Target="https://en.wikipedia.org/wiki/Rahima_Banu#cite_note-14" TargetMode="External"/><Relationship Id="rId2" Type="http://schemas.openxmlformats.org/officeDocument/2006/relationships/slide" Target="../slides/slide60.xml"/><Relationship Id="rId1" Type="http://schemas.openxmlformats.org/officeDocument/2006/relationships/notesMaster" Target="../notesMasters/notesMaster1.xml"/><Relationship Id="rId5" Type="http://schemas.openxmlformats.org/officeDocument/2006/relationships/hyperlink" Target="https://en.wikipedia.org/wiki/Rahima_Banu#cite_note-PHIL7765-16" TargetMode="External"/><Relationship Id="rId4" Type="http://schemas.openxmlformats.org/officeDocument/2006/relationships/hyperlink" Target="https://en.wikipedia.org/wiki/Rahima_Banu#cite_note-15" TargetMode="Externa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7DD1029-1EBF-428D-8DF5-3E9F216F0442}" type="slidenum">
              <a:rPr lang="en-GB" smtClean="0"/>
              <a:t>1</a:t>
            </a:fld>
            <a:endParaRPr lang="en-GB"/>
          </a:p>
        </p:txBody>
      </p:sp>
    </p:spTree>
    <p:extLst>
      <p:ext uri="{BB962C8B-B14F-4D97-AF65-F5344CB8AC3E}">
        <p14:creationId xmlns:p14="http://schemas.microsoft.com/office/powerpoint/2010/main" val="18066393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7DD1029-1EBF-428D-8DF5-3E9F216F0442}" type="slidenum">
              <a:rPr lang="en-GB" smtClean="0"/>
              <a:t>10</a:t>
            </a:fld>
            <a:endParaRPr lang="en-GB"/>
          </a:p>
        </p:txBody>
      </p:sp>
    </p:spTree>
    <p:extLst>
      <p:ext uri="{BB962C8B-B14F-4D97-AF65-F5344CB8AC3E}">
        <p14:creationId xmlns:p14="http://schemas.microsoft.com/office/powerpoint/2010/main" val="1107564016"/>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7DD1029-1EBF-428D-8DF5-3E9F216F0442}" type="slidenum">
              <a:rPr lang="en-GB" smtClean="0"/>
              <a:t>100</a:t>
            </a:fld>
            <a:endParaRPr lang="en-GB"/>
          </a:p>
        </p:txBody>
      </p:sp>
    </p:spTree>
    <p:extLst>
      <p:ext uri="{BB962C8B-B14F-4D97-AF65-F5344CB8AC3E}">
        <p14:creationId xmlns:p14="http://schemas.microsoft.com/office/powerpoint/2010/main" val="5766775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7DD1029-1EBF-428D-8DF5-3E9F216F0442}" type="slidenum">
              <a:rPr lang="en-GB" smtClean="0"/>
              <a:t>11</a:t>
            </a:fld>
            <a:endParaRPr lang="en-GB"/>
          </a:p>
        </p:txBody>
      </p:sp>
    </p:spTree>
    <p:extLst>
      <p:ext uri="{BB962C8B-B14F-4D97-AF65-F5344CB8AC3E}">
        <p14:creationId xmlns:p14="http://schemas.microsoft.com/office/powerpoint/2010/main" val="12354134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7DD1029-1EBF-428D-8DF5-3E9F216F0442}" type="slidenum">
              <a:rPr lang="en-GB" smtClean="0"/>
              <a:t>12</a:t>
            </a:fld>
            <a:endParaRPr lang="en-GB"/>
          </a:p>
        </p:txBody>
      </p:sp>
    </p:spTree>
    <p:extLst>
      <p:ext uri="{BB962C8B-B14F-4D97-AF65-F5344CB8AC3E}">
        <p14:creationId xmlns:p14="http://schemas.microsoft.com/office/powerpoint/2010/main" val="20700239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7DD1029-1EBF-428D-8DF5-3E9F216F0442}" type="slidenum">
              <a:rPr lang="en-GB" smtClean="0"/>
              <a:t>13</a:t>
            </a:fld>
            <a:endParaRPr lang="en-GB"/>
          </a:p>
        </p:txBody>
      </p:sp>
    </p:spTree>
    <p:extLst>
      <p:ext uri="{BB962C8B-B14F-4D97-AF65-F5344CB8AC3E}">
        <p14:creationId xmlns:p14="http://schemas.microsoft.com/office/powerpoint/2010/main" val="25711084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7DD1029-1EBF-428D-8DF5-3E9F216F0442}" type="slidenum">
              <a:rPr lang="en-GB" smtClean="0"/>
              <a:t>14</a:t>
            </a:fld>
            <a:endParaRPr lang="en-GB"/>
          </a:p>
        </p:txBody>
      </p:sp>
    </p:spTree>
    <p:extLst>
      <p:ext uri="{BB962C8B-B14F-4D97-AF65-F5344CB8AC3E}">
        <p14:creationId xmlns:p14="http://schemas.microsoft.com/office/powerpoint/2010/main" val="35827890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7DD1029-1EBF-428D-8DF5-3E9F216F0442}" type="slidenum">
              <a:rPr lang="en-GB" smtClean="0"/>
              <a:t>15</a:t>
            </a:fld>
            <a:endParaRPr lang="en-GB"/>
          </a:p>
        </p:txBody>
      </p:sp>
    </p:spTree>
    <p:extLst>
      <p:ext uri="{BB962C8B-B14F-4D97-AF65-F5344CB8AC3E}">
        <p14:creationId xmlns:p14="http://schemas.microsoft.com/office/powerpoint/2010/main" val="8966788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7DD1029-1EBF-428D-8DF5-3E9F216F0442}" type="slidenum">
              <a:rPr lang="en-GB" smtClean="0"/>
              <a:t>16</a:t>
            </a:fld>
            <a:endParaRPr lang="en-GB"/>
          </a:p>
        </p:txBody>
      </p:sp>
    </p:spTree>
    <p:extLst>
      <p:ext uri="{BB962C8B-B14F-4D97-AF65-F5344CB8AC3E}">
        <p14:creationId xmlns:p14="http://schemas.microsoft.com/office/powerpoint/2010/main" val="27139703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7DD1029-1EBF-428D-8DF5-3E9F216F0442}" type="slidenum">
              <a:rPr lang="en-GB" smtClean="0"/>
              <a:t>17</a:t>
            </a:fld>
            <a:endParaRPr lang="en-GB"/>
          </a:p>
        </p:txBody>
      </p:sp>
    </p:spTree>
    <p:extLst>
      <p:ext uri="{BB962C8B-B14F-4D97-AF65-F5344CB8AC3E}">
        <p14:creationId xmlns:p14="http://schemas.microsoft.com/office/powerpoint/2010/main" val="25086414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7DD1029-1EBF-428D-8DF5-3E9F216F0442}" type="slidenum">
              <a:rPr lang="en-GB" smtClean="0"/>
              <a:t>18</a:t>
            </a:fld>
            <a:endParaRPr lang="en-GB"/>
          </a:p>
        </p:txBody>
      </p:sp>
    </p:spTree>
    <p:extLst>
      <p:ext uri="{BB962C8B-B14F-4D97-AF65-F5344CB8AC3E}">
        <p14:creationId xmlns:p14="http://schemas.microsoft.com/office/powerpoint/2010/main" val="42576561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7DD1029-1EBF-428D-8DF5-3E9F216F0442}" type="slidenum">
              <a:rPr lang="en-GB" smtClean="0"/>
              <a:t>19</a:t>
            </a:fld>
            <a:endParaRPr lang="en-GB"/>
          </a:p>
        </p:txBody>
      </p:sp>
    </p:spTree>
    <p:extLst>
      <p:ext uri="{BB962C8B-B14F-4D97-AF65-F5344CB8AC3E}">
        <p14:creationId xmlns:p14="http://schemas.microsoft.com/office/powerpoint/2010/main" val="1204962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7DD1029-1EBF-428D-8DF5-3E9F216F0442}" type="slidenum">
              <a:rPr lang="en-GB" smtClean="0"/>
              <a:t>2</a:t>
            </a:fld>
            <a:endParaRPr lang="en-GB"/>
          </a:p>
        </p:txBody>
      </p:sp>
    </p:spTree>
    <p:extLst>
      <p:ext uri="{BB962C8B-B14F-4D97-AF65-F5344CB8AC3E}">
        <p14:creationId xmlns:p14="http://schemas.microsoft.com/office/powerpoint/2010/main" val="10353684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7DD1029-1EBF-428D-8DF5-3E9F216F0442}" type="slidenum">
              <a:rPr lang="en-GB" smtClean="0"/>
              <a:t>20</a:t>
            </a:fld>
            <a:endParaRPr lang="en-GB"/>
          </a:p>
        </p:txBody>
      </p:sp>
    </p:spTree>
    <p:extLst>
      <p:ext uri="{BB962C8B-B14F-4D97-AF65-F5344CB8AC3E}">
        <p14:creationId xmlns:p14="http://schemas.microsoft.com/office/powerpoint/2010/main" val="7417983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7DD1029-1EBF-428D-8DF5-3E9F216F0442}" type="slidenum">
              <a:rPr lang="en-GB" smtClean="0"/>
              <a:t>21</a:t>
            </a:fld>
            <a:endParaRPr lang="en-GB"/>
          </a:p>
        </p:txBody>
      </p:sp>
    </p:spTree>
    <p:extLst>
      <p:ext uri="{BB962C8B-B14F-4D97-AF65-F5344CB8AC3E}">
        <p14:creationId xmlns:p14="http://schemas.microsoft.com/office/powerpoint/2010/main" val="2624691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7DD1029-1EBF-428D-8DF5-3E9F216F0442}" type="slidenum">
              <a:rPr lang="en-GB" smtClean="0"/>
              <a:t>22</a:t>
            </a:fld>
            <a:endParaRPr lang="en-GB"/>
          </a:p>
        </p:txBody>
      </p:sp>
    </p:spTree>
    <p:extLst>
      <p:ext uri="{BB962C8B-B14F-4D97-AF65-F5344CB8AC3E}">
        <p14:creationId xmlns:p14="http://schemas.microsoft.com/office/powerpoint/2010/main" val="25647015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7DD1029-1EBF-428D-8DF5-3E9F216F0442}" type="slidenum">
              <a:rPr lang="en-GB" smtClean="0"/>
              <a:t>23</a:t>
            </a:fld>
            <a:endParaRPr lang="en-GB"/>
          </a:p>
        </p:txBody>
      </p:sp>
    </p:spTree>
    <p:extLst>
      <p:ext uri="{BB962C8B-B14F-4D97-AF65-F5344CB8AC3E}">
        <p14:creationId xmlns:p14="http://schemas.microsoft.com/office/powerpoint/2010/main" val="7516771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7DD1029-1EBF-428D-8DF5-3E9F216F0442}" type="slidenum">
              <a:rPr lang="en-GB" smtClean="0"/>
              <a:t>24</a:t>
            </a:fld>
            <a:endParaRPr lang="en-GB"/>
          </a:p>
        </p:txBody>
      </p:sp>
    </p:spTree>
    <p:extLst>
      <p:ext uri="{BB962C8B-B14F-4D97-AF65-F5344CB8AC3E}">
        <p14:creationId xmlns:p14="http://schemas.microsoft.com/office/powerpoint/2010/main" val="29858827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7DD1029-1EBF-428D-8DF5-3E9F216F0442}" type="slidenum">
              <a:rPr lang="en-GB" smtClean="0"/>
              <a:t>25</a:t>
            </a:fld>
            <a:endParaRPr lang="en-GB"/>
          </a:p>
        </p:txBody>
      </p:sp>
    </p:spTree>
    <p:extLst>
      <p:ext uri="{BB962C8B-B14F-4D97-AF65-F5344CB8AC3E}">
        <p14:creationId xmlns:p14="http://schemas.microsoft.com/office/powerpoint/2010/main" val="35847224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7DD1029-1EBF-428D-8DF5-3E9F216F0442}" type="slidenum">
              <a:rPr lang="en-GB" smtClean="0"/>
              <a:t>26</a:t>
            </a:fld>
            <a:endParaRPr lang="en-GB"/>
          </a:p>
        </p:txBody>
      </p:sp>
    </p:spTree>
    <p:extLst>
      <p:ext uri="{BB962C8B-B14F-4D97-AF65-F5344CB8AC3E}">
        <p14:creationId xmlns:p14="http://schemas.microsoft.com/office/powerpoint/2010/main" val="6419653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7DD1029-1EBF-428D-8DF5-3E9F216F0442}" type="slidenum">
              <a:rPr lang="en-GB" smtClean="0"/>
              <a:t>27</a:t>
            </a:fld>
            <a:endParaRPr lang="en-GB"/>
          </a:p>
        </p:txBody>
      </p:sp>
    </p:spTree>
    <p:extLst>
      <p:ext uri="{BB962C8B-B14F-4D97-AF65-F5344CB8AC3E}">
        <p14:creationId xmlns:p14="http://schemas.microsoft.com/office/powerpoint/2010/main" val="33636726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7DD1029-1EBF-428D-8DF5-3E9F216F0442}" type="slidenum">
              <a:rPr lang="en-GB" smtClean="0"/>
              <a:t>28</a:t>
            </a:fld>
            <a:endParaRPr lang="en-GB"/>
          </a:p>
        </p:txBody>
      </p:sp>
    </p:spTree>
    <p:extLst>
      <p:ext uri="{BB962C8B-B14F-4D97-AF65-F5344CB8AC3E}">
        <p14:creationId xmlns:p14="http://schemas.microsoft.com/office/powerpoint/2010/main" val="39712141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7DD1029-1EBF-428D-8DF5-3E9F216F0442}" type="slidenum">
              <a:rPr lang="en-GB" smtClean="0"/>
              <a:t>29</a:t>
            </a:fld>
            <a:endParaRPr lang="en-GB"/>
          </a:p>
        </p:txBody>
      </p:sp>
    </p:spTree>
    <p:extLst>
      <p:ext uri="{BB962C8B-B14F-4D97-AF65-F5344CB8AC3E}">
        <p14:creationId xmlns:p14="http://schemas.microsoft.com/office/powerpoint/2010/main" val="11590756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7DD1029-1EBF-428D-8DF5-3E9F216F0442}" type="slidenum">
              <a:rPr lang="en-GB" smtClean="0"/>
              <a:t>3</a:t>
            </a:fld>
            <a:endParaRPr lang="en-GB"/>
          </a:p>
        </p:txBody>
      </p:sp>
    </p:spTree>
    <p:extLst>
      <p:ext uri="{BB962C8B-B14F-4D97-AF65-F5344CB8AC3E}">
        <p14:creationId xmlns:p14="http://schemas.microsoft.com/office/powerpoint/2010/main" val="204878087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7DD1029-1EBF-428D-8DF5-3E9F216F0442}" type="slidenum">
              <a:rPr lang="en-GB" smtClean="0"/>
              <a:t>30</a:t>
            </a:fld>
            <a:endParaRPr lang="en-GB"/>
          </a:p>
        </p:txBody>
      </p:sp>
    </p:spTree>
    <p:extLst>
      <p:ext uri="{BB962C8B-B14F-4D97-AF65-F5344CB8AC3E}">
        <p14:creationId xmlns:p14="http://schemas.microsoft.com/office/powerpoint/2010/main" val="78476750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7DD1029-1EBF-428D-8DF5-3E9F216F0442}" type="slidenum">
              <a:rPr lang="en-GB" smtClean="0"/>
              <a:t>31</a:t>
            </a:fld>
            <a:endParaRPr lang="en-GB"/>
          </a:p>
        </p:txBody>
      </p:sp>
    </p:spTree>
    <p:extLst>
      <p:ext uri="{BB962C8B-B14F-4D97-AF65-F5344CB8AC3E}">
        <p14:creationId xmlns:p14="http://schemas.microsoft.com/office/powerpoint/2010/main" val="404453773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7DD1029-1EBF-428D-8DF5-3E9F216F0442}" type="slidenum">
              <a:rPr lang="en-GB" smtClean="0"/>
              <a:t>32</a:t>
            </a:fld>
            <a:endParaRPr lang="en-GB"/>
          </a:p>
        </p:txBody>
      </p:sp>
    </p:spTree>
    <p:extLst>
      <p:ext uri="{BB962C8B-B14F-4D97-AF65-F5344CB8AC3E}">
        <p14:creationId xmlns:p14="http://schemas.microsoft.com/office/powerpoint/2010/main" val="352396744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7DD1029-1EBF-428D-8DF5-3E9F216F0442}" type="slidenum">
              <a:rPr lang="en-GB" smtClean="0"/>
              <a:t>33</a:t>
            </a:fld>
            <a:endParaRPr lang="en-GB"/>
          </a:p>
        </p:txBody>
      </p:sp>
    </p:spTree>
    <p:extLst>
      <p:ext uri="{BB962C8B-B14F-4D97-AF65-F5344CB8AC3E}">
        <p14:creationId xmlns:p14="http://schemas.microsoft.com/office/powerpoint/2010/main" val="36627641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7DD1029-1EBF-428D-8DF5-3E9F216F0442}" type="slidenum">
              <a:rPr lang="en-GB" smtClean="0"/>
              <a:t>34</a:t>
            </a:fld>
            <a:endParaRPr lang="en-GB"/>
          </a:p>
        </p:txBody>
      </p:sp>
    </p:spTree>
    <p:extLst>
      <p:ext uri="{BB962C8B-B14F-4D97-AF65-F5344CB8AC3E}">
        <p14:creationId xmlns:p14="http://schemas.microsoft.com/office/powerpoint/2010/main" val="210446561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7DD1029-1EBF-428D-8DF5-3E9F216F0442}" type="slidenum">
              <a:rPr lang="en-GB" smtClean="0"/>
              <a:t>35</a:t>
            </a:fld>
            <a:endParaRPr lang="en-GB"/>
          </a:p>
        </p:txBody>
      </p:sp>
    </p:spTree>
    <p:extLst>
      <p:ext uri="{BB962C8B-B14F-4D97-AF65-F5344CB8AC3E}">
        <p14:creationId xmlns:p14="http://schemas.microsoft.com/office/powerpoint/2010/main" val="377348037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7DD1029-1EBF-428D-8DF5-3E9F216F0442}" type="slidenum">
              <a:rPr lang="en-GB" smtClean="0"/>
              <a:t>36</a:t>
            </a:fld>
            <a:endParaRPr lang="en-GB"/>
          </a:p>
        </p:txBody>
      </p:sp>
    </p:spTree>
    <p:extLst>
      <p:ext uri="{BB962C8B-B14F-4D97-AF65-F5344CB8AC3E}">
        <p14:creationId xmlns:p14="http://schemas.microsoft.com/office/powerpoint/2010/main" val="124048390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7DD1029-1EBF-428D-8DF5-3E9F216F0442}" type="slidenum">
              <a:rPr lang="en-GB" smtClean="0"/>
              <a:t>37</a:t>
            </a:fld>
            <a:endParaRPr lang="en-GB"/>
          </a:p>
        </p:txBody>
      </p:sp>
    </p:spTree>
    <p:extLst>
      <p:ext uri="{BB962C8B-B14F-4D97-AF65-F5344CB8AC3E}">
        <p14:creationId xmlns:p14="http://schemas.microsoft.com/office/powerpoint/2010/main" val="149751147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7DD1029-1EBF-428D-8DF5-3E9F216F0442}" type="slidenum">
              <a:rPr lang="en-GB" smtClean="0"/>
              <a:t>38</a:t>
            </a:fld>
            <a:endParaRPr lang="en-GB"/>
          </a:p>
        </p:txBody>
      </p:sp>
    </p:spTree>
    <p:extLst>
      <p:ext uri="{BB962C8B-B14F-4D97-AF65-F5344CB8AC3E}">
        <p14:creationId xmlns:p14="http://schemas.microsoft.com/office/powerpoint/2010/main" val="272856177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r>
              <a:rPr lang="en-GB" sz="1300" dirty="0"/>
              <a:t>Based on a smallpox-like rash found on three mummies, it is thought to at least date back to the Egyptian Empire, around the 3rd century BCE. </a:t>
            </a:r>
          </a:p>
          <a:p>
            <a:endParaRPr lang="en-GB" dirty="0"/>
          </a:p>
        </p:txBody>
      </p:sp>
      <p:sp>
        <p:nvSpPr>
          <p:cNvPr id="4" name="Slide Number Placeholder 3"/>
          <p:cNvSpPr>
            <a:spLocks noGrp="1"/>
          </p:cNvSpPr>
          <p:nvPr>
            <p:ph type="sldNum" sz="quarter" idx="5"/>
          </p:nvPr>
        </p:nvSpPr>
        <p:spPr/>
        <p:txBody>
          <a:bodyPr/>
          <a:lstStyle/>
          <a:p>
            <a:fld id="{57DD1029-1EBF-428D-8DF5-3E9F216F0442}" type="slidenum">
              <a:rPr lang="en-GB" smtClean="0"/>
              <a:t>39</a:t>
            </a:fld>
            <a:endParaRPr lang="en-GB"/>
          </a:p>
        </p:txBody>
      </p:sp>
    </p:spTree>
    <p:extLst>
      <p:ext uri="{BB962C8B-B14F-4D97-AF65-F5344CB8AC3E}">
        <p14:creationId xmlns:p14="http://schemas.microsoft.com/office/powerpoint/2010/main" val="11377871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7DD1029-1EBF-428D-8DF5-3E9F216F0442}" type="slidenum">
              <a:rPr lang="en-GB" smtClean="0"/>
              <a:t>4</a:t>
            </a:fld>
            <a:endParaRPr lang="en-GB"/>
          </a:p>
        </p:txBody>
      </p:sp>
    </p:spTree>
    <p:extLst>
      <p:ext uri="{BB962C8B-B14F-4D97-AF65-F5344CB8AC3E}">
        <p14:creationId xmlns:p14="http://schemas.microsoft.com/office/powerpoint/2010/main" val="242754635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7DD1029-1EBF-428D-8DF5-3E9F216F0442}" type="slidenum">
              <a:rPr lang="en-GB" smtClean="0"/>
              <a:t>40</a:t>
            </a:fld>
            <a:endParaRPr lang="en-GB"/>
          </a:p>
        </p:txBody>
      </p:sp>
    </p:spTree>
    <p:extLst>
      <p:ext uri="{BB962C8B-B14F-4D97-AF65-F5344CB8AC3E}">
        <p14:creationId xmlns:p14="http://schemas.microsoft.com/office/powerpoint/2010/main" val="45960842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7DD1029-1EBF-428D-8DF5-3E9F216F0442}" type="slidenum">
              <a:rPr lang="en-GB" smtClean="0"/>
              <a:t>41</a:t>
            </a:fld>
            <a:endParaRPr lang="en-GB"/>
          </a:p>
        </p:txBody>
      </p:sp>
    </p:spTree>
    <p:extLst>
      <p:ext uri="{BB962C8B-B14F-4D97-AF65-F5344CB8AC3E}">
        <p14:creationId xmlns:p14="http://schemas.microsoft.com/office/powerpoint/2010/main" val="340794334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r>
              <a:rPr lang="en-GB" sz="1300" dirty="0"/>
              <a:t>One of the first methods for controlling the spread of smallpox was the use of variolation. Named after the virus that causes smallpox (variola virus), variolation is the process by which material from smallpox sores (pustules) was given to people who had never had smallpox. This was done either by scratching the material into the arm or inhaling it through the nose. With both types of variolation, people usually went on to develop the symptoms associated with smallpox, such as fever and a rash. However, fewer people died from variolation than if they had acquired smallpox naturally.</a:t>
            </a:r>
          </a:p>
          <a:p>
            <a:endParaRPr lang="en-GB" dirty="0"/>
          </a:p>
        </p:txBody>
      </p:sp>
      <p:sp>
        <p:nvSpPr>
          <p:cNvPr id="4" name="Slide Number Placeholder 3"/>
          <p:cNvSpPr>
            <a:spLocks noGrp="1"/>
          </p:cNvSpPr>
          <p:nvPr>
            <p:ph type="sldNum" sz="quarter" idx="5"/>
          </p:nvPr>
        </p:nvSpPr>
        <p:spPr/>
        <p:txBody>
          <a:bodyPr/>
          <a:lstStyle/>
          <a:p>
            <a:fld id="{57DD1029-1EBF-428D-8DF5-3E9F216F0442}" type="slidenum">
              <a:rPr lang="en-GB" smtClean="0"/>
              <a:t>42</a:t>
            </a:fld>
            <a:endParaRPr lang="en-GB"/>
          </a:p>
        </p:txBody>
      </p:sp>
    </p:spTree>
    <p:extLst>
      <p:ext uri="{BB962C8B-B14F-4D97-AF65-F5344CB8AC3E}">
        <p14:creationId xmlns:p14="http://schemas.microsoft.com/office/powerpoint/2010/main" val="339903579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7DD1029-1EBF-428D-8DF5-3E9F216F0442}" type="slidenum">
              <a:rPr lang="en-GB" smtClean="0"/>
              <a:t>43</a:t>
            </a:fld>
            <a:endParaRPr lang="en-GB"/>
          </a:p>
        </p:txBody>
      </p:sp>
    </p:spTree>
    <p:extLst>
      <p:ext uri="{BB962C8B-B14F-4D97-AF65-F5344CB8AC3E}">
        <p14:creationId xmlns:p14="http://schemas.microsoft.com/office/powerpoint/2010/main" val="379256073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r>
              <a:rPr lang="en-GB" sz="1300" dirty="0">
                <a:latin typeface="Calibri" panose="020F0502020204030204" pitchFamily="34" charset="0"/>
                <a:ea typeface="Calibri" panose="020F0502020204030204" pitchFamily="34" charset="0"/>
                <a:cs typeface="Arial" panose="020B0604020202020204" pitchFamily="34" charset="0"/>
              </a:rPr>
              <a:t>In 1785 he published a small pamphlet entitled “</a:t>
            </a:r>
            <a:r>
              <a:rPr lang="en-GB" sz="1300" dirty="0" err="1">
                <a:latin typeface="Calibri" panose="020F0502020204030204" pitchFamily="34" charset="0"/>
                <a:ea typeface="Calibri" panose="020F0502020204030204" pitchFamily="34" charset="0"/>
                <a:cs typeface="Arial" panose="020B0604020202020204" pitchFamily="34" charset="0"/>
              </a:rPr>
              <a:t>Aleh</a:t>
            </a:r>
            <a:r>
              <a:rPr lang="en-GB" sz="1300" dirty="0">
                <a:latin typeface="Calibri" panose="020F0502020204030204" pitchFamily="34" charset="0"/>
                <a:ea typeface="Calibri" panose="020F0502020204030204" pitchFamily="34" charset="0"/>
                <a:cs typeface="Arial" panose="020B0604020202020204" pitchFamily="34" charset="0"/>
              </a:rPr>
              <a:t> </a:t>
            </a:r>
            <a:r>
              <a:rPr lang="en-GB" sz="1300" dirty="0" err="1">
                <a:latin typeface="Calibri" panose="020F0502020204030204" pitchFamily="34" charset="0"/>
                <a:ea typeface="Calibri" panose="020F0502020204030204" pitchFamily="34" charset="0"/>
                <a:cs typeface="Arial" panose="020B0604020202020204" pitchFamily="34" charset="0"/>
              </a:rPr>
              <a:t>Terufah</a:t>
            </a:r>
            <a:r>
              <a:rPr lang="en-GB" sz="1300" dirty="0">
                <a:latin typeface="Calibri" panose="020F0502020204030204" pitchFamily="34" charset="0"/>
                <a:ea typeface="Calibri" panose="020F0502020204030204" pitchFamily="34" charset="0"/>
                <a:cs typeface="Arial" panose="020B0604020202020204" pitchFamily="34" charset="0"/>
              </a:rPr>
              <a:t>,” detailing the tragic loss of two of his children to smallpox. Hamburger detailed the halachic imperative to allow and encourage variolation.</a:t>
            </a:r>
          </a:p>
          <a:p>
            <a:endParaRPr lang="en-GB" dirty="0"/>
          </a:p>
        </p:txBody>
      </p:sp>
      <p:sp>
        <p:nvSpPr>
          <p:cNvPr id="4" name="Slide Number Placeholder 3"/>
          <p:cNvSpPr>
            <a:spLocks noGrp="1"/>
          </p:cNvSpPr>
          <p:nvPr>
            <p:ph type="sldNum" sz="quarter" idx="5"/>
          </p:nvPr>
        </p:nvSpPr>
        <p:spPr/>
        <p:txBody>
          <a:bodyPr/>
          <a:lstStyle/>
          <a:p>
            <a:fld id="{57DD1029-1EBF-428D-8DF5-3E9F216F0442}" type="slidenum">
              <a:rPr lang="en-GB" smtClean="0"/>
              <a:t>44</a:t>
            </a:fld>
            <a:endParaRPr lang="en-GB"/>
          </a:p>
        </p:txBody>
      </p:sp>
    </p:spTree>
    <p:extLst>
      <p:ext uri="{BB962C8B-B14F-4D97-AF65-F5344CB8AC3E}">
        <p14:creationId xmlns:p14="http://schemas.microsoft.com/office/powerpoint/2010/main" val="384203496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r>
              <a:rPr lang="en-GB" sz="1300" dirty="0">
                <a:latin typeface="Calibri" panose="020F0502020204030204" pitchFamily="34" charset="0"/>
                <a:ea typeface="Calibri" panose="020F0502020204030204" pitchFamily="34" charset="0"/>
                <a:cs typeface="Arial" panose="020B0604020202020204" pitchFamily="34" charset="0"/>
              </a:rPr>
              <a:t>Variolation was deeply controversial. Six months after the death of his brother Prince Alfred, Prince Octavius (pictured), the thirteenth child (and eighth son) of King George III and his queen consort, Charlotte of Mecklenburg-Strelitz was inoculated with the smallpox virus. Several days later, the young boy became ill and died at the age of four. George was devastated by the loss. His later bouts of madness would involve hallucinations of his two youngest sons.</a:t>
            </a:r>
          </a:p>
          <a:p>
            <a:pPr defTabSz="966612"/>
            <a:endParaRPr lang="en-GB" sz="1300" dirty="0">
              <a:latin typeface="Calibri" panose="020F0502020204030204" pitchFamily="34" charset="0"/>
              <a:ea typeface="Calibri" panose="020F0502020204030204" pitchFamily="34" charset="0"/>
              <a:cs typeface="Arial" panose="020B0604020202020204" pitchFamily="34" charset="0"/>
            </a:endParaRPr>
          </a:p>
          <a:p>
            <a:pPr defTabSz="966612"/>
            <a:r>
              <a:rPr lang="en-GB" sz="1300" dirty="0">
                <a:latin typeface="Calibri" panose="020F0502020204030204" pitchFamily="34" charset="0"/>
                <a:ea typeface="Calibri" panose="020F0502020204030204" pitchFamily="34" charset="0"/>
                <a:cs typeface="Arial" panose="020B0604020202020204" pitchFamily="34" charset="0"/>
              </a:rPr>
              <a:t>Mindful of this, </a:t>
            </a:r>
            <a:r>
              <a:rPr lang="en-GB" sz="1300" dirty="0" err="1">
                <a:latin typeface="Calibri" panose="020F0502020204030204" pitchFamily="34" charset="0"/>
                <a:ea typeface="Calibri" panose="020F0502020204030204" pitchFamily="34" charset="0"/>
                <a:cs typeface="Arial" panose="020B0604020202020204" pitchFamily="34" charset="0"/>
              </a:rPr>
              <a:t>Nanzig</a:t>
            </a:r>
            <a:r>
              <a:rPr lang="en-GB" sz="1300" dirty="0">
                <a:latin typeface="Calibri" panose="020F0502020204030204" pitchFamily="34" charset="0"/>
                <a:ea typeface="Calibri" panose="020F0502020204030204" pitchFamily="34" charset="0"/>
                <a:cs typeface="Arial" panose="020B0604020202020204" pitchFamily="34" charset="0"/>
              </a:rPr>
              <a:t> still argued that ‘the death of one in a thousand’ was no reason to reject ‘so great a benefit’ generally. His treatise has been described as a remarkably early and concise expression of the discipline of medical ethics.</a:t>
            </a:r>
          </a:p>
          <a:p>
            <a:pPr defTabSz="966612"/>
            <a:endParaRPr lang="en-GB" sz="1300" dirty="0">
              <a:latin typeface="Calibri" panose="020F0502020204030204" pitchFamily="34" charset="0"/>
              <a:ea typeface="Calibri" panose="020F0502020204030204" pitchFamily="34" charset="0"/>
              <a:cs typeface="Arial" panose="020B0604020202020204" pitchFamily="34" charset="0"/>
            </a:endParaRPr>
          </a:p>
          <a:p>
            <a:endParaRPr lang="en-GB" dirty="0"/>
          </a:p>
        </p:txBody>
      </p:sp>
      <p:sp>
        <p:nvSpPr>
          <p:cNvPr id="4" name="Slide Number Placeholder 3"/>
          <p:cNvSpPr>
            <a:spLocks noGrp="1"/>
          </p:cNvSpPr>
          <p:nvPr>
            <p:ph type="sldNum" sz="quarter" idx="5"/>
          </p:nvPr>
        </p:nvSpPr>
        <p:spPr/>
        <p:txBody>
          <a:bodyPr/>
          <a:lstStyle/>
          <a:p>
            <a:fld id="{57DD1029-1EBF-428D-8DF5-3E9F216F0442}" type="slidenum">
              <a:rPr lang="en-GB" smtClean="0"/>
              <a:t>45</a:t>
            </a:fld>
            <a:endParaRPr lang="en-GB"/>
          </a:p>
        </p:txBody>
      </p:sp>
    </p:spTree>
    <p:extLst>
      <p:ext uri="{BB962C8B-B14F-4D97-AF65-F5344CB8AC3E}">
        <p14:creationId xmlns:p14="http://schemas.microsoft.com/office/powerpoint/2010/main" val="254686936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7DD1029-1EBF-428D-8DF5-3E9F216F0442}" type="slidenum">
              <a:rPr lang="en-GB" smtClean="0"/>
              <a:t>46</a:t>
            </a:fld>
            <a:endParaRPr lang="en-GB"/>
          </a:p>
        </p:txBody>
      </p:sp>
    </p:spTree>
    <p:extLst>
      <p:ext uri="{BB962C8B-B14F-4D97-AF65-F5344CB8AC3E}">
        <p14:creationId xmlns:p14="http://schemas.microsoft.com/office/powerpoint/2010/main" val="138955979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7DD1029-1EBF-428D-8DF5-3E9F216F0442}" type="slidenum">
              <a:rPr lang="en-GB" smtClean="0"/>
              <a:t>47</a:t>
            </a:fld>
            <a:endParaRPr lang="en-GB"/>
          </a:p>
        </p:txBody>
      </p:sp>
    </p:spTree>
    <p:extLst>
      <p:ext uri="{BB962C8B-B14F-4D97-AF65-F5344CB8AC3E}">
        <p14:creationId xmlns:p14="http://schemas.microsoft.com/office/powerpoint/2010/main" val="11830812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7DD1029-1EBF-428D-8DF5-3E9F216F0442}" type="slidenum">
              <a:rPr lang="en-GB" smtClean="0"/>
              <a:t>48</a:t>
            </a:fld>
            <a:endParaRPr lang="en-GB"/>
          </a:p>
        </p:txBody>
      </p:sp>
    </p:spTree>
    <p:extLst>
      <p:ext uri="{BB962C8B-B14F-4D97-AF65-F5344CB8AC3E}">
        <p14:creationId xmlns:p14="http://schemas.microsoft.com/office/powerpoint/2010/main" val="102478355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7DD1029-1EBF-428D-8DF5-3E9F216F0442}" type="slidenum">
              <a:rPr lang="en-GB" smtClean="0"/>
              <a:t>49</a:t>
            </a:fld>
            <a:endParaRPr lang="en-GB"/>
          </a:p>
        </p:txBody>
      </p:sp>
    </p:spTree>
    <p:extLst>
      <p:ext uri="{BB962C8B-B14F-4D97-AF65-F5344CB8AC3E}">
        <p14:creationId xmlns:p14="http://schemas.microsoft.com/office/powerpoint/2010/main" val="24060120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7DD1029-1EBF-428D-8DF5-3E9F216F0442}" type="slidenum">
              <a:rPr lang="en-GB" smtClean="0"/>
              <a:t>5</a:t>
            </a:fld>
            <a:endParaRPr lang="en-GB"/>
          </a:p>
        </p:txBody>
      </p:sp>
    </p:spTree>
    <p:extLst>
      <p:ext uri="{BB962C8B-B14F-4D97-AF65-F5344CB8AC3E}">
        <p14:creationId xmlns:p14="http://schemas.microsoft.com/office/powerpoint/2010/main" val="221202196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7DD1029-1EBF-428D-8DF5-3E9F216F0442}" type="slidenum">
              <a:rPr lang="en-GB" smtClean="0"/>
              <a:t>50</a:t>
            </a:fld>
            <a:endParaRPr lang="en-GB"/>
          </a:p>
        </p:txBody>
      </p:sp>
    </p:spTree>
    <p:extLst>
      <p:ext uri="{BB962C8B-B14F-4D97-AF65-F5344CB8AC3E}">
        <p14:creationId xmlns:p14="http://schemas.microsoft.com/office/powerpoint/2010/main" val="138033090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7DD1029-1EBF-428D-8DF5-3E9F216F0442}" type="slidenum">
              <a:rPr lang="en-GB" smtClean="0"/>
              <a:t>51</a:t>
            </a:fld>
            <a:endParaRPr lang="en-GB"/>
          </a:p>
        </p:txBody>
      </p:sp>
    </p:spTree>
    <p:extLst>
      <p:ext uri="{BB962C8B-B14F-4D97-AF65-F5344CB8AC3E}">
        <p14:creationId xmlns:p14="http://schemas.microsoft.com/office/powerpoint/2010/main" val="350239711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7DD1029-1EBF-428D-8DF5-3E9F216F0442}" type="slidenum">
              <a:rPr lang="en-GB" smtClean="0"/>
              <a:t>52</a:t>
            </a:fld>
            <a:endParaRPr lang="en-GB"/>
          </a:p>
        </p:txBody>
      </p:sp>
    </p:spTree>
    <p:extLst>
      <p:ext uri="{BB962C8B-B14F-4D97-AF65-F5344CB8AC3E}">
        <p14:creationId xmlns:p14="http://schemas.microsoft.com/office/powerpoint/2010/main" val="133635460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More experiments followed, and, in 1801, Jenner published his treatise “On the Origin of the Vaccine Inoculation,” in which he summarized his discoveries and expressed hope that “the annihilation of the smallpox, the most dreadful scourge of the human species, must be the final result of this practice.”</a:t>
            </a:r>
          </a:p>
          <a:p>
            <a:endParaRPr lang="en-GB" dirty="0"/>
          </a:p>
        </p:txBody>
      </p:sp>
      <p:sp>
        <p:nvSpPr>
          <p:cNvPr id="4" name="Slide Number Placeholder 3"/>
          <p:cNvSpPr>
            <a:spLocks noGrp="1"/>
          </p:cNvSpPr>
          <p:nvPr>
            <p:ph type="sldNum" sz="quarter" idx="5"/>
          </p:nvPr>
        </p:nvSpPr>
        <p:spPr/>
        <p:txBody>
          <a:bodyPr/>
          <a:lstStyle/>
          <a:p>
            <a:fld id="{57DD1029-1EBF-428D-8DF5-3E9F216F0442}" type="slidenum">
              <a:rPr lang="en-GB" smtClean="0"/>
              <a:t>53</a:t>
            </a:fld>
            <a:endParaRPr lang="en-GB"/>
          </a:p>
        </p:txBody>
      </p:sp>
    </p:spTree>
    <p:extLst>
      <p:ext uri="{BB962C8B-B14F-4D97-AF65-F5344CB8AC3E}">
        <p14:creationId xmlns:p14="http://schemas.microsoft.com/office/powerpoint/2010/main" val="167126696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spc="-30" dirty="0">
                <a:effectLst/>
                <a:latin typeface="Calibri" panose="020F0502020204030204" pitchFamily="34" charset="0"/>
                <a:ea typeface="Calibri" panose="020F0502020204030204" pitchFamily="34" charset="0"/>
                <a:cs typeface="Arial" panose="020B0604020202020204" pitchFamily="34" charset="0"/>
              </a:rPr>
              <a:t>Not everyone was convinced. This cartoon entitled “The Cow-Pock—or—the Wonderful Effects of the New Inoculation!” was published by the Anti-Vaccine Society in 1802. Drawn by British satirist James </a:t>
            </a:r>
            <a:r>
              <a:rPr lang="en-GB" sz="1200" spc="-30" dirty="0" err="1">
                <a:effectLst/>
                <a:latin typeface="Calibri" panose="020F0502020204030204" pitchFamily="34" charset="0"/>
                <a:ea typeface="Calibri" panose="020F0502020204030204" pitchFamily="34" charset="0"/>
                <a:cs typeface="Arial" panose="020B0604020202020204" pitchFamily="34" charset="0"/>
              </a:rPr>
              <a:t>Gillray</a:t>
            </a:r>
            <a:r>
              <a:rPr lang="en-GB" sz="1200" spc="-30" dirty="0">
                <a:effectLst/>
                <a:latin typeface="Calibri" panose="020F0502020204030204" pitchFamily="34" charset="0"/>
                <a:ea typeface="Calibri" panose="020F0502020204030204" pitchFamily="34" charset="0"/>
                <a:cs typeface="Arial" panose="020B0604020202020204" pitchFamily="34" charset="0"/>
              </a:rPr>
              <a:t>, it caricatures a scene at the Smallpox and Inoculation Hospital at St. Pancras, showing cowpox vaccine being administered to frightened young women, and cows emerging from different parts of their bodies.</a:t>
            </a:r>
          </a:p>
          <a:p>
            <a:endParaRPr lang="en-GB" dirty="0"/>
          </a:p>
        </p:txBody>
      </p:sp>
      <p:sp>
        <p:nvSpPr>
          <p:cNvPr id="4" name="Slide Number Placeholder 3"/>
          <p:cNvSpPr>
            <a:spLocks noGrp="1"/>
          </p:cNvSpPr>
          <p:nvPr>
            <p:ph type="sldNum" sz="quarter" idx="5"/>
          </p:nvPr>
        </p:nvSpPr>
        <p:spPr/>
        <p:txBody>
          <a:bodyPr/>
          <a:lstStyle/>
          <a:p>
            <a:fld id="{57DD1029-1EBF-428D-8DF5-3E9F216F0442}" type="slidenum">
              <a:rPr lang="en-GB" smtClean="0"/>
              <a:t>54</a:t>
            </a:fld>
            <a:endParaRPr lang="en-GB"/>
          </a:p>
        </p:txBody>
      </p:sp>
    </p:spTree>
    <p:extLst>
      <p:ext uri="{BB962C8B-B14F-4D97-AF65-F5344CB8AC3E}">
        <p14:creationId xmlns:p14="http://schemas.microsoft.com/office/powerpoint/2010/main" val="5601661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7DD1029-1EBF-428D-8DF5-3E9F216F0442}" type="slidenum">
              <a:rPr lang="en-GB" smtClean="0"/>
              <a:t>55</a:t>
            </a:fld>
            <a:endParaRPr lang="en-GB"/>
          </a:p>
        </p:txBody>
      </p:sp>
    </p:spTree>
    <p:extLst>
      <p:ext uri="{BB962C8B-B14F-4D97-AF65-F5344CB8AC3E}">
        <p14:creationId xmlns:p14="http://schemas.microsoft.com/office/powerpoint/2010/main" val="196843894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7DD1029-1EBF-428D-8DF5-3E9F216F0442}" type="slidenum">
              <a:rPr lang="en-GB" smtClean="0"/>
              <a:t>56</a:t>
            </a:fld>
            <a:endParaRPr lang="en-GB"/>
          </a:p>
        </p:txBody>
      </p:sp>
    </p:spTree>
    <p:extLst>
      <p:ext uri="{BB962C8B-B14F-4D97-AF65-F5344CB8AC3E}">
        <p14:creationId xmlns:p14="http://schemas.microsoft.com/office/powerpoint/2010/main" val="28011431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7DD1029-1EBF-428D-8DF5-3E9F216F0442}" type="slidenum">
              <a:rPr lang="en-GB" smtClean="0"/>
              <a:t>57</a:t>
            </a:fld>
            <a:endParaRPr lang="en-GB"/>
          </a:p>
        </p:txBody>
      </p:sp>
    </p:spTree>
    <p:extLst>
      <p:ext uri="{BB962C8B-B14F-4D97-AF65-F5344CB8AC3E}">
        <p14:creationId xmlns:p14="http://schemas.microsoft.com/office/powerpoint/2010/main" val="51196775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7DD1029-1EBF-428D-8DF5-3E9F216F0442}" type="slidenum">
              <a:rPr lang="en-GB" smtClean="0"/>
              <a:t>58</a:t>
            </a:fld>
            <a:endParaRPr lang="en-GB"/>
          </a:p>
        </p:txBody>
      </p:sp>
    </p:spTree>
    <p:extLst>
      <p:ext uri="{BB962C8B-B14F-4D97-AF65-F5344CB8AC3E}">
        <p14:creationId xmlns:p14="http://schemas.microsoft.com/office/powerpoint/2010/main" val="147856204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300" dirty="0"/>
              <a:t>In the 1960s, before the eradication program, more than half a million people died every year from the disease. But in country after country, vaccination and isolation programs lowered rates of infection until the numbers dwindled. </a:t>
            </a:r>
            <a:endParaRPr lang="en-GB" dirty="0"/>
          </a:p>
        </p:txBody>
      </p:sp>
      <p:sp>
        <p:nvSpPr>
          <p:cNvPr id="4" name="Slide Number Placeholder 3"/>
          <p:cNvSpPr>
            <a:spLocks noGrp="1"/>
          </p:cNvSpPr>
          <p:nvPr>
            <p:ph type="sldNum" sz="quarter" idx="5"/>
          </p:nvPr>
        </p:nvSpPr>
        <p:spPr/>
        <p:txBody>
          <a:bodyPr/>
          <a:lstStyle/>
          <a:p>
            <a:fld id="{57DD1029-1EBF-428D-8DF5-3E9F216F0442}" type="slidenum">
              <a:rPr lang="en-GB" smtClean="0"/>
              <a:t>59</a:t>
            </a:fld>
            <a:endParaRPr lang="en-GB"/>
          </a:p>
        </p:txBody>
      </p:sp>
    </p:spTree>
    <p:extLst>
      <p:ext uri="{BB962C8B-B14F-4D97-AF65-F5344CB8AC3E}">
        <p14:creationId xmlns:p14="http://schemas.microsoft.com/office/powerpoint/2010/main" val="27262798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7DD1029-1EBF-428D-8DF5-3E9F216F0442}" type="slidenum">
              <a:rPr lang="en-GB" smtClean="0"/>
              <a:t>6</a:t>
            </a:fld>
            <a:endParaRPr lang="en-GB"/>
          </a:p>
        </p:txBody>
      </p:sp>
    </p:spTree>
    <p:extLst>
      <p:ext uri="{BB962C8B-B14F-4D97-AF65-F5344CB8AC3E}">
        <p14:creationId xmlns:p14="http://schemas.microsoft.com/office/powerpoint/2010/main" val="116706010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202122"/>
                </a:solidFill>
                <a:effectLst/>
                <a:latin typeface="Arial" panose="020B0604020202020204" pitchFamily="34" charset="0"/>
              </a:rPr>
              <a:t>Banu created income for her family by posing for photos.</a:t>
            </a:r>
            <a:r>
              <a:rPr lang="en-GB" b="0" i="0" u="none" strike="noStrike" baseline="30000" dirty="0">
                <a:solidFill>
                  <a:srgbClr val="0B0080"/>
                </a:solidFill>
                <a:effectLst/>
                <a:latin typeface="Arial" panose="020B0604020202020204" pitchFamily="34" charset="0"/>
                <a:hlinkClick r:id="rId3"/>
              </a:rPr>
              <a:t>[14]</a:t>
            </a:r>
            <a:r>
              <a:rPr lang="en-GB" b="0" i="0" dirty="0">
                <a:solidFill>
                  <a:srgbClr val="202122"/>
                </a:solidFill>
                <a:effectLst/>
                <a:latin typeface="Arial" panose="020B0604020202020204" pitchFamily="34" charset="0"/>
              </a:rPr>
              <a:t> In an interview in 2009, Banu said she had four children after marrying a farmer at the age of 18. She said that villagers and her in-laws treated her poorly because she had suffered from smallpox.</a:t>
            </a:r>
            <a:r>
              <a:rPr lang="en-GB" b="0" i="0" u="none" strike="noStrike" baseline="30000" dirty="0">
                <a:solidFill>
                  <a:srgbClr val="0B0080"/>
                </a:solidFill>
                <a:effectLst/>
                <a:latin typeface="Arial" panose="020B0604020202020204" pitchFamily="34" charset="0"/>
                <a:hlinkClick r:id="rId4"/>
              </a:rPr>
              <a:t>[15]</a:t>
            </a:r>
            <a:r>
              <a:rPr lang="en-GB" b="0" i="0" u="none" strike="noStrike" baseline="30000" dirty="0">
                <a:solidFill>
                  <a:srgbClr val="0B0080"/>
                </a:solidFill>
                <a:effectLst/>
                <a:latin typeface="Arial" panose="020B0604020202020204" pitchFamily="34" charset="0"/>
                <a:hlinkClick r:id="rId5"/>
              </a:rPr>
              <a:t>[16]</a:t>
            </a:r>
            <a:endParaRPr lang="en-GB" dirty="0"/>
          </a:p>
        </p:txBody>
      </p:sp>
      <p:sp>
        <p:nvSpPr>
          <p:cNvPr id="4" name="Slide Number Placeholder 3"/>
          <p:cNvSpPr>
            <a:spLocks noGrp="1"/>
          </p:cNvSpPr>
          <p:nvPr>
            <p:ph type="sldNum" sz="quarter" idx="5"/>
          </p:nvPr>
        </p:nvSpPr>
        <p:spPr/>
        <p:txBody>
          <a:bodyPr/>
          <a:lstStyle/>
          <a:p>
            <a:fld id="{57DD1029-1EBF-428D-8DF5-3E9F216F0442}" type="slidenum">
              <a:rPr lang="en-GB" smtClean="0"/>
              <a:t>60</a:t>
            </a:fld>
            <a:endParaRPr lang="en-GB"/>
          </a:p>
        </p:txBody>
      </p:sp>
    </p:spTree>
    <p:extLst>
      <p:ext uri="{BB962C8B-B14F-4D97-AF65-F5344CB8AC3E}">
        <p14:creationId xmlns:p14="http://schemas.microsoft.com/office/powerpoint/2010/main" val="192594316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7DD1029-1EBF-428D-8DF5-3E9F216F0442}" type="slidenum">
              <a:rPr lang="en-GB" smtClean="0"/>
              <a:t>61</a:t>
            </a:fld>
            <a:endParaRPr lang="en-GB"/>
          </a:p>
        </p:txBody>
      </p:sp>
    </p:spTree>
    <p:extLst>
      <p:ext uri="{BB962C8B-B14F-4D97-AF65-F5344CB8AC3E}">
        <p14:creationId xmlns:p14="http://schemas.microsoft.com/office/powerpoint/2010/main" val="107298380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7DD1029-1EBF-428D-8DF5-3E9F216F0442}" type="slidenum">
              <a:rPr lang="en-GB" smtClean="0"/>
              <a:t>62</a:t>
            </a:fld>
            <a:endParaRPr lang="en-GB"/>
          </a:p>
        </p:txBody>
      </p:sp>
    </p:spTree>
    <p:extLst>
      <p:ext uri="{BB962C8B-B14F-4D97-AF65-F5344CB8AC3E}">
        <p14:creationId xmlns:p14="http://schemas.microsoft.com/office/powerpoint/2010/main" val="161347291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7DD1029-1EBF-428D-8DF5-3E9F216F0442}" type="slidenum">
              <a:rPr lang="en-GB" smtClean="0"/>
              <a:t>63</a:t>
            </a:fld>
            <a:endParaRPr lang="en-GB"/>
          </a:p>
        </p:txBody>
      </p:sp>
    </p:spTree>
    <p:extLst>
      <p:ext uri="{BB962C8B-B14F-4D97-AF65-F5344CB8AC3E}">
        <p14:creationId xmlns:p14="http://schemas.microsoft.com/office/powerpoint/2010/main" val="185989811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7DD1029-1EBF-428D-8DF5-3E9F216F0442}" type="slidenum">
              <a:rPr lang="en-GB" smtClean="0"/>
              <a:t>64</a:t>
            </a:fld>
            <a:endParaRPr lang="en-GB"/>
          </a:p>
        </p:txBody>
      </p:sp>
    </p:spTree>
    <p:extLst>
      <p:ext uri="{BB962C8B-B14F-4D97-AF65-F5344CB8AC3E}">
        <p14:creationId xmlns:p14="http://schemas.microsoft.com/office/powerpoint/2010/main" val="9108396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7DD1029-1EBF-428D-8DF5-3E9F216F0442}" type="slidenum">
              <a:rPr lang="en-GB" smtClean="0"/>
              <a:t>65</a:t>
            </a:fld>
            <a:endParaRPr lang="en-GB"/>
          </a:p>
        </p:txBody>
      </p:sp>
    </p:spTree>
    <p:extLst>
      <p:ext uri="{BB962C8B-B14F-4D97-AF65-F5344CB8AC3E}">
        <p14:creationId xmlns:p14="http://schemas.microsoft.com/office/powerpoint/2010/main" val="425660725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7DD1029-1EBF-428D-8DF5-3E9F216F0442}" type="slidenum">
              <a:rPr lang="en-GB" smtClean="0"/>
              <a:t>66</a:t>
            </a:fld>
            <a:endParaRPr lang="en-GB"/>
          </a:p>
        </p:txBody>
      </p:sp>
    </p:spTree>
    <p:extLst>
      <p:ext uri="{BB962C8B-B14F-4D97-AF65-F5344CB8AC3E}">
        <p14:creationId xmlns:p14="http://schemas.microsoft.com/office/powerpoint/2010/main" val="145858007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7DD1029-1EBF-428D-8DF5-3E9F216F0442}" type="slidenum">
              <a:rPr lang="en-GB" smtClean="0"/>
              <a:t>67</a:t>
            </a:fld>
            <a:endParaRPr lang="en-GB"/>
          </a:p>
        </p:txBody>
      </p:sp>
    </p:spTree>
    <p:extLst>
      <p:ext uri="{BB962C8B-B14F-4D97-AF65-F5344CB8AC3E}">
        <p14:creationId xmlns:p14="http://schemas.microsoft.com/office/powerpoint/2010/main" val="334614205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7DD1029-1EBF-428D-8DF5-3E9F216F0442}" type="slidenum">
              <a:rPr lang="en-GB" smtClean="0"/>
              <a:t>68</a:t>
            </a:fld>
            <a:endParaRPr lang="en-GB"/>
          </a:p>
        </p:txBody>
      </p:sp>
    </p:spTree>
    <p:extLst>
      <p:ext uri="{BB962C8B-B14F-4D97-AF65-F5344CB8AC3E}">
        <p14:creationId xmlns:p14="http://schemas.microsoft.com/office/powerpoint/2010/main" val="193990627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7DD1029-1EBF-428D-8DF5-3E9F216F0442}" type="slidenum">
              <a:rPr lang="en-GB" smtClean="0"/>
              <a:t>69</a:t>
            </a:fld>
            <a:endParaRPr lang="en-GB"/>
          </a:p>
        </p:txBody>
      </p:sp>
    </p:spTree>
    <p:extLst>
      <p:ext uri="{BB962C8B-B14F-4D97-AF65-F5344CB8AC3E}">
        <p14:creationId xmlns:p14="http://schemas.microsoft.com/office/powerpoint/2010/main" val="6512092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7DD1029-1EBF-428D-8DF5-3E9F216F0442}" type="slidenum">
              <a:rPr lang="en-GB" smtClean="0"/>
              <a:t>7</a:t>
            </a:fld>
            <a:endParaRPr lang="en-GB"/>
          </a:p>
        </p:txBody>
      </p:sp>
    </p:spTree>
    <p:extLst>
      <p:ext uri="{BB962C8B-B14F-4D97-AF65-F5344CB8AC3E}">
        <p14:creationId xmlns:p14="http://schemas.microsoft.com/office/powerpoint/2010/main" val="204777591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endParaRPr lang="en-GB" sz="1300" dirty="0"/>
          </a:p>
          <a:p>
            <a:pPr algn="just"/>
            <a:r>
              <a:rPr lang="en-GB" sz="1300" dirty="0"/>
              <a:t>Some people may have moral concerns about using a vaccine produced in this way. In 2005 the Vatican’s Pontifical Academy for Life issued a statement  called ‘Moral reflections on vaccines prepared from cells derived from aborted human foetuses’. This statement says that they believe it is wrong to make vaccines using human cell strains derived from foetuses, and that there is a ‘moral duty to continue to fight’ against the use of such vaccines and to campaign for alternatives. However, it also states that if the population is exposed to ‘considerable dangers to their health’ through diseases such as rubella (German measles), then ‘vaccines with moral problems pertaining to them may also be used on a temporary basis’.</a:t>
            </a:r>
          </a:p>
          <a:p>
            <a:endParaRPr lang="en-GB" dirty="0"/>
          </a:p>
        </p:txBody>
      </p:sp>
      <p:sp>
        <p:nvSpPr>
          <p:cNvPr id="4" name="Slide Number Placeholder 3"/>
          <p:cNvSpPr>
            <a:spLocks noGrp="1"/>
          </p:cNvSpPr>
          <p:nvPr>
            <p:ph type="sldNum" sz="quarter" idx="5"/>
          </p:nvPr>
        </p:nvSpPr>
        <p:spPr/>
        <p:txBody>
          <a:bodyPr/>
          <a:lstStyle/>
          <a:p>
            <a:fld id="{57DD1029-1EBF-428D-8DF5-3E9F216F0442}" type="slidenum">
              <a:rPr lang="en-GB" smtClean="0"/>
              <a:t>70</a:t>
            </a:fld>
            <a:endParaRPr lang="en-GB"/>
          </a:p>
        </p:txBody>
      </p:sp>
    </p:spTree>
    <p:extLst>
      <p:ext uri="{BB962C8B-B14F-4D97-AF65-F5344CB8AC3E}">
        <p14:creationId xmlns:p14="http://schemas.microsoft.com/office/powerpoint/2010/main" val="84627128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7DD1029-1EBF-428D-8DF5-3E9F216F0442}" type="slidenum">
              <a:rPr lang="en-GB" smtClean="0"/>
              <a:t>71</a:t>
            </a:fld>
            <a:endParaRPr lang="en-GB"/>
          </a:p>
        </p:txBody>
      </p:sp>
    </p:spTree>
    <p:extLst>
      <p:ext uri="{BB962C8B-B14F-4D97-AF65-F5344CB8AC3E}">
        <p14:creationId xmlns:p14="http://schemas.microsoft.com/office/powerpoint/2010/main" val="297510502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7DD1029-1EBF-428D-8DF5-3E9F216F0442}" type="slidenum">
              <a:rPr lang="en-GB" smtClean="0"/>
              <a:t>72</a:t>
            </a:fld>
            <a:endParaRPr lang="en-GB"/>
          </a:p>
        </p:txBody>
      </p:sp>
    </p:spTree>
    <p:extLst>
      <p:ext uri="{BB962C8B-B14F-4D97-AF65-F5344CB8AC3E}">
        <p14:creationId xmlns:p14="http://schemas.microsoft.com/office/powerpoint/2010/main" val="355282363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7DD1029-1EBF-428D-8DF5-3E9F216F0442}" type="slidenum">
              <a:rPr lang="en-GB" smtClean="0"/>
              <a:t>73</a:t>
            </a:fld>
            <a:endParaRPr lang="en-GB"/>
          </a:p>
        </p:txBody>
      </p:sp>
    </p:spTree>
    <p:extLst>
      <p:ext uri="{BB962C8B-B14F-4D97-AF65-F5344CB8AC3E}">
        <p14:creationId xmlns:p14="http://schemas.microsoft.com/office/powerpoint/2010/main" val="218261491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7DD1029-1EBF-428D-8DF5-3E9F216F0442}" type="slidenum">
              <a:rPr lang="en-GB" smtClean="0"/>
              <a:t>74</a:t>
            </a:fld>
            <a:endParaRPr lang="en-GB"/>
          </a:p>
        </p:txBody>
      </p:sp>
    </p:spTree>
    <p:extLst>
      <p:ext uri="{BB962C8B-B14F-4D97-AF65-F5344CB8AC3E}">
        <p14:creationId xmlns:p14="http://schemas.microsoft.com/office/powerpoint/2010/main" val="111790810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7DD1029-1EBF-428D-8DF5-3E9F216F0442}" type="slidenum">
              <a:rPr lang="en-GB" smtClean="0"/>
              <a:t>75</a:t>
            </a:fld>
            <a:endParaRPr lang="en-GB"/>
          </a:p>
        </p:txBody>
      </p:sp>
    </p:spTree>
    <p:extLst>
      <p:ext uri="{BB962C8B-B14F-4D97-AF65-F5344CB8AC3E}">
        <p14:creationId xmlns:p14="http://schemas.microsoft.com/office/powerpoint/2010/main" val="174964648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7DD1029-1EBF-428D-8DF5-3E9F216F0442}" type="slidenum">
              <a:rPr lang="en-GB" smtClean="0"/>
              <a:t>76</a:t>
            </a:fld>
            <a:endParaRPr lang="en-GB"/>
          </a:p>
        </p:txBody>
      </p:sp>
    </p:spTree>
    <p:extLst>
      <p:ext uri="{BB962C8B-B14F-4D97-AF65-F5344CB8AC3E}">
        <p14:creationId xmlns:p14="http://schemas.microsoft.com/office/powerpoint/2010/main" val="21210545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7DD1029-1EBF-428D-8DF5-3E9F216F0442}" type="slidenum">
              <a:rPr lang="en-GB" smtClean="0"/>
              <a:t>77</a:t>
            </a:fld>
            <a:endParaRPr lang="en-GB"/>
          </a:p>
        </p:txBody>
      </p:sp>
    </p:spTree>
    <p:extLst>
      <p:ext uri="{BB962C8B-B14F-4D97-AF65-F5344CB8AC3E}">
        <p14:creationId xmlns:p14="http://schemas.microsoft.com/office/powerpoint/2010/main" val="258209062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7DD1029-1EBF-428D-8DF5-3E9F216F0442}" type="slidenum">
              <a:rPr lang="en-GB" smtClean="0"/>
              <a:t>78</a:t>
            </a:fld>
            <a:endParaRPr lang="en-GB"/>
          </a:p>
        </p:txBody>
      </p:sp>
    </p:spTree>
    <p:extLst>
      <p:ext uri="{BB962C8B-B14F-4D97-AF65-F5344CB8AC3E}">
        <p14:creationId xmlns:p14="http://schemas.microsoft.com/office/powerpoint/2010/main" val="195666505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7DD1029-1EBF-428D-8DF5-3E9F216F0442}" type="slidenum">
              <a:rPr lang="en-GB" smtClean="0"/>
              <a:t>79</a:t>
            </a:fld>
            <a:endParaRPr lang="en-GB"/>
          </a:p>
        </p:txBody>
      </p:sp>
    </p:spTree>
    <p:extLst>
      <p:ext uri="{BB962C8B-B14F-4D97-AF65-F5344CB8AC3E}">
        <p14:creationId xmlns:p14="http://schemas.microsoft.com/office/powerpoint/2010/main" val="37582589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7DD1029-1EBF-428D-8DF5-3E9F216F0442}" type="slidenum">
              <a:rPr lang="en-GB" smtClean="0"/>
              <a:t>8</a:t>
            </a:fld>
            <a:endParaRPr lang="en-GB"/>
          </a:p>
        </p:txBody>
      </p:sp>
    </p:spTree>
    <p:extLst>
      <p:ext uri="{BB962C8B-B14F-4D97-AF65-F5344CB8AC3E}">
        <p14:creationId xmlns:p14="http://schemas.microsoft.com/office/powerpoint/2010/main" val="409193012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7DD1029-1EBF-428D-8DF5-3E9F216F0442}" type="slidenum">
              <a:rPr lang="en-GB" smtClean="0"/>
              <a:t>80</a:t>
            </a:fld>
            <a:endParaRPr lang="en-GB"/>
          </a:p>
        </p:txBody>
      </p:sp>
    </p:spTree>
    <p:extLst>
      <p:ext uri="{BB962C8B-B14F-4D97-AF65-F5344CB8AC3E}">
        <p14:creationId xmlns:p14="http://schemas.microsoft.com/office/powerpoint/2010/main" val="393690665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7DD1029-1EBF-428D-8DF5-3E9F216F0442}" type="slidenum">
              <a:rPr lang="en-GB" smtClean="0"/>
              <a:t>81</a:t>
            </a:fld>
            <a:endParaRPr lang="en-GB"/>
          </a:p>
        </p:txBody>
      </p:sp>
    </p:spTree>
    <p:extLst>
      <p:ext uri="{BB962C8B-B14F-4D97-AF65-F5344CB8AC3E}">
        <p14:creationId xmlns:p14="http://schemas.microsoft.com/office/powerpoint/2010/main" val="328111197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7DD1029-1EBF-428D-8DF5-3E9F216F0442}" type="slidenum">
              <a:rPr lang="en-GB" smtClean="0"/>
              <a:t>82</a:t>
            </a:fld>
            <a:endParaRPr lang="en-GB"/>
          </a:p>
        </p:txBody>
      </p:sp>
    </p:spTree>
    <p:extLst>
      <p:ext uri="{BB962C8B-B14F-4D97-AF65-F5344CB8AC3E}">
        <p14:creationId xmlns:p14="http://schemas.microsoft.com/office/powerpoint/2010/main" val="179136405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7DD1029-1EBF-428D-8DF5-3E9F216F0442}" type="slidenum">
              <a:rPr lang="en-GB" smtClean="0"/>
              <a:t>83</a:t>
            </a:fld>
            <a:endParaRPr lang="en-GB"/>
          </a:p>
        </p:txBody>
      </p:sp>
    </p:spTree>
    <p:extLst>
      <p:ext uri="{BB962C8B-B14F-4D97-AF65-F5344CB8AC3E}">
        <p14:creationId xmlns:p14="http://schemas.microsoft.com/office/powerpoint/2010/main" val="3304974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7DD1029-1EBF-428D-8DF5-3E9F216F0442}" type="slidenum">
              <a:rPr lang="en-GB" smtClean="0"/>
              <a:t>84</a:t>
            </a:fld>
            <a:endParaRPr lang="en-GB"/>
          </a:p>
        </p:txBody>
      </p:sp>
    </p:spTree>
    <p:extLst>
      <p:ext uri="{BB962C8B-B14F-4D97-AF65-F5344CB8AC3E}">
        <p14:creationId xmlns:p14="http://schemas.microsoft.com/office/powerpoint/2010/main" val="300584450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7DD1029-1EBF-428D-8DF5-3E9F216F0442}" type="slidenum">
              <a:rPr lang="en-GB" smtClean="0"/>
              <a:t>85</a:t>
            </a:fld>
            <a:endParaRPr lang="en-GB"/>
          </a:p>
        </p:txBody>
      </p:sp>
    </p:spTree>
    <p:extLst>
      <p:ext uri="{BB962C8B-B14F-4D97-AF65-F5344CB8AC3E}">
        <p14:creationId xmlns:p14="http://schemas.microsoft.com/office/powerpoint/2010/main" val="412528294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7DD1029-1EBF-428D-8DF5-3E9F216F0442}" type="slidenum">
              <a:rPr lang="en-GB" smtClean="0"/>
              <a:t>86</a:t>
            </a:fld>
            <a:endParaRPr lang="en-GB"/>
          </a:p>
        </p:txBody>
      </p:sp>
    </p:spTree>
    <p:extLst>
      <p:ext uri="{BB962C8B-B14F-4D97-AF65-F5344CB8AC3E}">
        <p14:creationId xmlns:p14="http://schemas.microsoft.com/office/powerpoint/2010/main" val="240950875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7DD1029-1EBF-428D-8DF5-3E9F216F0442}" type="slidenum">
              <a:rPr lang="en-GB" smtClean="0"/>
              <a:t>87</a:t>
            </a:fld>
            <a:endParaRPr lang="en-GB"/>
          </a:p>
        </p:txBody>
      </p:sp>
    </p:spTree>
    <p:extLst>
      <p:ext uri="{BB962C8B-B14F-4D97-AF65-F5344CB8AC3E}">
        <p14:creationId xmlns:p14="http://schemas.microsoft.com/office/powerpoint/2010/main" val="416910665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7DD1029-1EBF-428D-8DF5-3E9F216F0442}" type="slidenum">
              <a:rPr lang="en-GB" smtClean="0"/>
              <a:t>88</a:t>
            </a:fld>
            <a:endParaRPr lang="en-GB"/>
          </a:p>
        </p:txBody>
      </p:sp>
    </p:spTree>
    <p:extLst>
      <p:ext uri="{BB962C8B-B14F-4D97-AF65-F5344CB8AC3E}">
        <p14:creationId xmlns:p14="http://schemas.microsoft.com/office/powerpoint/2010/main" val="28434656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7DD1029-1EBF-428D-8DF5-3E9F216F0442}" type="slidenum">
              <a:rPr lang="en-GB" smtClean="0"/>
              <a:t>89</a:t>
            </a:fld>
            <a:endParaRPr lang="en-GB"/>
          </a:p>
        </p:txBody>
      </p:sp>
    </p:spTree>
    <p:extLst>
      <p:ext uri="{BB962C8B-B14F-4D97-AF65-F5344CB8AC3E}">
        <p14:creationId xmlns:p14="http://schemas.microsoft.com/office/powerpoint/2010/main" val="32458340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7DD1029-1EBF-428D-8DF5-3E9F216F0442}" type="slidenum">
              <a:rPr lang="en-GB" smtClean="0"/>
              <a:t>9</a:t>
            </a:fld>
            <a:endParaRPr lang="en-GB"/>
          </a:p>
        </p:txBody>
      </p:sp>
    </p:spTree>
    <p:extLst>
      <p:ext uri="{BB962C8B-B14F-4D97-AF65-F5344CB8AC3E}">
        <p14:creationId xmlns:p14="http://schemas.microsoft.com/office/powerpoint/2010/main" val="129464448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7DD1029-1EBF-428D-8DF5-3E9F216F0442}" type="slidenum">
              <a:rPr lang="en-GB" smtClean="0"/>
              <a:t>90</a:t>
            </a:fld>
            <a:endParaRPr lang="en-GB"/>
          </a:p>
        </p:txBody>
      </p:sp>
    </p:spTree>
    <p:extLst>
      <p:ext uri="{BB962C8B-B14F-4D97-AF65-F5344CB8AC3E}">
        <p14:creationId xmlns:p14="http://schemas.microsoft.com/office/powerpoint/2010/main" val="3434910385"/>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7DD1029-1EBF-428D-8DF5-3E9F216F0442}" type="slidenum">
              <a:rPr lang="en-GB" smtClean="0"/>
              <a:t>91</a:t>
            </a:fld>
            <a:endParaRPr lang="en-GB"/>
          </a:p>
        </p:txBody>
      </p:sp>
    </p:spTree>
    <p:extLst>
      <p:ext uri="{BB962C8B-B14F-4D97-AF65-F5344CB8AC3E}">
        <p14:creationId xmlns:p14="http://schemas.microsoft.com/office/powerpoint/2010/main" val="1430630401"/>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7DD1029-1EBF-428D-8DF5-3E9F216F0442}" type="slidenum">
              <a:rPr lang="en-GB" smtClean="0"/>
              <a:t>92</a:t>
            </a:fld>
            <a:endParaRPr lang="en-GB"/>
          </a:p>
        </p:txBody>
      </p:sp>
    </p:spTree>
    <p:extLst>
      <p:ext uri="{BB962C8B-B14F-4D97-AF65-F5344CB8AC3E}">
        <p14:creationId xmlns:p14="http://schemas.microsoft.com/office/powerpoint/2010/main" val="2145132155"/>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7DD1029-1EBF-428D-8DF5-3E9F216F0442}" type="slidenum">
              <a:rPr lang="en-GB" smtClean="0"/>
              <a:t>93</a:t>
            </a:fld>
            <a:endParaRPr lang="en-GB"/>
          </a:p>
        </p:txBody>
      </p:sp>
    </p:spTree>
    <p:extLst>
      <p:ext uri="{BB962C8B-B14F-4D97-AF65-F5344CB8AC3E}">
        <p14:creationId xmlns:p14="http://schemas.microsoft.com/office/powerpoint/2010/main" val="2451664972"/>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7DD1029-1EBF-428D-8DF5-3E9F216F0442}" type="slidenum">
              <a:rPr lang="en-GB" smtClean="0"/>
              <a:t>94</a:t>
            </a:fld>
            <a:endParaRPr lang="en-GB"/>
          </a:p>
        </p:txBody>
      </p:sp>
    </p:spTree>
    <p:extLst>
      <p:ext uri="{BB962C8B-B14F-4D97-AF65-F5344CB8AC3E}">
        <p14:creationId xmlns:p14="http://schemas.microsoft.com/office/powerpoint/2010/main" val="1921324442"/>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7DD1029-1EBF-428D-8DF5-3E9F216F0442}" type="slidenum">
              <a:rPr lang="en-GB" smtClean="0"/>
              <a:t>95</a:t>
            </a:fld>
            <a:endParaRPr lang="en-GB"/>
          </a:p>
        </p:txBody>
      </p:sp>
    </p:spTree>
    <p:extLst>
      <p:ext uri="{BB962C8B-B14F-4D97-AF65-F5344CB8AC3E}">
        <p14:creationId xmlns:p14="http://schemas.microsoft.com/office/powerpoint/2010/main" val="1163092794"/>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7DD1029-1EBF-428D-8DF5-3E9F216F0442}" type="slidenum">
              <a:rPr lang="en-GB" smtClean="0"/>
              <a:t>96</a:t>
            </a:fld>
            <a:endParaRPr lang="en-GB"/>
          </a:p>
        </p:txBody>
      </p:sp>
    </p:spTree>
    <p:extLst>
      <p:ext uri="{BB962C8B-B14F-4D97-AF65-F5344CB8AC3E}">
        <p14:creationId xmlns:p14="http://schemas.microsoft.com/office/powerpoint/2010/main" val="1329019682"/>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7DD1029-1EBF-428D-8DF5-3E9F216F0442}" type="slidenum">
              <a:rPr lang="en-GB" smtClean="0"/>
              <a:t>97</a:t>
            </a:fld>
            <a:endParaRPr lang="en-GB"/>
          </a:p>
        </p:txBody>
      </p:sp>
    </p:spTree>
    <p:extLst>
      <p:ext uri="{BB962C8B-B14F-4D97-AF65-F5344CB8AC3E}">
        <p14:creationId xmlns:p14="http://schemas.microsoft.com/office/powerpoint/2010/main" val="565592877"/>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7DD1029-1EBF-428D-8DF5-3E9F216F0442}" type="slidenum">
              <a:rPr lang="en-GB" smtClean="0"/>
              <a:t>98</a:t>
            </a:fld>
            <a:endParaRPr lang="en-GB"/>
          </a:p>
        </p:txBody>
      </p:sp>
    </p:spTree>
    <p:extLst>
      <p:ext uri="{BB962C8B-B14F-4D97-AF65-F5344CB8AC3E}">
        <p14:creationId xmlns:p14="http://schemas.microsoft.com/office/powerpoint/2010/main" val="515579130"/>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7DD1029-1EBF-428D-8DF5-3E9F216F0442}" type="slidenum">
              <a:rPr lang="en-GB" smtClean="0"/>
              <a:t>99</a:t>
            </a:fld>
            <a:endParaRPr lang="en-GB"/>
          </a:p>
        </p:txBody>
      </p:sp>
    </p:spTree>
    <p:extLst>
      <p:ext uri="{BB962C8B-B14F-4D97-AF65-F5344CB8AC3E}">
        <p14:creationId xmlns:p14="http://schemas.microsoft.com/office/powerpoint/2010/main" val="42719939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5636404-576D-41AB-9F95-6BF2D8EC1B05}" type="datetimeFigureOut">
              <a:rPr lang="en-GB" smtClean="0"/>
              <a:t>10/01/2021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9206121-F811-4EC9-B082-F1056B4EF7CE}" type="slidenum">
              <a:rPr lang="en-GB" smtClean="0"/>
              <a:t>‹#›</a:t>
            </a:fld>
            <a:endParaRPr lang="en-GB"/>
          </a:p>
        </p:txBody>
      </p:sp>
    </p:spTree>
    <p:extLst>
      <p:ext uri="{BB962C8B-B14F-4D97-AF65-F5344CB8AC3E}">
        <p14:creationId xmlns:p14="http://schemas.microsoft.com/office/powerpoint/2010/main" val="38676029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5636404-576D-41AB-9F95-6BF2D8EC1B05}" type="datetimeFigureOut">
              <a:rPr lang="en-GB" smtClean="0"/>
              <a:t>10/01/2021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9206121-F811-4EC9-B082-F1056B4EF7CE}" type="slidenum">
              <a:rPr lang="en-GB" smtClean="0"/>
              <a:t>‹#›</a:t>
            </a:fld>
            <a:endParaRPr lang="en-GB"/>
          </a:p>
        </p:txBody>
      </p:sp>
    </p:spTree>
    <p:extLst>
      <p:ext uri="{BB962C8B-B14F-4D97-AF65-F5344CB8AC3E}">
        <p14:creationId xmlns:p14="http://schemas.microsoft.com/office/powerpoint/2010/main" val="21618359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5636404-576D-41AB-9F95-6BF2D8EC1B05}" type="datetimeFigureOut">
              <a:rPr lang="en-GB" smtClean="0"/>
              <a:t>10/01/2021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9206121-F811-4EC9-B082-F1056B4EF7CE}" type="slidenum">
              <a:rPr lang="en-GB" smtClean="0"/>
              <a:t>‹#›</a:t>
            </a:fld>
            <a:endParaRPr lang="en-GB"/>
          </a:p>
        </p:txBody>
      </p:sp>
    </p:spTree>
    <p:extLst>
      <p:ext uri="{BB962C8B-B14F-4D97-AF65-F5344CB8AC3E}">
        <p14:creationId xmlns:p14="http://schemas.microsoft.com/office/powerpoint/2010/main" val="36454442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5636404-576D-41AB-9F95-6BF2D8EC1B05}" type="datetimeFigureOut">
              <a:rPr lang="en-GB" smtClean="0"/>
              <a:t>10/01/2021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9206121-F811-4EC9-B082-F1056B4EF7CE}" type="slidenum">
              <a:rPr lang="en-GB" smtClean="0"/>
              <a:t>‹#›</a:t>
            </a:fld>
            <a:endParaRPr lang="en-GB"/>
          </a:p>
        </p:txBody>
      </p:sp>
    </p:spTree>
    <p:extLst>
      <p:ext uri="{BB962C8B-B14F-4D97-AF65-F5344CB8AC3E}">
        <p14:creationId xmlns:p14="http://schemas.microsoft.com/office/powerpoint/2010/main" val="14171351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5636404-576D-41AB-9F95-6BF2D8EC1B05}" type="datetimeFigureOut">
              <a:rPr lang="en-GB" smtClean="0"/>
              <a:t>10/01/2021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9206121-F811-4EC9-B082-F1056B4EF7CE}" type="slidenum">
              <a:rPr lang="en-GB" smtClean="0"/>
              <a:t>‹#›</a:t>
            </a:fld>
            <a:endParaRPr lang="en-GB"/>
          </a:p>
        </p:txBody>
      </p:sp>
    </p:spTree>
    <p:extLst>
      <p:ext uri="{BB962C8B-B14F-4D97-AF65-F5344CB8AC3E}">
        <p14:creationId xmlns:p14="http://schemas.microsoft.com/office/powerpoint/2010/main" val="39371133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5636404-576D-41AB-9F95-6BF2D8EC1B05}" type="datetimeFigureOut">
              <a:rPr lang="en-GB" smtClean="0"/>
              <a:t>10/01/2021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9206121-F811-4EC9-B082-F1056B4EF7CE}" type="slidenum">
              <a:rPr lang="en-GB" smtClean="0"/>
              <a:t>‹#›</a:t>
            </a:fld>
            <a:endParaRPr lang="en-GB"/>
          </a:p>
        </p:txBody>
      </p:sp>
    </p:spTree>
    <p:extLst>
      <p:ext uri="{BB962C8B-B14F-4D97-AF65-F5344CB8AC3E}">
        <p14:creationId xmlns:p14="http://schemas.microsoft.com/office/powerpoint/2010/main" val="27959675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5636404-576D-41AB-9F95-6BF2D8EC1B05}" type="datetimeFigureOut">
              <a:rPr lang="en-GB" smtClean="0"/>
              <a:t>10/01/2021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D9206121-F811-4EC9-B082-F1056B4EF7CE}" type="slidenum">
              <a:rPr lang="en-GB" smtClean="0"/>
              <a:t>‹#›</a:t>
            </a:fld>
            <a:endParaRPr lang="en-GB"/>
          </a:p>
        </p:txBody>
      </p:sp>
    </p:spTree>
    <p:extLst>
      <p:ext uri="{BB962C8B-B14F-4D97-AF65-F5344CB8AC3E}">
        <p14:creationId xmlns:p14="http://schemas.microsoft.com/office/powerpoint/2010/main" val="20031875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5636404-576D-41AB-9F95-6BF2D8EC1B05}" type="datetimeFigureOut">
              <a:rPr lang="en-GB" smtClean="0"/>
              <a:t>10/01/2021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D9206121-F811-4EC9-B082-F1056B4EF7CE}" type="slidenum">
              <a:rPr lang="en-GB" smtClean="0"/>
              <a:t>‹#›</a:t>
            </a:fld>
            <a:endParaRPr lang="en-GB"/>
          </a:p>
        </p:txBody>
      </p:sp>
    </p:spTree>
    <p:extLst>
      <p:ext uri="{BB962C8B-B14F-4D97-AF65-F5344CB8AC3E}">
        <p14:creationId xmlns:p14="http://schemas.microsoft.com/office/powerpoint/2010/main" val="15262639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5636404-576D-41AB-9F95-6BF2D8EC1B05}" type="datetimeFigureOut">
              <a:rPr lang="en-GB" smtClean="0"/>
              <a:t>10/01/2021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D9206121-F811-4EC9-B082-F1056B4EF7CE}" type="slidenum">
              <a:rPr lang="en-GB" smtClean="0"/>
              <a:t>‹#›</a:t>
            </a:fld>
            <a:endParaRPr lang="en-GB"/>
          </a:p>
        </p:txBody>
      </p:sp>
    </p:spTree>
    <p:extLst>
      <p:ext uri="{BB962C8B-B14F-4D97-AF65-F5344CB8AC3E}">
        <p14:creationId xmlns:p14="http://schemas.microsoft.com/office/powerpoint/2010/main" val="16319104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5636404-576D-41AB-9F95-6BF2D8EC1B05}" type="datetimeFigureOut">
              <a:rPr lang="en-GB" smtClean="0"/>
              <a:t>10/01/2021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9206121-F811-4EC9-B082-F1056B4EF7CE}" type="slidenum">
              <a:rPr lang="en-GB" smtClean="0"/>
              <a:t>‹#›</a:t>
            </a:fld>
            <a:endParaRPr lang="en-GB"/>
          </a:p>
        </p:txBody>
      </p:sp>
    </p:spTree>
    <p:extLst>
      <p:ext uri="{BB962C8B-B14F-4D97-AF65-F5344CB8AC3E}">
        <p14:creationId xmlns:p14="http://schemas.microsoft.com/office/powerpoint/2010/main" val="26096324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5636404-576D-41AB-9F95-6BF2D8EC1B05}" type="datetimeFigureOut">
              <a:rPr lang="en-GB" smtClean="0"/>
              <a:t>10/01/2021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9206121-F811-4EC9-B082-F1056B4EF7CE}" type="slidenum">
              <a:rPr lang="en-GB" smtClean="0"/>
              <a:t>‹#›</a:t>
            </a:fld>
            <a:endParaRPr lang="en-GB"/>
          </a:p>
        </p:txBody>
      </p:sp>
    </p:spTree>
    <p:extLst>
      <p:ext uri="{BB962C8B-B14F-4D97-AF65-F5344CB8AC3E}">
        <p14:creationId xmlns:p14="http://schemas.microsoft.com/office/powerpoint/2010/main" val="40450614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5636404-576D-41AB-9F95-6BF2D8EC1B05}" type="datetimeFigureOut">
              <a:rPr lang="en-GB" smtClean="0"/>
              <a:t>10/01/2021</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206121-F811-4EC9-B082-F1056B4EF7CE}" type="slidenum">
              <a:rPr lang="en-GB" smtClean="0"/>
              <a:t>‹#›</a:t>
            </a:fld>
            <a:endParaRPr lang="en-GB"/>
          </a:p>
        </p:txBody>
      </p:sp>
    </p:spTree>
    <p:extLst>
      <p:ext uri="{BB962C8B-B14F-4D97-AF65-F5344CB8AC3E}">
        <p14:creationId xmlns:p14="http://schemas.microsoft.com/office/powerpoint/2010/main" val="74412364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3.xml"/><Relationship Id="rId1" Type="http://schemas.openxmlformats.org/officeDocument/2006/relationships/slideLayout" Target="../slideLayouts/slideLayout6.xml"/><Relationship Id="rId4" Type="http://schemas.openxmlformats.org/officeDocument/2006/relationships/image" Target="../media/image9.png"/></Relationships>
</file>

<file path=ppt/slides/_rels/slide3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4.xml"/><Relationship Id="rId1" Type="http://schemas.openxmlformats.org/officeDocument/2006/relationships/slideLayout" Target="../slideLayouts/slideLayout6.xml"/><Relationship Id="rId5" Type="http://schemas.openxmlformats.org/officeDocument/2006/relationships/image" Target="../media/image11.png"/><Relationship Id="rId4" Type="http://schemas.openxmlformats.org/officeDocument/2006/relationships/image" Target="../media/image9.png"/></Relationships>
</file>

<file path=ppt/slides/_rels/slide3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5.xml"/><Relationship Id="rId1" Type="http://schemas.openxmlformats.org/officeDocument/2006/relationships/slideLayout" Target="../slideLayouts/slideLayout6.xml"/><Relationship Id="rId4" Type="http://schemas.openxmlformats.org/officeDocument/2006/relationships/image" Target="../media/image10.jpeg"/></Relationships>
</file>

<file path=ppt/slides/_rels/slide3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3.xml"/><Relationship Id="rId1" Type="http://schemas.openxmlformats.org/officeDocument/2006/relationships/slideLayout" Target="../slideLayouts/slideLayout6.xml"/><Relationship Id="rId4" Type="http://schemas.openxmlformats.org/officeDocument/2006/relationships/image" Target="../media/image19.jpeg"/></Relationships>
</file>

<file path=ppt/slides/_rels/slide4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4.xml"/><Relationship Id="rId1" Type="http://schemas.openxmlformats.org/officeDocument/2006/relationships/slideLayout" Target="../slideLayouts/slideLayout6.xml"/><Relationship Id="rId4" Type="http://schemas.openxmlformats.org/officeDocument/2006/relationships/image" Target="../media/image21.jpeg"/></Relationships>
</file>

<file path=ppt/slides/_rels/slide4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5.xml"/><Relationship Id="rId1" Type="http://schemas.openxmlformats.org/officeDocument/2006/relationships/slideLayout" Target="../slideLayouts/slideLayout6.xml"/><Relationship Id="rId4" Type="http://schemas.openxmlformats.org/officeDocument/2006/relationships/image" Target="../media/image23.jpeg"/></Relationships>
</file>

<file path=ppt/slides/_rels/slide4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6.xml"/><Relationship Id="rId1" Type="http://schemas.openxmlformats.org/officeDocument/2006/relationships/slideLayout" Target="../slideLayouts/slideLayout6.xml"/><Relationship Id="rId4" Type="http://schemas.microsoft.com/office/2007/relationships/hdphoto" Target="../media/hdphoto1.wdp"/></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9.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60.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72.xml"/><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7.xml"/><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8.xml"/><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82.xml"/><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84.xml"/><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85.xml"/><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86.xml"/><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87.xml"/><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88.xml"/><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89.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90.xml"/><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94.xml"/><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96.xml"/><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98.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9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32" name="Picture 8" descr="Close-Up Of Syringe Dripping Medicine Against Black Background">
            <a:extLst>
              <a:ext uri="{FF2B5EF4-FFF2-40B4-BE49-F238E27FC236}">
                <a16:creationId xmlns:a16="http://schemas.microsoft.com/office/drawing/2014/main" id="{0F549E01-CFFB-4414-B4DD-E437AF3240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516" y="-732084"/>
            <a:ext cx="9464516" cy="683548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4B1EDF17-C7DC-498D-B876-5ECDB6489D83}"/>
              </a:ext>
            </a:extLst>
          </p:cNvPr>
          <p:cNvSpPr>
            <a:spLocks noGrp="1"/>
          </p:cNvSpPr>
          <p:nvPr>
            <p:ph type="ctrTitle"/>
          </p:nvPr>
        </p:nvSpPr>
        <p:spPr>
          <a:xfrm>
            <a:off x="292964" y="268550"/>
            <a:ext cx="8558074" cy="5580668"/>
          </a:xfrm>
        </p:spPr>
        <p:txBody>
          <a:bodyPr anchor="t" anchorCtr="0">
            <a:noAutofit/>
          </a:bodyPr>
          <a:lstStyle/>
          <a:p>
            <a:r>
              <a:rPr lang="en-GB" sz="8025" dirty="0">
                <a:solidFill>
                  <a:schemeClr val="bg1"/>
                </a:solidFill>
                <a:latin typeface="Traveling _Typewriter" panose="02000506000000020004" pitchFamily="2" charset="0"/>
              </a:rPr>
              <a:t>Vaccination</a:t>
            </a:r>
            <a:br>
              <a:rPr lang="en-GB" dirty="0">
                <a:solidFill>
                  <a:schemeClr val="bg1"/>
                </a:solidFill>
                <a:latin typeface="Traveling _Typewriter" panose="02000506000000020004" pitchFamily="2" charset="0"/>
              </a:rPr>
            </a:br>
            <a:r>
              <a:rPr lang="en-GB" sz="3975" dirty="0">
                <a:solidFill>
                  <a:schemeClr val="bg1"/>
                </a:solidFill>
                <a:latin typeface="Traveling _Typewriter" panose="02000506000000020004" pitchFamily="2" charset="0"/>
              </a:rPr>
              <a:t>in Jewish Law and Thought</a:t>
            </a:r>
            <a:br>
              <a:rPr lang="en-GB" sz="3975" dirty="0">
                <a:solidFill>
                  <a:schemeClr val="bg1"/>
                </a:solidFill>
                <a:latin typeface="Traveling _Typewriter" panose="02000506000000020004" pitchFamily="2" charset="0"/>
              </a:rPr>
            </a:br>
            <a:br>
              <a:rPr lang="en-GB" sz="3975" dirty="0">
                <a:solidFill>
                  <a:schemeClr val="bg1"/>
                </a:solidFill>
                <a:latin typeface="Traveling _Typewriter" panose="02000506000000020004" pitchFamily="2" charset="0"/>
              </a:rPr>
            </a:br>
            <a:br>
              <a:rPr lang="en-GB" sz="3975" dirty="0">
                <a:solidFill>
                  <a:schemeClr val="bg1"/>
                </a:solidFill>
                <a:latin typeface="Traveling _Typewriter" panose="02000506000000020004" pitchFamily="2" charset="0"/>
              </a:rPr>
            </a:br>
            <a:br>
              <a:rPr lang="en-GB" sz="2400" dirty="0">
                <a:solidFill>
                  <a:schemeClr val="bg1"/>
                </a:solidFill>
                <a:latin typeface="Traveling _Typewriter" panose="02000506000000020004" pitchFamily="2" charset="0"/>
              </a:rPr>
            </a:br>
            <a:r>
              <a:rPr lang="en-GB" sz="4800" dirty="0">
                <a:solidFill>
                  <a:schemeClr val="bg1"/>
                </a:solidFill>
                <a:latin typeface="Traveling _Typewriter" panose="02000506000000020004" pitchFamily="2" charset="0"/>
              </a:rPr>
              <a:t>11</a:t>
            </a:r>
            <a:r>
              <a:rPr lang="en-GB" sz="4800" baseline="30000" dirty="0">
                <a:solidFill>
                  <a:schemeClr val="bg1"/>
                </a:solidFill>
                <a:latin typeface="Traveling _Typewriter" panose="02000506000000020004" pitchFamily="2" charset="0"/>
              </a:rPr>
              <a:t>th</a:t>
            </a:r>
            <a:r>
              <a:rPr lang="en-GB" sz="4800" dirty="0">
                <a:solidFill>
                  <a:schemeClr val="bg1"/>
                </a:solidFill>
                <a:latin typeface="Traveling _Typewriter" panose="02000506000000020004" pitchFamily="2" charset="0"/>
              </a:rPr>
              <a:t> January 2021 at 8pm</a:t>
            </a:r>
            <a:br>
              <a:rPr lang="en-GB" sz="3975" dirty="0">
                <a:solidFill>
                  <a:schemeClr val="bg1"/>
                </a:solidFill>
                <a:latin typeface="Traveling _Typewriter" panose="02000506000000020004" pitchFamily="2" charset="0"/>
              </a:rPr>
            </a:br>
            <a:br>
              <a:rPr lang="en-GB" sz="1400" dirty="0">
                <a:solidFill>
                  <a:schemeClr val="bg1"/>
                </a:solidFill>
                <a:latin typeface="Traveling _Typewriter" panose="02000506000000020004" pitchFamily="2" charset="0"/>
              </a:rPr>
            </a:br>
            <a:r>
              <a:rPr lang="en-GB" sz="3975" b="1" dirty="0">
                <a:solidFill>
                  <a:schemeClr val="bg1"/>
                </a:solidFill>
                <a:latin typeface="Traveling _Typewriter" panose="02000506000000020004" pitchFamily="2" charset="0"/>
              </a:rPr>
              <a:t>Rabbi Dr Moshe Freedman</a:t>
            </a:r>
            <a:br>
              <a:rPr lang="en-GB" sz="3975" dirty="0">
                <a:solidFill>
                  <a:schemeClr val="bg1"/>
                </a:solidFill>
                <a:latin typeface="Traveling _Typewriter" panose="02000506000000020004" pitchFamily="2" charset="0"/>
              </a:rPr>
            </a:br>
            <a:r>
              <a:rPr lang="en-GB" sz="2000" dirty="0">
                <a:solidFill>
                  <a:schemeClr val="bg1"/>
                </a:solidFill>
                <a:latin typeface="Traveling _Typewriter" panose="02000506000000020004" pitchFamily="2" charset="0"/>
              </a:rPr>
              <a:t>Rabbi, New West End Synagogue</a:t>
            </a:r>
            <a:br>
              <a:rPr lang="en-GB" sz="2000" dirty="0">
                <a:solidFill>
                  <a:schemeClr val="bg1"/>
                </a:solidFill>
                <a:latin typeface="Traveling _Typewriter" panose="02000506000000020004" pitchFamily="2" charset="0"/>
              </a:rPr>
            </a:br>
            <a:r>
              <a:rPr lang="en-GB" sz="2000" dirty="0">
                <a:solidFill>
                  <a:schemeClr val="bg1"/>
                </a:solidFill>
                <a:latin typeface="Traveling _Typewriter" panose="02000506000000020004" pitchFamily="2" charset="0"/>
              </a:rPr>
              <a:t>Deputy Co-chair of MEAG</a:t>
            </a:r>
            <a:br>
              <a:rPr lang="en-GB" sz="2000" dirty="0">
                <a:solidFill>
                  <a:schemeClr val="bg1"/>
                </a:solidFill>
                <a:latin typeface="Traveling _Typewriter" panose="02000506000000020004" pitchFamily="2" charset="0"/>
              </a:rPr>
            </a:br>
            <a:r>
              <a:rPr lang="en-GB" sz="2000" dirty="0">
                <a:solidFill>
                  <a:schemeClr val="bg1"/>
                </a:solidFill>
                <a:latin typeface="Traveling _Typewriter" panose="02000506000000020004" pitchFamily="2" charset="0"/>
              </a:rPr>
              <a:t>(Moral and Ethical Advisory Group to DHSC)</a:t>
            </a:r>
            <a:endParaRPr lang="en-GB" dirty="0">
              <a:solidFill>
                <a:schemeClr val="bg1"/>
              </a:solidFill>
              <a:latin typeface="Traveling _Typewriter" panose="02000506000000020004" pitchFamily="2" charset="0"/>
            </a:endParaRPr>
          </a:p>
        </p:txBody>
      </p:sp>
      <p:pic>
        <p:nvPicPr>
          <p:cNvPr id="4" name="Picture 3" descr="Logo&#10;&#10;Description automatically generated">
            <a:extLst>
              <a:ext uri="{FF2B5EF4-FFF2-40B4-BE49-F238E27FC236}">
                <a16:creationId xmlns:a16="http://schemas.microsoft.com/office/drawing/2014/main" id="{C993D900-C050-4964-B05C-CA10D8FCDF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2962" y="4698119"/>
            <a:ext cx="1129845" cy="852127"/>
          </a:xfrm>
          <a:prstGeom prst="rect">
            <a:avLst/>
          </a:prstGeom>
        </p:spPr>
      </p:pic>
    </p:spTree>
    <p:extLst>
      <p:ext uri="{BB962C8B-B14F-4D97-AF65-F5344CB8AC3E}">
        <p14:creationId xmlns:p14="http://schemas.microsoft.com/office/powerpoint/2010/main" val="28127110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CF07642-4BA6-4B55-89FA-CA135908DC32}"/>
              </a:ext>
            </a:extLst>
          </p:cNvPr>
          <p:cNvSpPr/>
          <p:nvPr/>
        </p:nvSpPr>
        <p:spPr>
          <a:xfrm>
            <a:off x="3434080" y="2439035"/>
            <a:ext cx="2418080" cy="3515360"/>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Oval 3">
            <a:extLst>
              <a:ext uri="{FF2B5EF4-FFF2-40B4-BE49-F238E27FC236}">
                <a16:creationId xmlns:a16="http://schemas.microsoft.com/office/drawing/2014/main" id="{2AC9B953-12AE-423C-A784-5E592770A84C}"/>
              </a:ext>
            </a:extLst>
          </p:cNvPr>
          <p:cNvSpPr/>
          <p:nvPr/>
        </p:nvSpPr>
        <p:spPr>
          <a:xfrm>
            <a:off x="3931920" y="831216"/>
            <a:ext cx="1422400" cy="1495424"/>
          </a:xfrm>
          <a:prstGeom prst="ellips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74" name="Group 373">
            <a:extLst>
              <a:ext uri="{FF2B5EF4-FFF2-40B4-BE49-F238E27FC236}">
                <a16:creationId xmlns:a16="http://schemas.microsoft.com/office/drawing/2014/main" id="{9E6372C8-BDCF-4591-A1D0-B9D19C34CFAA}"/>
              </a:ext>
            </a:extLst>
          </p:cNvPr>
          <p:cNvGrpSpPr/>
          <p:nvPr/>
        </p:nvGrpSpPr>
        <p:grpSpPr>
          <a:xfrm>
            <a:off x="3571920" y="2723606"/>
            <a:ext cx="720000" cy="720000"/>
            <a:chOff x="1081261" y="2188271"/>
            <a:chExt cx="1432560" cy="1490845"/>
          </a:xfrm>
        </p:grpSpPr>
        <p:grpSp>
          <p:nvGrpSpPr>
            <p:cNvPr id="375" name="Group 374">
              <a:extLst>
                <a:ext uri="{FF2B5EF4-FFF2-40B4-BE49-F238E27FC236}">
                  <a16:creationId xmlns:a16="http://schemas.microsoft.com/office/drawing/2014/main" id="{835BD31F-F047-4759-AA86-8EE6F6731818}"/>
                </a:ext>
              </a:extLst>
            </p:cNvPr>
            <p:cNvGrpSpPr/>
            <p:nvPr/>
          </p:nvGrpSpPr>
          <p:grpSpPr>
            <a:xfrm>
              <a:off x="1081261" y="2188271"/>
              <a:ext cx="1432560" cy="1490845"/>
              <a:chOff x="3540375" y="2232660"/>
              <a:chExt cx="1432560" cy="1490845"/>
            </a:xfrm>
          </p:grpSpPr>
          <p:sp>
            <p:nvSpPr>
              <p:cNvPr id="381" name="Oval 380">
                <a:extLst>
                  <a:ext uri="{FF2B5EF4-FFF2-40B4-BE49-F238E27FC236}">
                    <a16:creationId xmlns:a16="http://schemas.microsoft.com/office/drawing/2014/main" id="{8CDA9C80-5B15-481E-9801-DF06BED8798F}"/>
                  </a:ext>
                </a:extLst>
              </p:cNvPr>
              <p:cNvSpPr/>
              <p:nvPr/>
            </p:nvSpPr>
            <p:spPr>
              <a:xfrm>
                <a:off x="3710940" y="2428240"/>
                <a:ext cx="1080000" cy="1080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82" name="Group 381">
                <a:extLst>
                  <a:ext uri="{FF2B5EF4-FFF2-40B4-BE49-F238E27FC236}">
                    <a16:creationId xmlns:a16="http://schemas.microsoft.com/office/drawing/2014/main" id="{0D3C4E36-349B-40DB-96A2-28F3AC00443A}"/>
                  </a:ext>
                </a:extLst>
              </p:cNvPr>
              <p:cNvGrpSpPr/>
              <p:nvPr/>
            </p:nvGrpSpPr>
            <p:grpSpPr>
              <a:xfrm>
                <a:off x="4196940" y="2232660"/>
                <a:ext cx="108000" cy="430530"/>
                <a:chOff x="4196940" y="2232660"/>
                <a:chExt cx="108000" cy="430530"/>
              </a:xfrm>
            </p:grpSpPr>
            <p:sp>
              <p:nvSpPr>
                <p:cNvPr id="404" name="Oval 403">
                  <a:extLst>
                    <a:ext uri="{FF2B5EF4-FFF2-40B4-BE49-F238E27FC236}">
                      <a16:creationId xmlns:a16="http://schemas.microsoft.com/office/drawing/2014/main" id="{8C7358A2-7743-4CFE-977F-A37E1B513603}"/>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05" name="Straight Connector 404">
                  <a:extLst>
                    <a:ext uri="{FF2B5EF4-FFF2-40B4-BE49-F238E27FC236}">
                      <a16:creationId xmlns:a16="http://schemas.microsoft.com/office/drawing/2014/main" id="{52E8F4F1-2A71-458A-A548-BB9E20EFE2AD}"/>
                    </a:ext>
                  </a:extLst>
                </p:cNvPr>
                <p:cNvCxnSpPr>
                  <a:cxnSpLocks/>
                  <a:stCxn id="404"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383" name="Group 382">
                <a:extLst>
                  <a:ext uri="{FF2B5EF4-FFF2-40B4-BE49-F238E27FC236}">
                    <a16:creationId xmlns:a16="http://schemas.microsoft.com/office/drawing/2014/main" id="{2B89C98D-3759-4EB3-9337-203D89EF50CD}"/>
                  </a:ext>
                </a:extLst>
              </p:cNvPr>
              <p:cNvGrpSpPr/>
              <p:nvPr/>
            </p:nvGrpSpPr>
            <p:grpSpPr>
              <a:xfrm rot="16200000">
                <a:off x="3701640" y="2752975"/>
                <a:ext cx="108000" cy="430530"/>
                <a:chOff x="4196940" y="2232660"/>
                <a:chExt cx="108000" cy="430530"/>
              </a:xfrm>
            </p:grpSpPr>
            <p:sp>
              <p:nvSpPr>
                <p:cNvPr id="402" name="Oval 401">
                  <a:extLst>
                    <a:ext uri="{FF2B5EF4-FFF2-40B4-BE49-F238E27FC236}">
                      <a16:creationId xmlns:a16="http://schemas.microsoft.com/office/drawing/2014/main" id="{DA3D3ED8-41D9-4805-8976-83527E37EE4F}"/>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03" name="Straight Connector 402">
                  <a:extLst>
                    <a:ext uri="{FF2B5EF4-FFF2-40B4-BE49-F238E27FC236}">
                      <a16:creationId xmlns:a16="http://schemas.microsoft.com/office/drawing/2014/main" id="{B899FB06-DAC0-4DC1-A847-436CBC077548}"/>
                    </a:ext>
                  </a:extLst>
                </p:cNvPr>
                <p:cNvCxnSpPr>
                  <a:cxnSpLocks/>
                  <a:stCxn id="402"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384" name="Group 383">
                <a:extLst>
                  <a:ext uri="{FF2B5EF4-FFF2-40B4-BE49-F238E27FC236}">
                    <a16:creationId xmlns:a16="http://schemas.microsoft.com/office/drawing/2014/main" id="{0D0D775D-D08E-4211-A489-2D1FED915DE3}"/>
                  </a:ext>
                </a:extLst>
              </p:cNvPr>
              <p:cNvGrpSpPr/>
              <p:nvPr/>
            </p:nvGrpSpPr>
            <p:grpSpPr>
              <a:xfrm rot="5400000" flipH="1">
                <a:off x="4703670" y="2752975"/>
                <a:ext cx="108000" cy="430530"/>
                <a:chOff x="4196940" y="2232660"/>
                <a:chExt cx="108000" cy="430530"/>
              </a:xfrm>
            </p:grpSpPr>
            <p:sp>
              <p:nvSpPr>
                <p:cNvPr id="400" name="Oval 399">
                  <a:extLst>
                    <a:ext uri="{FF2B5EF4-FFF2-40B4-BE49-F238E27FC236}">
                      <a16:creationId xmlns:a16="http://schemas.microsoft.com/office/drawing/2014/main" id="{2F8EC0C8-ABA7-467B-815B-45E152D3359E}"/>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01" name="Straight Connector 400">
                  <a:extLst>
                    <a:ext uri="{FF2B5EF4-FFF2-40B4-BE49-F238E27FC236}">
                      <a16:creationId xmlns:a16="http://schemas.microsoft.com/office/drawing/2014/main" id="{5618D1A4-5753-4A48-B19E-860A826C1E78}"/>
                    </a:ext>
                  </a:extLst>
                </p:cNvPr>
                <p:cNvCxnSpPr>
                  <a:cxnSpLocks/>
                  <a:stCxn id="400"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385" name="Group 384">
                <a:extLst>
                  <a:ext uri="{FF2B5EF4-FFF2-40B4-BE49-F238E27FC236}">
                    <a16:creationId xmlns:a16="http://schemas.microsoft.com/office/drawing/2014/main" id="{52AE2512-6F1D-4B35-BE54-B704639290D0}"/>
                  </a:ext>
                </a:extLst>
              </p:cNvPr>
              <p:cNvGrpSpPr/>
              <p:nvPr/>
            </p:nvGrpSpPr>
            <p:grpSpPr>
              <a:xfrm flipV="1">
                <a:off x="4196940" y="3292975"/>
                <a:ext cx="108000" cy="430530"/>
                <a:chOff x="4196940" y="2232660"/>
                <a:chExt cx="108000" cy="430530"/>
              </a:xfrm>
            </p:grpSpPr>
            <p:sp>
              <p:nvSpPr>
                <p:cNvPr id="398" name="Oval 397">
                  <a:extLst>
                    <a:ext uri="{FF2B5EF4-FFF2-40B4-BE49-F238E27FC236}">
                      <a16:creationId xmlns:a16="http://schemas.microsoft.com/office/drawing/2014/main" id="{07AA1925-B8DB-4635-BE97-5DD5E2ABE53F}"/>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99" name="Straight Connector 398">
                  <a:extLst>
                    <a:ext uri="{FF2B5EF4-FFF2-40B4-BE49-F238E27FC236}">
                      <a16:creationId xmlns:a16="http://schemas.microsoft.com/office/drawing/2014/main" id="{1D7093CF-A36D-492A-87C5-DC12189FD63B}"/>
                    </a:ext>
                  </a:extLst>
                </p:cNvPr>
                <p:cNvCxnSpPr>
                  <a:cxnSpLocks/>
                  <a:stCxn id="398"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386" name="Group 385">
                <a:extLst>
                  <a:ext uri="{FF2B5EF4-FFF2-40B4-BE49-F238E27FC236}">
                    <a16:creationId xmlns:a16="http://schemas.microsoft.com/office/drawing/2014/main" id="{8151834C-2DAD-4973-ABEE-1C20790533F4}"/>
                  </a:ext>
                </a:extLst>
              </p:cNvPr>
              <p:cNvGrpSpPr/>
              <p:nvPr/>
            </p:nvGrpSpPr>
            <p:grpSpPr>
              <a:xfrm rot="2846889" flipH="1">
                <a:off x="4610065" y="2398331"/>
                <a:ext cx="108000" cy="430530"/>
                <a:chOff x="4196940" y="2232660"/>
                <a:chExt cx="108000" cy="430530"/>
              </a:xfrm>
            </p:grpSpPr>
            <p:sp>
              <p:nvSpPr>
                <p:cNvPr id="396" name="Oval 395">
                  <a:extLst>
                    <a:ext uri="{FF2B5EF4-FFF2-40B4-BE49-F238E27FC236}">
                      <a16:creationId xmlns:a16="http://schemas.microsoft.com/office/drawing/2014/main" id="{0CA34F9C-7DC3-45B0-A321-C5F22E438428}"/>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97" name="Straight Connector 396">
                  <a:extLst>
                    <a:ext uri="{FF2B5EF4-FFF2-40B4-BE49-F238E27FC236}">
                      <a16:creationId xmlns:a16="http://schemas.microsoft.com/office/drawing/2014/main" id="{272AF777-9208-4C07-818A-D162FAF718B3}"/>
                    </a:ext>
                  </a:extLst>
                </p:cNvPr>
                <p:cNvCxnSpPr>
                  <a:cxnSpLocks/>
                  <a:stCxn id="396"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387" name="Group 386">
                <a:extLst>
                  <a:ext uri="{FF2B5EF4-FFF2-40B4-BE49-F238E27FC236}">
                    <a16:creationId xmlns:a16="http://schemas.microsoft.com/office/drawing/2014/main" id="{5870BEF9-9B66-495F-AA09-CF543E08A8F0}"/>
                  </a:ext>
                </a:extLst>
              </p:cNvPr>
              <p:cNvGrpSpPr/>
              <p:nvPr/>
            </p:nvGrpSpPr>
            <p:grpSpPr>
              <a:xfrm rot="18753111">
                <a:off x="3783814" y="2385120"/>
                <a:ext cx="108000" cy="430530"/>
                <a:chOff x="4196940" y="2232660"/>
                <a:chExt cx="108000" cy="430530"/>
              </a:xfrm>
            </p:grpSpPr>
            <p:sp>
              <p:nvSpPr>
                <p:cNvPr id="394" name="Oval 393">
                  <a:extLst>
                    <a:ext uri="{FF2B5EF4-FFF2-40B4-BE49-F238E27FC236}">
                      <a16:creationId xmlns:a16="http://schemas.microsoft.com/office/drawing/2014/main" id="{A565FB94-A122-4F70-8CF2-8A5207EB3411}"/>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95" name="Straight Connector 394">
                  <a:extLst>
                    <a:ext uri="{FF2B5EF4-FFF2-40B4-BE49-F238E27FC236}">
                      <a16:creationId xmlns:a16="http://schemas.microsoft.com/office/drawing/2014/main" id="{776A5CAD-9A1E-4516-9F1A-96FB8E2018A5}"/>
                    </a:ext>
                  </a:extLst>
                </p:cNvPr>
                <p:cNvCxnSpPr>
                  <a:cxnSpLocks/>
                  <a:stCxn id="394"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388" name="Group 387">
                <a:extLst>
                  <a:ext uri="{FF2B5EF4-FFF2-40B4-BE49-F238E27FC236}">
                    <a16:creationId xmlns:a16="http://schemas.microsoft.com/office/drawing/2014/main" id="{DAEB221F-FC42-4029-B169-8083750220CD}"/>
                  </a:ext>
                </a:extLst>
              </p:cNvPr>
              <p:cNvGrpSpPr/>
              <p:nvPr/>
            </p:nvGrpSpPr>
            <p:grpSpPr>
              <a:xfrm rot="18753111" flipH="1" flipV="1">
                <a:off x="4610064" y="3096103"/>
                <a:ext cx="108000" cy="430530"/>
                <a:chOff x="4196940" y="2232660"/>
                <a:chExt cx="108000" cy="430530"/>
              </a:xfrm>
            </p:grpSpPr>
            <p:sp>
              <p:nvSpPr>
                <p:cNvPr id="392" name="Oval 391">
                  <a:extLst>
                    <a:ext uri="{FF2B5EF4-FFF2-40B4-BE49-F238E27FC236}">
                      <a16:creationId xmlns:a16="http://schemas.microsoft.com/office/drawing/2014/main" id="{B2D761E6-932E-40D9-BC86-4F23DF6658BB}"/>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93" name="Straight Connector 392">
                  <a:extLst>
                    <a:ext uri="{FF2B5EF4-FFF2-40B4-BE49-F238E27FC236}">
                      <a16:creationId xmlns:a16="http://schemas.microsoft.com/office/drawing/2014/main" id="{B7A6803F-A6DC-44D7-BDAB-B1F5192237F6}"/>
                    </a:ext>
                  </a:extLst>
                </p:cNvPr>
                <p:cNvCxnSpPr>
                  <a:cxnSpLocks/>
                  <a:stCxn id="392"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389" name="Group 388">
                <a:extLst>
                  <a:ext uri="{FF2B5EF4-FFF2-40B4-BE49-F238E27FC236}">
                    <a16:creationId xmlns:a16="http://schemas.microsoft.com/office/drawing/2014/main" id="{444C54A4-FCE0-4A10-9C1D-F0102AB34DE5}"/>
                  </a:ext>
                </a:extLst>
              </p:cNvPr>
              <p:cNvGrpSpPr/>
              <p:nvPr/>
            </p:nvGrpSpPr>
            <p:grpSpPr>
              <a:xfrm rot="2846889" flipV="1">
                <a:off x="3783813" y="3082892"/>
                <a:ext cx="108000" cy="430530"/>
                <a:chOff x="4196940" y="2232660"/>
                <a:chExt cx="108000" cy="430530"/>
              </a:xfrm>
            </p:grpSpPr>
            <p:sp>
              <p:nvSpPr>
                <p:cNvPr id="390" name="Oval 389">
                  <a:extLst>
                    <a:ext uri="{FF2B5EF4-FFF2-40B4-BE49-F238E27FC236}">
                      <a16:creationId xmlns:a16="http://schemas.microsoft.com/office/drawing/2014/main" id="{906A1864-942A-4FAE-88AE-E8D040DE1558}"/>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91" name="Straight Connector 390">
                  <a:extLst>
                    <a:ext uri="{FF2B5EF4-FFF2-40B4-BE49-F238E27FC236}">
                      <a16:creationId xmlns:a16="http://schemas.microsoft.com/office/drawing/2014/main" id="{35EA2909-6C26-4440-BC3E-24F2F96C4769}"/>
                    </a:ext>
                  </a:extLst>
                </p:cNvPr>
                <p:cNvCxnSpPr>
                  <a:cxnSpLocks/>
                  <a:stCxn id="390"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sp>
          <p:nvSpPr>
            <p:cNvPr id="376" name="Chord 375">
              <a:extLst>
                <a:ext uri="{FF2B5EF4-FFF2-40B4-BE49-F238E27FC236}">
                  <a16:creationId xmlns:a16="http://schemas.microsoft.com/office/drawing/2014/main" id="{79B4BF4A-A332-4C19-BB34-282CA0C92C13}"/>
                </a:ext>
              </a:extLst>
            </p:cNvPr>
            <p:cNvSpPr/>
            <p:nvPr/>
          </p:nvSpPr>
          <p:spPr>
            <a:xfrm rot="15841113">
              <a:off x="1875633" y="2655237"/>
              <a:ext cx="195309" cy="235857"/>
            </a:xfrm>
            <a:prstGeom prst="chord">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7" name="Chord 376">
              <a:extLst>
                <a:ext uri="{FF2B5EF4-FFF2-40B4-BE49-F238E27FC236}">
                  <a16:creationId xmlns:a16="http://schemas.microsoft.com/office/drawing/2014/main" id="{01BEC023-AE4F-49D1-8D3A-8D7827E880AA}"/>
                </a:ext>
              </a:extLst>
            </p:cNvPr>
            <p:cNvSpPr/>
            <p:nvPr/>
          </p:nvSpPr>
          <p:spPr>
            <a:xfrm rot="5758887" flipH="1">
              <a:off x="1480316" y="2655237"/>
              <a:ext cx="195309" cy="235857"/>
            </a:xfrm>
            <a:prstGeom prst="chord">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8" name="Moon 377">
              <a:extLst>
                <a:ext uri="{FF2B5EF4-FFF2-40B4-BE49-F238E27FC236}">
                  <a16:creationId xmlns:a16="http://schemas.microsoft.com/office/drawing/2014/main" id="{E97D16B5-A989-4D70-91F0-0585C3ACEC01}"/>
                </a:ext>
              </a:extLst>
            </p:cNvPr>
            <p:cNvSpPr/>
            <p:nvPr/>
          </p:nvSpPr>
          <p:spPr>
            <a:xfrm rot="16200000">
              <a:off x="1721470" y="2903791"/>
              <a:ext cx="151704" cy="589520"/>
            </a:xfrm>
            <a:prstGeom prst="moon">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79" name="Straight Connector 378">
              <a:extLst>
                <a:ext uri="{FF2B5EF4-FFF2-40B4-BE49-F238E27FC236}">
                  <a16:creationId xmlns:a16="http://schemas.microsoft.com/office/drawing/2014/main" id="{E8A370E1-3250-4A00-A439-5F2D55D90B1A}"/>
                </a:ext>
              </a:extLst>
            </p:cNvPr>
            <p:cNvCxnSpPr>
              <a:cxnSpLocks/>
            </p:cNvCxnSpPr>
            <p:nvPr/>
          </p:nvCxnSpPr>
          <p:spPr>
            <a:xfrm>
              <a:off x="1577970" y="2577918"/>
              <a:ext cx="127464" cy="12365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0" name="Straight Connector 379">
              <a:extLst>
                <a:ext uri="{FF2B5EF4-FFF2-40B4-BE49-F238E27FC236}">
                  <a16:creationId xmlns:a16="http://schemas.microsoft.com/office/drawing/2014/main" id="{825E0554-CA03-4266-A26B-5AA96B861F70}"/>
                </a:ext>
              </a:extLst>
            </p:cNvPr>
            <p:cNvCxnSpPr>
              <a:cxnSpLocks/>
            </p:cNvCxnSpPr>
            <p:nvPr/>
          </p:nvCxnSpPr>
          <p:spPr>
            <a:xfrm flipH="1">
              <a:off x="1872247" y="2577918"/>
              <a:ext cx="127464" cy="12365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06" name="Group 405">
            <a:extLst>
              <a:ext uri="{FF2B5EF4-FFF2-40B4-BE49-F238E27FC236}">
                <a16:creationId xmlns:a16="http://schemas.microsoft.com/office/drawing/2014/main" id="{9ED2F437-2CED-407B-9BFA-28F6EB6B63F2}"/>
              </a:ext>
            </a:extLst>
          </p:cNvPr>
          <p:cNvGrpSpPr/>
          <p:nvPr/>
        </p:nvGrpSpPr>
        <p:grpSpPr>
          <a:xfrm>
            <a:off x="4069760" y="3476715"/>
            <a:ext cx="720000" cy="720000"/>
            <a:chOff x="1081261" y="2188271"/>
            <a:chExt cx="1432560" cy="1490845"/>
          </a:xfrm>
        </p:grpSpPr>
        <p:grpSp>
          <p:nvGrpSpPr>
            <p:cNvPr id="407" name="Group 406">
              <a:extLst>
                <a:ext uri="{FF2B5EF4-FFF2-40B4-BE49-F238E27FC236}">
                  <a16:creationId xmlns:a16="http://schemas.microsoft.com/office/drawing/2014/main" id="{88F3B60C-B43F-4187-A223-E239E03922B5}"/>
                </a:ext>
              </a:extLst>
            </p:cNvPr>
            <p:cNvGrpSpPr/>
            <p:nvPr/>
          </p:nvGrpSpPr>
          <p:grpSpPr>
            <a:xfrm>
              <a:off x="1081261" y="2188271"/>
              <a:ext cx="1432560" cy="1490845"/>
              <a:chOff x="3540375" y="2232660"/>
              <a:chExt cx="1432560" cy="1490845"/>
            </a:xfrm>
          </p:grpSpPr>
          <p:sp>
            <p:nvSpPr>
              <p:cNvPr id="413" name="Oval 412">
                <a:extLst>
                  <a:ext uri="{FF2B5EF4-FFF2-40B4-BE49-F238E27FC236}">
                    <a16:creationId xmlns:a16="http://schemas.microsoft.com/office/drawing/2014/main" id="{6D7A12DC-AAA5-43FD-BC11-2993C3FC29C6}"/>
                  </a:ext>
                </a:extLst>
              </p:cNvPr>
              <p:cNvSpPr/>
              <p:nvPr/>
            </p:nvSpPr>
            <p:spPr>
              <a:xfrm>
                <a:off x="3710940" y="2428240"/>
                <a:ext cx="1080000" cy="1080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14" name="Group 413">
                <a:extLst>
                  <a:ext uri="{FF2B5EF4-FFF2-40B4-BE49-F238E27FC236}">
                    <a16:creationId xmlns:a16="http://schemas.microsoft.com/office/drawing/2014/main" id="{FA44D1B6-29B0-4D98-845C-4E05A08BBDD2}"/>
                  </a:ext>
                </a:extLst>
              </p:cNvPr>
              <p:cNvGrpSpPr/>
              <p:nvPr/>
            </p:nvGrpSpPr>
            <p:grpSpPr>
              <a:xfrm>
                <a:off x="4196940" y="2232660"/>
                <a:ext cx="108000" cy="430530"/>
                <a:chOff x="4196940" y="2232660"/>
                <a:chExt cx="108000" cy="430530"/>
              </a:xfrm>
            </p:grpSpPr>
            <p:sp>
              <p:nvSpPr>
                <p:cNvPr id="436" name="Oval 435">
                  <a:extLst>
                    <a:ext uri="{FF2B5EF4-FFF2-40B4-BE49-F238E27FC236}">
                      <a16:creationId xmlns:a16="http://schemas.microsoft.com/office/drawing/2014/main" id="{062DFEA2-7A84-454F-B05F-770AF6D4B5E9}"/>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37" name="Straight Connector 436">
                  <a:extLst>
                    <a:ext uri="{FF2B5EF4-FFF2-40B4-BE49-F238E27FC236}">
                      <a16:creationId xmlns:a16="http://schemas.microsoft.com/office/drawing/2014/main" id="{5AB3FF20-9F0C-4AF1-80A0-174B8E4A3E4E}"/>
                    </a:ext>
                  </a:extLst>
                </p:cNvPr>
                <p:cNvCxnSpPr>
                  <a:cxnSpLocks/>
                  <a:stCxn id="436"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415" name="Group 414">
                <a:extLst>
                  <a:ext uri="{FF2B5EF4-FFF2-40B4-BE49-F238E27FC236}">
                    <a16:creationId xmlns:a16="http://schemas.microsoft.com/office/drawing/2014/main" id="{D94A6B08-B883-4B1F-9AAD-8E0DE341D8C6}"/>
                  </a:ext>
                </a:extLst>
              </p:cNvPr>
              <p:cNvGrpSpPr/>
              <p:nvPr/>
            </p:nvGrpSpPr>
            <p:grpSpPr>
              <a:xfrm rot="16200000">
                <a:off x="3701640" y="2752975"/>
                <a:ext cx="108000" cy="430530"/>
                <a:chOff x="4196940" y="2232660"/>
                <a:chExt cx="108000" cy="430530"/>
              </a:xfrm>
            </p:grpSpPr>
            <p:sp>
              <p:nvSpPr>
                <p:cNvPr id="434" name="Oval 433">
                  <a:extLst>
                    <a:ext uri="{FF2B5EF4-FFF2-40B4-BE49-F238E27FC236}">
                      <a16:creationId xmlns:a16="http://schemas.microsoft.com/office/drawing/2014/main" id="{B88B626F-AF3B-4917-8361-DA09F47588C7}"/>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35" name="Straight Connector 434">
                  <a:extLst>
                    <a:ext uri="{FF2B5EF4-FFF2-40B4-BE49-F238E27FC236}">
                      <a16:creationId xmlns:a16="http://schemas.microsoft.com/office/drawing/2014/main" id="{190503A7-75D3-4892-AE91-61BE5F22DB0B}"/>
                    </a:ext>
                  </a:extLst>
                </p:cNvPr>
                <p:cNvCxnSpPr>
                  <a:cxnSpLocks/>
                  <a:stCxn id="434"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416" name="Group 415">
                <a:extLst>
                  <a:ext uri="{FF2B5EF4-FFF2-40B4-BE49-F238E27FC236}">
                    <a16:creationId xmlns:a16="http://schemas.microsoft.com/office/drawing/2014/main" id="{B36A9734-2A7C-47B2-AD30-1992F28A79FB}"/>
                  </a:ext>
                </a:extLst>
              </p:cNvPr>
              <p:cNvGrpSpPr/>
              <p:nvPr/>
            </p:nvGrpSpPr>
            <p:grpSpPr>
              <a:xfrm rot="5400000" flipH="1">
                <a:off x="4703670" y="2752975"/>
                <a:ext cx="108000" cy="430530"/>
                <a:chOff x="4196940" y="2232660"/>
                <a:chExt cx="108000" cy="430530"/>
              </a:xfrm>
            </p:grpSpPr>
            <p:sp>
              <p:nvSpPr>
                <p:cNvPr id="432" name="Oval 431">
                  <a:extLst>
                    <a:ext uri="{FF2B5EF4-FFF2-40B4-BE49-F238E27FC236}">
                      <a16:creationId xmlns:a16="http://schemas.microsoft.com/office/drawing/2014/main" id="{12B083F4-B1A8-4842-A34C-631E9D10261D}"/>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33" name="Straight Connector 432">
                  <a:extLst>
                    <a:ext uri="{FF2B5EF4-FFF2-40B4-BE49-F238E27FC236}">
                      <a16:creationId xmlns:a16="http://schemas.microsoft.com/office/drawing/2014/main" id="{E3393C7B-4842-4DEC-9EEA-B21F52E5AC8A}"/>
                    </a:ext>
                  </a:extLst>
                </p:cNvPr>
                <p:cNvCxnSpPr>
                  <a:cxnSpLocks/>
                  <a:stCxn id="432"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417" name="Group 416">
                <a:extLst>
                  <a:ext uri="{FF2B5EF4-FFF2-40B4-BE49-F238E27FC236}">
                    <a16:creationId xmlns:a16="http://schemas.microsoft.com/office/drawing/2014/main" id="{3E863D97-D489-4A8A-A6F3-D1134C348255}"/>
                  </a:ext>
                </a:extLst>
              </p:cNvPr>
              <p:cNvGrpSpPr/>
              <p:nvPr/>
            </p:nvGrpSpPr>
            <p:grpSpPr>
              <a:xfrm flipV="1">
                <a:off x="4196940" y="3292975"/>
                <a:ext cx="108000" cy="430530"/>
                <a:chOff x="4196940" y="2232660"/>
                <a:chExt cx="108000" cy="430530"/>
              </a:xfrm>
            </p:grpSpPr>
            <p:sp>
              <p:nvSpPr>
                <p:cNvPr id="430" name="Oval 429">
                  <a:extLst>
                    <a:ext uri="{FF2B5EF4-FFF2-40B4-BE49-F238E27FC236}">
                      <a16:creationId xmlns:a16="http://schemas.microsoft.com/office/drawing/2014/main" id="{CFFD2897-C7F1-478D-860E-E5EB8CAF5361}"/>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31" name="Straight Connector 430">
                  <a:extLst>
                    <a:ext uri="{FF2B5EF4-FFF2-40B4-BE49-F238E27FC236}">
                      <a16:creationId xmlns:a16="http://schemas.microsoft.com/office/drawing/2014/main" id="{EB2D232C-F72D-48AF-B7E0-E4E9B02D1167}"/>
                    </a:ext>
                  </a:extLst>
                </p:cNvPr>
                <p:cNvCxnSpPr>
                  <a:cxnSpLocks/>
                  <a:stCxn id="430"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418" name="Group 417">
                <a:extLst>
                  <a:ext uri="{FF2B5EF4-FFF2-40B4-BE49-F238E27FC236}">
                    <a16:creationId xmlns:a16="http://schemas.microsoft.com/office/drawing/2014/main" id="{5AC64EC6-42DD-4214-9CC5-0A2DF340D476}"/>
                  </a:ext>
                </a:extLst>
              </p:cNvPr>
              <p:cNvGrpSpPr/>
              <p:nvPr/>
            </p:nvGrpSpPr>
            <p:grpSpPr>
              <a:xfrm rot="2846889" flipH="1">
                <a:off x="4610065" y="2398331"/>
                <a:ext cx="108000" cy="430530"/>
                <a:chOff x="4196940" y="2232660"/>
                <a:chExt cx="108000" cy="430530"/>
              </a:xfrm>
            </p:grpSpPr>
            <p:sp>
              <p:nvSpPr>
                <p:cNvPr id="428" name="Oval 427">
                  <a:extLst>
                    <a:ext uri="{FF2B5EF4-FFF2-40B4-BE49-F238E27FC236}">
                      <a16:creationId xmlns:a16="http://schemas.microsoft.com/office/drawing/2014/main" id="{47004A7B-3317-4604-8891-E46C7D53BEF3}"/>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29" name="Straight Connector 428">
                  <a:extLst>
                    <a:ext uri="{FF2B5EF4-FFF2-40B4-BE49-F238E27FC236}">
                      <a16:creationId xmlns:a16="http://schemas.microsoft.com/office/drawing/2014/main" id="{2F92E306-C451-4C12-9AD9-4BCE6F69A8B5}"/>
                    </a:ext>
                  </a:extLst>
                </p:cNvPr>
                <p:cNvCxnSpPr>
                  <a:cxnSpLocks/>
                  <a:stCxn id="428"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419" name="Group 418">
                <a:extLst>
                  <a:ext uri="{FF2B5EF4-FFF2-40B4-BE49-F238E27FC236}">
                    <a16:creationId xmlns:a16="http://schemas.microsoft.com/office/drawing/2014/main" id="{8C079F90-3A2B-4134-8EE5-706D6F2BAEF5}"/>
                  </a:ext>
                </a:extLst>
              </p:cNvPr>
              <p:cNvGrpSpPr/>
              <p:nvPr/>
            </p:nvGrpSpPr>
            <p:grpSpPr>
              <a:xfrm rot="18753111">
                <a:off x="3783814" y="2385120"/>
                <a:ext cx="108000" cy="430530"/>
                <a:chOff x="4196940" y="2232660"/>
                <a:chExt cx="108000" cy="430530"/>
              </a:xfrm>
            </p:grpSpPr>
            <p:sp>
              <p:nvSpPr>
                <p:cNvPr id="426" name="Oval 425">
                  <a:extLst>
                    <a:ext uri="{FF2B5EF4-FFF2-40B4-BE49-F238E27FC236}">
                      <a16:creationId xmlns:a16="http://schemas.microsoft.com/office/drawing/2014/main" id="{FF7B4FD6-19AE-41D0-A471-C0245809544B}"/>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27" name="Straight Connector 426">
                  <a:extLst>
                    <a:ext uri="{FF2B5EF4-FFF2-40B4-BE49-F238E27FC236}">
                      <a16:creationId xmlns:a16="http://schemas.microsoft.com/office/drawing/2014/main" id="{D897B984-CB34-44E2-BDB7-3B55B2804947}"/>
                    </a:ext>
                  </a:extLst>
                </p:cNvPr>
                <p:cNvCxnSpPr>
                  <a:cxnSpLocks/>
                  <a:stCxn id="426"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420" name="Group 419">
                <a:extLst>
                  <a:ext uri="{FF2B5EF4-FFF2-40B4-BE49-F238E27FC236}">
                    <a16:creationId xmlns:a16="http://schemas.microsoft.com/office/drawing/2014/main" id="{01882162-2A02-49B3-9C24-563ACC7482CE}"/>
                  </a:ext>
                </a:extLst>
              </p:cNvPr>
              <p:cNvGrpSpPr/>
              <p:nvPr/>
            </p:nvGrpSpPr>
            <p:grpSpPr>
              <a:xfrm rot="18753111" flipH="1" flipV="1">
                <a:off x="4610064" y="3096103"/>
                <a:ext cx="108000" cy="430530"/>
                <a:chOff x="4196940" y="2232660"/>
                <a:chExt cx="108000" cy="430530"/>
              </a:xfrm>
            </p:grpSpPr>
            <p:sp>
              <p:nvSpPr>
                <p:cNvPr id="424" name="Oval 423">
                  <a:extLst>
                    <a:ext uri="{FF2B5EF4-FFF2-40B4-BE49-F238E27FC236}">
                      <a16:creationId xmlns:a16="http://schemas.microsoft.com/office/drawing/2014/main" id="{541BBB80-C727-4DC0-9F22-3AEDB2F94173}"/>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25" name="Straight Connector 424">
                  <a:extLst>
                    <a:ext uri="{FF2B5EF4-FFF2-40B4-BE49-F238E27FC236}">
                      <a16:creationId xmlns:a16="http://schemas.microsoft.com/office/drawing/2014/main" id="{1620A87C-1709-4A37-BB0B-E7F66742E56A}"/>
                    </a:ext>
                  </a:extLst>
                </p:cNvPr>
                <p:cNvCxnSpPr>
                  <a:cxnSpLocks/>
                  <a:stCxn id="424"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421" name="Group 420">
                <a:extLst>
                  <a:ext uri="{FF2B5EF4-FFF2-40B4-BE49-F238E27FC236}">
                    <a16:creationId xmlns:a16="http://schemas.microsoft.com/office/drawing/2014/main" id="{9FE89374-CD85-4C56-9E34-EA4584D715F6}"/>
                  </a:ext>
                </a:extLst>
              </p:cNvPr>
              <p:cNvGrpSpPr/>
              <p:nvPr/>
            </p:nvGrpSpPr>
            <p:grpSpPr>
              <a:xfrm rot="2846889" flipV="1">
                <a:off x="3783813" y="3082892"/>
                <a:ext cx="108000" cy="430530"/>
                <a:chOff x="4196940" y="2232660"/>
                <a:chExt cx="108000" cy="430530"/>
              </a:xfrm>
            </p:grpSpPr>
            <p:sp>
              <p:nvSpPr>
                <p:cNvPr id="422" name="Oval 421">
                  <a:extLst>
                    <a:ext uri="{FF2B5EF4-FFF2-40B4-BE49-F238E27FC236}">
                      <a16:creationId xmlns:a16="http://schemas.microsoft.com/office/drawing/2014/main" id="{9724BF0B-A2C9-4C47-B978-65ED8021A829}"/>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23" name="Straight Connector 422">
                  <a:extLst>
                    <a:ext uri="{FF2B5EF4-FFF2-40B4-BE49-F238E27FC236}">
                      <a16:creationId xmlns:a16="http://schemas.microsoft.com/office/drawing/2014/main" id="{73631834-967D-46EA-B68D-F66A02543CA7}"/>
                    </a:ext>
                  </a:extLst>
                </p:cNvPr>
                <p:cNvCxnSpPr>
                  <a:cxnSpLocks/>
                  <a:stCxn id="422"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sp>
          <p:nvSpPr>
            <p:cNvPr id="408" name="Chord 407">
              <a:extLst>
                <a:ext uri="{FF2B5EF4-FFF2-40B4-BE49-F238E27FC236}">
                  <a16:creationId xmlns:a16="http://schemas.microsoft.com/office/drawing/2014/main" id="{A3C7D196-C940-4F2B-A4A5-74B6D7DF0DA1}"/>
                </a:ext>
              </a:extLst>
            </p:cNvPr>
            <p:cNvSpPr/>
            <p:nvPr/>
          </p:nvSpPr>
          <p:spPr>
            <a:xfrm rot="15841113">
              <a:off x="1875633" y="2655237"/>
              <a:ext cx="195309" cy="235857"/>
            </a:xfrm>
            <a:prstGeom prst="chord">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9" name="Chord 408">
              <a:extLst>
                <a:ext uri="{FF2B5EF4-FFF2-40B4-BE49-F238E27FC236}">
                  <a16:creationId xmlns:a16="http://schemas.microsoft.com/office/drawing/2014/main" id="{7B326BFA-BA08-4BAF-A4CF-0DC8963FD353}"/>
                </a:ext>
              </a:extLst>
            </p:cNvPr>
            <p:cNvSpPr/>
            <p:nvPr/>
          </p:nvSpPr>
          <p:spPr>
            <a:xfrm rot="5758887" flipH="1">
              <a:off x="1480316" y="2655237"/>
              <a:ext cx="195309" cy="235857"/>
            </a:xfrm>
            <a:prstGeom prst="chord">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0" name="Moon 409">
              <a:extLst>
                <a:ext uri="{FF2B5EF4-FFF2-40B4-BE49-F238E27FC236}">
                  <a16:creationId xmlns:a16="http://schemas.microsoft.com/office/drawing/2014/main" id="{D87843A2-1BBC-4737-BB2F-808C893401EC}"/>
                </a:ext>
              </a:extLst>
            </p:cNvPr>
            <p:cNvSpPr/>
            <p:nvPr/>
          </p:nvSpPr>
          <p:spPr>
            <a:xfrm rot="16200000">
              <a:off x="1721470" y="2903791"/>
              <a:ext cx="151704" cy="589520"/>
            </a:xfrm>
            <a:prstGeom prst="moon">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11" name="Straight Connector 410">
              <a:extLst>
                <a:ext uri="{FF2B5EF4-FFF2-40B4-BE49-F238E27FC236}">
                  <a16:creationId xmlns:a16="http://schemas.microsoft.com/office/drawing/2014/main" id="{E29A62D6-1F30-42B8-8E32-D319C2E3A5D4}"/>
                </a:ext>
              </a:extLst>
            </p:cNvPr>
            <p:cNvCxnSpPr>
              <a:cxnSpLocks/>
            </p:cNvCxnSpPr>
            <p:nvPr/>
          </p:nvCxnSpPr>
          <p:spPr>
            <a:xfrm>
              <a:off x="1577970" y="2577918"/>
              <a:ext cx="127464" cy="12365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2" name="Straight Connector 411">
              <a:extLst>
                <a:ext uri="{FF2B5EF4-FFF2-40B4-BE49-F238E27FC236}">
                  <a16:creationId xmlns:a16="http://schemas.microsoft.com/office/drawing/2014/main" id="{E8A9C599-31E5-4BCF-AC78-546C16AE709F}"/>
                </a:ext>
              </a:extLst>
            </p:cNvPr>
            <p:cNvCxnSpPr>
              <a:cxnSpLocks/>
            </p:cNvCxnSpPr>
            <p:nvPr/>
          </p:nvCxnSpPr>
          <p:spPr>
            <a:xfrm flipH="1">
              <a:off x="1872247" y="2577918"/>
              <a:ext cx="127464" cy="12365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38" name="Group 437">
            <a:extLst>
              <a:ext uri="{FF2B5EF4-FFF2-40B4-BE49-F238E27FC236}">
                <a16:creationId xmlns:a16="http://schemas.microsoft.com/office/drawing/2014/main" id="{C89D677D-C48A-4361-AAA4-2EFC9D45085E}"/>
              </a:ext>
            </a:extLst>
          </p:cNvPr>
          <p:cNvGrpSpPr/>
          <p:nvPr/>
        </p:nvGrpSpPr>
        <p:grpSpPr>
          <a:xfrm>
            <a:off x="4788435" y="2947962"/>
            <a:ext cx="720000" cy="720000"/>
            <a:chOff x="1081261" y="2188271"/>
            <a:chExt cx="1432560" cy="1490845"/>
          </a:xfrm>
        </p:grpSpPr>
        <p:grpSp>
          <p:nvGrpSpPr>
            <p:cNvPr id="439" name="Group 438">
              <a:extLst>
                <a:ext uri="{FF2B5EF4-FFF2-40B4-BE49-F238E27FC236}">
                  <a16:creationId xmlns:a16="http://schemas.microsoft.com/office/drawing/2014/main" id="{A926C42A-24C9-4C26-9EFA-D62594719B5F}"/>
                </a:ext>
              </a:extLst>
            </p:cNvPr>
            <p:cNvGrpSpPr/>
            <p:nvPr/>
          </p:nvGrpSpPr>
          <p:grpSpPr>
            <a:xfrm>
              <a:off x="1081261" y="2188271"/>
              <a:ext cx="1432560" cy="1490845"/>
              <a:chOff x="3540375" y="2232660"/>
              <a:chExt cx="1432560" cy="1490845"/>
            </a:xfrm>
          </p:grpSpPr>
          <p:sp>
            <p:nvSpPr>
              <p:cNvPr id="445" name="Oval 444">
                <a:extLst>
                  <a:ext uri="{FF2B5EF4-FFF2-40B4-BE49-F238E27FC236}">
                    <a16:creationId xmlns:a16="http://schemas.microsoft.com/office/drawing/2014/main" id="{DD32A633-BB13-42EB-8006-B91D845AC87E}"/>
                  </a:ext>
                </a:extLst>
              </p:cNvPr>
              <p:cNvSpPr/>
              <p:nvPr/>
            </p:nvSpPr>
            <p:spPr>
              <a:xfrm>
                <a:off x="3710940" y="2428240"/>
                <a:ext cx="1080000" cy="1080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46" name="Group 445">
                <a:extLst>
                  <a:ext uri="{FF2B5EF4-FFF2-40B4-BE49-F238E27FC236}">
                    <a16:creationId xmlns:a16="http://schemas.microsoft.com/office/drawing/2014/main" id="{1A607C3D-0488-4843-81D3-1ED27A05D69A}"/>
                  </a:ext>
                </a:extLst>
              </p:cNvPr>
              <p:cNvGrpSpPr/>
              <p:nvPr/>
            </p:nvGrpSpPr>
            <p:grpSpPr>
              <a:xfrm>
                <a:off x="4196940" y="2232660"/>
                <a:ext cx="108000" cy="430530"/>
                <a:chOff x="4196940" y="2232660"/>
                <a:chExt cx="108000" cy="430530"/>
              </a:xfrm>
            </p:grpSpPr>
            <p:sp>
              <p:nvSpPr>
                <p:cNvPr id="468" name="Oval 467">
                  <a:extLst>
                    <a:ext uri="{FF2B5EF4-FFF2-40B4-BE49-F238E27FC236}">
                      <a16:creationId xmlns:a16="http://schemas.microsoft.com/office/drawing/2014/main" id="{81D7CA19-BD4F-4142-82FB-40A45FA287C2}"/>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69" name="Straight Connector 468">
                  <a:extLst>
                    <a:ext uri="{FF2B5EF4-FFF2-40B4-BE49-F238E27FC236}">
                      <a16:creationId xmlns:a16="http://schemas.microsoft.com/office/drawing/2014/main" id="{BBBD68CD-920C-4319-A9E3-83279CEA74F4}"/>
                    </a:ext>
                  </a:extLst>
                </p:cNvPr>
                <p:cNvCxnSpPr>
                  <a:cxnSpLocks/>
                  <a:stCxn id="468"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447" name="Group 446">
                <a:extLst>
                  <a:ext uri="{FF2B5EF4-FFF2-40B4-BE49-F238E27FC236}">
                    <a16:creationId xmlns:a16="http://schemas.microsoft.com/office/drawing/2014/main" id="{23E73AB7-514C-410C-AE1D-1D0B01D7436A}"/>
                  </a:ext>
                </a:extLst>
              </p:cNvPr>
              <p:cNvGrpSpPr/>
              <p:nvPr/>
            </p:nvGrpSpPr>
            <p:grpSpPr>
              <a:xfrm rot="16200000">
                <a:off x="3701640" y="2752975"/>
                <a:ext cx="108000" cy="430530"/>
                <a:chOff x="4196940" y="2232660"/>
                <a:chExt cx="108000" cy="430530"/>
              </a:xfrm>
            </p:grpSpPr>
            <p:sp>
              <p:nvSpPr>
                <p:cNvPr id="466" name="Oval 465">
                  <a:extLst>
                    <a:ext uri="{FF2B5EF4-FFF2-40B4-BE49-F238E27FC236}">
                      <a16:creationId xmlns:a16="http://schemas.microsoft.com/office/drawing/2014/main" id="{3AF6C92F-779A-422E-9652-ABF6974D2399}"/>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67" name="Straight Connector 466">
                  <a:extLst>
                    <a:ext uri="{FF2B5EF4-FFF2-40B4-BE49-F238E27FC236}">
                      <a16:creationId xmlns:a16="http://schemas.microsoft.com/office/drawing/2014/main" id="{FC38DD06-8941-4AC4-B0E8-29FB7CDCBFD2}"/>
                    </a:ext>
                  </a:extLst>
                </p:cNvPr>
                <p:cNvCxnSpPr>
                  <a:cxnSpLocks/>
                  <a:stCxn id="466"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448" name="Group 447">
                <a:extLst>
                  <a:ext uri="{FF2B5EF4-FFF2-40B4-BE49-F238E27FC236}">
                    <a16:creationId xmlns:a16="http://schemas.microsoft.com/office/drawing/2014/main" id="{82052450-91B0-4FF9-AC6B-B44366BE23F9}"/>
                  </a:ext>
                </a:extLst>
              </p:cNvPr>
              <p:cNvGrpSpPr/>
              <p:nvPr/>
            </p:nvGrpSpPr>
            <p:grpSpPr>
              <a:xfrm rot="5400000" flipH="1">
                <a:off x="4703670" y="2752975"/>
                <a:ext cx="108000" cy="430530"/>
                <a:chOff x="4196940" y="2232660"/>
                <a:chExt cx="108000" cy="430530"/>
              </a:xfrm>
            </p:grpSpPr>
            <p:sp>
              <p:nvSpPr>
                <p:cNvPr id="464" name="Oval 463">
                  <a:extLst>
                    <a:ext uri="{FF2B5EF4-FFF2-40B4-BE49-F238E27FC236}">
                      <a16:creationId xmlns:a16="http://schemas.microsoft.com/office/drawing/2014/main" id="{5A4F42D1-9A1E-409B-AEBC-B5E9CA2AF4D6}"/>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65" name="Straight Connector 464">
                  <a:extLst>
                    <a:ext uri="{FF2B5EF4-FFF2-40B4-BE49-F238E27FC236}">
                      <a16:creationId xmlns:a16="http://schemas.microsoft.com/office/drawing/2014/main" id="{BB2C214F-DD91-48FB-A273-B650F04B914F}"/>
                    </a:ext>
                  </a:extLst>
                </p:cNvPr>
                <p:cNvCxnSpPr>
                  <a:cxnSpLocks/>
                  <a:stCxn id="464"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449" name="Group 448">
                <a:extLst>
                  <a:ext uri="{FF2B5EF4-FFF2-40B4-BE49-F238E27FC236}">
                    <a16:creationId xmlns:a16="http://schemas.microsoft.com/office/drawing/2014/main" id="{DC759F61-36B1-4338-A370-CFE9EFC5CD41}"/>
                  </a:ext>
                </a:extLst>
              </p:cNvPr>
              <p:cNvGrpSpPr/>
              <p:nvPr/>
            </p:nvGrpSpPr>
            <p:grpSpPr>
              <a:xfrm flipV="1">
                <a:off x="4196940" y="3292975"/>
                <a:ext cx="108000" cy="430530"/>
                <a:chOff x="4196940" y="2232660"/>
                <a:chExt cx="108000" cy="430530"/>
              </a:xfrm>
            </p:grpSpPr>
            <p:sp>
              <p:nvSpPr>
                <p:cNvPr id="462" name="Oval 461">
                  <a:extLst>
                    <a:ext uri="{FF2B5EF4-FFF2-40B4-BE49-F238E27FC236}">
                      <a16:creationId xmlns:a16="http://schemas.microsoft.com/office/drawing/2014/main" id="{36161432-5BE7-4C52-BEE7-58CE404F1368}"/>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63" name="Straight Connector 462">
                  <a:extLst>
                    <a:ext uri="{FF2B5EF4-FFF2-40B4-BE49-F238E27FC236}">
                      <a16:creationId xmlns:a16="http://schemas.microsoft.com/office/drawing/2014/main" id="{B57A8247-8DF9-4C64-879E-D9CC33F66C79}"/>
                    </a:ext>
                  </a:extLst>
                </p:cNvPr>
                <p:cNvCxnSpPr>
                  <a:cxnSpLocks/>
                  <a:stCxn id="462"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450" name="Group 449">
                <a:extLst>
                  <a:ext uri="{FF2B5EF4-FFF2-40B4-BE49-F238E27FC236}">
                    <a16:creationId xmlns:a16="http://schemas.microsoft.com/office/drawing/2014/main" id="{5206CBDC-31DB-41CA-9D0D-0EA5F1441F72}"/>
                  </a:ext>
                </a:extLst>
              </p:cNvPr>
              <p:cNvGrpSpPr/>
              <p:nvPr/>
            </p:nvGrpSpPr>
            <p:grpSpPr>
              <a:xfrm rot="2846889" flipH="1">
                <a:off x="4610065" y="2398331"/>
                <a:ext cx="108000" cy="430530"/>
                <a:chOff x="4196940" y="2232660"/>
                <a:chExt cx="108000" cy="430530"/>
              </a:xfrm>
            </p:grpSpPr>
            <p:sp>
              <p:nvSpPr>
                <p:cNvPr id="460" name="Oval 459">
                  <a:extLst>
                    <a:ext uri="{FF2B5EF4-FFF2-40B4-BE49-F238E27FC236}">
                      <a16:creationId xmlns:a16="http://schemas.microsoft.com/office/drawing/2014/main" id="{E3400337-B9E4-42F3-A593-185212D3420E}"/>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61" name="Straight Connector 460">
                  <a:extLst>
                    <a:ext uri="{FF2B5EF4-FFF2-40B4-BE49-F238E27FC236}">
                      <a16:creationId xmlns:a16="http://schemas.microsoft.com/office/drawing/2014/main" id="{1F753FDB-BB3E-4A98-904B-E3DDA8FB2149}"/>
                    </a:ext>
                  </a:extLst>
                </p:cNvPr>
                <p:cNvCxnSpPr>
                  <a:cxnSpLocks/>
                  <a:stCxn id="460"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451" name="Group 450">
                <a:extLst>
                  <a:ext uri="{FF2B5EF4-FFF2-40B4-BE49-F238E27FC236}">
                    <a16:creationId xmlns:a16="http://schemas.microsoft.com/office/drawing/2014/main" id="{F91381D1-0123-40EF-BCA0-8E084877C20B}"/>
                  </a:ext>
                </a:extLst>
              </p:cNvPr>
              <p:cNvGrpSpPr/>
              <p:nvPr/>
            </p:nvGrpSpPr>
            <p:grpSpPr>
              <a:xfrm rot="18753111">
                <a:off x="3783814" y="2385120"/>
                <a:ext cx="108000" cy="430530"/>
                <a:chOff x="4196940" y="2232660"/>
                <a:chExt cx="108000" cy="430530"/>
              </a:xfrm>
            </p:grpSpPr>
            <p:sp>
              <p:nvSpPr>
                <p:cNvPr id="458" name="Oval 457">
                  <a:extLst>
                    <a:ext uri="{FF2B5EF4-FFF2-40B4-BE49-F238E27FC236}">
                      <a16:creationId xmlns:a16="http://schemas.microsoft.com/office/drawing/2014/main" id="{2B295273-C826-4D5C-ACB4-DBFC65F1A431}"/>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59" name="Straight Connector 458">
                  <a:extLst>
                    <a:ext uri="{FF2B5EF4-FFF2-40B4-BE49-F238E27FC236}">
                      <a16:creationId xmlns:a16="http://schemas.microsoft.com/office/drawing/2014/main" id="{FBFD534A-5517-428E-AED1-992BA25833B5}"/>
                    </a:ext>
                  </a:extLst>
                </p:cNvPr>
                <p:cNvCxnSpPr>
                  <a:cxnSpLocks/>
                  <a:stCxn id="458"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452" name="Group 451">
                <a:extLst>
                  <a:ext uri="{FF2B5EF4-FFF2-40B4-BE49-F238E27FC236}">
                    <a16:creationId xmlns:a16="http://schemas.microsoft.com/office/drawing/2014/main" id="{7F63AE1B-9DCC-420C-9AB6-4A383D467291}"/>
                  </a:ext>
                </a:extLst>
              </p:cNvPr>
              <p:cNvGrpSpPr/>
              <p:nvPr/>
            </p:nvGrpSpPr>
            <p:grpSpPr>
              <a:xfrm rot="18753111" flipH="1" flipV="1">
                <a:off x="4610064" y="3096103"/>
                <a:ext cx="108000" cy="430530"/>
                <a:chOff x="4196940" y="2232660"/>
                <a:chExt cx="108000" cy="430530"/>
              </a:xfrm>
            </p:grpSpPr>
            <p:sp>
              <p:nvSpPr>
                <p:cNvPr id="456" name="Oval 455">
                  <a:extLst>
                    <a:ext uri="{FF2B5EF4-FFF2-40B4-BE49-F238E27FC236}">
                      <a16:creationId xmlns:a16="http://schemas.microsoft.com/office/drawing/2014/main" id="{DE266140-6E66-4DF6-A53C-33F6BD27DE1D}"/>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57" name="Straight Connector 456">
                  <a:extLst>
                    <a:ext uri="{FF2B5EF4-FFF2-40B4-BE49-F238E27FC236}">
                      <a16:creationId xmlns:a16="http://schemas.microsoft.com/office/drawing/2014/main" id="{96685D0F-5700-4D24-B3D2-982251E96A07}"/>
                    </a:ext>
                  </a:extLst>
                </p:cNvPr>
                <p:cNvCxnSpPr>
                  <a:cxnSpLocks/>
                  <a:stCxn id="456"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453" name="Group 452">
                <a:extLst>
                  <a:ext uri="{FF2B5EF4-FFF2-40B4-BE49-F238E27FC236}">
                    <a16:creationId xmlns:a16="http://schemas.microsoft.com/office/drawing/2014/main" id="{25C5AFDF-3BB7-4449-B6F3-A96C46A31C8F}"/>
                  </a:ext>
                </a:extLst>
              </p:cNvPr>
              <p:cNvGrpSpPr/>
              <p:nvPr/>
            </p:nvGrpSpPr>
            <p:grpSpPr>
              <a:xfrm rot="2846889" flipV="1">
                <a:off x="3783813" y="3082892"/>
                <a:ext cx="108000" cy="430530"/>
                <a:chOff x="4196940" y="2232660"/>
                <a:chExt cx="108000" cy="430530"/>
              </a:xfrm>
            </p:grpSpPr>
            <p:sp>
              <p:nvSpPr>
                <p:cNvPr id="454" name="Oval 453">
                  <a:extLst>
                    <a:ext uri="{FF2B5EF4-FFF2-40B4-BE49-F238E27FC236}">
                      <a16:creationId xmlns:a16="http://schemas.microsoft.com/office/drawing/2014/main" id="{E3A3E207-941C-4A35-BB21-C160A350CA9F}"/>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55" name="Straight Connector 454">
                  <a:extLst>
                    <a:ext uri="{FF2B5EF4-FFF2-40B4-BE49-F238E27FC236}">
                      <a16:creationId xmlns:a16="http://schemas.microsoft.com/office/drawing/2014/main" id="{91AE0D58-0688-4A57-B414-74C675DB99FF}"/>
                    </a:ext>
                  </a:extLst>
                </p:cNvPr>
                <p:cNvCxnSpPr>
                  <a:cxnSpLocks/>
                  <a:stCxn id="454"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sp>
          <p:nvSpPr>
            <p:cNvPr id="440" name="Chord 439">
              <a:extLst>
                <a:ext uri="{FF2B5EF4-FFF2-40B4-BE49-F238E27FC236}">
                  <a16:creationId xmlns:a16="http://schemas.microsoft.com/office/drawing/2014/main" id="{2820BAD9-1A5B-444D-A48C-BEC4401091B7}"/>
                </a:ext>
              </a:extLst>
            </p:cNvPr>
            <p:cNvSpPr/>
            <p:nvPr/>
          </p:nvSpPr>
          <p:spPr>
            <a:xfrm rot="15841113">
              <a:off x="1875633" y="2655237"/>
              <a:ext cx="195309" cy="235857"/>
            </a:xfrm>
            <a:prstGeom prst="chord">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1" name="Chord 440">
              <a:extLst>
                <a:ext uri="{FF2B5EF4-FFF2-40B4-BE49-F238E27FC236}">
                  <a16:creationId xmlns:a16="http://schemas.microsoft.com/office/drawing/2014/main" id="{F192F10C-4E39-41FE-A68A-372DDD9B2BF5}"/>
                </a:ext>
              </a:extLst>
            </p:cNvPr>
            <p:cNvSpPr/>
            <p:nvPr/>
          </p:nvSpPr>
          <p:spPr>
            <a:xfrm rot="5758887" flipH="1">
              <a:off x="1480316" y="2655237"/>
              <a:ext cx="195309" cy="235857"/>
            </a:xfrm>
            <a:prstGeom prst="chord">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2" name="Moon 441">
              <a:extLst>
                <a:ext uri="{FF2B5EF4-FFF2-40B4-BE49-F238E27FC236}">
                  <a16:creationId xmlns:a16="http://schemas.microsoft.com/office/drawing/2014/main" id="{1A5ECB18-B239-444F-B812-BB76764B5C1A}"/>
                </a:ext>
              </a:extLst>
            </p:cNvPr>
            <p:cNvSpPr/>
            <p:nvPr/>
          </p:nvSpPr>
          <p:spPr>
            <a:xfrm rot="16200000">
              <a:off x="1721470" y="2903791"/>
              <a:ext cx="151704" cy="589520"/>
            </a:xfrm>
            <a:prstGeom prst="moon">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43" name="Straight Connector 442">
              <a:extLst>
                <a:ext uri="{FF2B5EF4-FFF2-40B4-BE49-F238E27FC236}">
                  <a16:creationId xmlns:a16="http://schemas.microsoft.com/office/drawing/2014/main" id="{4F02B8FB-10DE-4A58-9992-A5657A05F198}"/>
                </a:ext>
              </a:extLst>
            </p:cNvPr>
            <p:cNvCxnSpPr>
              <a:cxnSpLocks/>
            </p:cNvCxnSpPr>
            <p:nvPr/>
          </p:nvCxnSpPr>
          <p:spPr>
            <a:xfrm>
              <a:off x="1577970" y="2577918"/>
              <a:ext cx="127464" cy="12365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4" name="Straight Connector 443">
              <a:extLst>
                <a:ext uri="{FF2B5EF4-FFF2-40B4-BE49-F238E27FC236}">
                  <a16:creationId xmlns:a16="http://schemas.microsoft.com/office/drawing/2014/main" id="{02070B49-F6EA-40A9-BF48-4F8D7DF738BB}"/>
                </a:ext>
              </a:extLst>
            </p:cNvPr>
            <p:cNvCxnSpPr>
              <a:cxnSpLocks/>
            </p:cNvCxnSpPr>
            <p:nvPr/>
          </p:nvCxnSpPr>
          <p:spPr>
            <a:xfrm flipH="1">
              <a:off x="1872247" y="2577918"/>
              <a:ext cx="127464" cy="12365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70" name="Group 469">
            <a:extLst>
              <a:ext uri="{FF2B5EF4-FFF2-40B4-BE49-F238E27FC236}">
                <a16:creationId xmlns:a16="http://schemas.microsoft.com/office/drawing/2014/main" id="{433ACEB6-2969-4A77-B695-F72DE45418BC}"/>
              </a:ext>
            </a:extLst>
          </p:cNvPr>
          <p:cNvGrpSpPr/>
          <p:nvPr/>
        </p:nvGrpSpPr>
        <p:grpSpPr>
          <a:xfrm>
            <a:off x="4884518" y="3718915"/>
            <a:ext cx="720000" cy="720000"/>
            <a:chOff x="1081261" y="2188271"/>
            <a:chExt cx="1432560" cy="1490845"/>
          </a:xfrm>
        </p:grpSpPr>
        <p:grpSp>
          <p:nvGrpSpPr>
            <p:cNvPr id="471" name="Group 470">
              <a:extLst>
                <a:ext uri="{FF2B5EF4-FFF2-40B4-BE49-F238E27FC236}">
                  <a16:creationId xmlns:a16="http://schemas.microsoft.com/office/drawing/2014/main" id="{AEA83A3C-B749-4A12-86CC-B690588DEFCF}"/>
                </a:ext>
              </a:extLst>
            </p:cNvPr>
            <p:cNvGrpSpPr/>
            <p:nvPr/>
          </p:nvGrpSpPr>
          <p:grpSpPr>
            <a:xfrm>
              <a:off x="1081261" y="2188271"/>
              <a:ext cx="1432560" cy="1490845"/>
              <a:chOff x="3540375" y="2232660"/>
              <a:chExt cx="1432560" cy="1490845"/>
            </a:xfrm>
          </p:grpSpPr>
          <p:sp>
            <p:nvSpPr>
              <p:cNvPr id="477" name="Oval 476">
                <a:extLst>
                  <a:ext uri="{FF2B5EF4-FFF2-40B4-BE49-F238E27FC236}">
                    <a16:creationId xmlns:a16="http://schemas.microsoft.com/office/drawing/2014/main" id="{B400AA9D-2A1E-404A-B752-57B4F00F6C1F}"/>
                  </a:ext>
                </a:extLst>
              </p:cNvPr>
              <p:cNvSpPr/>
              <p:nvPr/>
            </p:nvSpPr>
            <p:spPr>
              <a:xfrm>
                <a:off x="3710940" y="2428240"/>
                <a:ext cx="1080000" cy="1080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78" name="Group 477">
                <a:extLst>
                  <a:ext uri="{FF2B5EF4-FFF2-40B4-BE49-F238E27FC236}">
                    <a16:creationId xmlns:a16="http://schemas.microsoft.com/office/drawing/2014/main" id="{300EA0DE-B7FB-4CBB-AF77-FF9876C90E5B}"/>
                  </a:ext>
                </a:extLst>
              </p:cNvPr>
              <p:cNvGrpSpPr/>
              <p:nvPr/>
            </p:nvGrpSpPr>
            <p:grpSpPr>
              <a:xfrm>
                <a:off x="4196940" y="2232660"/>
                <a:ext cx="108000" cy="430530"/>
                <a:chOff x="4196940" y="2232660"/>
                <a:chExt cx="108000" cy="430530"/>
              </a:xfrm>
            </p:grpSpPr>
            <p:sp>
              <p:nvSpPr>
                <p:cNvPr id="500" name="Oval 499">
                  <a:extLst>
                    <a:ext uri="{FF2B5EF4-FFF2-40B4-BE49-F238E27FC236}">
                      <a16:creationId xmlns:a16="http://schemas.microsoft.com/office/drawing/2014/main" id="{0C779155-E4CB-43E4-8881-22285EDC1CA5}"/>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01" name="Straight Connector 500">
                  <a:extLst>
                    <a:ext uri="{FF2B5EF4-FFF2-40B4-BE49-F238E27FC236}">
                      <a16:creationId xmlns:a16="http://schemas.microsoft.com/office/drawing/2014/main" id="{4A4E978F-1AA2-4CD4-8E84-9645C0CC7360}"/>
                    </a:ext>
                  </a:extLst>
                </p:cNvPr>
                <p:cNvCxnSpPr>
                  <a:cxnSpLocks/>
                  <a:stCxn id="500"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479" name="Group 478">
                <a:extLst>
                  <a:ext uri="{FF2B5EF4-FFF2-40B4-BE49-F238E27FC236}">
                    <a16:creationId xmlns:a16="http://schemas.microsoft.com/office/drawing/2014/main" id="{C1BC0087-F865-4156-82B7-18A1EEA17E90}"/>
                  </a:ext>
                </a:extLst>
              </p:cNvPr>
              <p:cNvGrpSpPr/>
              <p:nvPr/>
            </p:nvGrpSpPr>
            <p:grpSpPr>
              <a:xfrm rot="16200000">
                <a:off x="3701640" y="2752975"/>
                <a:ext cx="108000" cy="430530"/>
                <a:chOff x="4196940" y="2232660"/>
                <a:chExt cx="108000" cy="430530"/>
              </a:xfrm>
            </p:grpSpPr>
            <p:sp>
              <p:nvSpPr>
                <p:cNvPr id="498" name="Oval 497">
                  <a:extLst>
                    <a:ext uri="{FF2B5EF4-FFF2-40B4-BE49-F238E27FC236}">
                      <a16:creationId xmlns:a16="http://schemas.microsoft.com/office/drawing/2014/main" id="{3CC1B72E-84AA-42E7-AD06-D836CDEE1431}"/>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99" name="Straight Connector 498">
                  <a:extLst>
                    <a:ext uri="{FF2B5EF4-FFF2-40B4-BE49-F238E27FC236}">
                      <a16:creationId xmlns:a16="http://schemas.microsoft.com/office/drawing/2014/main" id="{29A4514A-218C-4D18-92BC-3365C9DB9C64}"/>
                    </a:ext>
                  </a:extLst>
                </p:cNvPr>
                <p:cNvCxnSpPr>
                  <a:cxnSpLocks/>
                  <a:stCxn id="498"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480" name="Group 479">
                <a:extLst>
                  <a:ext uri="{FF2B5EF4-FFF2-40B4-BE49-F238E27FC236}">
                    <a16:creationId xmlns:a16="http://schemas.microsoft.com/office/drawing/2014/main" id="{CD18F9EF-5DC4-4C71-83A0-BC61C541A2BD}"/>
                  </a:ext>
                </a:extLst>
              </p:cNvPr>
              <p:cNvGrpSpPr/>
              <p:nvPr/>
            </p:nvGrpSpPr>
            <p:grpSpPr>
              <a:xfrm rot="5400000" flipH="1">
                <a:off x="4703670" y="2752975"/>
                <a:ext cx="108000" cy="430530"/>
                <a:chOff x="4196940" y="2232660"/>
                <a:chExt cx="108000" cy="430530"/>
              </a:xfrm>
            </p:grpSpPr>
            <p:sp>
              <p:nvSpPr>
                <p:cNvPr id="496" name="Oval 495">
                  <a:extLst>
                    <a:ext uri="{FF2B5EF4-FFF2-40B4-BE49-F238E27FC236}">
                      <a16:creationId xmlns:a16="http://schemas.microsoft.com/office/drawing/2014/main" id="{E2ED0B35-BBE5-46C1-9E80-5FE8140929CD}"/>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97" name="Straight Connector 496">
                  <a:extLst>
                    <a:ext uri="{FF2B5EF4-FFF2-40B4-BE49-F238E27FC236}">
                      <a16:creationId xmlns:a16="http://schemas.microsoft.com/office/drawing/2014/main" id="{5E5CE0CA-7C45-4FAD-A9DF-694B6FD92FE4}"/>
                    </a:ext>
                  </a:extLst>
                </p:cNvPr>
                <p:cNvCxnSpPr>
                  <a:cxnSpLocks/>
                  <a:stCxn id="496"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481" name="Group 480">
                <a:extLst>
                  <a:ext uri="{FF2B5EF4-FFF2-40B4-BE49-F238E27FC236}">
                    <a16:creationId xmlns:a16="http://schemas.microsoft.com/office/drawing/2014/main" id="{28578327-E056-4A4A-87C5-940647A9E9BB}"/>
                  </a:ext>
                </a:extLst>
              </p:cNvPr>
              <p:cNvGrpSpPr/>
              <p:nvPr/>
            </p:nvGrpSpPr>
            <p:grpSpPr>
              <a:xfrm flipV="1">
                <a:off x="4196940" y="3292975"/>
                <a:ext cx="108000" cy="430530"/>
                <a:chOff x="4196940" y="2232660"/>
                <a:chExt cx="108000" cy="430530"/>
              </a:xfrm>
            </p:grpSpPr>
            <p:sp>
              <p:nvSpPr>
                <p:cNvPr id="494" name="Oval 493">
                  <a:extLst>
                    <a:ext uri="{FF2B5EF4-FFF2-40B4-BE49-F238E27FC236}">
                      <a16:creationId xmlns:a16="http://schemas.microsoft.com/office/drawing/2014/main" id="{2192828B-9111-41A4-8655-0E9992A00B26}"/>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95" name="Straight Connector 494">
                  <a:extLst>
                    <a:ext uri="{FF2B5EF4-FFF2-40B4-BE49-F238E27FC236}">
                      <a16:creationId xmlns:a16="http://schemas.microsoft.com/office/drawing/2014/main" id="{B4E75E0B-277B-4431-BECB-42393600BDC4}"/>
                    </a:ext>
                  </a:extLst>
                </p:cNvPr>
                <p:cNvCxnSpPr>
                  <a:cxnSpLocks/>
                  <a:stCxn id="494"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482" name="Group 481">
                <a:extLst>
                  <a:ext uri="{FF2B5EF4-FFF2-40B4-BE49-F238E27FC236}">
                    <a16:creationId xmlns:a16="http://schemas.microsoft.com/office/drawing/2014/main" id="{9026F4ED-B52E-47ED-B7E6-CDD2782A4258}"/>
                  </a:ext>
                </a:extLst>
              </p:cNvPr>
              <p:cNvGrpSpPr/>
              <p:nvPr/>
            </p:nvGrpSpPr>
            <p:grpSpPr>
              <a:xfrm rot="2846889" flipH="1">
                <a:off x="4610065" y="2398331"/>
                <a:ext cx="108000" cy="430530"/>
                <a:chOff x="4196940" y="2232660"/>
                <a:chExt cx="108000" cy="430530"/>
              </a:xfrm>
            </p:grpSpPr>
            <p:sp>
              <p:nvSpPr>
                <p:cNvPr id="492" name="Oval 491">
                  <a:extLst>
                    <a:ext uri="{FF2B5EF4-FFF2-40B4-BE49-F238E27FC236}">
                      <a16:creationId xmlns:a16="http://schemas.microsoft.com/office/drawing/2014/main" id="{CADE35B7-0FD6-4F49-AA83-F70F336776FA}"/>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93" name="Straight Connector 492">
                  <a:extLst>
                    <a:ext uri="{FF2B5EF4-FFF2-40B4-BE49-F238E27FC236}">
                      <a16:creationId xmlns:a16="http://schemas.microsoft.com/office/drawing/2014/main" id="{4C8284EF-1CD3-4586-A5AA-A3DEE7FF84B8}"/>
                    </a:ext>
                  </a:extLst>
                </p:cNvPr>
                <p:cNvCxnSpPr>
                  <a:cxnSpLocks/>
                  <a:stCxn id="492"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483" name="Group 482">
                <a:extLst>
                  <a:ext uri="{FF2B5EF4-FFF2-40B4-BE49-F238E27FC236}">
                    <a16:creationId xmlns:a16="http://schemas.microsoft.com/office/drawing/2014/main" id="{8F343E9A-0B1F-4138-814B-09AA494B1A4D}"/>
                  </a:ext>
                </a:extLst>
              </p:cNvPr>
              <p:cNvGrpSpPr/>
              <p:nvPr/>
            </p:nvGrpSpPr>
            <p:grpSpPr>
              <a:xfrm rot="18753111">
                <a:off x="3783814" y="2385120"/>
                <a:ext cx="108000" cy="430530"/>
                <a:chOff x="4196940" y="2232660"/>
                <a:chExt cx="108000" cy="430530"/>
              </a:xfrm>
            </p:grpSpPr>
            <p:sp>
              <p:nvSpPr>
                <p:cNvPr id="490" name="Oval 489">
                  <a:extLst>
                    <a:ext uri="{FF2B5EF4-FFF2-40B4-BE49-F238E27FC236}">
                      <a16:creationId xmlns:a16="http://schemas.microsoft.com/office/drawing/2014/main" id="{11275A1D-712B-463A-B794-3DC232CFC888}"/>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91" name="Straight Connector 490">
                  <a:extLst>
                    <a:ext uri="{FF2B5EF4-FFF2-40B4-BE49-F238E27FC236}">
                      <a16:creationId xmlns:a16="http://schemas.microsoft.com/office/drawing/2014/main" id="{9AD1AB0E-214E-45AA-827C-646BD12A7FCF}"/>
                    </a:ext>
                  </a:extLst>
                </p:cNvPr>
                <p:cNvCxnSpPr>
                  <a:cxnSpLocks/>
                  <a:stCxn id="490"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484" name="Group 483">
                <a:extLst>
                  <a:ext uri="{FF2B5EF4-FFF2-40B4-BE49-F238E27FC236}">
                    <a16:creationId xmlns:a16="http://schemas.microsoft.com/office/drawing/2014/main" id="{8B9B8745-E047-4FF5-896A-0651CFB8EDBF}"/>
                  </a:ext>
                </a:extLst>
              </p:cNvPr>
              <p:cNvGrpSpPr/>
              <p:nvPr/>
            </p:nvGrpSpPr>
            <p:grpSpPr>
              <a:xfrm rot="18753111" flipH="1" flipV="1">
                <a:off x="4610064" y="3096103"/>
                <a:ext cx="108000" cy="430530"/>
                <a:chOff x="4196940" y="2232660"/>
                <a:chExt cx="108000" cy="430530"/>
              </a:xfrm>
            </p:grpSpPr>
            <p:sp>
              <p:nvSpPr>
                <p:cNvPr id="488" name="Oval 487">
                  <a:extLst>
                    <a:ext uri="{FF2B5EF4-FFF2-40B4-BE49-F238E27FC236}">
                      <a16:creationId xmlns:a16="http://schemas.microsoft.com/office/drawing/2014/main" id="{323A8530-F039-4D7F-814F-AC3C407EE9DC}"/>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89" name="Straight Connector 488">
                  <a:extLst>
                    <a:ext uri="{FF2B5EF4-FFF2-40B4-BE49-F238E27FC236}">
                      <a16:creationId xmlns:a16="http://schemas.microsoft.com/office/drawing/2014/main" id="{54160A85-FD5F-466C-A8AF-3F4662AF3062}"/>
                    </a:ext>
                  </a:extLst>
                </p:cNvPr>
                <p:cNvCxnSpPr>
                  <a:cxnSpLocks/>
                  <a:stCxn id="488"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485" name="Group 484">
                <a:extLst>
                  <a:ext uri="{FF2B5EF4-FFF2-40B4-BE49-F238E27FC236}">
                    <a16:creationId xmlns:a16="http://schemas.microsoft.com/office/drawing/2014/main" id="{467D7439-5B67-47C3-817B-E41055CCC4B6}"/>
                  </a:ext>
                </a:extLst>
              </p:cNvPr>
              <p:cNvGrpSpPr/>
              <p:nvPr/>
            </p:nvGrpSpPr>
            <p:grpSpPr>
              <a:xfrm rot="2846889" flipV="1">
                <a:off x="3783813" y="3082892"/>
                <a:ext cx="108000" cy="430530"/>
                <a:chOff x="4196940" y="2232660"/>
                <a:chExt cx="108000" cy="430530"/>
              </a:xfrm>
            </p:grpSpPr>
            <p:sp>
              <p:nvSpPr>
                <p:cNvPr id="486" name="Oval 485">
                  <a:extLst>
                    <a:ext uri="{FF2B5EF4-FFF2-40B4-BE49-F238E27FC236}">
                      <a16:creationId xmlns:a16="http://schemas.microsoft.com/office/drawing/2014/main" id="{F65C1429-59FE-41DB-BE62-F1FCFDFA62C6}"/>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87" name="Straight Connector 486">
                  <a:extLst>
                    <a:ext uri="{FF2B5EF4-FFF2-40B4-BE49-F238E27FC236}">
                      <a16:creationId xmlns:a16="http://schemas.microsoft.com/office/drawing/2014/main" id="{B41DD748-B5C3-4919-8365-DBD1F967977D}"/>
                    </a:ext>
                  </a:extLst>
                </p:cNvPr>
                <p:cNvCxnSpPr>
                  <a:cxnSpLocks/>
                  <a:stCxn id="486"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sp>
          <p:nvSpPr>
            <p:cNvPr id="472" name="Chord 471">
              <a:extLst>
                <a:ext uri="{FF2B5EF4-FFF2-40B4-BE49-F238E27FC236}">
                  <a16:creationId xmlns:a16="http://schemas.microsoft.com/office/drawing/2014/main" id="{7D2545CE-BBD9-40E1-BB78-54771B32A3FF}"/>
                </a:ext>
              </a:extLst>
            </p:cNvPr>
            <p:cNvSpPr/>
            <p:nvPr/>
          </p:nvSpPr>
          <p:spPr>
            <a:xfrm rot="15841113">
              <a:off x="1875633" y="2655237"/>
              <a:ext cx="195309" cy="235857"/>
            </a:xfrm>
            <a:prstGeom prst="chord">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3" name="Chord 472">
              <a:extLst>
                <a:ext uri="{FF2B5EF4-FFF2-40B4-BE49-F238E27FC236}">
                  <a16:creationId xmlns:a16="http://schemas.microsoft.com/office/drawing/2014/main" id="{7CAA2DC2-4EE2-41AC-A8DF-FC224CFA4781}"/>
                </a:ext>
              </a:extLst>
            </p:cNvPr>
            <p:cNvSpPr/>
            <p:nvPr/>
          </p:nvSpPr>
          <p:spPr>
            <a:xfrm rot="5758887" flipH="1">
              <a:off x="1480316" y="2655237"/>
              <a:ext cx="195309" cy="235857"/>
            </a:xfrm>
            <a:prstGeom prst="chord">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4" name="Moon 473">
              <a:extLst>
                <a:ext uri="{FF2B5EF4-FFF2-40B4-BE49-F238E27FC236}">
                  <a16:creationId xmlns:a16="http://schemas.microsoft.com/office/drawing/2014/main" id="{CE71D565-6FD5-44F0-B452-F2441318E816}"/>
                </a:ext>
              </a:extLst>
            </p:cNvPr>
            <p:cNvSpPr/>
            <p:nvPr/>
          </p:nvSpPr>
          <p:spPr>
            <a:xfrm rot="16200000">
              <a:off x="1721470" y="2903791"/>
              <a:ext cx="151704" cy="589520"/>
            </a:xfrm>
            <a:prstGeom prst="moon">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75" name="Straight Connector 474">
              <a:extLst>
                <a:ext uri="{FF2B5EF4-FFF2-40B4-BE49-F238E27FC236}">
                  <a16:creationId xmlns:a16="http://schemas.microsoft.com/office/drawing/2014/main" id="{5707BF22-3353-4C9C-9974-EB51FD56786A}"/>
                </a:ext>
              </a:extLst>
            </p:cNvPr>
            <p:cNvCxnSpPr>
              <a:cxnSpLocks/>
            </p:cNvCxnSpPr>
            <p:nvPr/>
          </p:nvCxnSpPr>
          <p:spPr>
            <a:xfrm>
              <a:off x="1577970" y="2577918"/>
              <a:ext cx="127464" cy="12365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6" name="Straight Connector 475">
              <a:extLst>
                <a:ext uri="{FF2B5EF4-FFF2-40B4-BE49-F238E27FC236}">
                  <a16:creationId xmlns:a16="http://schemas.microsoft.com/office/drawing/2014/main" id="{3E79561E-FCA6-4843-B658-23CD08487CED}"/>
                </a:ext>
              </a:extLst>
            </p:cNvPr>
            <p:cNvCxnSpPr>
              <a:cxnSpLocks/>
            </p:cNvCxnSpPr>
            <p:nvPr/>
          </p:nvCxnSpPr>
          <p:spPr>
            <a:xfrm flipH="1">
              <a:off x="1872247" y="2577918"/>
              <a:ext cx="127464" cy="12365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02" name="Group 501">
            <a:extLst>
              <a:ext uri="{FF2B5EF4-FFF2-40B4-BE49-F238E27FC236}">
                <a16:creationId xmlns:a16="http://schemas.microsoft.com/office/drawing/2014/main" id="{A2A86DC8-F4E5-402B-80DC-2F923D6502F6}"/>
              </a:ext>
            </a:extLst>
          </p:cNvPr>
          <p:cNvGrpSpPr/>
          <p:nvPr/>
        </p:nvGrpSpPr>
        <p:grpSpPr>
          <a:xfrm>
            <a:off x="4334474" y="1424310"/>
            <a:ext cx="720000" cy="720000"/>
            <a:chOff x="1081261" y="2188271"/>
            <a:chExt cx="1432560" cy="1490845"/>
          </a:xfrm>
        </p:grpSpPr>
        <p:grpSp>
          <p:nvGrpSpPr>
            <p:cNvPr id="503" name="Group 502">
              <a:extLst>
                <a:ext uri="{FF2B5EF4-FFF2-40B4-BE49-F238E27FC236}">
                  <a16:creationId xmlns:a16="http://schemas.microsoft.com/office/drawing/2014/main" id="{3A1B371D-CC44-4B38-9C42-0ABCA45A5DDD}"/>
                </a:ext>
              </a:extLst>
            </p:cNvPr>
            <p:cNvGrpSpPr/>
            <p:nvPr/>
          </p:nvGrpSpPr>
          <p:grpSpPr>
            <a:xfrm>
              <a:off x="1081261" y="2188271"/>
              <a:ext cx="1432560" cy="1490845"/>
              <a:chOff x="3540375" y="2232660"/>
              <a:chExt cx="1432560" cy="1490845"/>
            </a:xfrm>
          </p:grpSpPr>
          <p:sp>
            <p:nvSpPr>
              <p:cNvPr id="509" name="Oval 508">
                <a:extLst>
                  <a:ext uri="{FF2B5EF4-FFF2-40B4-BE49-F238E27FC236}">
                    <a16:creationId xmlns:a16="http://schemas.microsoft.com/office/drawing/2014/main" id="{5AB9BCA1-C0C6-4FC8-AEDF-7D5A341F6E01}"/>
                  </a:ext>
                </a:extLst>
              </p:cNvPr>
              <p:cNvSpPr/>
              <p:nvPr/>
            </p:nvSpPr>
            <p:spPr>
              <a:xfrm>
                <a:off x="3710940" y="2428240"/>
                <a:ext cx="1080000" cy="1080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510" name="Group 509">
                <a:extLst>
                  <a:ext uri="{FF2B5EF4-FFF2-40B4-BE49-F238E27FC236}">
                    <a16:creationId xmlns:a16="http://schemas.microsoft.com/office/drawing/2014/main" id="{DDE9C697-49FC-4654-ACE2-BF60BA12B145}"/>
                  </a:ext>
                </a:extLst>
              </p:cNvPr>
              <p:cNvGrpSpPr/>
              <p:nvPr/>
            </p:nvGrpSpPr>
            <p:grpSpPr>
              <a:xfrm>
                <a:off x="4196940" y="2232660"/>
                <a:ext cx="108000" cy="430530"/>
                <a:chOff x="4196940" y="2232660"/>
                <a:chExt cx="108000" cy="430530"/>
              </a:xfrm>
            </p:grpSpPr>
            <p:sp>
              <p:nvSpPr>
                <p:cNvPr id="532" name="Oval 531">
                  <a:extLst>
                    <a:ext uri="{FF2B5EF4-FFF2-40B4-BE49-F238E27FC236}">
                      <a16:creationId xmlns:a16="http://schemas.microsoft.com/office/drawing/2014/main" id="{A031C149-5921-46D2-9B23-1739500B7468}"/>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33" name="Straight Connector 532">
                  <a:extLst>
                    <a:ext uri="{FF2B5EF4-FFF2-40B4-BE49-F238E27FC236}">
                      <a16:creationId xmlns:a16="http://schemas.microsoft.com/office/drawing/2014/main" id="{3B310833-27ED-4951-99C2-C2A7E147C58F}"/>
                    </a:ext>
                  </a:extLst>
                </p:cNvPr>
                <p:cNvCxnSpPr>
                  <a:cxnSpLocks/>
                  <a:stCxn id="532"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511" name="Group 510">
                <a:extLst>
                  <a:ext uri="{FF2B5EF4-FFF2-40B4-BE49-F238E27FC236}">
                    <a16:creationId xmlns:a16="http://schemas.microsoft.com/office/drawing/2014/main" id="{1729C541-1D1D-4260-84E6-222A638D055F}"/>
                  </a:ext>
                </a:extLst>
              </p:cNvPr>
              <p:cNvGrpSpPr/>
              <p:nvPr/>
            </p:nvGrpSpPr>
            <p:grpSpPr>
              <a:xfrm rot="16200000">
                <a:off x="3701640" y="2752975"/>
                <a:ext cx="108000" cy="430530"/>
                <a:chOff x="4196940" y="2232660"/>
                <a:chExt cx="108000" cy="430530"/>
              </a:xfrm>
            </p:grpSpPr>
            <p:sp>
              <p:nvSpPr>
                <p:cNvPr id="530" name="Oval 529">
                  <a:extLst>
                    <a:ext uri="{FF2B5EF4-FFF2-40B4-BE49-F238E27FC236}">
                      <a16:creationId xmlns:a16="http://schemas.microsoft.com/office/drawing/2014/main" id="{5FF22041-24E8-466A-A520-94FEEA56E80B}"/>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31" name="Straight Connector 530">
                  <a:extLst>
                    <a:ext uri="{FF2B5EF4-FFF2-40B4-BE49-F238E27FC236}">
                      <a16:creationId xmlns:a16="http://schemas.microsoft.com/office/drawing/2014/main" id="{6B0E3ED9-0E09-4E6B-8F83-DE3497A2A732}"/>
                    </a:ext>
                  </a:extLst>
                </p:cNvPr>
                <p:cNvCxnSpPr>
                  <a:cxnSpLocks/>
                  <a:stCxn id="530"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512" name="Group 511">
                <a:extLst>
                  <a:ext uri="{FF2B5EF4-FFF2-40B4-BE49-F238E27FC236}">
                    <a16:creationId xmlns:a16="http://schemas.microsoft.com/office/drawing/2014/main" id="{3B72EC87-B593-43CC-8E07-B66BF7160FD0}"/>
                  </a:ext>
                </a:extLst>
              </p:cNvPr>
              <p:cNvGrpSpPr/>
              <p:nvPr/>
            </p:nvGrpSpPr>
            <p:grpSpPr>
              <a:xfrm rot="5400000" flipH="1">
                <a:off x="4703670" y="2752975"/>
                <a:ext cx="108000" cy="430530"/>
                <a:chOff x="4196940" y="2232660"/>
                <a:chExt cx="108000" cy="430530"/>
              </a:xfrm>
            </p:grpSpPr>
            <p:sp>
              <p:nvSpPr>
                <p:cNvPr id="528" name="Oval 527">
                  <a:extLst>
                    <a:ext uri="{FF2B5EF4-FFF2-40B4-BE49-F238E27FC236}">
                      <a16:creationId xmlns:a16="http://schemas.microsoft.com/office/drawing/2014/main" id="{4A77FC78-5BA2-49D7-81EA-16543C7F756B}"/>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29" name="Straight Connector 528">
                  <a:extLst>
                    <a:ext uri="{FF2B5EF4-FFF2-40B4-BE49-F238E27FC236}">
                      <a16:creationId xmlns:a16="http://schemas.microsoft.com/office/drawing/2014/main" id="{2DB4663C-87B5-4ED6-AFF2-030C4415865D}"/>
                    </a:ext>
                  </a:extLst>
                </p:cNvPr>
                <p:cNvCxnSpPr>
                  <a:cxnSpLocks/>
                  <a:stCxn id="528"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513" name="Group 512">
                <a:extLst>
                  <a:ext uri="{FF2B5EF4-FFF2-40B4-BE49-F238E27FC236}">
                    <a16:creationId xmlns:a16="http://schemas.microsoft.com/office/drawing/2014/main" id="{7A95155F-2168-4F71-AD4C-B775CF6C9AC9}"/>
                  </a:ext>
                </a:extLst>
              </p:cNvPr>
              <p:cNvGrpSpPr/>
              <p:nvPr/>
            </p:nvGrpSpPr>
            <p:grpSpPr>
              <a:xfrm flipV="1">
                <a:off x="4196940" y="3292975"/>
                <a:ext cx="108000" cy="430530"/>
                <a:chOff x="4196940" y="2232660"/>
                <a:chExt cx="108000" cy="430530"/>
              </a:xfrm>
            </p:grpSpPr>
            <p:sp>
              <p:nvSpPr>
                <p:cNvPr id="526" name="Oval 525">
                  <a:extLst>
                    <a:ext uri="{FF2B5EF4-FFF2-40B4-BE49-F238E27FC236}">
                      <a16:creationId xmlns:a16="http://schemas.microsoft.com/office/drawing/2014/main" id="{6DBEA240-F186-4D02-BBB8-6761598B4B9F}"/>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27" name="Straight Connector 526">
                  <a:extLst>
                    <a:ext uri="{FF2B5EF4-FFF2-40B4-BE49-F238E27FC236}">
                      <a16:creationId xmlns:a16="http://schemas.microsoft.com/office/drawing/2014/main" id="{BB83903C-C83D-47CF-A92F-BCBD7BEAF116}"/>
                    </a:ext>
                  </a:extLst>
                </p:cNvPr>
                <p:cNvCxnSpPr>
                  <a:cxnSpLocks/>
                  <a:stCxn id="526"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514" name="Group 513">
                <a:extLst>
                  <a:ext uri="{FF2B5EF4-FFF2-40B4-BE49-F238E27FC236}">
                    <a16:creationId xmlns:a16="http://schemas.microsoft.com/office/drawing/2014/main" id="{E549568A-7747-4751-9942-F6EFBB040A16}"/>
                  </a:ext>
                </a:extLst>
              </p:cNvPr>
              <p:cNvGrpSpPr/>
              <p:nvPr/>
            </p:nvGrpSpPr>
            <p:grpSpPr>
              <a:xfrm rot="2846889" flipH="1">
                <a:off x="4610065" y="2398331"/>
                <a:ext cx="108000" cy="430530"/>
                <a:chOff x="4196940" y="2232660"/>
                <a:chExt cx="108000" cy="430530"/>
              </a:xfrm>
            </p:grpSpPr>
            <p:sp>
              <p:nvSpPr>
                <p:cNvPr id="524" name="Oval 523">
                  <a:extLst>
                    <a:ext uri="{FF2B5EF4-FFF2-40B4-BE49-F238E27FC236}">
                      <a16:creationId xmlns:a16="http://schemas.microsoft.com/office/drawing/2014/main" id="{EE753CEC-C99C-4D36-A057-285240EAAAF4}"/>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25" name="Straight Connector 524">
                  <a:extLst>
                    <a:ext uri="{FF2B5EF4-FFF2-40B4-BE49-F238E27FC236}">
                      <a16:creationId xmlns:a16="http://schemas.microsoft.com/office/drawing/2014/main" id="{791CB513-40F0-4A27-97F3-4D3BBFC0C4B8}"/>
                    </a:ext>
                  </a:extLst>
                </p:cNvPr>
                <p:cNvCxnSpPr>
                  <a:cxnSpLocks/>
                  <a:stCxn id="524"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515" name="Group 514">
                <a:extLst>
                  <a:ext uri="{FF2B5EF4-FFF2-40B4-BE49-F238E27FC236}">
                    <a16:creationId xmlns:a16="http://schemas.microsoft.com/office/drawing/2014/main" id="{42D57589-8317-402F-8BF0-D90BBADB29CA}"/>
                  </a:ext>
                </a:extLst>
              </p:cNvPr>
              <p:cNvGrpSpPr/>
              <p:nvPr/>
            </p:nvGrpSpPr>
            <p:grpSpPr>
              <a:xfrm rot="18753111">
                <a:off x="3783814" y="2385120"/>
                <a:ext cx="108000" cy="430530"/>
                <a:chOff x="4196940" y="2232660"/>
                <a:chExt cx="108000" cy="430530"/>
              </a:xfrm>
            </p:grpSpPr>
            <p:sp>
              <p:nvSpPr>
                <p:cNvPr id="522" name="Oval 521">
                  <a:extLst>
                    <a:ext uri="{FF2B5EF4-FFF2-40B4-BE49-F238E27FC236}">
                      <a16:creationId xmlns:a16="http://schemas.microsoft.com/office/drawing/2014/main" id="{641BA2FB-ABB3-45E6-8C79-61573A20728F}"/>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23" name="Straight Connector 522">
                  <a:extLst>
                    <a:ext uri="{FF2B5EF4-FFF2-40B4-BE49-F238E27FC236}">
                      <a16:creationId xmlns:a16="http://schemas.microsoft.com/office/drawing/2014/main" id="{3E1DC5CF-6E0D-45B5-991D-A674C1CEEA80}"/>
                    </a:ext>
                  </a:extLst>
                </p:cNvPr>
                <p:cNvCxnSpPr>
                  <a:cxnSpLocks/>
                  <a:stCxn id="522"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516" name="Group 515">
                <a:extLst>
                  <a:ext uri="{FF2B5EF4-FFF2-40B4-BE49-F238E27FC236}">
                    <a16:creationId xmlns:a16="http://schemas.microsoft.com/office/drawing/2014/main" id="{6F1DD65A-560C-4E8D-BFB5-AE45B34EC974}"/>
                  </a:ext>
                </a:extLst>
              </p:cNvPr>
              <p:cNvGrpSpPr/>
              <p:nvPr/>
            </p:nvGrpSpPr>
            <p:grpSpPr>
              <a:xfrm rot="18753111" flipH="1" flipV="1">
                <a:off x="4610064" y="3096103"/>
                <a:ext cx="108000" cy="430530"/>
                <a:chOff x="4196940" y="2232660"/>
                <a:chExt cx="108000" cy="430530"/>
              </a:xfrm>
            </p:grpSpPr>
            <p:sp>
              <p:nvSpPr>
                <p:cNvPr id="520" name="Oval 519">
                  <a:extLst>
                    <a:ext uri="{FF2B5EF4-FFF2-40B4-BE49-F238E27FC236}">
                      <a16:creationId xmlns:a16="http://schemas.microsoft.com/office/drawing/2014/main" id="{78DEED0A-2179-4424-B9E7-5AD56CE64681}"/>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21" name="Straight Connector 520">
                  <a:extLst>
                    <a:ext uri="{FF2B5EF4-FFF2-40B4-BE49-F238E27FC236}">
                      <a16:creationId xmlns:a16="http://schemas.microsoft.com/office/drawing/2014/main" id="{E94F754F-1227-4F99-A5EF-E3A93BA7D43D}"/>
                    </a:ext>
                  </a:extLst>
                </p:cNvPr>
                <p:cNvCxnSpPr>
                  <a:cxnSpLocks/>
                  <a:stCxn id="520"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517" name="Group 516">
                <a:extLst>
                  <a:ext uri="{FF2B5EF4-FFF2-40B4-BE49-F238E27FC236}">
                    <a16:creationId xmlns:a16="http://schemas.microsoft.com/office/drawing/2014/main" id="{5ED8A569-9B26-4C68-88A7-EE47CAA5CA8A}"/>
                  </a:ext>
                </a:extLst>
              </p:cNvPr>
              <p:cNvGrpSpPr/>
              <p:nvPr/>
            </p:nvGrpSpPr>
            <p:grpSpPr>
              <a:xfrm rot="2846889" flipV="1">
                <a:off x="3783813" y="3082892"/>
                <a:ext cx="108000" cy="430530"/>
                <a:chOff x="4196940" y="2232660"/>
                <a:chExt cx="108000" cy="430530"/>
              </a:xfrm>
            </p:grpSpPr>
            <p:sp>
              <p:nvSpPr>
                <p:cNvPr id="518" name="Oval 517">
                  <a:extLst>
                    <a:ext uri="{FF2B5EF4-FFF2-40B4-BE49-F238E27FC236}">
                      <a16:creationId xmlns:a16="http://schemas.microsoft.com/office/drawing/2014/main" id="{488EF301-F7C0-4D65-8F81-80E10E89893F}"/>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19" name="Straight Connector 518">
                  <a:extLst>
                    <a:ext uri="{FF2B5EF4-FFF2-40B4-BE49-F238E27FC236}">
                      <a16:creationId xmlns:a16="http://schemas.microsoft.com/office/drawing/2014/main" id="{FA7A5581-02BD-45E6-9CAD-54331B67F53A}"/>
                    </a:ext>
                  </a:extLst>
                </p:cNvPr>
                <p:cNvCxnSpPr>
                  <a:cxnSpLocks/>
                  <a:stCxn id="518"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sp>
          <p:nvSpPr>
            <p:cNvPr id="504" name="Chord 503">
              <a:extLst>
                <a:ext uri="{FF2B5EF4-FFF2-40B4-BE49-F238E27FC236}">
                  <a16:creationId xmlns:a16="http://schemas.microsoft.com/office/drawing/2014/main" id="{8FBE879F-477D-40CF-AB6A-C056E0E83567}"/>
                </a:ext>
              </a:extLst>
            </p:cNvPr>
            <p:cNvSpPr/>
            <p:nvPr/>
          </p:nvSpPr>
          <p:spPr>
            <a:xfrm rot="15841113">
              <a:off x="1875633" y="2655237"/>
              <a:ext cx="195309" cy="235857"/>
            </a:xfrm>
            <a:prstGeom prst="chord">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5" name="Chord 504">
              <a:extLst>
                <a:ext uri="{FF2B5EF4-FFF2-40B4-BE49-F238E27FC236}">
                  <a16:creationId xmlns:a16="http://schemas.microsoft.com/office/drawing/2014/main" id="{A6275E40-E4E5-4196-9141-70312139DA63}"/>
                </a:ext>
              </a:extLst>
            </p:cNvPr>
            <p:cNvSpPr/>
            <p:nvPr/>
          </p:nvSpPr>
          <p:spPr>
            <a:xfrm rot="5758887" flipH="1">
              <a:off x="1480316" y="2655237"/>
              <a:ext cx="195309" cy="235857"/>
            </a:xfrm>
            <a:prstGeom prst="chord">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6" name="Moon 505">
              <a:extLst>
                <a:ext uri="{FF2B5EF4-FFF2-40B4-BE49-F238E27FC236}">
                  <a16:creationId xmlns:a16="http://schemas.microsoft.com/office/drawing/2014/main" id="{622E4C0C-6E64-4C83-89EB-D5FDC0C230E1}"/>
                </a:ext>
              </a:extLst>
            </p:cNvPr>
            <p:cNvSpPr/>
            <p:nvPr/>
          </p:nvSpPr>
          <p:spPr>
            <a:xfrm rot="16200000">
              <a:off x="1721470" y="2903791"/>
              <a:ext cx="151704" cy="589520"/>
            </a:xfrm>
            <a:prstGeom prst="moon">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07" name="Straight Connector 506">
              <a:extLst>
                <a:ext uri="{FF2B5EF4-FFF2-40B4-BE49-F238E27FC236}">
                  <a16:creationId xmlns:a16="http://schemas.microsoft.com/office/drawing/2014/main" id="{3D22C77A-9584-4F35-8FBD-94E58997786E}"/>
                </a:ext>
              </a:extLst>
            </p:cNvPr>
            <p:cNvCxnSpPr>
              <a:cxnSpLocks/>
            </p:cNvCxnSpPr>
            <p:nvPr/>
          </p:nvCxnSpPr>
          <p:spPr>
            <a:xfrm>
              <a:off x="1577970" y="2577918"/>
              <a:ext cx="127464" cy="12365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8" name="Straight Connector 507">
              <a:extLst>
                <a:ext uri="{FF2B5EF4-FFF2-40B4-BE49-F238E27FC236}">
                  <a16:creationId xmlns:a16="http://schemas.microsoft.com/office/drawing/2014/main" id="{3E1CBA3A-871B-4D4C-B3DB-BD2DBD827BD4}"/>
                </a:ext>
              </a:extLst>
            </p:cNvPr>
            <p:cNvCxnSpPr>
              <a:cxnSpLocks/>
            </p:cNvCxnSpPr>
            <p:nvPr/>
          </p:nvCxnSpPr>
          <p:spPr>
            <a:xfrm flipH="1">
              <a:off x="1872247" y="2577918"/>
              <a:ext cx="127464" cy="12365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34" name="Group 533">
            <a:extLst>
              <a:ext uri="{FF2B5EF4-FFF2-40B4-BE49-F238E27FC236}">
                <a16:creationId xmlns:a16="http://schemas.microsoft.com/office/drawing/2014/main" id="{E38AD0A3-6AB8-46FE-B26E-7FD538D62AC0}"/>
              </a:ext>
            </a:extLst>
          </p:cNvPr>
          <p:cNvGrpSpPr/>
          <p:nvPr/>
        </p:nvGrpSpPr>
        <p:grpSpPr>
          <a:xfrm>
            <a:off x="3741399" y="4365680"/>
            <a:ext cx="720000" cy="720000"/>
            <a:chOff x="1081261" y="2188271"/>
            <a:chExt cx="1432560" cy="1490845"/>
          </a:xfrm>
        </p:grpSpPr>
        <p:grpSp>
          <p:nvGrpSpPr>
            <p:cNvPr id="535" name="Group 534">
              <a:extLst>
                <a:ext uri="{FF2B5EF4-FFF2-40B4-BE49-F238E27FC236}">
                  <a16:creationId xmlns:a16="http://schemas.microsoft.com/office/drawing/2014/main" id="{63E12889-BF76-4AF7-920C-70124E59BB61}"/>
                </a:ext>
              </a:extLst>
            </p:cNvPr>
            <p:cNvGrpSpPr/>
            <p:nvPr/>
          </p:nvGrpSpPr>
          <p:grpSpPr>
            <a:xfrm>
              <a:off x="1081261" y="2188271"/>
              <a:ext cx="1432560" cy="1490845"/>
              <a:chOff x="3540375" y="2232660"/>
              <a:chExt cx="1432560" cy="1490845"/>
            </a:xfrm>
          </p:grpSpPr>
          <p:sp>
            <p:nvSpPr>
              <p:cNvPr id="541" name="Oval 540">
                <a:extLst>
                  <a:ext uri="{FF2B5EF4-FFF2-40B4-BE49-F238E27FC236}">
                    <a16:creationId xmlns:a16="http://schemas.microsoft.com/office/drawing/2014/main" id="{6AB75A9F-E342-4B45-9193-94C04ED0CE48}"/>
                  </a:ext>
                </a:extLst>
              </p:cNvPr>
              <p:cNvSpPr/>
              <p:nvPr/>
            </p:nvSpPr>
            <p:spPr>
              <a:xfrm>
                <a:off x="3710940" y="2428240"/>
                <a:ext cx="1080000" cy="1080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542" name="Group 541">
                <a:extLst>
                  <a:ext uri="{FF2B5EF4-FFF2-40B4-BE49-F238E27FC236}">
                    <a16:creationId xmlns:a16="http://schemas.microsoft.com/office/drawing/2014/main" id="{D35492AB-4E91-4A12-A5D0-20AB6EEA303F}"/>
                  </a:ext>
                </a:extLst>
              </p:cNvPr>
              <p:cNvGrpSpPr/>
              <p:nvPr/>
            </p:nvGrpSpPr>
            <p:grpSpPr>
              <a:xfrm>
                <a:off x="4196940" y="2232660"/>
                <a:ext cx="108000" cy="430530"/>
                <a:chOff x="4196940" y="2232660"/>
                <a:chExt cx="108000" cy="430530"/>
              </a:xfrm>
            </p:grpSpPr>
            <p:sp>
              <p:nvSpPr>
                <p:cNvPr id="564" name="Oval 563">
                  <a:extLst>
                    <a:ext uri="{FF2B5EF4-FFF2-40B4-BE49-F238E27FC236}">
                      <a16:creationId xmlns:a16="http://schemas.microsoft.com/office/drawing/2014/main" id="{EEDB2BF8-87A4-4E5B-B3CA-CB00C54FFF1E}"/>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65" name="Straight Connector 564">
                  <a:extLst>
                    <a:ext uri="{FF2B5EF4-FFF2-40B4-BE49-F238E27FC236}">
                      <a16:creationId xmlns:a16="http://schemas.microsoft.com/office/drawing/2014/main" id="{B03B4622-DD0C-4DFC-8799-7538217365DE}"/>
                    </a:ext>
                  </a:extLst>
                </p:cNvPr>
                <p:cNvCxnSpPr>
                  <a:cxnSpLocks/>
                  <a:stCxn id="564"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543" name="Group 542">
                <a:extLst>
                  <a:ext uri="{FF2B5EF4-FFF2-40B4-BE49-F238E27FC236}">
                    <a16:creationId xmlns:a16="http://schemas.microsoft.com/office/drawing/2014/main" id="{22260BD8-E3F3-4E9F-B2B8-F7F7135E043D}"/>
                  </a:ext>
                </a:extLst>
              </p:cNvPr>
              <p:cNvGrpSpPr/>
              <p:nvPr/>
            </p:nvGrpSpPr>
            <p:grpSpPr>
              <a:xfrm rot="16200000">
                <a:off x="3701640" y="2752975"/>
                <a:ext cx="108000" cy="430530"/>
                <a:chOff x="4196940" y="2232660"/>
                <a:chExt cx="108000" cy="430530"/>
              </a:xfrm>
            </p:grpSpPr>
            <p:sp>
              <p:nvSpPr>
                <p:cNvPr id="562" name="Oval 561">
                  <a:extLst>
                    <a:ext uri="{FF2B5EF4-FFF2-40B4-BE49-F238E27FC236}">
                      <a16:creationId xmlns:a16="http://schemas.microsoft.com/office/drawing/2014/main" id="{6D084D2D-4BAD-44B5-89F9-D7DA8DCE988A}"/>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63" name="Straight Connector 562">
                  <a:extLst>
                    <a:ext uri="{FF2B5EF4-FFF2-40B4-BE49-F238E27FC236}">
                      <a16:creationId xmlns:a16="http://schemas.microsoft.com/office/drawing/2014/main" id="{93676413-9969-4152-972E-FE1FE81E6B3B}"/>
                    </a:ext>
                  </a:extLst>
                </p:cNvPr>
                <p:cNvCxnSpPr>
                  <a:cxnSpLocks/>
                  <a:stCxn id="562"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544" name="Group 543">
                <a:extLst>
                  <a:ext uri="{FF2B5EF4-FFF2-40B4-BE49-F238E27FC236}">
                    <a16:creationId xmlns:a16="http://schemas.microsoft.com/office/drawing/2014/main" id="{0244EE29-CF1F-49EC-ADD9-16CE35EEE855}"/>
                  </a:ext>
                </a:extLst>
              </p:cNvPr>
              <p:cNvGrpSpPr/>
              <p:nvPr/>
            </p:nvGrpSpPr>
            <p:grpSpPr>
              <a:xfrm rot="5400000" flipH="1">
                <a:off x="4703670" y="2752975"/>
                <a:ext cx="108000" cy="430530"/>
                <a:chOff x="4196940" y="2232660"/>
                <a:chExt cx="108000" cy="430530"/>
              </a:xfrm>
            </p:grpSpPr>
            <p:sp>
              <p:nvSpPr>
                <p:cNvPr id="560" name="Oval 559">
                  <a:extLst>
                    <a:ext uri="{FF2B5EF4-FFF2-40B4-BE49-F238E27FC236}">
                      <a16:creationId xmlns:a16="http://schemas.microsoft.com/office/drawing/2014/main" id="{69C90BD1-EDCC-4D9F-8FF6-69DFE5EEC10A}"/>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61" name="Straight Connector 560">
                  <a:extLst>
                    <a:ext uri="{FF2B5EF4-FFF2-40B4-BE49-F238E27FC236}">
                      <a16:creationId xmlns:a16="http://schemas.microsoft.com/office/drawing/2014/main" id="{313AB50E-3643-4B35-B60D-0581A4C7CD09}"/>
                    </a:ext>
                  </a:extLst>
                </p:cNvPr>
                <p:cNvCxnSpPr>
                  <a:cxnSpLocks/>
                  <a:stCxn id="560"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545" name="Group 544">
                <a:extLst>
                  <a:ext uri="{FF2B5EF4-FFF2-40B4-BE49-F238E27FC236}">
                    <a16:creationId xmlns:a16="http://schemas.microsoft.com/office/drawing/2014/main" id="{501CA6ED-6545-45D2-9D02-6AE89187CB80}"/>
                  </a:ext>
                </a:extLst>
              </p:cNvPr>
              <p:cNvGrpSpPr/>
              <p:nvPr/>
            </p:nvGrpSpPr>
            <p:grpSpPr>
              <a:xfrm flipV="1">
                <a:off x="4196940" y="3292975"/>
                <a:ext cx="108000" cy="430530"/>
                <a:chOff x="4196940" y="2232660"/>
                <a:chExt cx="108000" cy="430530"/>
              </a:xfrm>
            </p:grpSpPr>
            <p:sp>
              <p:nvSpPr>
                <p:cNvPr id="558" name="Oval 557">
                  <a:extLst>
                    <a:ext uri="{FF2B5EF4-FFF2-40B4-BE49-F238E27FC236}">
                      <a16:creationId xmlns:a16="http://schemas.microsoft.com/office/drawing/2014/main" id="{49633A6F-99E2-4A74-8F0B-BD246CE0A7B3}"/>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59" name="Straight Connector 558">
                  <a:extLst>
                    <a:ext uri="{FF2B5EF4-FFF2-40B4-BE49-F238E27FC236}">
                      <a16:creationId xmlns:a16="http://schemas.microsoft.com/office/drawing/2014/main" id="{07BD27E1-E207-4544-BC15-DD9F0297235D}"/>
                    </a:ext>
                  </a:extLst>
                </p:cNvPr>
                <p:cNvCxnSpPr>
                  <a:cxnSpLocks/>
                  <a:stCxn id="558"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546" name="Group 545">
                <a:extLst>
                  <a:ext uri="{FF2B5EF4-FFF2-40B4-BE49-F238E27FC236}">
                    <a16:creationId xmlns:a16="http://schemas.microsoft.com/office/drawing/2014/main" id="{DD558A6D-AE75-43E9-8255-75B40DAB609A}"/>
                  </a:ext>
                </a:extLst>
              </p:cNvPr>
              <p:cNvGrpSpPr/>
              <p:nvPr/>
            </p:nvGrpSpPr>
            <p:grpSpPr>
              <a:xfrm rot="2846889" flipH="1">
                <a:off x="4610065" y="2398331"/>
                <a:ext cx="108000" cy="430530"/>
                <a:chOff x="4196940" y="2232660"/>
                <a:chExt cx="108000" cy="430530"/>
              </a:xfrm>
            </p:grpSpPr>
            <p:sp>
              <p:nvSpPr>
                <p:cNvPr id="556" name="Oval 555">
                  <a:extLst>
                    <a:ext uri="{FF2B5EF4-FFF2-40B4-BE49-F238E27FC236}">
                      <a16:creationId xmlns:a16="http://schemas.microsoft.com/office/drawing/2014/main" id="{5D95AFBF-6517-4C7A-926A-E36CF9536344}"/>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57" name="Straight Connector 556">
                  <a:extLst>
                    <a:ext uri="{FF2B5EF4-FFF2-40B4-BE49-F238E27FC236}">
                      <a16:creationId xmlns:a16="http://schemas.microsoft.com/office/drawing/2014/main" id="{C7386F8A-0291-4E7F-9F00-4D269A9FBE74}"/>
                    </a:ext>
                  </a:extLst>
                </p:cNvPr>
                <p:cNvCxnSpPr>
                  <a:cxnSpLocks/>
                  <a:stCxn id="556"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547" name="Group 546">
                <a:extLst>
                  <a:ext uri="{FF2B5EF4-FFF2-40B4-BE49-F238E27FC236}">
                    <a16:creationId xmlns:a16="http://schemas.microsoft.com/office/drawing/2014/main" id="{DB4BD556-4B39-4447-9FE4-9E7ED8AC7F8F}"/>
                  </a:ext>
                </a:extLst>
              </p:cNvPr>
              <p:cNvGrpSpPr/>
              <p:nvPr/>
            </p:nvGrpSpPr>
            <p:grpSpPr>
              <a:xfrm rot="18753111">
                <a:off x="3783814" y="2385120"/>
                <a:ext cx="108000" cy="430530"/>
                <a:chOff x="4196940" y="2232660"/>
                <a:chExt cx="108000" cy="430530"/>
              </a:xfrm>
            </p:grpSpPr>
            <p:sp>
              <p:nvSpPr>
                <p:cNvPr id="554" name="Oval 553">
                  <a:extLst>
                    <a:ext uri="{FF2B5EF4-FFF2-40B4-BE49-F238E27FC236}">
                      <a16:creationId xmlns:a16="http://schemas.microsoft.com/office/drawing/2014/main" id="{B41AEC71-0439-4E36-93AE-67D3F7708A30}"/>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55" name="Straight Connector 554">
                  <a:extLst>
                    <a:ext uri="{FF2B5EF4-FFF2-40B4-BE49-F238E27FC236}">
                      <a16:creationId xmlns:a16="http://schemas.microsoft.com/office/drawing/2014/main" id="{0999DF4C-A092-4B0C-AC5E-D3EE3E5C229B}"/>
                    </a:ext>
                  </a:extLst>
                </p:cNvPr>
                <p:cNvCxnSpPr>
                  <a:cxnSpLocks/>
                  <a:stCxn id="554"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548" name="Group 547">
                <a:extLst>
                  <a:ext uri="{FF2B5EF4-FFF2-40B4-BE49-F238E27FC236}">
                    <a16:creationId xmlns:a16="http://schemas.microsoft.com/office/drawing/2014/main" id="{52A2F649-B2C3-4BC6-9B7D-909DE1630C29}"/>
                  </a:ext>
                </a:extLst>
              </p:cNvPr>
              <p:cNvGrpSpPr/>
              <p:nvPr/>
            </p:nvGrpSpPr>
            <p:grpSpPr>
              <a:xfrm rot="18753111" flipH="1" flipV="1">
                <a:off x="4610064" y="3096103"/>
                <a:ext cx="108000" cy="430530"/>
                <a:chOff x="4196940" y="2232660"/>
                <a:chExt cx="108000" cy="430530"/>
              </a:xfrm>
            </p:grpSpPr>
            <p:sp>
              <p:nvSpPr>
                <p:cNvPr id="552" name="Oval 551">
                  <a:extLst>
                    <a:ext uri="{FF2B5EF4-FFF2-40B4-BE49-F238E27FC236}">
                      <a16:creationId xmlns:a16="http://schemas.microsoft.com/office/drawing/2014/main" id="{57A01197-60E2-46B1-9B91-E47532423BC2}"/>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53" name="Straight Connector 552">
                  <a:extLst>
                    <a:ext uri="{FF2B5EF4-FFF2-40B4-BE49-F238E27FC236}">
                      <a16:creationId xmlns:a16="http://schemas.microsoft.com/office/drawing/2014/main" id="{56B33851-6EBA-49A9-9CE4-26727704D7AE}"/>
                    </a:ext>
                  </a:extLst>
                </p:cNvPr>
                <p:cNvCxnSpPr>
                  <a:cxnSpLocks/>
                  <a:stCxn id="552"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549" name="Group 548">
                <a:extLst>
                  <a:ext uri="{FF2B5EF4-FFF2-40B4-BE49-F238E27FC236}">
                    <a16:creationId xmlns:a16="http://schemas.microsoft.com/office/drawing/2014/main" id="{04C41D64-B2C5-466C-A6A5-C6A054602692}"/>
                  </a:ext>
                </a:extLst>
              </p:cNvPr>
              <p:cNvGrpSpPr/>
              <p:nvPr/>
            </p:nvGrpSpPr>
            <p:grpSpPr>
              <a:xfrm rot="2846889" flipV="1">
                <a:off x="3783813" y="3082892"/>
                <a:ext cx="108000" cy="430530"/>
                <a:chOff x="4196940" y="2232660"/>
                <a:chExt cx="108000" cy="430530"/>
              </a:xfrm>
            </p:grpSpPr>
            <p:sp>
              <p:nvSpPr>
                <p:cNvPr id="550" name="Oval 549">
                  <a:extLst>
                    <a:ext uri="{FF2B5EF4-FFF2-40B4-BE49-F238E27FC236}">
                      <a16:creationId xmlns:a16="http://schemas.microsoft.com/office/drawing/2014/main" id="{065BAF18-7111-4FDB-B501-3C9E9997EF22}"/>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51" name="Straight Connector 550">
                  <a:extLst>
                    <a:ext uri="{FF2B5EF4-FFF2-40B4-BE49-F238E27FC236}">
                      <a16:creationId xmlns:a16="http://schemas.microsoft.com/office/drawing/2014/main" id="{37669CB6-80FF-4600-8CAC-B074B8D488D9}"/>
                    </a:ext>
                  </a:extLst>
                </p:cNvPr>
                <p:cNvCxnSpPr>
                  <a:cxnSpLocks/>
                  <a:stCxn id="550"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sp>
          <p:nvSpPr>
            <p:cNvPr id="536" name="Chord 535">
              <a:extLst>
                <a:ext uri="{FF2B5EF4-FFF2-40B4-BE49-F238E27FC236}">
                  <a16:creationId xmlns:a16="http://schemas.microsoft.com/office/drawing/2014/main" id="{08328A9C-033D-4DB7-99EA-0951EF6C0EE0}"/>
                </a:ext>
              </a:extLst>
            </p:cNvPr>
            <p:cNvSpPr/>
            <p:nvPr/>
          </p:nvSpPr>
          <p:spPr>
            <a:xfrm rot="15841113">
              <a:off x="1875633" y="2655237"/>
              <a:ext cx="195309" cy="235857"/>
            </a:xfrm>
            <a:prstGeom prst="chord">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7" name="Chord 536">
              <a:extLst>
                <a:ext uri="{FF2B5EF4-FFF2-40B4-BE49-F238E27FC236}">
                  <a16:creationId xmlns:a16="http://schemas.microsoft.com/office/drawing/2014/main" id="{58AC667E-0408-4CF0-8923-B167C745CA17}"/>
                </a:ext>
              </a:extLst>
            </p:cNvPr>
            <p:cNvSpPr/>
            <p:nvPr/>
          </p:nvSpPr>
          <p:spPr>
            <a:xfrm rot="5758887" flipH="1">
              <a:off x="1480316" y="2655237"/>
              <a:ext cx="195309" cy="235857"/>
            </a:xfrm>
            <a:prstGeom prst="chord">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8" name="Moon 537">
              <a:extLst>
                <a:ext uri="{FF2B5EF4-FFF2-40B4-BE49-F238E27FC236}">
                  <a16:creationId xmlns:a16="http://schemas.microsoft.com/office/drawing/2014/main" id="{D68148E9-31A2-4CB1-9B14-672D358099E9}"/>
                </a:ext>
              </a:extLst>
            </p:cNvPr>
            <p:cNvSpPr/>
            <p:nvPr/>
          </p:nvSpPr>
          <p:spPr>
            <a:xfrm rot="16200000">
              <a:off x="1721470" y="2903791"/>
              <a:ext cx="151704" cy="589520"/>
            </a:xfrm>
            <a:prstGeom prst="moon">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39" name="Straight Connector 538">
              <a:extLst>
                <a:ext uri="{FF2B5EF4-FFF2-40B4-BE49-F238E27FC236}">
                  <a16:creationId xmlns:a16="http://schemas.microsoft.com/office/drawing/2014/main" id="{EDBBDB36-2C4B-4C10-A93A-8F4E88568F5A}"/>
                </a:ext>
              </a:extLst>
            </p:cNvPr>
            <p:cNvCxnSpPr>
              <a:cxnSpLocks/>
            </p:cNvCxnSpPr>
            <p:nvPr/>
          </p:nvCxnSpPr>
          <p:spPr>
            <a:xfrm>
              <a:off x="1577970" y="2577918"/>
              <a:ext cx="127464" cy="12365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0" name="Straight Connector 539">
              <a:extLst>
                <a:ext uri="{FF2B5EF4-FFF2-40B4-BE49-F238E27FC236}">
                  <a16:creationId xmlns:a16="http://schemas.microsoft.com/office/drawing/2014/main" id="{174CB0DC-E4E7-4FA8-B432-E50D6EE6A195}"/>
                </a:ext>
              </a:extLst>
            </p:cNvPr>
            <p:cNvCxnSpPr>
              <a:cxnSpLocks/>
            </p:cNvCxnSpPr>
            <p:nvPr/>
          </p:nvCxnSpPr>
          <p:spPr>
            <a:xfrm flipH="1">
              <a:off x="1872247" y="2577918"/>
              <a:ext cx="127464" cy="12365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15729269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FB6254C-DAD8-4ACC-9F72-9D5636934A64}"/>
              </a:ext>
            </a:extLst>
          </p:cNvPr>
          <p:cNvSpPr txBox="1"/>
          <p:nvPr/>
        </p:nvSpPr>
        <p:spPr>
          <a:xfrm>
            <a:off x="590310" y="1459230"/>
            <a:ext cx="7963380" cy="3939540"/>
          </a:xfrm>
          <a:prstGeom prst="rect">
            <a:avLst/>
          </a:prstGeom>
          <a:noFill/>
        </p:spPr>
        <p:txBody>
          <a:bodyPr wrap="square">
            <a:spAutoFit/>
          </a:bodyPr>
          <a:lstStyle/>
          <a:p>
            <a:pPr algn="ctr"/>
            <a:r>
              <a:rPr lang="en-GB" sz="8800" dirty="0">
                <a:solidFill>
                  <a:schemeClr val="bg1"/>
                </a:solidFill>
              </a:rPr>
              <a:t>Thank You</a:t>
            </a:r>
          </a:p>
          <a:p>
            <a:pPr algn="just"/>
            <a:r>
              <a:rPr lang="en-GB" sz="5400" dirty="0">
                <a:solidFill>
                  <a:schemeClr val="bg1"/>
                </a:solidFill>
              </a:rPr>
              <a:t>rabbi@newwestend.org.uk</a:t>
            </a:r>
          </a:p>
          <a:p>
            <a:pPr algn="just"/>
            <a:r>
              <a:rPr lang="en-GB" sz="5400" dirty="0">
                <a:solidFill>
                  <a:schemeClr val="bg1"/>
                </a:solidFill>
              </a:rPr>
              <a:t>07531 326289</a:t>
            </a:r>
          </a:p>
          <a:p>
            <a:pPr algn="just"/>
            <a:r>
              <a:rPr lang="en-GB" sz="5400" dirty="0">
                <a:solidFill>
                  <a:schemeClr val="bg1"/>
                </a:solidFill>
              </a:rPr>
              <a:t>@moshefreedman</a:t>
            </a:r>
          </a:p>
        </p:txBody>
      </p:sp>
    </p:spTree>
    <p:extLst>
      <p:ext uri="{BB962C8B-B14F-4D97-AF65-F5344CB8AC3E}">
        <p14:creationId xmlns:p14="http://schemas.microsoft.com/office/powerpoint/2010/main" val="20251952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CF07642-4BA6-4B55-89FA-CA135908DC32}"/>
              </a:ext>
            </a:extLst>
          </p:cNvPr>
          <p:cNvSpPr/>
          <p:nvPr/>
        </p:nvSpPr>
        <p:spPr>
          <a:xfrm>
            <a:off x="1737360" y="731520"/>
            <a:ext cx="5770880" cy="5761355"/>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98" name="Group 197">
            <a:extLst>
              <a:ext uri="{FF2B5EF4-FFF2-40B4-BE49-F238E27FC236}">
                <a16:creationId xmlns:a16="http://schemas.microsoft.com/office/drawing/2014/main" id="{E4672BD0-FAB0-482B-846B-1DA6F320C9BF}"/>
              </a:ext>
            </a:extLst>
          </p:cNvPr>
          <p:cNvGrpSpPr/>
          <p:nvPr/>
        </p:nvGrpSpPr>
        <p:grpSpPr>
          <a:xfrm>
            <a:off x="3906520" y="2866774"/>
            <a:ext cx="1432560" cy="1490845"/>
            <a:chOff x="1081261" y="2188271"/>
            <a:chExt cx="1432560" cy="1490845"/>
          </a:xfrm>
        </p:grpSpPr>
        <p:grpSp>
          <p:nvGrpSpPr>
            <p:cNvPr id="199" name="Group 198">
              <a:extLst>
                <a:ext uri="{FF2B5EF4-FFF2-40B4-BE49-F238E27FC236}">
                  <a16:creationId xmlns:a16="http://schemas.microsoft.com/office/drawing/2014/main" id="{A7079E55-9275-492C-ADC2-2BC63F9C6D7A}"/>
                </a:ext>
              </a:extLst>
            </p:cNvPr>
            <p:cNvGrpSpPr/>
            <p:nvPr/>
          </p:nvGrpSpPr>
          <p:grpSpPr>
            <a:xfrm>
              <a:off x="1081261" y="2188271"/>
              <a:ext cx="1432560" cy="1490845"/>
              <a:chOff x="3540375" y="2232660"/>
              <a:chExt cx="1432560" cy="1490845"/>
            </a:xfrm>
          </p:grpSpPr>
          <p:sp>
            <p:nvSpPr>
              <p:cNvPr id="205" name="Oval 204">
                <a:extLst>
                  <a:ext uri="{FF2B5EF4-FFF2-40B4-BE49-F238E27FC236}">
                    <a16:creationId xmlns:a16="http://schemas.microsoft.com/office/drawing/2014/main" id="{1E7B770C-65EA-4B58-BAB3-088FB49EF454}"/>
                  </a:ext>
                </a:extLst>
              </p:cNvPr>
              <p:cNvSpPr/>
              <p:nvPr/>
            </p:nvSpPr>
            <p:spPr>
              <a:xfrm>
                <a:off x="3710940" y="2428240"/>
                <a:ext cx="1080000" cy="1080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06" name="Group 205">
                <a:extLst>
                  <a:ext uri="{FF2B5EF4-FFF2-40B4-BE49-F238E27FC236}">
                    <a16:creationId xmlns:a16="http://schemas.microsoft.com/office/drawing/2014/main" id="{7CF4141F-95B5-4598-9DA1-767A98F50A35}"/>
                  </a:ext>
                </a:extLst>
              </p:cNvPr>
              <p:cNvGrpSpPr/>
              <p:nvPr/>
            </p:nvGrpSpPr>
            <p:grpSpPr>
              <a:xfrm>
                <a:off x="4196940" y="2232660"/>
                <a:ext cx="108000" cy="430530"/>
                <a:chOff x="4196940" y="2232660"/>
                <a:chExt cx="108000" cy="430530"/>
              </a:xfrm>
            </p:grpSpPr>
            <p:sp>
              <p:nvSpPr>
                <p:cNvPr id="228" name="Oval 227">
                  <a:extLst>
                    <a:ext uri="{FF2B5EF4-FFF2-40B4-BE49-F238E27FC236}">
                      <a16:creationId xmlns:a16="http://schemas.microsoft.com/office/drawing/2014/main" id="{5430F6F0-3390-4455-A7C2-3929D930EA54}"/>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29" name="Straight Connector 228">
                  <a:extLst>
                    <a:ext uri="{FF2B5EF4-FFF2-40B4-BE49-F238E27FC236}">
                      <a16:creationId xmlns:a16="http://schemas.microsoft.com/office/drawing/2014/main" id="{973AFBFE-C5E0-492B-96D6-5ADB03DBACD2}"/>
                    </a:ext>
                  </a:extLst>
                </p:cNvPr>
                <p:cNvCxnSpPr>
                  <a:cxnSpLocks/>
                  <a:stCxn id="228"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207" name="Group 206">
                <a:extLst>
                  <a:ext uri="{FF2B5EF4-FFF2-40B4-BE49-F238E27FC236}">
                    <a16:creationId xmlns:a16="http://schemas.microsoft.com/office/drawing/2014/main" id="{566875C3-25BA-4AE1-8FB3-4354FE1A93D2}"/>
                  </a:ext>
                </a:extLst>
              </p:cNvPr>
              <p:cNvGrpSpPr/>
              <p:nvPr/>
            </p:nvGrpSpPr>
            <p:grpSpPr>
              <a:xfrm rot="16200000">
                <a:off x="3701640" y="2752975"/>
                <a:ext cx="108000" cy="430530"/>
                <a:chOff x="4196940" y="2232660"/>
                <a:chExt cx="108000" cy="430530"/>
              </a:xfrm>
            </p:grpSpPr>
            <p:sp>
              <p:nvSpPr>
                <p:cNvPr id="226" name="Oval 225">
                  <a:extLst>
                    <a:ext uri="{FF2B5EF4-FFF2-40B4-BE49-F238E27FC236}">
                      <a16:creationId xmlns:a16="http://schemas.microsoft.com/office/drawing/2014/main" id="{25996230-4B91-41B3-9597-551619C633A1}"/>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27" name="Straight Connector 226">
                  <a:extLst>
                    <a:ext uri="{FF2B5EF4-FFF2-40B4-BE49-F238E27FC236}">
                      <a16:creationId xmlns:a16="http://schemas.microsoft.com/office/drawing/2014/main" id="{5AB967AA-CA36-4F87-B638-7581F80C0C5B}"/>
                    </a:ext>
                  </a:extLst>
                </p:cNvPr>
                <p:cNvCxnSpPr>
                  <a:cxnSpLocks/>
                  <a:stCxn id="226"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208" name="Group 207">
                <a:extLst>
                  <a:ext uri="{FF2B5EF4-FFF2-40B4-BE49-F238E27FC236}">
                    <a16:creationId xmlns:a16="http://schemas.microsoft.com/office/drawing/2014/main" id="{44D81E62-F537-4785-85D1-8006719A23B5}"/>
                  </a:ext>
                </a:extLst>
              </p:cNvPr>
              <p:cNvGrpSpPr/>
              <p:nvPr/>
            </p:nvGrpSpPr>
            <p:grpSpPr>
              <a:xfrm rot="5400000" flipH="1">
                <a:off x="4703670" y="2752975"/>
                <a:ext cx="108000" cy="430530"/>
                <a:chOff x="4196940" y="2232660"/>
                <a:chExt cx="108000" cy="430530"/>
              </a:xfrm>
            </p:grpSpPr>
            <p:sp>
              <p:nvSpPr>
                <p:cNvPr id="224" name="Oval 223">
                  <a:extLst>
                    <a:ext uri="{FF2B5EF4-FFF2-40B4-BE49-F238E27FC236}">
                      <a16:creationId xmlns:a16="http://schemas.microsoft.com/office/drawing/2014/main" id="{CA79B319-698E-4181-A0C9-8C2B439DD4C0}"/>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25" name="Straight Connector 224">
                  <a:extLst>
                    <a:ext uri="{FF2B5EF4-FFF2-40B4-BE49-F238E27FC236}">
                      <a16:creationId xmlns:a16="http://schemas.microsoft.com/office/drawing/2014/main" id="{025FE332-6069-4D72-AB2A-698632E84096}"/>
                    </a:ext>
                  </a:extLst>
                </p:cNvPr>
                <p:cNvCxnSpPr>
                  <a:cxnSpLocks/>
                  <a:stCxn id="224"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209" name="Group 208">
                <a:extLst>
                  <a:ext uri="{FF2B5EF4-FFF2-40B4-BE49-F238E27FC236}">
                    <a16:creationId xmlns:a16="http://schemas.microsoft.com/office/drawing/2014/main" id="{615AE6F7-CB0F-4074-89A5-91033F2D2F91}"/>
                  </a:ext>
                </a:extLst>
              </p:cNvPr>
              <p:cNvGrpSpPr/>
              <p:nvPr/>
            </p:nvGrpSpPr>
            <p:grpSpPr>
              <a:xfrm flipV="1">
                <a:off x="4196940" y="3292975"/>
                <a:ext cx="108000" cy="430530"/>
                <a:chOff x="4196940" y="2232660"/>
                <a:chExt cx="108000" cy="430530"/>
              </a:xfrm>
            </p:grpSpPr>
            <p:sp>
              <p:nvSpPr>
                <p:cNvPr id="222" name="Oval 221">
                  <a:extLst>
                    <a:ext uri="{FF2B5EF4-FFF2-40B4-BE49-F238E27FC236}">
                      <a16:creationId xmlns:a16="http://schemas.microsoft.com/office/drawing/2014/main" id="{82CAC36D-E967-4E94-AA87-0571756208EF}"/>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23" name="Straight Connector 222">
                  <a:extLst>
                    <a:ext uri="{FF2B5EF4-FFF2-40B4-BE49-F238E27FC236}">
                      <a16:creationId xmlns:a16="http://schemas.microsoft.com/office/drawing/2014/main" id="{03A7B0F7-F5C3-4CAC-B70C-CE17E3C1152A}"/>
                    </a:ext>
                  </a:extLst>
                </p:cNvPr>
                <p:cNvCxnSpPr>
                  <a:cxnSpLocks/>
                  <a:stCxn id="222"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210" name="Group 209">
                <a:extLst>
                  <a:ext uri="{FF2B5EF4-FFF2-40B4-BE49-F238E27FC236}">
                    <a16:creationId xmlns:a16="http://schemas.microsoft.com/office/drawing/2014/main" id="{B70CCECD-2673-4EB8-8CE5-BACDFCF6B24D}"/>
                  </a:ext>
                </a:extLst>
              </p:cNvPr>
              <p:cNvGrpSpPr/>
              <p:nvPr/>
            </p:nvGrpSpPr>
            <p:grpSpPr>
              <a:xfrm rot="2846889" flipH="1">
                <a:off x="4610065" y="2398331"/>
                <a:ext cx="108000" cy="430530"/>
                <a:chOff x="4196940" y="2232660"/>
                <a:chExt cx="108000" cy="430530"/>
              </a:xfrm>
            </p:grpSpPr>
            <p:sp>
              <p:nvSpPr>
                <p:cNvPr id="220" name="Oval 219">
                  <a:extLst>
                    <a:ext uri="{FF2B5EF4-FFF2-40B4-BE49-F238E27FC236}">
                      <a16:creationId xmlns:a16="http://schemas.microsoft.com/office/drawing/2014/main" id="{C231557A-C9BA-42B0-A742-6A8570B3A1D9}"/>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21" name="Straight Connector 220">
                  <a:extLst>
                    <a:ext uri="{FF2B5EF4-FFF2-40B4-BE49-F238E27FC236}">
                      <a16:creationId xmlns:a16="http://schemas.microsoft.com/office/drawing/2014/main" id="{DB919E19-1625-4CDC-A9B3-F2D351AE6DFC}"/>
                    </a:ext>
                  </a:extLst>
                </p:cNvPr>
                <p:cNvCxnSpPr>
                  <a:cxnSpLocks/>
                  <a:stCxn id="220"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211" name="Group 210">
                <a:extLst>
                  <a:ext uri="{FF2B5EF4-FFF2-40B4-BE49-F238E27FC236}">
                    <a16:creationId xmlns:a16="http://schemas.microsoft.com/office/drawing/2014/main" id="{F77598DF-8BB7-4EBB-9FF1-10D297912F49}"/>
                  </a:ext>
                </a:extLst>
              </p:cNvPr>
              <p:cNvGrpSpPr/>
              <p:nvPr/>
            </p:nvGrpSpPr>
            <p:grpSpPr>
              <a:xfrm rot="18753111">
                <a:off x="3783814" y="2385120"/>
                <a:ext cx="108000" cy="430530"/>
                <a:chOff x="4196940" y="2232660"/>
                <a:chExt cx="108000" cy="430530"/>
              </a:xfrm>
            </p:grpSpPr>
            <p:sp>
              <p:nvSpPr>
                <p:cNvPr id="218" name="Oval 217">
                  <a:extLst>
                    <a:ext uri="{FF2B5EF4-FFF2-40B4-BE49-F238E27FC236}">
                      <a16:creationId xmlns:a16="http://schemas.microsoft.com/office/drawing/2014/main" id="{AAB1EBE9-F801-4C4A-957D-223B3708AAA4}"/>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19" name="Straight Connector 218">
                  <a:extLst>
                    <a:ext uri="{FF2B5EF4-FFF2-40B4-BE49-F238E27FC236}">
                      <a16:creationId xmlns:a16="http://schemas.microsoft.com/office/drawing/2014/main" id="{5322BA74-4759-48F9-AF2C-47BADC8DF4F7}"/>
                    </a:ext>
                  </a:extLst>
                </p:cNvPr>
                <p:cNvCxnSpPr>
                  <a:cxnSpLocks/>
                  <a:stCxn id="218"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212" name="Group 211">
                <a:extLst>
                  <a:ext uri="{FF2B5EF4-FFF2-40B4-BE49-F238E27FC236}">
                    <a16:creationId xmlns:a16="http://schemas.microsoft.com/office/drawing/2014/main" id="{5034F6CC-4C23-48E5-A3E5-9A1BAC258C89}"/>
                  </a:ext>
                </a:extLst>
              </p:cNvPr>
              <p:cNvGrpSpPr/>
              <p:nvPr/>
            </p:nvGrpSpPr>
            <p:grpSpPr>
              <a:xfrm rot="18753111" flipH="1" flipV="1">
                <a:off x="4610064" y="3096103"/>
                <a:ext cx="108000" cy="430530"/>
                <a:chOff x="4196940" y="2232660"/>
                <a:chExt cx="108000" cy="430530"/>
              </a:xfrm>
            </p:grpSpPr>
            <p:sp>
              <p:nvSpPr>
                <p:cNvPr id="216" name="Oval 215">
                  <a:extLst>
                    <a:ext uri="{FF2B5EF4-FFF2-40B4-BE49-F238E27FC236}">
                      <a16:creationId xmlns:a16="http://schemas.microsoft.com/office/drawing/2014/main" id="{B810FFF1-0B53-454F-B5EB-20A62A0BEE46}"/>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17" name="Straight Connector 216">
                  <a:extLst>
                    <a:ext uri="{FF2B5EF4-FFF2-40B4-BE49-F238E27FC236}">
                      <a16:creationId xmlns:a16="http://schemas.microsoft.com/office/drawing/2014/main" id="{F5567F99-4F72-4DD3-A346-5C3B2C10D4BA}"/>
                    </a:ext>
                  </a:extLst>
                </p:cNvPr>
                <p:cNvCxnSpPr>
                  <a:cxnSpLocks/>
                  <a:stCxn id="216"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213" name="Group 212">
                <a:extLst>
                  <a:ext uri="{FF2B5EF4-FFF2-40B4-BE49-F238E27FC236}">
                    <a16:creationId xmlns:a16="http://schemas.microsoft.com/office/drawing/2014/main" id="{11CD93F0-4D9F-40F6-AD9E-C352C0374897}"/>
                  </a:ext>
                </a:extLst>
              </p:cNvPr>
              <p:cNvGrpSpPr/>
              <p:nvPr/>
            </p:nvGrpSpPr>
            <p:grpSpPr>
              <a:xfrm rot="2846889" flipV="1">
                <a:off x="3783813" y="3082892"/>
                <a:ext cx="108000" cy="430530"/>
                <a:chOff x="4196940" y="2232660"/>
                <a:chExt cx="108000" cy="430530"/>
              </a:xfrm>
            </p:grpSpPr>
            <p:sp>
              <p:nvSpPr>
                <p:cNvPr id="214" name="Oval 213">
                  <a:extLst>
                    <a:ext uri="{FF2B5EF4-FFF2-40B4-BE49-F238E27FC236}">
                      <a16:creationId xmlns:a16="http://schemas.microsoft.com/office/drawing/2014/main" id="{2DC0E80C-867C-4D2A-AFC4-D85ED1782A9B}"/>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15" name="Straight Connector 214">
                  <a:extLst>
                    <a:ext uri="{FF2B5EF4-FFF2-40B4-BE49-F238E27FC236}">
                      <a16:creationId xmlns:a16="http://schemas.microsoft.com/office/drawing/2014/main" id="{5670F83E-FF27-42B7-AE0A-C4301C301F18}"/>
                    </a:ext>
                  </a:extLst>
                </p:cNvPr>
                <p:cNvCxnSpPr>
                  <a:cxnSpLocks/>
                  <a:stCxn id="214"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sp>
          <p:nvSpPr>
            <p:cNvPr id="200" name="Chord 199">
              <a:extLst>
                <a:ext uri="{FF2B5EF4-FFF2-40B4-BE49-F238E27FC236}">
                  <a16:creationId xmlns:a16="http://schemas.microsoft.com/office/drawing/2014/main" id="{274EA81D-0AFD-4B6B-AF81-071725558258}"/>
                </a:ext>
              </a:extLst>
            </p:cNvPr>
            <p:cNvSpPr/>
            <p:nvPr/>
          </p:nvSpPr>
          <p:spPr>
            <a:xfrm rot="15841113">
              <a:off x="1875633" y="2655237"/>
              <a:ext cx="195309" cy="235857"/>
            </a:xfrm>
            <a:prstGeom prst="chord">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1" name="Chord 200">
              <a:extLst>
                <a:ext uri="{FF2B5EF4-FFF2-40B4-BE49-F238E27FC236}">
                  <a16:creationId xmlns:a16="http://schemas.microsoft.com/office/drawing/2014/main" id="{929DB69B-2373-4667-8B83-C3BD020583C9}"/>
                </a:ext>
              </a:extLst>
            </p:cNvPr>
            <p:cNvSpPr/>
            <p:nvPr/>
          </p:nvSpPr>
          <p:spPr>
            <a:xfrm rot="5758887" flipH="1">
              <a:off x="1480316" y="2655237"/>
              <a:ext cx="195309" cy="235857"/>
            </a:xfrm>
            <a:prstGeom prst="chord">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2" name="Moon 201">
              <a:extLst>
                <a:ext uri="{FF2B5EF4-FFF2-40B4-BE49-F238E27FC236}">
                  <a16:creationId xmlns:a16="http://schemas.microsoft.com/office/drawing/2014/main" id="{CC4ED803-43C3-4143-A141-8275ADA0534A}"/>
                </a:ext>
              </a:extLst>
            </p:cNvPr>
            <p:cNvSpPr/>
            <p:nvPr/>
          </p:nvSpPr>
          <p:spPr>
            <a:xfrm rot="16200000">
              <a:off x="1721470" y="2903791"/>
              <a:ext cx="151704" cy="589520"/>
            </a:xfrm>
            <a:prstGeom prst="moon">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03" name="Straight Connector 202">
              <a:extLst>
                <a:ext uri="{FF2B5EF4-FFF2-40B4-BE49-F238E27FC236}">
                  <a16:creationId xmlns:a16="http://schemas.microsoft.com/office/drawing/2014/main" id="{D9C39606-F2D9-4EA1-B229-AF8FE16A006E}"/>
                </a:ext>
              </a:extLst>
            </p:cNvPr>
            <p:cNvCxnSpPr>
              <a:cxnSpLocks/>
            </p:cNvCxnSpPr>
            <p:nvPr/>
          </p:nvCxnSpPr>
          <p:spPr>
            <a:xfrm>
              <a:off x="1577970" y="2577918"/>
              <a:ext cx="127464" cy="12365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4" name="Straight Connector 203">
              <a:extLst>
                <a:ext uri="{FF2B5EF4-FFF2-40B4-BE49-F238E27FC236}">
                  <a16:creationId xmlns:a16="http://schemas.microsoft.com/office/drawing/2014/main" id="{E4D2FF89-3C44-4D32-B6C7-CC95C8ECD4E4}"/>
                </a:ext>
              </a:extLst>
            </p:cNvPr>
            <p:cNvCxnSpPr>
              <a:cxnSpLocks/>
            </p:cNvCxnSpPr>
            <p:nvPr/>
          </p:nvCxnSpPr>
          <p:spPr>
            <a:xfrm flipH="1">
              <a:off x="1872247" y="2577918"/>
              <a:ext cx="127464" cy="12365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55" name="Group 254">
            <a:extLst>
              <a:ext uri="{FF2B5EF4-FFF2-40B4-BE49-F238E27FC236}">
                <a16:creationId xmlns:a16="http://schemas.microsoft.com/office/drawing/2014/main" id="{0B114639-181F-48EB-BF4B-F02E8445B05F}"/>
              </a:ext>
            </a:extLst>
          </p:cNvPr>
          <p:cNvGrpSpPr/>
          <p:nvPr/>
        </p:nvGrpSpPr>
        <p:grpSpPr>
          <a:xfrm>
            <a:off x="2057400" y="3699894"/>
            <a:ext cx="1432560" cy="1490845"/>
            <a:chOff x="1081261" y="2188271"/>
            <a:chExt cx="1432560" cy="1490845"/>
          </a:xfrm>
        </p:grpSpPr>
        <p:grpSp>
          <p:nvGrpSpPr>
            <p:cNvPr id="256" name="Group 255">
              <a:extLst>
                <a:ext uri="{FF2B5EF4-FFF2-40B4-BE49-F238E27FC236}">
                  <a16:creationId xmlns:a16="http://schemas.microsoft.com/office/drawing/2014/main" id="{B6DC3E58-CFBA-4236-9E11-0E1D2FA2C967}"/>
                </a:ext>
              </a:extLst>
            </p:cNvPr>
            <p:cNvGrpSpPr/>
            <p:nvPr/>
          </p:nvGrpSpPr>
          <p:grpSpPr>
            <a:xfrm>
              <a:off x="1081261" y="2188271"/>
              <a:ext cx="1432560" cy="1490845"/>
              <a:chOff x="3540375" y="2232660"/>
              <a:chExt cx="1432560" cy="1490845"/>
            </a:xfrm>
          </p:grpSpPr>
          <p:sp>
            <p:nvSpPr>
              <p:cNvPr id="262" name="Oval 261">
                <a:extLst>
                  <a:ext uri="{FF2B5EF4-FFF2-40B4-BE49-F238E27FC236}">
                    <a16:creationId xmlns:a16="http://schemas.microsoft.com/office/drawing/2014/main" id="{678AAE38-FA39-4CC0-886B-192FDE808C8B}"/>
                  </a:ext>
                </a:extLst>
              </p:cNvPr>
              <p:cNvSpPr/>
              <p:nvPr/>
            </p:nvSpPr>
            <p:spPr>
              <a:xfrm>
                <a:off x="3710940" y="2428240"/>
                <a:ext cx="1080000" cy="1080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63" name="Group 262">
                <a:extLst>
                  <a:ext uri="{FF2B5EF4-FFF2-40B4-BE49-F238E27FC236}">
                    <a16:creationId xmlns:a16="http://schemas.microsoft.com/office/drawing/2014/main" id="{00677682-89A3-406B-AB9B-8C411580F162}"/>
                  </a:ext>
                </a:extLst>
              </p:cNvPr>
              <p:cNvGrpSpPr/>
              <p:nvPr/>
            </p:nvGrpSpPr>
            <p:grpSpPr>
              <a:xfrm>
                <a:off x="4196940" y="2232660"/>
                <a:ext cx="108000" cy="430530"/>
                <a:chOff x="4196940" y="2232660"/>
                <a:chExt cx="108000" cy="430530"/>
              </a:xfrm>
            </p:grpSpPr>
            <p:sp>
              <p:nvSpPr>
                <p:cNvPr id="285" name="Oval 284">
                  <a:extLst>
                    <a:ext uri="{FF2B5EF4-FFF2-40B4-BE49-F238E27FC236}">
                      <a16:creationId xmlns:a16="http://schemas.microsoft.com/office/drawing/2014/main" id="{42B1A2DF-4ED4-4A95-96FE-1698926F251A}"/>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86" name="Straight Connector 285">
                  <a:extLst>
                    <a:ext uri="{FF2B5EF4-FFF2-40B4-BE49-F238E27FC236}">
                      <a16:creationId xmlns:a16="http://schemas.microsoft.com/office/drawing/2014/main" id="{9A2B58D5-C03A-4838-AAD4-DE556736E515}"/>
                    </a:ext>
                  </a:extLst>
                </p:cNvPr>
                <p:cNvCxnSpPr>
                  <a:cxnSpLocks/>
                  <a:stCxn id="285"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264" name="Group 263">
                <a:extLst>
                  <a:ext uri="{FF2B5EF4-FFF2-40B4-BE49-F238E27FC236}">
                    <a16:creationId xmlns:a16="http://schemas.microsoft.com/office/drawing/2014/main" id="{5EA55AC1-05F8-4DFE-855C-ED177976365F}"/>
                  </a:ext>
                </a:extLst>
              </p:cNvPr>
              <p:cNvGrpSpPr/>
              <p:nvPr/>
            </p:nvGrpSpPr>
            <p:grpSpPr>
              <a:xfrm rot="16200000">
                <a:off x="3701640" y="2752975"/>
                <a:ext cx="108000" cy="430530"/>
                <a:chOff x="4196940" y="2232660"/>
                <a:chExt cx="108000" cy="430530"/>
              </a:xfrm>
            </p:grpSpPr>
            <p:sp>
              <p:nvSpPr>
                <p:cNvPr id="283" name="Oval 282">
                  <a:extLst>
                    <a:ext uri="{FF2B5EF4-FFF2-40B4-BE49-F238E27FC236}">
                      <a16:creationId xmlns:a16="http://schemas.microsoft.com/office/drawing/2014/main" id="{11286961-D20C-4B63-936A-CB4369765C2B}"/>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84" name="Straight Connector 283">
                  <a:extLst>
                    <a:ext uri="{FF2B5EF4-FFF2-40B4-BE49-F238E27FC236}">
                      <a16:creationId xmlns:a16="http://schemas.microsoft.com/office/drawing/2014/main" id="{E1B86181-9E20-4086-9FBA-7F8A44ED89F8}"/>
                    </a:ext>
                  </a:extLst>
                </p:cNvPr>
                <p:cNvCxnSpPr>
                  <a:cxnSpLocks/>
                  <a:stCxn id="283"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265" name="Group 264">
                <a:extLst>
                  <a:ext uri="{FF2B5EF4-FFF2-40B4-BE49-F238E27FC236}">
                    <a16:creationId xmlns:a16="http://schemas.microsoft.com/office/drawing/2014/main" id="{9B798E9F-E1D1-4307-A235-73DB48396563}"/>
                  </a:ext>
                </a:extLst>
              </p:cNvPr>
              <p:cNvGrpSpPr/>
              <p:nvPr/>
            </p:nvGrpSpPr>
            <p:grpSpPr>
              <a:xfrm rot="5400000" flipH="1">
                <a:off x="4703670" y="2752975"/>
                <a:ext cx="108000" cy="430530"/>
                <a:chOff x="4196940" y="2232660"/>
                <a:chExt cx="108000" cy="430530"/>
              </a:xfrm>
            </p:grpSpPr>
            <p:sp>
              <p:nvSpPr>
                <p:cNvPr id="281" name="Oval 280">
                  <a:extLst>
                    <a:ext uri="{FF2B5EF4-FFF2-40B4-BE49-F238E27FC236}">
                      <a16:creationId xmlns:a16="http://schemas.microsoft.com/office/drawing/2014/main" id="{551D06E5-EC91-4D76-B8E7-B8B340421BA4}"/>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82" name="Straight Connector 281">
                  <a:extLst>
                    <a:ext uri="{FF2B5EF4-FFF2-40B4-BE49-F238E27FC236}">
                      <a16:creationId xmlns:a16="http://schemas.microsoft.com/office/drawing/2014/main" id="{7939EE64-D912-4249-8EAD-939BAC14344F}"/>
                    </a:ext>
                  </a:extLst>
                </p:cNvPr>
                <p:cNvCxnSpPr>
                  <a:cxnSpLocks/>
                  <a:stCxn id="281"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266" name="Group 265">
                <a:extLst>
                  <a:ext uri="{FF2B5EF4-FFF2-40B4-BE49-F238E27FC236}">
                    <a16:creationId xmlns:a16="http://schemas.microsoft.com/office/drawing/2014/main" id="{65DC6D9C-7445-4250-B3C3-AF393743C415}"/>
                  </a:ext>
                </a:extLst>
              </p:cNvPr>
              <p:cNvGrpSpPr/>
              <p:nvPr/>
            </p:nvGrpSpPr>
            <p:grpSpPr>
              <a:xfrm flipV="1">
                <a:off x="4196940" y="3292975"/>
                <a:ext cx="108000" cy="430530"/>
                <a:chOff x="4196940" y="2232660"/>
                <a:chExt cx="108000" cy="430530"/>
              </a:xfrm>
            </p:grpSpPr>
            <p:sp>
              <p:nvSpPr>
                <p:cNvPr id="279" name="Oval 278">
                  <a:extLst>
                    <a:ext uri="{FF2B5EF4-FFF2-40B4-BE49-F238E27FC236}">
                      <a16:creationId xmlns:a16="http://schemas.microsoft.com/office/drawing/2014/main" id="{282ABF8D-4E0B-4DE2-BB14-801968C952BF}"/>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80" name="Straight Connector 279">
                  <a:extLst>
                    <a:ext uri="{FF2B5EF4-FFF2-40B4-BE49-F238E27FC236}">
                      <a16:creationId xmlns:a16="http://schemas.microsoft.com/office/drawing/2014/main" id="{0FBDD7EC-432B-45DE-BD98-FE3F589FCF70}"/>
                    </a:ext>
                  </a:extLst>
                </p:cNvPr>
                <p:cNvCxnSpPr>
                  <a:cxnSpLocks/>
                  <a:stCxn id="279"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267" name="Group 266">
                <a:extLst>
                  <a:ext uri="{FF2B5EF4-FFF2-40B4-BE49-F238E27FC236}">
                    <a16:creationId xmlns:a16="http://schemas.microsoft.com/office/drawing/2014/main" id="{8479112F-06FE-4F38-87D2-DAAF98DFAF29}"/>
                  </a:ext>
                </a:extLst>
              </p:cNvPr>
              <p:cNvGrpSpPr/>
              <p:nvPr/>
            </p:nvGrpSpPr>
            <p:grpSpPr>
              <a:xfrm rot="2846889" flipH="1">
                <a:off x="4610065" y="2398331"/>
                <a:ext cx="108000" cy="430530"/>
                <a:chOff x="4196940" y="2232660"/>
                <a:chExt cx="108000" cy="430530"/>
              </a:xfrm>
            </p:grpSpPr>
            <p:sp>
              <p:nvSpPr>
                <p:cNvPr id="277" name="Oval 276">
                  <a:extLst>
                    <a:ext uri="{FF2B5EF4-FFF2-40B4-BE49-F238E27FC236}">
                      <a16:creationId xmlns:a16="http://schemas.microsoft.com/office/drawing/2014/main" id="{EE6CAFE5-60B6-40A5-8E90-0FD1BEF1023C}"/>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78" name="Straight Connector 277">
                  <a:extLst>
                    <a:ext uri="{FF2B5EF4-FFF2-40B4-BE49-F238E27FC236}">
                      <a16:creationId xmlns:a16="http://schemas.microsoft.com/office/drawing/2014/main" id="{4C4ADF03-6952-4D57-ABF3-10C02919AD2A}"/>
                    </a:ext>
                  </a:extLst>
                </p:cNvPr>
                <p:cNvCxnSpPr>
                  <a:cxnSpLocks/>
                  <a:stCxn id="277"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268" name="Group 267">
                <a:extLst>
                  <a:ext uri="{FF2B5EF4-FFF2-40B4-BE49-F238E27FC236}">
                    <a16:creationId xmlns:a16="http://schemas.microsoft.com/office/drawing/2014/main" id="{8C09C1E2-EED5-4C31-B3EC-2631F2036C8A}"/>
                  </a:ext>
                </a:extLst>
              </p:cNvPr>
              <p:cNvGrpSpPr/>
              <p:nvPr/>
            </p:nvGrpSpPr>
            <p:grpSpPr>
              <a:xfrm rot="18753111">
                <a:off x="3783814" y="2385120"/>
                <a:ext cx="108000" cy="430530"/>
                <a:chOff x="4196940" y="2232660"/>
                <a:chExt cx="108000" cy="430530"/>
              </a:xfrm>
            </p:grpSpPr>
            <p:sp>
              <p:nvSpPr>
                <p:cNvPr id="275" name="Oval 274">
                  <a:extLst>
                    <a:ext uri="{FF2B5EF4-FFF2-40B4-BE49-F238E27FC236}">
                      <a16:creationId xmlns:a16="http://schemas.microsoft.com/office/drawing/2014/main" id="{83090427-E3D3-4247-98EC-805CFD146C02}"/>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76" name="Straight Connector 275">
                  <a:extLst>
                    <a:ext uri="{FF2B5EF4-FFF2-40B4-BE49-F238E27FC236}">
                      <a16:creationId xmlns:a16="http://schemas.microsoft.com/office/drawing/2014/main" id="{054D02D2-A412-4F76-A2B4-CD4A9214ACF6}"/>
                    </a:ext>
                  </a:extLst>
                </p:cNvPr>
                <p:cNvCxnSpPr>
                  <a:cxnSpLocks/>
                  <a:stCxn id="275"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269" name="Group 268">
                <a:extLst>
                  <a:ext uri="{FF2B5EF4-FFF2-40B4-BE49-F238E27FC236}">
                    <a16:creationId xmlns:a16="http://schemas.microsoft.com/office/drawing/2014/main" id="{D0A7BD31-693A-4766-89C5-0008659A4BD8}"/>
                  </a:ext>
                </a:extLst>
              </p:cNvPr>
              <p:cNvGrpSpPr/>
              <p:nvPr/>
            </p:nvGrpSpPr>
            <p:grpSpPr>
              <a:xfrm rot="18753111" flipH="1" flipV="1">
                <a:off x="4610064" y="3096103"/>
                <a:ext cx="108000" cy="430530"/>
                <a:chOff x="4196940" y="2232660"/>
                <a:chExt cx="108000" cy="430530"/>
              </a:xfrm>
            </p:grpSpPr>
            <p:sp>
              <p:nvSpPr>
                <p:cNvPr id="273" name="Oval 272">
                  <a:extLst>
                    <a:ext uri="{FF2B5EF4-FFF2-40B4-BE49-F238E27FC236}">
                      <a16:creationId xmlns:a16="http://schemas.microsoft.com/office/drawing/2014/main" id="{9269C06F-45F1-4518-A49B-24D07B3B1070}"/>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74" name="Straight Connector 273">
                  <a:extLst>
                    <a:ext uri="{FF2B5EF4-FFF2-40B4-BE49-F238E27FC236}">
                      <a16:creationId xmlns:a16="http://schemas.microsoft.com/office/drawing/2014/main" id="{99A4C50A-4FF1-4357-B624-3733401044D9}"/>
                    </a:ext>
                  </a:extLst>
                </p:cNvPr>
                <p:cNvCxnSpPr>
                  <a:cxnSpLocks/>
                  <a:stCxn id="273"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270" name="Group 269">
                <a:extLst>
                  <a:ext uri="{FF2B5EF4-FFF2-40B4-BE49-F238E27FC236}">
                    <a16:creationId xmlns:a16="http://schemas.microsoft.com/office/drawing/2014/main" id="{3406E297-1DF5-4C74-AE2F-B7F4AAD9DB01}"/>
                  </a:ext>
                </a:extLst>
              </p:cNvPr>
              <p:cNvGrpSpPr/>
              <p:nvPr/>
            </p:nvGrpSpPr>
            <p:grpSpPr>
              <a:xfrm rot="2846889" flipV="1">
                <a:off x="3783813" y="3082892"/>
                <a:ext cx="108000" cy="430530"/>
                <a:chOff x="4196940" y="2232660"/>
                <a:chExt cx="108000" cy="430530"/>
              </a:xfrm>
            </p:grpSpPr>
            <p:sp>
              <p:nvSpPr>
                <p:cNvPr id="271" name="Oval 270">
                  <a:extLst>
                    <a:ext uri="{FF2B5EF4-FFF2-40B4-BE49-F238E27FC236}">
                      <a16:creationId xmlns:a16="http://schemas.microsoft.com/office/drawing/2014/main" id="{2F0EA96A-1EAB-42AD-96F8-00FA278E664E}"/>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72" name="Straight Connector 271">
                  <a:extLst>
                    <a:ext uri="{FF2B5EF4-FFF2-40B4-BE49-F238E27FC236}">
                      <a16:creationId xmlns:a16="http://schemas.microsoft.com/office/drawing/2014/main" id="{3789CEBF-4FD2-4C74-A92C-D5174FAC4305}"/>
                    </a:ext>
                  </a:extLst>
                </p:cNvPr>
                <p:cNvCxnSpPr>
                  <a:cxnSpLocks/>
                  <a:stCxn id="271"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sp>
          <p:nvSpPr>
            <p:cNvPr id="257" name="Chord 256">
              <a:extLst>
                <a:ext uri="{FF2B5EF4-FFF2-40B4-BE49-F238E27FC236}">
                  <a16:creationId xmlns:a16="http://schemas.microsoft.com/office/drawing/2014/main" id="{4B029514-2021-4E14-9B35-0B9F4EFBD8C7}"/>
                </a:ext>
              </a:extLst>
            </p:cNvPr>
            <p:cNvSpPr/>
            <p:nvPr/>
          </p:nvSpPr>
          <p:spPr>
            <a:xfrm rot="15841113">
              <a:off x="1875633" y="2655237"/>
              <a:ext cx="195309" cy="235857"/>
            </a:xfrm>
            <a:prstGeom prst="chord">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8" name="Chord 257">
              <a:extLst>
                <a:ext uri="{FF2B5EF4-FFF2-40B4-BE49-F238E27FC236}">
                  <a16:creationId xmlns:a16="http://schemas.microsoft.com/office/drawing/2014/main" id="{026471F9-B12F-4A1E-A6F6-B45EBB4CD5ED}"/>
                </a:ext>
              </a:extLst>
            </p:cNvPr>
            <p:cNvSpPr/>
            <p:nvPr/>
          </p:nvSpPr>
          <p:spPr>
            <a:xfrm rot="5758887" flipH="1">
              <a:off x="1480316" y="2655237"/>
              <a:ext cx="195309" cy="235857"/>
            </a:xfrm>
            <a:prstGeom prst="chord">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9" name="Moon 258">
              <a:extLst>
                <a:ext uri="{FF2B5EF4-FFF2-40B4-BE49-F238E27FC236}">
                  <a16:creationId xmlns:a16="http://schemas.microsoft.com/office/drawing/2014/main" id="{7D4F005D-F305-4953-BDE1-B0DBBEC3642F}"/>
                </a:ext>
              </a:extLst>
            </p:cNvPr>
            <p:cNvSpPr/>
            <p:nvPr/>
          </p:nvSpPr>
          <p:spPr>
            <a:xfrm rot="16200000">
              <a:off x="1721470" y="2903791"/>
              <a:ext cx="151704" cy="589520"/>
            </a:xfrm>
            <a:prstGeom prst="moon">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60" name="Straight Connector 259">
              <a:extLst>
                <a:ext uri="{FF2B5EF4-FFF2-40B4-BE49-F238E27FC236}">
                  <a16:creationId xmlns:a16="http://schemas.microsoft.com/office/drawing/2014/main" id="{792D0776-0A50-4685-AF54-1DC41E0F1525}"/>
                </a:ext>
              </a:extLst>
            </p:cNvPr>
            <p:cNvCxnSpPr>
              <a:cxnSpLocks/>
            </p:cNvCxnSpPr>
            <p:nvPr/>
          </p:nvCxnSpPr>
          <p:spPr>
            <a:xfrm>
              <a:off x="1577970" y="2577918"/>
              <a:ext cx="127464" cy="12365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1" name="Straight Connector 260">
              <a:extLst>
                <a:ext uri="{FF2B5EF4-FFF2-40B4-BE49-F238E27FC236}">
                  <a16:creationId xmlns:a16="http://schemas.microsoft.com/office/drawing/2014/main" id="{A7C150EC-270C-445F-A14D-65576E184176}"/>
                </a:ext>
              </a:extLst>
            </p:cNvPr>
            <p:cNvCxnSpPr>
              <a:cxnSpLocks/>
            </p:cNvCxnSpPr>
            <p:nvPr/>
          </p:nvCxnSpPr>
          <p:spPr>
            <a:xfrm flipH="1">
              <a:off x="1872247" y="2577918"/>
              <a:ext cx="127464" cy="12365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87" name="Group 286">
            <a:extLst>
              <a:ext uri="{FF2B5EF4-FFF2-40B4-BE49-F238E27FC236}">
                <a16:creationId xmlns:a16="http://schemas.microsoft.com/office/drawing/2014/main" id="{2B59F34F-EDB9-44BD-914D-D7D771DDA5DA}"/>
              </a:ext>
            </a:extLst>
          </p:cNvPr>
          <p:cNvGrpSpPr/>
          <p:nvPr/>
        </p:nvGrpSpPr>
        <p:grpSpPr>
          <a:xfrm>
            <a:off x="3439070" y="4626395"/>
            <a:ext cx="1432560" cy="1490845"/>
            <a:chOff x="1081261" y="2188271"/>
            <a:chExt cx="1432560" cy="1490845"/>
          </a:xfrm>
        </p:grpSpPr>
        <p:grpSp>
          <p:nvGrpSpPr>
            <p:cNvPr id="288" name="Group 287">
              <a:extLst>
                <a:ext uri="{FF2B5EF4-FFF2-40B4-BE49-F238E27FC236}">
                  <a16:creationId xmlns:a16="http://schemas.microsoft.com/office/drawing/2014/main" id="{26F98142-C5DE-4626-9959-61217B388C0F}"/>
                </a:ext>
              </a:extLst>
            </p:cNvPr>
            <p:cNvGrpSpPr/>
            <p:nvPr/>
          </p:nvGrpSpPr>
          <p:grpSpPr>
            <a:xfrm>
              <a:off x="1081261" y="2188271"/>
              <a:ext cx="1432560" cy="1490845"/>
              <a:chOff x="3540375" y="2232660"/>
              <a:chExt cx="1432560" cy="1490845"/>
            </a:xfrm>
          </p:grpSpPr>
          <p:sp>
            <p:nvSpPr>
              <p:cNvPr id="294" name="Oval 293">
                <a:extLst>
                  <a:ext uri="{FF2B5EF4-FFF2-40B4-BE49-F238E27FC236}">
                    <a16:creationId xmlns:a16="http://schemas.microsoft.com/office/drawing/2014/main" id="{AD2157D5-2B85-4954-89C6-3C736AE605AE}"/>
                  </a:ext>
                </a:extLst>
              </p:cNvPr>
              <p:cNvSpPr/>
              <p:nvPr/>
            </p:nvSpPr>
            <p:spPr>
              <a:xfrm>
                <a:off x="3710940" y="2428240"/>
                <a:ext cx="1080000" cy="1080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95" name="Group 294">
                <a:extLst>
                  <a:ext uri="{FF2B5EF4-FFF2-40B4-BE49-F238E27FC236}">
                    <a16:creationId xmlns:a16="http://schemas.microsoft.com/office/drawing/2014/main" id="{6A4955EE-5C9C-4D1B-9888-F5EA816B7859}"/>
                  </a:ext>
                </a:extLst>
              </p:cNvPr>
              <p:cNvGrpSpPr/>
              <p:nvPr/>
            </p:nvGrpSpPr>
            <p:grpSpPr>
              <a:xfrm>
                <a:off x="4196940" y="2232660"/>
                <a:ext cx="108000" cy="430530"/>
                <a:chOff x="4196940" y="2232660"/>
                <a:chExt cx="108000" cy="430530"/>
              </a:xfrm>
            </p:grpSpPr>
            <p:sp>
              <p:nvSpPr>
                <p:cNvPr id="317" name="Oval 316">
                  <a:extLst>
                    <a:ext uri="{FF2B5EF4-FFF2-40B4-BE49-F238E27FC236}">
                      <a16:creationId xmlns:a16="http://schemas.microsoft.com/office/drawing/2014/main" id="{E17B8B61-7A92-40BD-B0E3-C933A9897FC2}"/>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18" name="Straight Connector 317">
                  <a:extLst>
                    <a:ext uri="{FF2B5EF4-FFF2-40B4-BE49-F238E27FC236}">
                      <a16:creationId xmlns:a16="http://schemas.microsoft.com/office/drawing/2014/main" id="{321D00D5-FCEA-4D7A-BCB4-B19731E663A9}"/>
                    </a:ext>
                  </a:extLst>
                </p:cNvPr>
                <p:cNvCxnSpPr>
                  <a:cxnSpLocks/>
                  <a:stCxn id="317"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296" name="Group 295">
                <a:extLst>
                  <a:ext uri="{FF2B5EF4-FFF2-40B4-BE49-F238E27FC236}">
                    <a16:creationId xmlns:a16="http://schemas.microsoft.com/office/drawing/2014/main" id="{9BA90D80-4E76-4D25-B7A7-2F7ABE83E4E7}"/>
                  </a:ext>
                </a:extLst>
              </p:cNvPr>
              <p:cNvGrpSpPr/>
              <p:nvPr/>
            </p:nvGrpSpPr>
            <p:grpSpPr>
              <a:xfrm rot="16200000">
                <a:off x="3701640" y="2752975"/>
                <a:ext cx="108000" cy="430530"/>
                <a:chOff x="4196940" y="2232660"/>
                <a:chExt cx="108000" cy="430530"/>
              </a:xfrm>
            </p:grpSpPr>
            <p:sp>
              <p:nvSpPr>
                <p:cNvPr id="315" name="Oval 314">
                  <a:extLst>
                    <a:ext uri="{FF2B5EF4-FFF2-40B4-BE49-F238E27FC236}">
                      <a16:creationId xmlns:a16="http://schemas.microsoft.com/office/drawing/2014/main" id="{4D64E7AC-41A2-448B-A529-8ABF9EEC4AB2}"/>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16" name="Straight Connector 315">
                  <a:extLst>
                    <a:ext uri="{FF2B5EF4-FFF2-40B4-BE49-F238E27FC236}">
                      <a16:creationId xmlns:a16="http://schemas.microsoft.com/office/drawing/2014/main" id="{98736E8E-31ED-4CD8-A091-B22F67AA239D}"/>
                    </a:ext>
                  </a:extLst>
                </p:cNvPr>
                <p:cNvCxnSpPr>
                  <a:cxnSpLocks/>
                  <a:stCxn id="315"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297" name="Group 296">
                <a:extLst>
                  <a:ext uri="{FF2B5EF4-FFF2-40B4-BE49-F238E27FC236}">
                    <a16:creationId xmlns:a16="http://schemas.microsoft.com/office/drawing/2014/main" id="{A69EF051-0916-4F30-9759-E2B74930D159}"/>
                  </a:ext>
                </a:extLst>
              </p:cNvPr>
              <p:cNvGrpSpPr/>
              <p:nvPr/>
            </p:nvGrpSpPr>
            <p:grpSpPr>
              <a:xfrm rot="5400000" flipH="1">
                <a:off x="4703670" y="2752975"/>
                <a:ext cx="108000" cy="430530"/>
                <a:chOff x="4196940" y="2232660"/>
                <a:chExt cx="108000" cy="430530"/>
              </a:xfrm>
            </p:grpSpPr>
            <p:sp>
              <p:nvSpPr>
                <p:cNvPr id="313" name="Oval 312">
                  <a:extLst>
                    <a:ext uri="{FF2B5EF4-FFF2-40B4-BE49-F238E27FC236}">
                      <a16:creationId xmlns:a16="http://schemas.microsoft.com/office/drawing/2014/main" id="{001C9389-DAE1-47DC-ABA7-D6D0A1A323AC}"/>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14" name="Straight Connector 313">
                  <a:extLst>
                    <a:ext uri="{FF2B5EF4-FFF2-40B4-BE49-F238E27FC236}">
                      <a16:creationId xmlns:a16="http://schemas.microsoft.com/office/drawing/2014/main" id="{C57421AD-FA33-473B-9F1C-75A361D62C3A}"/>
                    </a:ext>
                  </a:extLst>
                </p:cNvPr>
                <p:cNvCxnSpPr>
                  <a:cxnSpLocks/>
                  <a:stCxn id="313"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298" name="Group 297">
                <a:extLst>
                  <a:ext uri="{FF2B5EF4-FFF2-40B4-BE49-F238E27FC236}">
                    <a16:creationId xmlns:a16="http://schemas.microsoft.com/office/drawing/2014/main" id="{7343A906-6936-4352-9782-9027460E6068}"/>
                  </a:ext>
                </a:extLst>
              </p:cNvPr>
              <p:cNvGrpSpPr/>
              <p:nvPr/>
            </p:nvGrpSpPr>
            <p:grpSpPr>
              <a:xfrm flipV="1">
                <a:off x="4196940" y="3292975"/>
                <a:ext cx="108000" cy="430530"/>
                <a:chOff x="4196940" y="2232660"/>
                <a:chExt cx="108000" cy="430530"/>
              </a:xfrm>
            </p:grpSpPr>
            <p:sp>
              <p:nvSpPr>
                <p:cNvPr id="311" name="Oval 310">
                  <a:extLst>
                    <a:ext uri="{FF2B5EF4-FFF2-40B4-BE49-F238E27FC236}">
                      <a16:creationId xmlns:a16="http://schemas.microsoft.com/office/drawing/2014/main" id="{13127E0D-9FF4-441D-A52A-C00BC912D5B9}"/>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12" name="Straight Connector 311">
                  <a:extLst>
                    <a:ext uri="{FF2B5EF4-FFF2-40B4-BE49-F238E27FC236}">
                      <a16:creationId xmlns:a16="http://schemas.microsoft.com/office/drawing/2014/main" id="{FD18D16F-CA70-4E27-8053-87E9CC244093}"/>
                    </a:ext>
                  </a:extLst>
                </p:cNvPr>
                <p:cNvCxnSpPr>
                  <a:cxnSpLocks/>
                  <a:stCxn id="311"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299" name="Group 298">
                <a:extLst>
                  <a:ext uri="{FF2B5EF4-FFF2-40B4-BE49-F238E27FC236}">
                    <a16:creationId xmlns:a16="http://schemas.microsoft.com/office/drawing/2014/main" id="{0342B984-6D3F-4489-BCFA-F4657A64B224}"/>
                  </a:ext>
                </a:extLst>
              </p:cNvPr>
              <p:cNvGrpSpPr/>
              <p:nvPr/>
            </p:nvGrpSpPr>
            <p:grpSpPr>
              <a:xfrm rot="2846889" flipH="1">
                <a:off x="4610065" y="2398331"/>
                <a:ext cx="108000" cy="430530"/>
                <a:chOff x="4196940" y="2232660"/>
                <a:chExt cx="108000" cy="430530"/>
              </a:xfrm>
            </p:grpSpPr>
            <p:sp>
              <p:nvSpPr>
                <p:cNvPr id="309" name="Oval 308">
                  <a:extLst>
                    <a:ext uri="{FF2B5EF4-FFF2-40B4-BE49-F238E27FC236}">
                      <a16:creationId xmlns:a16="http://schemas.microsoft.com/office/drawing/2014/main" id="{80C60397-DF15-48D5-B4DB-9E050502B624}"/>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10" name="Straight Connector 309">
                  <a:extLst>
                    <a:ext uri="{FF2B5EF4-FFF2-40B4-BE49-F238E27FC236}">
                      <a16:creationId xmlns:a16="http://schemas.microsoft.com/office/drawing/2014/main" id="{DC20EFA2-A543-4508-BC03-36B7F4ABC7CA}"/>
                    </a:ext>
                  </a:extLst>
                </p:cNvPr>
                <p:cNvCxnSpPr>
                  <a:cxnSpLocks/>
                  <a:stCxn id="309"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300" name="Group 299">
                <a:extLst>
                  <a:ext uri="{FF2B5EF4-FFF2-40B4-BE49-F238E27FC236}">
                    <a16:creationId xmlns:a16="http://schemas.microsoft.com/office/drawing/2014/main" id="{E5236AB1-D13A-40EA-BE4A-C6694250A440}"/>
                  </a:ext>
                </a:extLst>
              </p:cNvPr>
              <p:cNvGrpSpPr/>
              <p:nvPr/>
            </p:nvGrpSpPr>
            <p:grpSpPr>
              <a:xfrm rot="18753111">
                <a:off x="3783814" y="2385120"/>
                <a:ext cx="108000" cy="430530"/>
                <a:chOff x="4196940" y="2232660"/>
                <a:chExt cx="108000" cy="430530"/>
              </a:xfrm>
            </p:grpSpPr>
            <p:sp>
              <p:nvSpPr>
                <p:cNvPr id="307" name="Oval 306">
                  <a:extLst>
                    <a:ext uri="{FF2B5EF4-FFF2-40B4-BE49-F238E27FC236}">
                      <a16:creationId xmlns:a16="http://schemas.microsoft.com/office/drawing/2014/main" id="{CBAF575E-1590-4E8E-881A-17408DF53433}"/>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08" name="Straight Connector 307">
                  <a:extLst>
                    <a:ext uri="{FF2B5EF4-FFF2-40B4-BE49-F238E27FC236}">
                      <a16:creationId xmlns:a16="http://schemas.microsoft.com/office/drawing/2014/main" id="{220BF75B-5958-414C-8C64-61EBBBDF095A}"/>
                    </a:ext>
                  </a:extLst>
                </p:cNvPr>
                <p:cNvCxnSpPr>
                  <a:cxnSpLocks/>
                  <a:stCxn id="307"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301" name="Group 300">
                <a:extLst>
                  <a:ext uri="{FF2B5EF4-FFF2-40B4-BE49-F238E27FC236}">
                    <a16:creationId xmlns:a16="http://schemas.microsoft.com/office/drawing/2014/main" id="{132F1659-A0E4-4165-AAF8-417E46E44685}"/>
                  </a:ext>
                </a:extLst>
              </p:cNvPr>
              <p:cNvGrpSpPr/>
              <p:nvPr/>
            </p:nvGrpSpPr>
            <p:grpSpPr>
              <a:xfrm rot="18753111" flipH="1" flipV="1">
                <a:off x="4610064" y="3096103"/>
                <a:ext cx="108000" cy="430530"/>
                <a:chOff x="4196940" y="2232660"/>
                <a:chExt cx="108000" cy="430530"/>
              </a:xfrm>
            </p:grpSpPr>
            <p:sp>
              <p:nvSpPr>
                <p:cNvPr id="305" name="Oval 304">
                  <a:extLst>
                    <a:ext uri="{FF2B5EF4-FFF2-40B4-BE49-F238E27FC236}">
                      <a16:creationId xmlns:a16="http://schemas.microsoft.com/office/drawing/2014/main" id="{1362F19C-5987-43A5-97B8-CE296E1750FF}"/>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06" name="Straight Connector 305">
                  <a:extLst>
                    <a:ext uri="{FF2B5EF4-FFF2-40B4-BE49-F238E27FC236}">
                      <a16:creationId xmlns:a16="http://schemas.microsoft.com/office/drawing/2014/main" id="{B3DAC0F4-5D1B-46D8-95D7-C195315B7E06}"/>
                    </a:ext>
                  </a:extLst>
                </p:cNvPr>
                <p:cNvCxnSpPr>
                  <a:cxnSpLocks/>
                  <a:stCxn id="305"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302" name="Group 301">
                <a:extLst>
                  <a:ext uri="{FF2B5EF4-FFF2-40B4-BE49-F238E27FC236}">
                    <a16:creationId xmlns:a16="http://schemas.microsoft.com/office/drawing/2014/main" id="{77B0FD4B-F0A1-4CA5-AFD8-DFDA84C33195}"/>
                  </a:ext>
                </a:extLst>
              </p:cNvPr>
              <p:cNvGrpSpPr/>
              <p:nvPr/>
            </p:nvGrpSpPr>
            <p:grpSpPr>
              <a:xfrm rot="2846889" flipV="1">
                <a:off x="3783813" y="3082892"/>
                <a:ext cx="108000" cy="430530"/>
                <a:chOff x="4196940" y="2232660"/>
                <a:chExt cx="108000" cy="430530"/>
              </a:xfrm>
            </p:grpSpPr>
            <p:sp>
              <p:nvSpPr>
                <p:cNvPr id="303" name="Oval 302">
                  <a:extLst>
                    <a:ext uri="{FF2B5EF4-FFF2-40B4-BE49-F238E27FC236}">
                      <a16:creationId xmlns:a16="http://schemas.microsoft.com/office/drawing/2014/main" id="{1A3CC16A-10A9-484C-9EC2-951B928AAFC1}"/>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04" name="Straight Connector 303">
                  <a:extLst>
                    <a:ext uri="{FF2B5EF4-FFF2-40B4-BE49-F238E27FC236}">
                      <a16:creationId xmlns:a16="http://schemas.microsoft.com/office/drawing/2014/main" id="{F25D5312-B24F-4642-BD43-E1C71D0F34EC}"/>
                    </a:ext>
                  </a:extLst>
                </p:cNvPr>
                <p:cNvCxnSpPr>
                  <a:cxnSpLocks/>
                  <a:stCxn id="303"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sp>
          <p:nvSpPr>
            <p:cNvPr id="289" name="Chord 288">
              <a:extLst>
                <a:ext uri="{FF2B5EF4-FFF2-40B4-BE49-F238E27FC236}">
                  <a16:creationId xmlns:a16="http://schemas.microsoft.com/office/drawing/2014/main" id="{392B91AD-D4F7-4E9A-9968-1F6C4DA42065}"/>
                </a:ext>
              </a:extLst>
            </p:cNvPr>
            <p:cNvSpPr/>
            <p:nvPr/>
          </p:nvSpPr>
          <p:spPr>
            <a:xfrm rot="15841113">
              <a:off x="1875633" y="2655237"/>
              <a:ext cx="195309" cy="235857"/>
            </a:xfrm>
            <a:prstGeom prst="chord">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0" name="Chord 289">
              <a:extLst>
                <a:ext uri="{FF2B5EF4-FFF2-40B4-BE49-F238E27FC236}">
                  <a16:creationId xmlns:a16="http://schemas.microsoft.com/office/drawing/2014/main" id="{0EDD2ECA-77D4-4006-959D-605E84EB3F8A}"/>
                </a:ext>
              </a:extLst>
            </p:cNvPr>
            <p:cNvSpPr/>
            <p:nvPr/>
          </p:nvSpPr>
          <p:spPr>
            <a:xfrm rot="5758887" flipH="1">
              <a:off x="1480316" y="2655237"/>
              <a:ext cx="195309" cy="235857"/>
            </a:xfrm>
            <a:prstGeom prst="chord">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1" name="Moon 290">
              <a:extLst>
                <a:ext uri="{FF2B5EF4-FFF2-40B4-BE49-F238E27FC236}">
                  <a16:creationId xmlns:a16="http://schemas.microsoft.com/office/drawing/2014/main" id="{47A35889-921E-437F-AE9B-3DE30FB27766}"/>
                </a:ext>
              </a:extLst>
            </p:cNvPr>
            <p:cNvSpPr/>
            <p:nvPr/>
          </p:nvSpPr>
          <p:spPr>
            <a:xfrm rot="16200000">
              <a:off x="1721470" y="2903791"/>
              <a:ext cx="151704" cy="589520"/>
            </a:xfrm>
            <a:prstGeom prst="moon">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92" name="Straight Connector 291">
              <a:extLst>
                <a:ext uri="{FF2B5EF4-FFF2-40B4-BE49-F238E27FC236}">
                  <a16:creationId xmlns:a16="http://schemas.microsoft.com/office/drawing/2014/main" id="{7EB6144F-F584-43C2-B951-1EF67C7F413F}"/>
                </a:ext>
              </a:extLst>
            </p:cNvPr>
            <p:cNvCxnSpPr>
              <a:cxnSpLocks/>
            </p:cNvCxnSpPr>
            <p:nvPr/>
          </p:nvCxnSpPr>
          <p:spPr>
            <a:xfrm>
              <a:off x="1577970" y="2577918"/>
              <a:ext cx="127464" cy="12365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3" name="Straight Connector 292">
              <a:extLst>
                <a:ext uri="{FF2B5EF4-FFF2-40B4-BE49-F238E27FC236}">
                  <a16:creationId xmlns:a16="http://schemas.microsoft.com/office/drawing/2014/main" id="{6D2DBE22-7D55-4F46-B2CC-3C226F3EF274}"/>
                </a:ext>
              </a:extLst>
            </p:cNvPr>
            <p:cNvCxnSpPr>
              <a:cxnSpLocks/>
            </p:cNvCxnSpPr>
            <p:nvPr/>
          </p:nvCxnSpPr>
          <p:spPr>
            <a:xfrm flipH="1">
              <a:off x="1872247" y="2577918"/>
              <a:ext cx="127464" cy="12365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19" name="Group 318">
            <a:extLst>
              <a:ext uri="{FF2B5EF4-FFF2-40B4-BE49-F238E27FC236}">
                <a16:creationId xmlns:a16="http://schemas.microsoft.com/office/drawing/2014/main" id="{4B51E48F-38A2-4F6A-B455-12D1261D7C21}"/>
              </a:ext>
            </a:extLst>
          </p:cNvPr>
          <p:cNvGrpSpPr/>
          <p:nvPr/>
        </p:nvGrpSpPr>
        <p:grpSpPr>
          <a:xfrm>
            <a:off x="4943476" y="4622209"/>
            <a:ext cx="1432560" cy="1490845"/>
            <a:chOff x="1081261" y="2188271"/>
            <a:chExt cx="1432560" cy="1490845"/>
          </a:xfrm>
        </p:grpSpPr>
        <p:grpSp>
          <p:nvGrpSpPr>
            <p:cNvPr id="320" name="Group 319">
              <a:extLst>
                <a:ext uri="{FF2B5EF4-FFF2-40B4-BE49-F238E27FC236}">
                  <a16:creationId xmlns:a16="http://schemas.microsoft.com/office/drawing/2014/main" id="{A11DBEFE-143C-4225-83F1-5FF28AE7FEEC}"/>
                </a:ext>
              </a:extLst>
            </p:cNvPr>
            <p:cNvGrpSpPr/>
            <p:nvPr/>
          </p:nvGrpSpPr>
          <p:grpSpPr>
            <a:xfrm>
              <a:off x="1081261" y="2188271"/>
              <a:ext cx="1432560" cy="1490845"/>
              <a:chOff x="3540375" y="2232660"/>
              <a:chExt cx="1432560" cy="1490845"/>
            </a:xfrm>
          </p:grpSpPr>
          <p:sp>
            <p:nvSpPr>
              <p:cNvPr id="326" name="Oval 325">
                <a:extLst>
                  <a:ext uri="{FF2B5EF4-FFF2-40B4-BE49-F238E27FC236}">
                    <a16:creationId xmlns:a16="http://schemas.microsoft.com/office/drawing/2014/main" id="{4F78B535-718C-42D3-8FD6-9A86681DEDE1}"/>
                  </a:ext>
                </a:extLst>
              </p:cNvPr>
              <p:cNvSpPr/>
              <p:nvPr/>
            </p:nvSpPr>
            <p:spPr>
              <a:xfrm>
                <a:off x="3710940" y="2428240"/>
                <a:ext cx="1080000" cy="1080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27" name="Group 326">
                <a:extLst>
                  <a:ext uri="{FF2B5EF4-FFF2-40B4-BE49-F238E27FC236}">
                    <a16:creationId xmlns:a16="http://schemas.microsoft.com/office/drawing/2014/main" id="{B98BA988-A72B-4291-859E-37C1F9205D92}"/>
                  </a:ext>
                </a:extLst>
              </p:cNvPr>
              <p:cNvGrpSpPr/>
              <p:nvPr/>
            </p:nvGrpSpPr>
            <p:grpSpPr>
              <a:xfrm>
                <a:off x="4196940" y="2232660"/>
                <a:ext cx="108000" cy="430530"/>
                <a:chOff x="4196940" y="2232660"/>
                <a:chExt cx="108000" cy="430530"/>
              </a:xfrm>
            </p:grpSpPr>
            <p:sp>
              <p:nvSpPr>
                <p:cNvPr id="349" name="Oval 348">
                  <a:extLst>
                    <a:ext uri="{FF2B5EF4-FFF2-40B4-BE49-F238E27FC236}">
                      <a16:creationId xmlns:a16="http://schemas.microsoft.com/office/drawing/2014/main" id="{436450AE-2091-4BA6-AF11-B653EF0DC099}"/>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50" name="Straight Connector 349">
                  <a:extLst>
                    <a:ext uri="{FF2B5EF4-FFF2-40B4-BE49-F238E27FC236}">
                      <a16:creationId xmlns:a16="http://schemas.microsoft.com/office/drawing/2014/main" id="{64271651-0C9A-4871-A4EF-2F108E2DC095}"/>
                    </a:ext>
                  </a:extLst>
                </p:cNvPr>
                <p:cNvCxnSpPr>
                  <a:cxnSpLocks/>
                  <a:stCxn id="349"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328" name="Group 327">
                <a:extLst>
                  <a:ext uri="{FF2B5EF4-FFF2-40B4-BE49-F238E27FC236}">
                    <a16:creationId xmlns:a16="http://schemas.microsoft.com/office/drawing/2014/main" id="{F4EF6DC5-F59C-4CE4-AFE9-3F60830C5C2B}"/>
                  </a:ext>
                </a:extLst>
              </p:cNvPr>
              <p:cNvGrpSpPr/>
              <p:nvPr/>
            </p:nvGrpSpPr>
            <p:grpSpPr>
              <a:xfrm rot="16200000">
                <a:off x="3701640" y="2752975"/>
                <a:ext cx="108000" cy="430530"/>
                <a:chOff x="4196940" y="2232660"/>
                <a:chExt cx="108000" cy="430530"/>
              </a:xfrm>
            </p:grpSpPr>
            <p:sp>
              <p:nvSpPr>
                <p:cNvPr id="347" name="Oval 346">
                  <a:extLst>
                    <a:ext uri="{FF2B5EF4-FFF2-40B4-BE49-F238E27FC236}">
                      <a16:creationId xmlns:a16="http://schemas.microsoft.com/office/drawing/2014/main" id="{4F7E611F-0409-4AB3-9FB9-3FF6D4F38188}"/>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48" name="Straight Connector 347">
                  <a:extLst>
                    <a:ext uri="{FF2B5EF4-FFF2-40B4-BE49-F238E27FC236}">
                      <a16:creationId xmlns:a16="http://schemas.microsoft.com/office/drawing/2014/main" id="{9546212D-4CA2-413D-9B45-E46B936AB122}"/>
                    </a:ext>
                  </a:extLst>
                </p:cNvPr>
                <p:cNvCxnSpPr>
                  <a:cxnSpLocks/>
                  <a:stCxn id="347"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329" name="Group 328">
                <a:extLst>
                  <a:ext uri="{FF2B5EF4-FFF2-40B4-BE49-F238E27FC236}">
                    <a16:creationId xmlns:a16="http://schemas.microsoft.com/office/drawing/2014/main" id="{786710BF-06CD-4A6D-A7AB-AC4A465D7AFA}"/>
                  </a:ext>
                </a:extLst>
              </p:cNvPr>
              <p:cNvGrpSpPr/>
              <p:nvPr/>
            </p:nvGrpSpPr>
            <p:grpSpPr>
              <a:xfrm rot="5400000" flipH="1">
                <a:off x="4703670" y="2752975"/>
                <a:ext cx="108000" cy="430530"/>
                <a:chOff x="4196940" y="2232660"/>
                <a:chExt cx="108000" cy="430530"/>
              </a:xfrm>
            </p:grpSpPr>
            <p:sp>
              <p:nvSpPr>
                <p:cNvPr id="345" name="Oval 344">
                  <a:extLst>
                    <a:ext uri="{FF2B5EF4-FFF2-40B4-BE49-F238E27FC236}">
                      <a16:creationId xmlns:a16="http://schemas.microsoft.com/office/drawing/2014/main" id="{15ABC208-0876-48DB-B16C-9E1E9D9F69ED}"/>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46" name="Straight Connector 345">
                  <a:extLst>
                    <a:ext uri="{FF2B5EF4-FFF2-40B4-BE49-F238E27FC236}">
                      <a16:creationId xmlns:a16="http://schemas.microsoft.com/office/drawing/2014/main" id="{363CCA64-6DE6-4128-A17D-BF823112558A}"/>
                    </a:ext>
                  </a:extLst>
                </p:cNvPr>
                <p:cNvCxnSpPr>
                  <a:cxnSpLocks/>
                  <a:stCxn id="345"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330" name="Group 329">
                <a:extLst>
                  <a:ext uri="{FF2B5EF4-FFF2-40B4-BE49-F238E27FC236}">
                    <a16:creationId xmlns:a16="http://schemas.microsoft.com/office/drawing/2014/main" id="{5F0BA9E3-3076-434B-BC55-F6B5FEF83429}"/>
                  </a:ext>
                </a:extLst>
              </p:cNvPr>
              <p:cNvGrpSpPr/>
              <p:nvPr/>
            </p:nvGrpSpPr>
            <p:grpSpPr>
              <a:xfrm flipV="1">
                <a:off x="4196940" y="3292975"/>
                <a:ext cx="108000" cy="430530"/>
                <a:chOff x="4196940" y="2232660"/>
                <a:chExt cx="108000" cy="430530"/>
              </a:xfrm>
            </p:grpSpPr>
            <p:sp>
              <p:nvSpPr>
                <p:cNvPr id="343" name="Oval 342">
                  <a:extLst>
                    <a:ext uri="{FF2B5EF4-FFF2-40B4-BE49-F238E27FC236}">
                      <a16:creationId xmlns:a16="http://schemas.microsoft.com/office/drawing/2014/main" id="{AAB9093B-8487-4E59-B3BE-C1E1BE0221B4}"/>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44" name="Straight Connector 343">
                  <a:extLst>
                    <a:ext uri="{FF2B5EF4-FFF2-40B4-BE49-F238E27FC236}">
                      <a16:creationId xmlns:a16="http://schemas.microsoft.com/office/drawing/2014/main" id="{CBDFB792-E035-411A-94FB-ED951F1DA437}"/>
                    </a:ext>
                  </a:extLst>
                </p:cNvPr>
                <p:cNvCxnSpPr>
                  <a:cxnSpLocks/>
                  <a:stCxn id="343"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331" name="Group 330">
                <a:extLst>
                  <a:ext uri="{FF2B5EF4-FFF2-40B4-BE49-F238E27FC236}">
                    <a16:creationId xmlns:a16="http://schemas.microsoft.com/office/drawing/2014/main" id="{8DCA2D16-2F9F-4298-9AA2-3FD9D1F98066}"/>
                  </a:ext>
                </a:extLst>
              </p:cNvPr>
              <p:cNvGrpSpPr/>
              <p:nvPr/>
            </p:nvGrpSpPr>
            <p:grpSpPr>
              <a:xfrm rot="2846889" flipH="1">
                <a:off x="4610065" y="2398331"/>
                <a:ext cx="108000" cy="430530"/>
                <a:chOff x="4196940" y="2232660"/>
                <a:chExt cx="108000" cy="430530"/>
              </a:xfrm>
            </p:grpSpPr>
            <p:sp>
              <p:nvSpPr>
                <p:cNvPr id="341" name="Oval 340">
                  <a:extLst>
                    <a:ext uri="{FF2B5EF4-FFF2-40B4-BE49-F238E27FC236}">
                      <a16:creationId xmlns:a16="http://schemas.microsoft.com/office/drawing/2014/main" id="{8426DD3E-7122-4EDC-9B95-88C0FC363441}"/>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42" name="Straight Connector 341">
                  <a:extLst>
                    <a:ext uri="{FF2B5EF4-FFF2-40B4-BE49-F238E27FC236}">
                      <a16:creationId xmlns:a16="http://schemas.microsoft.com/office/drawing/2014/main" id="{D72BD5F9-7C00-4CD8-9437-7737D6CE38AF}"/>
                    </a:ext>
                  </a:extLst>
                </p:cNvPr>
                <p:cNvCxnSpPr>
                  <a:cxnSpLocks/>
                  <a:stCxn id="341"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332" name="Group 331">
                <a:extLst>
                  <a:ext uri="{FF2B5EF4-FFF2-40B4-BE49-F238E27FC236}">
                    <a16:creationId xmlns:a16="http://schemas.microsoft.com/office/drawing/2014/main" id="{01B2D8E8-0CB3-468C-B9B8-3FFD234A307B}"/>
                  </a:ext>
                </a:extLst>
              </p:cNvPr>
              <p:cNvGrpSpPr/>
              <p:nvPr/>
            </p:nvGrpSpPr>
            <p:grpSpPr>
              <a:xfrm rot="18753111">
                <a:off x="3783814" y="2385120"/>
                <a:ext cx="108000" cy="430530"/>
                <a:chOff x="4196940" y="2232660"/>
                <a:chExt cx="108000" cy="430530"/>
              </a:xfrm>
            </p:grpSpPr>
            <p:sp>
              <p:nvSpPr>
                <p:cNvPr id="339" name="Oval 338">
                  <a:extLst>
                    <a:ext uri="{FF2B5EF4-FFF2-40B4-BE49-F238E27FC236}">
                      <a16:creationId xmlns:a16="http://schemas.microsoft.com/office/drawing/2014/main" id="{1F5FDDE2-B569-4A18-A127-A131B06D28A5}"/>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40" name="Straight Connector 339">
                  <a:extLst>
                    <a:ext uri="{FF2B5EF4-FFF2-40B4-BE49-F238E27FC236}">
                      <a16:creationId xmlns:a16="http://schemas.microsoft.com/office/drawing/2014/main" id="{B3AEBAB8-268C-4B28-AC13-840FFB2DC5CD}"/>
                    </a:ext>
                  </a:extLst>
                </p:cNvPr>
                <p:cNvCxnSpPr>
                  <a:cxnSpLocks/>
                  <a:stCxn id="339"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333" name="Group 332">
                <a:extLst>
                  <a:ext uri="{FF2B5EF4-FFF2-40B4-BE49-F238E27FC236}">
                    <a16:creationId xmlns:a16="http://schemas.microsoft.com/office/drawing/2014/main" id="{62122C80-CF33-4E45-A529-F48185EADEA0}"/>
                  </a:ext>
                </a:extLst>
              </p:cNvPr>
              <p:cNvGrpSpPr/>
              <p:nvPr/>
            </p:nvGrpSpPr>
            <p:grpSpPr>
              <a:xfrm rot="18753111" flipH="1" flipV="1">
                <a:off x="4610064" y="3096103"/>
                <a:ext cx="108000" cy="430530"/>
                <a:chOff x="4196940" y="2232660"/>
                <a:chExt cx="108000" cy="430530"/>
              </a:xfrm>
            </p:grpSpPr>
            <p:sp>
              <p:nvSpPr>
                <p:cNvPr id="337" name="Oval 336">
                  <a:extLst>
                    <a:ext uri="{FF2B5EF4-FFF2-40B4-BE49-F238E27FC236}">
                      <a16:creationId xmlns:a16="http://schemas.microsoft.com/office/drawing/2014/main" id="{3064C2A0-D815-40F0-BF98-C66C4AC599AC}"/>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38" name="Straight Connector 337">
                  <a:extLst>
                    <a:ext uri="{FF2B5EF4-FFF2-40B4-BE49-F238E27FC236}">
                      <a16:creationId xmlns:a16="http://schemas.microsoft.com/office/drawing/2014/main" id="{E05FF93D-1C43-49E6-BA81-8FF191EBEAA6}"/>
                    </a:ext>
                  </a:extLst>
                </p:cNvPr>
                <p:cNvCxnSpPr>
                  <a:cxnSpLocks/>
                  <a:stCxn id="337"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334" name="Group 333">
                <a:extLst>
                  <a:ext uri="{FF2B5EF4-FFF2-40B4-BE49-F238E27FC236}">
                    <a16:creationId xmlns:a16="http://schemas.microsoft.com/office/drawing/2014/main" id="{61B42B6C-30F9-471A-8B63-3C1CB851B192}"/>
                  </a:ext>
                </a:extLst>
              </p:cNvPr>
              <p:cNvGrpSpPr/>
              <p:nvPr/>
            </p:nvGrpSpPr>
            <p:grpSpPr>
              <a:xfrm rot="2846889" flipV="1">
                <a:off x="3783813" y="3082892"/>
                <a:ext cx="108000" cy="430530"/>
                <a:chOff x="4196940" y="2232660"/>
                <a:chExt cx="108000" cy="430530"/>
              </a:xfrm>
            </p:grpSpPr>
            <p:sp>
              <p:nvSpPr>
                <p:cNvPr id="335" name="Oval 334">
                  <a:extLst>
                    <a:ext uri="{FF2B5EF4-FFF2-40B4-BE49-F238E27FC236}">
                      <a16:creationId xmlns:a16="http://schemas.microsoft.com/office/drawing/2014/main" id="{1B6E3D83-1088-4BA3-9E53-E452793BAF4D}"/>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36" name="Straight Connector 335">
                  <a:extLst>
                    <a:ext uri="{FF2B5EF4-FFF2-40B4-BE49-F238E27FC236}">
                      <a16:creationId xmlns:a16="http://schemas.microsoft.com/office/drawing/2014/main" id="{CC1EBD3D-22CF-4C2E-B30F-8A86F74F0E60}"/>
                    </a:ext>
                  </a:extLst>
                </p:cNvPr>
                <p:cNvCxnSpPr>
                  <a:cxnSpLocks/>
                  <a:stCxn id="335"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sp>
          <p:nvSpPr>
            <p:cNvPr id="321" name="Chord 320">
              <a:extLst>
                <a:ext uri="{FF2B5EF4-FFF2-40B4-BE49-F238E27FC236}">
                  <a16:creationId xmlns:a16="http://schemas.microsoft.com/office/drawing/2014/main" id="{973909CE-ECE1-4559-8C11-84877B7BBD5B}"/>
                </a:ext>
              </a:extLst>
            </p:cNvPr>
            <p:cNvSpPr/>
            <p:nvPr/>
          </p:nvSpPr>
          <p:spPr>
            <a:xfrm rot="15841113">
              <a:off x="1875633" y="2655237"/>
              <a:ext cx="195309" cy="235857"/>
            </a:xfrm>
            <a:prstGeom prst="chord">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2" name="Chord 321">
              <a:extLst>
                <a:ext uri="{FF2B5EF4-FFF2-40B4-BE49-F238E27FC236}">
                  <a16:creationId xmlns:a16="http://schemas.microsoft.com/office/drawing/2014/main" id="{135FB3B6-CE14-4E4E-B798-E0E1259CC5FC}"/>
                </a:ext>
              </a:extLst>
            </p:cNvPr>
            <p:cNvSpPr/>
            <p:nvPr/>
          </p:nvSpPr>
          <p:spPr>
            <a:xfrm rot="5758887" flipH="1">
              <a:off x="1480316" y="2655237"/>
              <a:ext cx="195309" cy="235857"/>
            </a:xfrm>
            <a:prstGeom prst="chord">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3" name="Moon 322">
              <a:extLst>
                <a:ext uri="{FF2B5EF4-FFF2-40B4-BE49-F238E27FC236}">
                  <a16:creationId xmlns:a16="http://schemas.microsoft.com/office/drawing/2014/main" id="{240C5093-557E-48A6-BEB3-634BE8E5B9D4}"/>
                </a:ext>
              </a:extLst>
            </p:cNvPr>
            <p:cNvSpPr/>
            <p:nvPr/>
          </p:nvSpPr>
          <p:spPr>
            <a:xfrm rot="16200000">
              <a:off x="1721470" y="2903791"/>
              <a:ext cx="151704" cy="589520"/>
            </a:xfrm>
            <a:prstGeom prst="moon">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24" name="Straight Connector 323">
              <a:extLst>
                <a:ext uri="{FF2B5EF4-FFF2-40B4-BE49-F238E27FC236}">
                  <a16:creationId xmlns:a16="http://schemas.microsoft.com/office/drawing/2014/main" id="{84505861-B663-4BB2-AA88-D4E8506EBEB6}"/>
                </a:ext>
              </a:extLst>
            </p:cNvPr>
            <p:cNvCxnSpPr>
              <a:cxnSpLocks/>
            </p:cNvCxnSpPr>
            <p:nvPr/>
          </p:nvCxnSpPr>
          <p:spPr>
            <a:xfrm>
              <a:off x="1577970" y="2577918"/>
              <a:ext cx="127464" cy="12365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5" name="Straight Connector 324">
              <a:extLst>
                <a:ext uri="{FF2B5EF4-FFF2-40B4-BE49-F238E27FC236}">
                  <a16:creationId xmlns:a16="http://schemas.microsoft.com/office/drawing/2014/main" id="{5D7F0365-560F-4B8E-9C25-6D2AF2DD2F84}"/>
                </a:ext>
              </a:extLst>
            </p:cNvPr>
            <p:cNvCxnSpPr>
              <a:cxnSpLocks/>
            </p:cNvCxnSpPr>
            <p:nvPr/>
          </p:nvCxnSpPr>
          <p:spPr>
            <a:xfrm flipH="1">
              <a:off x="1872247" y="2577918"/>
              <a:ext cx="127464" cy="12365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51" name="Group 350">
            <a:extLst>
              <a:ext uri="{FF2B5EF4-FFF2-40B4-BE49-F238E27FC236}">
                <a16:creationId xmlns:a16="http://schemas.microsoft.com/office/drawing/2014/main" id="{9B20A090-2A19-41E2-8602-F6D510464ED8}"/>
              </a:ext>
            </a:extLst>
          </p:cNvPr>
          <p:cNvGrpSpPr/>
          <p:nvPr/>
        </p:nvGrpSpPr>
        <p:grpSpPr>
          <a:xfrm>
            <a:off x="6007769" y="3496762"/>
            <a:ext cx="1432560" cy="1490845"/>
            <a:chOff x="1081261" y="2188271"/>
            <a:chExt cx="1432560" cy="1490845"/>
          </a:xfrm>
        </p:grpSpPr>
        <p:grpSp>
          <p:nvGrpSpPr>
            <p:cNvPr id="352" name="Group 351">
              <a:extLst>
                <a:ext uri="{FF2B5EF4-FFF2-40B4-BE49-F238E27FC236}">
                  <a16:creationId xmlns:a16="http://schemas.microsoft.com/office/drawing/2014/main" id="{71C25314-6EAC-431E-832F-E94A84120AF1}"/>
                </a:ext>
              </a:extLst>
            </p:cNvPr>
            <p:cNvGrpSpPr/>
            <p:nvPr/>
          </p:nvGrpSpPr>
          <p:grpSpPr>
            <a:xfrm>
              <a:off x="1081261" y="2188271"/>
              <a:ext cx="1432560" cy="1490845"/>
              <a:chOff x="3540375" y="2232660"/>
              <a:chExt cx="1432560" cy="1490845"/>
            </a:xfrm>
          </p:grpSpPr>
          <p:sp>
            <p:nvSpPr>
              <p:cNvPr id="358" name="Oval 357">
                <a:extLst>
                  <a:ext uri="{FF2B5EF4-FFF2-40B4-BE49-F238E27FC236}">
                    <a16:creationId xmlns:a16="http://schemas.microsoft.com/office/drawing/2014/main" id="{3C5AEDE0-A8AE-4483-8A32-E867B41ED074}"/>
                  </a:ext>
                </a:extLst>
              </p:cNvPr>
              <p:cNvSpPr/>
              <p:nvPr/>
            </p:nvSpPr>
            <p:spPr>
              <a:xfrm>
                <a:off x="3710940" y="2428240"/>
                <a:ext cx="1080000" cy="1080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59" name="Group 358">
                <a:extLst>
                  <a:ext uri="{FF2B5EF4-FFF2-40B4-BE49-F238E27FC236}">
                    <a16:creationId xmlns:a16="http://schemas.microsoft.com/office/drawing/2014/main" id="{E0CE876B-6BDA-439A-A4AC-FFCA8CB0CB63}"/>
                  </a:ext>
                </a:extLst>
              </p:cNvPr>
              <p:cNvGrpSpPr/>
              <p:nvPr/>
            </p:nvGrpSpPr>
            <p:grpSpPr>
              <a:xfrm>
                <a:off x="4196940" y="2232660"/>
                <a:ext cx="108000" cy="430530"/>
                <a:chOff x="4196940" y="2232660"/>
                <a:chExt cx="108000" cy="430530"/>
              </a:xfrm>
            </p:grpSpPr>
            <p:sp>
              <p:nvSpPr>
                <p:cNvPr id="573" name="Oval 572">
                  <a:extLst>
                    <a:ext uri="{FF2B5EF4-FFF2-40B4-BE49-F238E27FC236}">
                      <a16:creationId xmlns:a16="http://schemas.microsoft.com/office/drawing/2014/main" id="{45574662-3E04-4FBB-BC0A-F1A72FCE9947}"/>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74" name="Straight Connector 573">
                  <a:extLst>
                    <a:ext uri="{FF2B5EF4-FFF2-40B4-BE49-F238E27FC236}">
                      <a16:creationId xmlns:a16="http://schemas.microsoft.com/office/drawing/2014/main" id="{C35531A0-6172-4676-B67F-9CE3537247B7}"/>
                    </a:ext>
                  </a:extLst>
                </p:cNvPr>
                <p:cNvCxnSpPr>
                  <a:cxnSpLocks/>
                  <a:stCxn id="573"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360" name="Group 359">
                <a:extLst>
                  <a:ext uri="{FF2B5EF4-FFF2-40B4-BE49-F238E27FC236}">
                    <a16:creationId xmlns:a16="http://schemas.microsoft.com/office/drawing/2014/main" id="{7C274899-3DBE-4ED3-B474-CEABEDE3CFD8}"/>
                  </a:ext>
                </a:extLst>
              </p:cNvPr>
              <p:cNvGrpSpPr/>
              <p:nvPr/>
            </p:nvGrpSpPr>
            <p:grpSpPr>
              <a:xfrm rot="16200000">
                <a:off x="3701640" y="2752975"/>
                <a:ext cx="108000" cy="430530"/>
                <a:chOff x="4196940" y="2232660"/>
                <a:chExt cx="108000" cy="430530"/>
              </a:xfrm>
            </p:grpSpPr>
            <p:sp>
              <p:nvSpPr>
                <p:cNvPr id="571" name="Oval 570">
                  <a:extLst>
                    <a:ext uri="{FF2B5EF4-FFF2-40B4-BE49-F238E27FC236}">
                      <a16:creationId xmlns:a16="http://schemas.microsoft.com/office/drawing/2014/main" id="{D11E7515-7A69-478C-885D-F1C49BB7F673}"/>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72" name="Straight Connector 571">
                  <a:extLst>
                    <a:ext uri="{FF2B5EF4-FFF2-40B4-BE49-F238E27FC236}">
                      <a16:creationId xmlns:a16="http://schemas.microsoft.com/office/drawing/2014/main" id="{80DADC28-0AD0-4844-B743-9AEAA6090CB2}"/>
                    </a:ext>
                  </a:extLst>
                </p:cNvPr>
                <p:cNvCxnSpPr>
                  <a:cxnSpLocks/>
                  <a:stCxn id="571"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361" name="Group 360">
                <a:extLst>
                  <a:ext uri="{FF2B5EF4-FFF2-40B4-BE49-F238E27FC236}">
                    <a16:creationId xmlns:a16="http://schemas.microsoft.com/office/drawing/2014/main" id="{2043CCFC-5923-46D1-B0E0-4C9563FB7231}"/>
                  </a:ext>
                </a:extLst>
              </p:cNvPr>
              <p:cNvGrpSpPr/>
              <p:nvPr/>
            </p:nvGrpSpPr>
            <p:grpSpPr>
              <a:xfrm rot="5400000" flipH="1">
                <a:off x="4703670" y="2752975"/>
                <a:ext cx="108000" cy="430530"/>
                <a:chOff x="4196940" y="2232660"/>
                <a:chExt cx="108000" cy="430530"/>
              </a:xfrm>
            </p:grpSpPr>
            <p:sp>
              <p:nvSpPr>
                <p:cNvPr id="569" name="Oval 568">
                  <a:extLst>
                    <a:ext uri="{FF2B5EF4-FFF2-40B4-BE49-F238E27FC236}">
                      <a16:creationId xmlns:a16="http://schemas.microsoft.com/office/drawing/2014/main" id="{F705A985-863C-41B3-BEC7-DA5072478E25}"/>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70" name="Straight Connector 569">
                  <a:extLst>
                    <a:ext uri="{FF2B5EF4-FFF2-40B4-BE49-F238E27FC236}">
                      <a16:creationId xmlns:a16="http://schemas.microsoft.com/office/drawing/2014/main" id="{4C3FBAED-91AF-44BF-ACC6-44912416261A}"/>
                    </a:ext>
                  </a:extLst>
                </p:cNvPr>
                <p:cNvCxnSpPr>
                  <a:cxnSpLocks/>
                  <a:stCxn id="569"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362" name="Group 361">
                <a:extLst>
                  <a:ext uri="{FF2B5EF4-FFF2-40B4-BE49-F238E27FC236}">
                    <a16:creationId xmlns:a16="http://schemas.microsoft.com/office/drawing/2014/main" id="{9486D188-D6A2-4C0F-A4A1-FECE048206EA}"/>
                  </a:ext>
                </a:extLst>
              </p:cNvPr>
              <p:cNvGrpSpPr/>
              <p:nvPr/>
            </p:nvGrpSpPr>
            <p:grpSpPr>
              <a:xfrm flipV="1">
                <a:off x="4196940" y="3292975"/>
                <a:ext cx="108000" cy="430530"/>
                <a:chOff x="4196940" y="2232660"/>
                <a:chExt cx="108000" cy="430530"/>
              </a:xfrm>
            </p:grpSpPr>
            <p:sp>
              <p:nvSpPr>
                <p:cNvPr id="567" name="Oval 566">
                  <a:extLst>
                    <a:ext uri="{FF2B5EF4-FFF2-40B4-BE49-F238E27FC236}">
                      <a16:creationId xmlns:a16="http://schemas.microsoft.com/office/drawing/2014/main" id="{EDEB91F3-4AA5-459C-92D4-3E9BA5203ECD}"/>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68" name="Straight Connector 567">
                  <a:extLst>
                    <a:ext uri="{FF2B5EF4-FFF2-40B4-BE49-F238E27FC236}">
                      <a16:creationId xmlns:a16="http://schemas.microsoft.com/office/drawing/2014/main" id="{4401DE9E-F445-4DDD-84F4-CBA512D1C422}"/>
                    </a:ext>
                  </a:extLst>
                </p:cNvPr>
                <p:cNvCxnSpPr>
                  <a:cxnSpLocks/>
                  <a:stCxn id="567"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363" name="Group 362">
                <a:extLst>
                  <a:ext uri="{FF2B5EF4-FFF2-40B4-BE49-F238E27FC236}">
                    <a16:creationId xmlns:a16="http://schemas.microsoft.com/office/drawing/2014/main" id="{CF46F894-44C2-4F1B-8FC1-0A73FCD3B47C}"/>
                  </a:ext>
                </a:extLst>
              </p:cNvPr>
              <p:cNvGrpSpPr/>
              <p:nvPr/>
            </p:nvGrpSpPr>
            <p:grpSpPr>
              <a:xfrm rot="2846889" flipH="1">
                <a:off x="4610065" y="2398331"/>
                <a:ext cx="108000" cy="430530"/>
                <a:chOff x="4196940" y="2232660"/>
                <a:chExt cx="108000" cy="430530"/>
              </a:xfrm>
            </p:grpSpPr>
            <p:sp>
              <p:nvSpPr>
                <p:cNvPr id="373" name="Oval 372">
                  <a:extLst>
                    <a:ext uri="{FF2B5EF4-FFF2-40B4-BE49-F238E27FC236}">
                      <a16:creationId xmlns:a16="http://schemas.microsoft.com/office/drawing/2014/main" id="{3F52D0A9-C078-44D3-9459-86152A1A8345}"/>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66" name="Straight Connector 565">
                  <a:extLst>
                    <a:ext uri="{FF2B5EF4-FFF2-40B4-BE49-F238E27FC236}">
                      <a16:creationId xmlns:a16="http://schemas.microsoft.com/office/drawing/2014/main" id="{9654F976-D528-44DD-9584-CB942695A662}"/>
                    </a:ext>
                  </a:extLst>
                </p:cNvPr>
                <p:cNvCxnSpPr>
                  <a:cxnSpLocks/>
                  <a:stCxn id="373"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364" name="Group 363">
                <a:extLst>
                  <a:ext uri="{FF2B5EF4-FFF2-40B4-BE49-F238E27FC236}">
                    <a16:creationId xmlns:a16="http://schemas.microsoft.com/office/drawing/2014/main" id="{9A651CA3-2A37-420F-B16B-6B513B53C48D}"/>
                  </a:ext>
                </a:extLst>
              </p:cNvPr>
              <p:cNvGrpSpPr/>
              <p:nvPr/>
            </p:nvGrpSpPr>
            <p:grpSpPr>
              <a:xfrm rot="18753111">
                <a:off x="3783814" y="2385120"/>
                <a:ext cx="108000" cy="430530"/>
                <a:chOff x="4196940" y="2232660"/>
                <a:chExt cx="108000" cy="430530"/>
              </a:xfrm>
            </p:grpSpPr>
            <p:sp>
              <p:nvSpPr>
                <p:cNvPr id="371" name="Oval 370">
                  <a:extLst>
                    <a:ext uri="{FF2B5EF4-FFF2-40B4-BE49-F238E27FC236}">
                      <a16:creationId xmlns:a16="http://schemas.microsoft.com/office/drawing/2014/main" id="{71F53035-9D30-4711-9C2B-21CD995B2994}"/>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72" name="Straight Connector 371">
                  <a:extLst>
                    <a:ext uri="{FF2B5EF4-FFF2-40B4-BE49-F238E27FC236}">
                      <a16:creationId xmlns:a16="http://schemas.microsoft.com/office/drawing/2014/main" id="{829FB0AA-9642-4367-93C0-7D1CDFD17DB3}"/>
                    </a:ext>
                  </a:extLst>
                </p:cNvPr>
                <p:cNvCxnSpPr>
                  <a:cxnSpLocks/>
                  <a:stCxn id="371"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365" name="Group 364">
                <a:extLst>
                  <a:ext uri="{FF2B5EF4-FFF2-40B4-BE49-F238E27FC236}">
                    <a16:creationId xmlns:a16="http://schemas.microsoft.com/office/drawing/2014/main" id="{C4581E08-8816-44A8-BF53-BF51E7C5D948}"/>
                  </a:ext>
                </a:extLst>
              </p:cNvPr>
              <p:cNvGrpSpPr/>
              <p:nvPr/>
            </p:nvGrpSpPr>
            <p:grpSpPr>
              <a:xfrm rot="18753111" flipH="1" flipV="1">
                <a:off x="4610064" y="3096103"/>
                <a:ext cx="108000" cy="430530"/>
                <a:chOff x="4196940" y="2232660"/>
                <a:chExt cx="108000" cy="430530"/>
              </a:xfrm>
            </p:grpSpPr>
            <p:sp>
              <p:nvSpPr>
                <p:cNvPr id="369" name="Oval 368">
                  <a:extLst>
                    <a:ext uri="{FF2B5EF4-FFF2-40B4-BE49-F238E27FC236}">
                      <a16:creationId xmlns:a16="http://schemas.microsoft.com/office/drawing/2014/main" id="{31545ECE-6308-426F-975C-BEEA3DDAA1FD}"/>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70" name="Straight Connector 369">
                  <a:extLst>
                    <a:ext uri="{FF2B5EF4-FFF2-40B4-BE49-F238E27FC236}">
                      <a16:creationId xmlns:a16="http://schemas.microsoft.com/office/drawing/2014/main" id="{A1062E4B-F57A-4342-AA53-16A005DDFCCF}"/>
                    </a:ext>
                  </a:extLst>
                </p:cNvPr>
                <p:cNvCxnSpPr>
                  <a:cxnSpLocks/>
                  <a:stCxn id="369"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366" name="Group 365">
                <a:extLst>
                  <a:ext uri="{FF2B5EF4-FFF2-40B4-BE49-F238E27FC236}">
                    <a16:creationId xmlns:a16="http://schemas.microsoft.com/office/drawing/2014/main" id="{EDF89C76-9E60-45A8-B02D-FF75908F5029}"/>
                  </a:ext>
                </a:extLst>
              </p:cNvPr>
              <p:cNvGrpSpPr/>
              <p:nvPr/>
            </p:nvGrpSpPr>
            <p:grpSpPr>
              <a:xfrm rot="2846889" flipV="1">
                <a:off x="3783813" y="3082892"/>
                <a:ext cx="108000" cy="430530"/>
                <a:chOff x="4196940" y="2232660"/>
                <a:chExt cx="108000" cy="430530"/>
              </a:xfrm>
            </p:grpSpPr>
            <p:sp>
              <p:nvSpPr>
                <p:cNvPr id="367" name="Oval 366">
                  <a:extLst>
                    <a:ext uri="{FF2B5EF4-FFF2-40B4-BE49-F238E27FC236}">
                      <a16:creationId xmlns:a16="http://schemas.microsoft.com/office/drawing/2014/main" id="{A10C451E-6DED-4C1D-899F-67C7C39C8B29}"/>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68" name="Straight Connector 367">
                  <a:extLst>
                    <a:ext uri="{FF2B5EF4-FFF2-40B4-BE49-F238E27FC236}">
                      <a16:creationId xmlns:a16="http://schemas.microsoft.com/office/drawing/2014/main" id="{E034D2A3-8D77-4D5E-B0F6-BEB4CE4C87DD}"/>
                    </a:ext>
                  </a:extLst>
                </p:cNvPr>
                <p:cNvCxnSpPr>
                  <a:cxnSpLocks/>
                  <a:stCxn id="367"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sp>
          <p:nvSpPr>
            <p:cNvPr id="353" name="Chord 352">
              <a:extLst>
                <a:ext uri="{FF2B5EF4-FFF2-40B4-BE49-F238E27FC236}">
                  <a16:creationId xmlns:a16="http://schemas.microsoft.com/office/drawing/2014/main" id="{1463874C-8BB7-47EC-B62C-1D5A03723E23}"/>
                </a:ext>
              </a:extLst>
            </p:cNvPr>
            <p:cNvSpPr/>
            <p:nvPr/>
          </p:nvSpPr>
          <p:spPr>
            <a:xfrm rot="15841113">
              <a:off x="1875633" y="2655237"/>
              <a:ext cx="195309" cy="235857"/>
            </a:xfrm>
            <a:prstGeom prst="chord">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4" name="Chord 353">
              <a:extLst>
                <a:ext uri="{FF2B5EF4-FFF2-40B4-BE49-F238E27FC236}">
                  <a16:creationId xmlns:a16="http://schemas.microsoft.com/office/drawing/2014/main" id="{7FCA061B-7172-4FC2-B549-B0B38DA49E4C}"/>
                </a:ext>
              </a:extLst>
            </p:cNvPr>
            <p:cNvSpPr/>
            <p:nvPr/>
          </p:nvSpPr>
          <p:spPr>
            <a:xfrm rot="5758887" flipH="1">
              <a:off x="1480316" y="2655237"/>
              <a:ext cx="195309" cy="235857"/>
            </a:xfrm>
            <a:prstGeom prst="chord">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5" name="Moon 354">
              <a:extLst>
                <a:ext uri="{FF2B5EF4-FFF2-40B4-BE49-F238E27FC236}">
                  <a16:creationId xmlns:a16="http://schemas.microsoft.com/office/drawing/2014/main" id="{AFC46303-C309-46B8-9F4F-16CC5AFCB3FE}"/>
                </a:ext>
              </a:extLst>
            </p:cNvPr>
            <p:cNvSpPr/>
            <p:nvPr/>
          </p:nvSpPr>
          <p:spPr>
            <a:xfrm rot="16200000">
              <a:off x="1721470" y="2903791"/>
              <a:ext cx="151704" cy="589520"/>
            </a:xfrm>
            <a:prstGeom prst="moon">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56" name="Straight Connector 355">
              <a:extLst>
                <a:ext uri="{FF2B5EF4-FFF2-40B4-BE49-F238E27FC236}">
                  <a16:creationId xmlns:a16="http://schemas.microsoft.com/office/drawing/2014/main" id="{E87B97EE-7F66-43E5-978F-DB5DA740FF66}"/>
                </a:ext>
              </a:extLst>
            </p:cNvPr>
            <p:cNvCxnSpPr>
              <a:cxnSpLocks/>
            </p:cNvCxnSpPr>
            <p:nvPr/>
          </p:nvCxnSpPr>
          <p:spPr>
            <a:xfrm>
              <a:off x="1577970" y="2577918"/>
              <a:ext cx="127464" cy="12365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7" name="Straight Connector 356">
              <a:extLst>
                <a:ext uri="{FF2B5EF4-FFF2-40B4-BE49-F238E27FC236}">
                  <a16:creationId xmlns:a16="http://schemas.microsoft.com/office/drawing/2014/main" id="{29486EE1-B09C-47C9-A0BE-F8F5F06AE697}"/>
                </a:ext>
              </a:extLst>
            </p:cNvPr>
            <p:cNvCxnSpPr>
              <a:cxnSpLocks/>
            </p:cNvCxnSpPr>
            <p:nvPr/>
          </p:nvCxnSpPr>
          <p:spPr>
            <a:xfrm flipH="1">
              <a:off x="1872247" y="2577918"/>
              <a:ext cx="127464" cy="12365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4156612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CF07642-4BA6-4B55-89FA-CA135908DC32}"/>
              </a:ext>
            </a:extLst>
          </p:cNvPr>
          <p:cNvSpPr/>
          <p:nvPr/>
        </p:nvSpPr>
        <p:spPr>
          <a:xfrm>
            <a:off x="1737360" y="731520"/>
            <a:ext cx="5770880" cy="5761355"/>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98" name="Group 197">
            <a:extLst>
              <a:ext uri="{FF2B5EF4-FFF2-40B4-BE49-F238E27FC236}">
                <a16:creationId xmlns:a16="http://schemas.microsoft.com/office/drawing/2014/main" id="{E4672BD0-FAB0-482B-846B-1DA6F320C9BF}"/>
              </a:ext>
            </a:extLst>
          </p:cNvPr>
          <p:cNvGrpSpPr/>
          <p:nvPr/>
        </p:nvGrpSpPr>
        <p:grpSpPr>
          <a:xfrm>
            <a:off x="3906520" y="2866774"/>
            <a:ext cx="1432560" cy="1490845"/>
            <a:chOff x="1081261" y="2188271"/>
            <a:chExt cx="1432560" cy="1490845"/>
          </a:xfrm>
        </p:grpSpPr>
        <p:grpSp>
          <p:nvGrpSpPr>
            <p:cNvPr id="199" name="Group 198">
              <a:extLst>
                <a:ext uri="{FF2B5EF4-FFF2-40B4-BE49-F238E27FC236}">
                  <a16:creationId xmlns:a16="http://schemas.microsoft.com/office/drawing/2014/main" id="{A7079E55-9275-492C-ADC2-2BC63F9C6D7A}"/>
                </a:ext>
              </a:extLst>
            </p:cNvPr>
            <p:cNvGrpSpPr/>
            <p:nvPr/>
          </p:nvGrpSpPr>
          <p:grpSpPr>
            <a:xfrm>
              <a:off x="1081261" y="2188271"/>
              <a:ext cx="1432560" cy="1490845"/>
              <a:chOff x="3540375" y="2232660"/>
              <a:chExt cx="1432560" cy="1490845"/>
            </a:xfrm>
          </p:grpSpPr>
          <p:sp>
            <p:nvSpPr>
              <p:cNvPr id="205" name="Oval 204">
                <a:extLst>
                  <a:ext uri="{FF2B5EF4-FFF2-40B4-BE49-F238E27FC236}">
                    <a16:creationId xmlns:a16="http://schemas.microsoft.com/office/drawing/2014/main" id="{1E7B770C-65EA-4B58-BAB3-088FB49EF454}"/>
                  </a:ext>
                </a:extLst>
              </p:cNvPr>
              <p:cNvSpPr/>
              <p:nvPr/>
            </p:nvSpPr>
            <p:spPr>
              <a:xfrm>
                <a:off x="3710940" y="2428240"/>
                <a:ext cx="1080000" cy="1080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06" name="Group 205">
                <a:extLst>
                  <a:ext uri="{FF2B5EF4-FFF2-40B4-BE49-F238E27FC236}">
                    <a16:creationId xmlns:a16="http://schemas.microsoft.com/office/drawing/2014/main" id="{7CF4141F-95B5-4598-9DA1-767A98F50A35}"/>
                  </a:ext>
                </a:extLst>
              </p:cNvPr>
              <p:cNvGrpSpPr/>
              <p:nvPr/>
            </p:nvGrpSpPr>
            <p:grpSpPr>
              <a:xfrm>
                <a:off x="4196940" y="2232660"/>
                <a:ext cx="108000" cy="430530"/>
                <a:chOff x="4196940" y="2232660"/>
                <a:chExt cx="108000" cy="430530"/>
              </a:xfrm>
            </p:grpSpPr>
            <p:sp>
              <p:nvSpPr>
                <p:cNvPr id="228" name="Oval 227">
                  <a:extLst>
                    <a:ext uri="{FF2B5EF4-FFF2-40B4-BE49-F238E27FC236}">
                      <a16:creationId xmlns:a16="http://schemas.microsoft.com/office/drawing/2014/main" id="{5430F6F0-3390-4455-A7C2-3929D930EA54}"/>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29" name="Straight Connector 228">
                  <a:extLst>
                    <a:ext uri="{FF2B5EF4-FFF2-40B4-BE49-F238E27FC236}">
                      <a16:creationId xmlns:a16="http://schemas.microsoft.com/office/drawing/2014/main" id="{973AFBFE-C5E0-492B-96D6-5ADB03DBACD2}"/>
                    </a:ext>
                  </a:extLst>
                </p:cNvPr>
                <p:cNvCxnSpPr>
                  <a:cxnSpLocks/>
                  <a:stCxn id="228"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207" name="Group 206">
                <a:extLst>
                  <a:ext uri="{FF2B5EF4-FFF2-40B4-BE49-F238E27FC236}">
                    <a16:creationId xmlns:a16="http://schemas.microsoft.com/office/drawing/2014/main" id="{566875C3-25BA-4AE1-8FB3-4354FE1A93D2}"/>
                  </a:ext>
                </a:extLst>
              </p:cNvPr>
              <p:cNvGrpSpPr/>
              <p:nvPr/>
            </p:nvGrpSpPr>
            <p:grpSpPr>
              <a:xfrm rot="16200000">
                <a:off x="3701640" y="2752975"/>
                <a:ext cx="108000" cy="430530"/>
                <a:chOff x="4196940" y="2232660"/>
                <a:chExt cx="108000" cy="430530"/>
              </a:xfrm>
            </p:grpSpPr>
            <p:sp>
              <p:nvSpPr>
                <p:cNvPr id="226" name="Oval 225">
                  <a:extLst>
                    <a:ext uri="{FF2B5EF4-FFF2-40B4-BE49-F238E27FC236}">
                      <a16:creationId xmlns:a16="http://schemas.microsoft.com/office/drawing/2014/main" id="{25996230-4B91-41B3-9597-551619C633A1}"/>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27" name="Straight Connector 226">
                  <a:extLst>
                    <a:ext uri="{FF2B5EF4-FFF2-40B4-BE49-F238E27FC236}">
                      <a16:creationId xmlns:a16="http://schemas.microsoft.com/office/drawing/2014/main" id="{5AB967AA-CA36-4F87-B638-7581F80C0C5B}"/>
                    </a:ext>
                  </a:extLst>
                </p:cNvPr>
                <p:cNvCxnSpPr>
                  <a:cxnSpLocks/>
                  <a:stCxn id="226"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208" name="Group 207">
                <a:extLst>
                  <a:ext uri="{FF2B5EF4-FFF2-40B4-BE49-F238E27FC236}">
                    <a16:creationId xmlns:a16="http://schemas.microsoft.com/office/drawing/2014/main" id="{44D81E62-F537-4785-85D1-8006719A23B5}"/>
                  </a:ext>
                </a:extLst>
              </p:cNvPr>
              <p:cNvGrpSpPr/>
              <p:nvPr/>
            </p:nvGrpSpPr>
            <p:grpSpPr>
              <a:xfrm rot="5400000" flipH="1">
                <a:off x="4703670" y="2752975"/>
                <a:ext cx="108000" cy="430530"/>
                <a:chOff x="4196940" y="2232660"/>
                <a:chExt cx="108000" cy="430530"/>
              </a:xfrm>
            </p:grpSpPr>
            <p:sp>
              <p:nvSpPr>
                <p:cNvPr id="224" name="Oval 223">
                  <a:extLst>
                    <a:ext uri="{FF2B5EF4-FFF2-40B4-BE49-F238E27FC236}">
                      <a16:creationId xmlns:a16="http://schemas.microsoft.com/office/drawing/2014/main" id="{CA79B319-698E-4181-A0C9-8C2B439DD4C0}"/>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25" name="Straight Connector 224">
                  <a:extLst>
                    <a:ext uri="{FF2B5EF4-FFF2-40B4-BE49-F238E27FC236}">
                      <a16:creationId xmlns:a16="http://schemas.microsoft.com/office/drawing/2014/main" id="{025FE332-6069-4D72-AB2A-698632E84096}"/>
                    </a:ext>
                  </a:extLst>
                </p:cNvPr>
                <p:cNvCxnSpPr>
                  <a:cxnSpLocks/>
                  <a:stCxn id="224"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209" name="Group 208">
                <a:extLst>
                  <a:ext uri="{FF2B5EF4-FFF2-40B4-BE49-F238E27FC236}">
                    <a16:creationId xmlns:a16="http://schemas.microsoft.com/office/drawing/2014/main" id="{615AE6F7-CB0F-4074-89A5-91033F2D2F91}"/>
                  </a:ext>
                </a:extLst>
              </p:cNvPr>
              <p:cNvGrpSpPr/>
              <p:nvPr/>
            </p:nvGrpSpPr>
            <p:grpSpPr>
              <a:xfrm flipV="1">
                <a:off x="4196940" y="3292975"/>
                <a:ext cx="108000" cy="430530"/>
                <a:chOff x="4196940" y="2232660"/>
                <a:chExt cx="108000" cy="430530"/>
              </a:xfrm>
            </p:grpSpPr>
            <p:sp>
              <p:nvSpPr>
                <p:cNvPr id="222" name="Oval 221">
                  <a:extLst>
                    <a:ext uri="{FF2B5EF4-FFF2-40B4-BE49-F238E27FC236}">
                      <a16:creationId xmlns:a16="http://schemas.microsoft.com/office/drawing/2014/main" id="{82CAC36D-E967-4E94-AA87-0571756208EF}"/>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23" name="Straight Connector 222">
                  <a:extLst>
                    <a:ext uri="{FF2B5EF4-FFF2-40B4-BE49-F238E27FC236}">
                      <a16:creationId xmlns:a16="http://schemas.microsoft.com/office/drawing/2014/main" id="{03A7B0F7-F5C3-4CAC-B70C-CE17E3C1152A}"/>
                    </a:ext>
                  </a:extLst>
                </p:cNvPr>
                <p:cNvCxnSpPr>
                  <a:cxnSpLocks/>
                  <a:stCxn id="222"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210" name="Group 209">
                <a:extLst>
                  <a:ext uri="{FF2B5EF4-FFF2-40B4-BE49-F238E27FC236}">
                    <a16:creationId xmlns:a16="http://schemas.microsoft.com/office/drawing/2014/main" id="{B70CCECD-2673-4EB8-8CE5-BACDFCF6B24D}"/>
                  </a:ext>
                </a:extLst>
              </p:cNvPr>
              <p:cNvGrpSpPr/>
              <p:nvPr/>
            </p:nvGrpSpPr>
            <p:grpSpPr>
              <a:xfrm rot="2846889" flipH="1">
                <a:off x="4610065" y="2398331"/>
                <a:ext cx="108000" cy="430530"/>
                <a:chOff x="4196940" y="2232660"/>
                <a:chExt cx="108000" cy="430530"/>
              </a:xfrm>
            </p:grpSpPr>
            <p:sp>
              <p:nvSpPr>
                <p:cNvPr id="220" name="Oval 219">
                  <a:extLst>
                    <a:ext uri="{FF2B5EF4-FFF2-40B4-BE49-F238E27FC236}">
                      <a16:creationId xmlns:a16="http://schemas.microsoft.com/office/drawing/2014/main" id="{C231557A-C9BA-42B0-A742-6A8570B3A1D9}"/>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21" name="Straight Connector 220">
                  <a:extLst>
                    <a:ext uri="{FF2B5EF4-FFF2-40B4-BE49-F238E27FC236}">
                      <a16:creationId xmlns:a16="http://schemas.microsoft.com/office/drawing/2014/main" id="{DB919E19-1625-4CDC-A9B3-F2D351AE6DFC}"/>
                    </a:ext>
                  </a:extLst>
                </p:cNvPr>
                <p:cNvCxnSpPr>
                  <a:cxnSpLocks/>
                  <a:stCxn id="220"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211" name="Group 210">
                <a:extLst>
                  <a:ext uri="{FF2B5EF4-FFF2-40B4-BE49-F238E27FC236}">
                    <a16:creationId xmlns:a16="http://schemas.microsoft.com/office/drawing/2014/main" id="{F77598DF-8BB7-4EBB-9FF1-10D297912F49}"/>
                  </a:ext>
                </a:extLst>
              </p:cNvPr>
              <p:cNvGrpSpPr/>
              <p:nvPr/>
            </p:nvGrpSpPr>
            <p:grpSpPr>
              <a:xfrm rot="18753111">
                <a:off x="3783814" y="2385120"/>
                <a:ext cx="108000" cy="430530"/>
                <a:chOff x="4196940" y="2232660"/>
                <a:chExt cx="108000" cy="430530"/>
              </a:xfrm>
            </p:grpSpPr>
            <p:sp>
              <p:nvSpPr>
                <p:cNvPr id="218" name="Oval 217">
                  <a:extLst>
                    <a:ext uri="{FF2B5EF4-FFF2-40B4-BE49-F238E27FC236}">
                      <a16:creationId xmlns:a16="http://schemas.microsoft.com/office/drawing/2014/main" id="{AAB1EBE9-F801-4C4A-957D-223B3708AAA4}"/>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19" name="Straight Connector 218">
                  <a:extLst>
                    <a:ext uri="{FF2B5EF4-FFF2-40B4-BE49-F238E27FC236}">
                      <a16:creationId xmlns:a16="http://schemas.microsoft.com/office/drawing/2014/main" id="{5322BA74-4759-48F9-AF2C-47BADC8DF4F7}"/>
                    </a:ext>
                  </a:extLst>
                </p:cNvPr>
                <p:cNvCxnSpPr>
                  <a:cxnSpLocks/>
                  <a:stCxn id="218"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212" name="Group 211">
                <a:extLst>
                  <a:ext uri="{FF2B5EF4-FFF2-40B4-BE49-F238E27FC236}">
                    <a16:creationId xmlns:a16="http://schemas.microsoft.com/office/drawing/2014/main" id="{5034F6CC-4C23-48E5-A3E5-9A1BAC258C89}"/>
                  </a:ext>
                </a:extLst>
              </p:cNvPr>
              <p:cNvGrpSpPr/>
              <p:nvPr/>
            </p:nvGrpSpPr>
            <p:grpSpPr>
              <a:xfrm rot="18753111" flipH="1" flipV="1">
                <a:off x="4610064" y="3096103"/>
                <a:ext cx="108000" cy="430530"/>
                <a:chOff x="4196940" y="2232660"/>
                <a:chExt cx="108000" cy="430530"/>
              </a:xfrm>
            </p:grpSpPr>
            <p:sp>
              <p:nvSpPr>
                <p:cNvPr id="216" name="Oval 215">
                  <a:extLst>
                    <a:ext uri="{FF2B5EF4-FFF2-40B4-BE49-F238E27FC236}">
                      <a16:creationId xmlns:a16="http://schemas.microsoft.com/office/drawing/2014/main" id="{B810FFF1-0B53-454F-B5EB-20A62A0BEE46}"/>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17" name="Straight Connector 216">
                  <a:extLst>
                    <a:ext uri="{FF2B5EF4-FFF2-40B4-BE49-F238E27FC236}">
                      <a16:creationId xmlns:a16="http://schemas.microsoft.com/office/drawing/2014/main" id="{F5567F99-4F72-4DD3-A346-5C3B2C10D4BA}"/>
                    </a:ext>
                  </a:extLst>
                </p:cNvPr>
                <p:cNvCxnSpPr>
                  <a:cxnSpLocks/>
                  <a:stCxn id="216"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213" name="Group 212">
                <a:extLst>
                  <a:ext uri="{FF2B5EF4-FFF2-40B4-BE49-F238E27FC236}">
                    <a16:creationId xmlns:a16="http://schemas.microsoft.com/office/drawing/2014/main" id="{11CD93F0-4D9F-40F6-AD9E-C352C0374897}"/>
                  </a:ext>
                </a:extLst>
              </p:cNvPr>
              <p:cNvGrpSpPr/>
              <p:nvPr/>
            </p:nvGrpSpPr>
            <p:grpSpPr>
              <a:xfrm rot="2846889" flipV="1">
                <a:off x="3783813" y="3082892"/>
                <a:ext cx="108000" cy="430530"/>
                <a:chOff x="4196940" y="2232660"/>
                <a:chExt cx="108000" cy="430530"/>
              </a:xfrm>
            </p:grpSpPr>
            <p:sp>
              <p:nvSpPr>
                <p:cNvPr id="214" name="Oval 213">
                  <a:extLst>
                    <a:ext uri="{FF2B5EF4-FFF2-40B4-BE49-F238E27FC236}">
                      <a16:creationId xmlns:a16="http://schemas.microsoft.com/office/drawing/2014/main" id="{2DC0E80C-867C-4D2A-AFC4-D85ED1782A9B}"/>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15" name="Straight Connector 214">
                  <a:extLst>
                    <a:ext uri="{FF2B5EF4-FFF2-40B4-BE49-F238E27FC236}">
                      <a16:creationId xmlns:a16="http://schemas.microsoft.com/office/drawing/2014/main" id="{5670F83E-FF27-42B7-AE0A-C4301C301F18}"/>
                    </a:ext>
                  </a:extLst>
                </p:cNvPr>
                <p:cNvCxnSpPr>
                  <a:cxnSpLocks/>
                  <a:stCxn id="214"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sp>
          <p:nvSpPr>
            <p:cNvPr id="200" name="Chord 199">
              <a:extLst>
                <a:ext uri="{FF2B5EF4-FFF2-40B4-BE49-F238E27FC236}">
                  <a16:creationId xmlns:a16="http://schemas.microsoft.com/office/drawing/2014/main" id="{274EA81D-0AFD-4B6B-AF81-071725558258}"/>
                </a:ext>
              </a:extLst>
            </p:cNvPr>
            <p:cNvSpPr/>
            <p:nvPr/>
          </p:nvSpPr>
          <p:spPr>
            <a:xfrm rot="15841113">
              <a:off x="1875633" y="2655237"/>
              <a:ext cx="195309" cy="235857"/>
            </a:xfrm>
            <a:prstGeom prst="chord">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1" name="Chord 200">
              <a:extLst>
                <a:ext uri="{FF2B5EF4-FFF2-40B4-BE49-F238E27FC236}">
                  <a16:creationId xmlns:a16="http://schemas.microsoft.com/office/drawing/2014/main" id="{929DB69B-2373-4667-8B83-C3BD020583C9}"/>
                </a:ext>
              </a:extLst>
            </p:cNvPr>
            <p:cNvSpPr/>
            <p:nvPr/>
          </p:nvSpPr>
          <p:spPr>
            <a:xfrm rot="5758887" flipH="1">
              <a:off x="1480316" y="2655237"/>
              <a:ext cx="195309" cy="235857"/>
            </a:xfrm>
            <a:prstGeom prst="chord">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2" name="Moon 201">
              <a:extLst>
                <a:ext uri="{FF2B5EF4-FFF2-40B4-BE49-F238E27FC236}">
                  <a16:creationId xmlns:a16="http://schemas.microsoft.com/office/drawing/2014/main" id="{CC4ED803-43C3-4143-A141-8275ADA0534A}"/>
                </a:ext>
              </a:extLst>
            </p:cNvPr>
            <p:cNvSpPr/>
            <p:nvPr/>
          </p:nvSpPr>
          <p:spPr>
            <a:xfrm rot="16200000">
              <a:off x="1721470" y="2903791"/>
              <a:ext cx="151704" cy="589520"/>
            </a:xfrm>
            <a:prstGeom prst="moon">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03" name="Straight Connector 202">
              <a:extLst>
                <a:ext uri="{FF2B5EF4-FFF2-40B4-BE49-F238E27FC236}">
                  <a16:creationId xmlns:a16="http://schemas.microsoft.com/office/drawing/2014/main" id="{D9C39606-F2D9-4EA1-B229-AF8FE16A006E}"/>
                </a:ext>
              </a:extLst>
            </p:cNvPr>
            <p:cNvCxnSpPr>
              <a:cxnSpLocks/>
            </p:cNvCxnSpPr>
            <p:nvPr/>
          </p:nvCxnSpPr>
          <p:spPr>
            <a:xfrm>
              <a:off x="1577970" y="2577918"/>
              <a:ext cx="127464" cy="12365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4" name="Straight Connector 203">
              <a:extLst>
                <a:ext uri="{FF2B5EF4-FFF2-40B4-BE49-F238E27FC236}">
                  <a16:creationId xmlns:a16="http://schemas.microsoft.com/office/drawing/2014/main" id="{E4D2FF89-3C44-4D32-B6C7-CC95C8ECD4E4}"/>
                </a:ext>
              </a:extLst>
            </p:cNvPr>
            <p:cNvCxnSpPr>
              <a:cxnSpLocks/>
            </p:cNvCxnSpPr>
            <p:nvPr/>
          </p:nvCxnSpPr>
          <p:spPr>
            <a:xfrm flipH="1">
              <a:off x="1872247" y="2577918"/>
              <a:ext cx="127464" cy="12365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34" name="Group 233">
            <a:extLst>
              <a:ext uri="{FF2B5EF4-FFF2-40B4-BE49-F238E27FC236}">
                <a16:creationId xmlns:a16="http://schemas.microsoft.com/office/drawing/2014/main" id="{5AB6EB3B-8CFB-4FE5-9C17-882EADB51145}"/>
              </a:ext>
            </a:extLst>
          </p:cNvPr>
          <p:cNvGrpSpPr/>
          <p:nvPr/>
        </p:nvGrpSpPr>
        <p:grpSpPr>
          <a:xfrm flipH="1">
            <a:off x="2212156" y="2292580"/>
            <a:ext cx="441961" cy="701041"/>
            <a:chOff x="3658817" y="2592532"/>
            <a:chExt cx="441961" cy="701041"/>
          </a:xfrm>
        </p:grpSpPr>
        <p:sp>
          <p:nvSpPr>
            <p:cNvPr id="235" name="Block Arc 234">
              <a:extLst>
                <a:ext uri="{FF2B5EF4-FFF2-40B4-BE49-F238E27FC236}">
                  <a16:creationId xmlns:a16="http://schemas.microsoft.com/office/drawing/2014/main" id="{8F9D9A20-081C-40B9-9670-E38EAFF15456}"/>
                </a:ext>
              </a:extLst>
            </p:cNvPr>
            <p:cNvSpPr/>
            <p:nvPr/>
          </p:nvSpPr>
          <p:spPr>
            <a:xfrm rot="8624805" flipV="1">
              <a:off x="3902657" y="2813039"/>
              <a:ext cx="198121" cy="480534"/>
            </a:xfrm>
            <a:prstGeom prst="blockArc">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cxnSp>
          <p:nvCxnSpPr>
            <p:cNvPr id="236" name="Straight Connector 235">
              <a:extLst>
                <a:ext uri="{FF2B5EF4-FFF2-40B4-BE49-F238E27FC236}">
                  <a16:creationId xmlns:a16="http://schemas.microsoft.com/office/drawing/2014/main" id="{3C3B0F08-2545-4AC6-A524-D04E7306F36D}"/>
                </a:ext>
              </a:extLst>
            </p:cNvPr>
            <p:cNvCxnSpPr/>
            <p:nvPr/>
          </p:nvCxnSpPr>
          <p:spPr>
            <a:xfrm flipH="1" flipV="1">
              <a:off x="3658817" y="2592532"/>
              <a:ext cx="233680" cy="307181"/>
            </a:xfrm>
            <a:prstGeom prst="line">
              <a:avLst/>
            </a:prstGeom>
            <a:ln w="444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grpSp>
        <p:nvGrpSpPr>
          <p:cNvPr id="237" name="Group 236">
            <a:extLst>
              <a:ext uri="{FF2B5EF4-FFF2-40B4-BE49-F238E27FC236}">
                <a16:creationId xmlns:a16="http://schemas.microsoft.com/office/drawing/2014/main" id="{0D3C747B-1028-487D-9863-B6412A7FD8FC}"/>
              </a:ext>
            </a:extLst>
          </p:cNvPr>
          <p:cNvGrpSpPr/>
          <p:nvPr/>
        </p:nvGrpSpPr>
        <p:grpSpPr>
          <a:xfrm rot="19293483" flipH="1">
            <a:off x="2676897" y="2349887"/>
            <a:ext cx="441961" cy="701041"/>
            <a:chOff x="3658817" y="2592532"/>
            <a:chExt cx="441961" cy="701041"/>
          </a:xfrm>
        </p:grpSpPr>
        <p:sp>
          <p:nvSpPr>
            <p:cNvPr id="238" name="Block Arc 237">
              <a:extLst>
                <a:ext uri="{FF2B5EF4-FFF2-40B4-BE49-F238E27FC236}">
                  <a16:creationId xmlns:a16="http://schemas.microsoft.com/office/drawing/2014/main" id="{5AA4A0C6-B007-4C34-9364-661A13E70162}"/>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239" name="Straight Connector 238">
              <a:extLst>
                <a:ext uri="{FF2B5EF4-FFF2-40B4-BE49-F238E27FC236}">
                  <a16:creationId xmlns:a16="http://schemas.microsoft.com/office/drawing/2014/main" id="{F504CD7B-3E88-4285-8594-0A838E814E0C}"/>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52" name="Group 251">
            <a:extLst>
              <a:ext uri="{FF2B5EF4-FFF2-40B4-BE49-F238E27FC236}">
                <a16:creationId xmlns:a16="http://schemas.microsoft.com/office/drawing/2014/main" id="{A28AF10C-012F-4D78-84E6-D6033603AFE2}"/>
              </a:ext>
            </a:extLst>
          </p:cNvPr>
          <p:cNvGrpSpPr/>
          <p:nvPr/>
        </p:nvGrpSpPr>
        <p:grpSpPr>
          <a:xfrm rot="3205237" flipV="1">
            <a:off x="3399338" y="1735518"/>
            <a:ext cx="441961" cy="701041"/>
            <a:chOff x="3658817" y="2592532"/>
            <a:chExt cx="441961" cy="701041"/>
          </a:xfrm>
        </p:grpSpPr>
        <p:sp>
          <p:nvSpPr>
            <p:cNvPr id="253" name="Block Arc 252">
              <a:extLst>
                <a:ext uri="{FF2B5EF4-FFF2-40B4-BE49-F238E27FC236}">
                  <a16:creationId xmlns:a16="http://schemas.microsoft.com/office/drawing/2014/main" id="{A37907B3-5CD2-42DC-8360-6953A4BEE7F6}"/>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254" name="Straight Connector 253">
              <a:extLst>
                <a:ext uri="{FF2B5EF4-FFF2-40B4-BE49-F238E27FC236}">
                  <a16:creationId xmlns:a16="http://schemas.microsoft.com/office/drawing/2014/main" id="{CCC1C638-F71A-4BB5-B75F-3334BB711D40}"/>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76" name="Group 75">
            <a:extLst>
              <a:ext uri="{FF2B5EF4-FFF2-40B4-BE49-F238E27FC236}">
                <a16:creationId xmlns:a16="http://schemas.microsoft.com/office/drawing/2014/main" id="{63DAFFB5-D6D9-4EDB-9603-98B5A08744CE}"/>
              </a:ext>
            </a:extLst>
          </p:cNvPr>
          <p:cNvGrpSpPr/>
          <p:nvPr/>
        </p:nvGrpSpPr>
        <p:grpSpPr>
          <a:xfrm rot="21348053" flipH="1" flipV="1">
            <a:off x="2029086" y="1292042"/>
            <a:ext cx="441961" cy="701041"/>
            <a:chOff x="3658817" y="2592532"/>
            <a:chExt cx="441961" cy="701041"/>
          </a:xfrm>
        </p:grpSpPr>
        <p:sp>
          <p:nvSpPr>
            <p:cNvPr id="77" name="Block Arc 76">
              <a:extLst>
                <a:ext uri="{FF2B5EF4-FFF2-40B4-BE49-F238E27FC236}">
                  <a16:creationId xmlns:a16="http://schemas.microsoft.com/office/drawing/2014/main" id="{F9105D2B-BCFA-41CC-806C-02501EC9647F}"/>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78" name="Straight Connector 77">
              <a:extLst>
                <a:ext uri="{FF2B5EF4-FFF2-40B4-BE49-F238E27FC236}">
                  <a16:creationId xmlns:a16="http://schemas.microsoft.com/office/drawing/2014/main" id="{5E3ACE97-1A22-49FC-8A6E-A1ADFA9090FB}"/>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82" name="TextBox 81">
            <a:extLst>
              <a:ext uri="{FF2B5EF4-FFF2-40B4-BE49-F238E27FC236}">
                <a16:creationId xmlns:a16="http://schemas.microsoft.com/office/drawing/2014/main" id="{CAFC7CE2-78E7-4D75-8507-09D3693DCF22}"/>
              </a:ext>
            </a:extLst>
          </p:cNvPr>
          <p:cNvSpPr txBox="1"/>
          <p:nvPr/>
        </p:nvSpPr>
        <p:spPr>
          <a:xfrm>
            <a:off x="4617085" y="966879"/>
            <a:ext cx="1912427" cy="1200329"/>
          </a:xfrm>
          <a:prstGeom prst="rect">
            <a:avLst/>
          </a:prstGeom>
          <a:noFill/>
          <a:ln>
            <a:solidFill>
              <a:schemeClr val="accent1"/>
            </a:solidFill>
          </a:ln>
        </p:spPr>
        <p:txBody>
          <a:bodyPr wrap="square" rtlCol="0">
            <a:spAutoFit/>
          </a:bodyPr>
          <a:lstStyle/>
          <a:p>
            <a:r>
              <a:rPr lang="en-GB" sz="2400" dirty="0"/>
              <a:t>Antibody such as B Lymphocyte</a:t>
            </a:r>
          </a:p>
        </p:txBody>
      </p:sp>
      <p:cxnSp>
        <p:nvCxnSpPr>
          <p:cNvPr id="83" name="Straight Arrow Connector 82">
            <a:extLst>
              <a:ext uri="{FF2B5EF4-FFF2-40B4-BE49-F238E27FC236}">
                <a16:creationId xmlns:a16="http://schemas.microsoft.com/office/drawing/2014/main" id="{4E968C97-D462-46A4-9E9B-6E7219935BA0}"/>
              </a:ext>
            </a:extLst>
          </p:cNvPr>
          <p:cNvCxnSpPr>
            <a:cxnSpLocks/>
            <a:stCxn id="82" idx="1"/>
          </p:cNvCxnSpPr>
          <p:nvPr/>
        </p:nvCxnSpPr>
        <p:spPr>
          <a:xfrm flipH="1">
            <a:off x="3339689" y="1567044"/>
            <a:ext cx="1277396" cy="290419"/>
          </a:xfrm>
          <a:prstGeom prst="straightConnector1">
            <a:avLst/>
          </a:prstGeom>
          <a:ln>
            <a:tailEnd type="stealth" w="lg" len="lg"/>
          </a:ln>
        </p:spPr>
        <p:style>
          <a:lnRef idx="1">
            <a:schemeClr val="accent1"/>
          </a:lnRef>
          <a:fillRef idx="0">
            <a:schemeClr val="accent1"/>
          </a:fillRef>
          <a:effectRef idx="0">
            <a:schemeClr val="accent1"/>
          </a:effectRef>
          <a:fontRef idx="minor">
            <a:schemeClr val="tx1"/>
          </a:fontRef>
        </p:style>
      </p:cxnSp>
      <p:grpSp>
        <p:nvGrpSpPr>
          <p:cNvPr id="86" name="Group 85">
            <a:extLst>
              <a:ext uri="{FF2B5EF4-FFF2-40B4-BE49-F238E27FC236}">
                <a16:creationId xmlns:a16="http://schemas.microsoft.com/office/drawing/2014/main" id="{B0804675-D51C-44C9-BE97-E44CA4E77BC1}"/>
              </a:ext>
            </a:extLst>
          </p:cNvPr>
          <p:cNvGrpSpPr/>
          <p:nvPr/>
        </p:nvGrpSpPr>
        <p:grpSpPr>
          <a:xfrm rot="1418360" flipH="1">
            <a:off x="2022638" y="2038465"/>
            <a:ext cx="441961" cy="701041"/>
            <a:chOff x="3658817" y="2592532"/>
            <a:chExt cx="441961" cy="701041"/>
          </a:xfrm>
        </p:grpSpPr>
        <p:sp>
          <p:nvSpPr>
            <p:cNvPr id="87" name="Block Arc 86">
              <a:extLst>
                <a:ext uri="{FF2B5EF4-FFF2-40B4-BE49-F238E27FC236}">
                  <a16:creationId xmlns:a16="http://schemas.microsoft.com/office/drawing/2014/main" id="{95B09825-88BF-4D19-B9DB-17AB2AAF5639}"/>
                </a:ext>
              </a:extLst>
            </p:cNvPr>
            <p:cNvSpPr/>
            <p:nvPr/>
          </p:nvSpPr>
          <p:spPr>
            <a:xfrm rot="8624805" flipV="1">
              <a:off x="3902657" y="2813039"/>
              <a:ext cx="198121" cy="480534"/>
            </a:xfrm>
            <a:prstGeom prst="blockArc">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88" name="Straight Connector 87">
              <a:extLst>
                <a:ext uri="{FF2B5EF4-FFF2-40B4-BE49-F238E27FC236}">
                  <a16:creationId xmlns:a16="http://schemas.microsoft.com/office/drawing/2014/main" id="{232FB6CA-9AB8-416F-908B-24CFBB1A821B}"/>
                </a:ext>
              </a:extLst>
            </p:cNvPr>
            <p:cNvCxnSpPr/>
            <p:nvPr/>
          </p:nvCxnSpPr>
          <p:spPr>
            <a:xfrm flipH="1" flipV="1">
              <a:off x="3658817" y="2592532"/>
              <a:ext cx="233680" cy="307181"/>
            </a:xfrm>
            <a:prstGeom prst="line">
              <a:avLst/>
            </a:prstGeom>
            <a:solidFill>
              <a:schemeClr val="accent6">
                <a:lumMod val="75000"/>
              </a:schemeClr>
            </a:solidFill>
            <a:ln w="44450">
              <a:solidFill>
                <a:srgbClr val="00B050"/>
              </a:solidFill>
            </a:ln>
          </p:spPr>
          <p:style>
            <a:lnRef idx="1">
              <a:schemeClr val="accent1"/>
            </a:lnRef>
            <a:fillRef idx="0">
              <a:schemeClr val="accent1"/>
            </a:fillRef>
            <a:effectRef idx="0">
              <a:schemeClr val="accent1"/>
            </a:effectRef>
            <a:fontRef idx="minor">
              <a:schemeClr val="tx1"/>
            </a:fontRef>
          </p:style>
        </p:cxnSp>
      </p:grpSp>
      <p:grpSp>
        <p:nvGrpSpPr>
          <p:cNvPr id="95" name="Group 94">
            <a:extLst>
              <a:ext uri="{FF2B5EF4-FFF2-40B4-BE49-F238E27FC236}">
                <a16:creationId xmlns:a16="http://schemas.microsoft.com/office/drawing/2014/main" id="{88D57A79-4D8A-4083-A471-308C038D7CE6}"/>
              </a:ext>
            </a:extLst>
          </p:cNvPr>
          <p:cNvGrpSpPr/>
          <p:nvPr/>
        </p:nvGrpSpPr>
        <p:grpSpPr>
          <a:xfrm rot="13943767" flipV="1">
            <a:off x="1920168" y="1687117"/>
            <a:ext cx="441961" cy="701041"/>
            <a:chOff x="3659107" y="2588999"/>
            <a:chExt cx="441961" cy="701041"/>
          </a:xfrm>
        </p:grpSpPr>
        <p:sp>
          <p:nvSpPr>
            <p:cNvPr id="96" name="Block Arc 95">
              <a:extLst>
                <a:ext uri="{FF2B5EF4-FFF2-40B4-BE49-F238E27FC236}">
                  <a16:creationId xmlns:a16="http://schemas.microsoft.com/office/drawing/2014/main" id="{231829EE-B50C-4E19-8F43-86F24F28951A}"/>
                </a:ext>
              </a:extLst>
            </p:cNvPr>
            <p:cNvSpPr/>
            <p:nvPr/>
          </p:nvSpPr>
          <p:spPr>
            <a:xfrm rot="8624805" flipV="1">
              <a:off x="3902947" y="2809506"/>
              <a:ext cx="198121" cy="480534"/>
            </a:xfrm>
            <a:prstGeom prst="blockArc">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97" name="Straight Connector 96">
              <a:extLst>
                <a:ext uri="{FF2B5EF4-FFF2-40B4-BE49-F238E27FC236}">
                  <a16:creationId xmlns:a16="http://schemas.microsoft.com/office/drawing/2014/main" id="{2551982C-EE6D-4947-AC89-42BF0EDC84DC}"/>
                </a:ext>
              </a:extLst>
            </p:cNvPr>
            <p:cNvCxnSpPr/>
            <p:nvPr/>
          </p:nvCxnSpPr>
          <p:spPr>
            <a:xfrm flipH="1" flipV="1">
              <a:off x="3659107" y="2588999"/>
              <a:ext cx="233680" cy="307181"/>
            </a:xfrm>
            <a:prstGeom prst="line">
              <a:avLst/>
            </a:prstGeom>
            <a:solidFill>
              <a:srgbClr val="7030A0"/>
            </a:solidFill>
            <a:ln w="44450">
              <a:solidFill>
                <a:srgbClr val="7030A0"/>
              </a:solidFill>
            </a:ln>
          </p:spPr>
          <p:style>
            <a:lnRef idx="1">
              <a:schemeClr val="accent1"/>
            </a:lnRef>
            <a:fillRef idx="0">
              <a:schemeClr val="accent1"/>
            </a:fillRef>
            <a:effectRef idx="0">
              <a:schemeClr val="accent1"/>
            </a:effectRef>
            <a:fontRef idx="minor">
              <a:schemeClr val="tx1"/>
            </a:fontRef>
          </p:style>
        </p:cxnSp>
      </p:grpSp>
      <p:grpSp>
        <p:nvGrpSpPr>
          <p:cNvPr id="98" name="Group 97">
            <a:extLst>
              <a:ext uri="{FF2B5EF4-FFF2-40B4-BE49-F238E27FC236}">
                <a16:creationId xmlns:a16="http://schemas.microsoft.com/office/drawing/2014/main" id="{EF012192-59C1-4219-BCAB-16868277EFCB}"/>
              </a:ext>
            </a:extLst>
          </p:cNvPr>
          <p:cNvGrpSpPr/>
          <p:nvPr/>
        </p:nvGrpSpPr>
        <p:grpSpPr>
          <a:xfrm rot="1804391" flipV="1">
            <a:off x="3291427" y="1308466"/>
            <a:ext cx="441961" cy="701041"/>
            <a:chOff x="3659107" y="2588999"/>
            <a:chExt cx="441961" cy="701041"/>
          </a:xfrm>
        </p:grpSpPr>
        <p:sp>
          <p:nvSpPr>
            <p:cNvPr id="99" name="Block Arc 98">
              <a:extLst>
                <a:ext uri="{FF2B5EF4-FFF2-40B4-BE49-F238E27FC236}">
                  <a16:creationId xmlns:a16="http://schemas.microsoft.com/office/drawing/2014/main" id="{8839912F-D69D-4F59-A851-DA89198C5C9E}"/>
                </a:ext>
              </a:extLst>
            </p:cNvPr>
            <p:cNvSpPr/>
            <p:nvPr/>
          </p:nvSpPr>
          <p:spPr>
            <a:xfrm rot="8624805" flipV="1">
              <a:off x="3902947" y="2809506"/>
              <a:ext cx="198121" cy="480534"/>
            </a:xfrm>
            <a:prstGeom prst="blockArc">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100" name="Straight Connector 99">
              <a:extLst>
                <a:ext uri="{FF2B5EF4-FFF2-40B4-BE49-F238E27FC236}">
                  <a16:creationId xmlns:a16="http://schemas.microsoft.com/office/drawing/2014/main" id="{F77A2795-634F-42EF-A79E-83A61949DB33}"/>
                </a:ext>
              </a:extLst>
            </p:cNvPr>
            <p:cNvCxnSpPr/>
            <p:nvPr/>
          </p:nvCxnSpPr>
          <p:spPr>
            <a:xfrm flipH="1" flipV="1">
              <a:off x="3659107" y="2588999"/>
              <a:ext cx="233680" cy="307181"/>
            </a:xfrm>
            <a:prstGeom prst="line">
              <a:avLst/>
            </a:prstGeom>
            <a:solidFill>
              <a:srgbClr val="7030A0"/>
            </a:solidFill>
            <a:ln w="44450">
              <a:solidFill>
                <a:srgbClr val="7030A0"/>
              </a:solidFill>
            </a:ln>
          </p:spPr>
          <p:style>
            <a:lnRef idx="1">
              <a:schemeClr val="accent1"/>
            </a:lnRef>
            <a:fillRef idx="0">
              <a:schemeClr val="accent1"/>
            </a:fillRef>
            <a:effectRef idx="0">
              <a:schemeClr val="accent1"/>
            </a:effectRef>
            <a:fontRef idx="minor">
              <a:schemeClr val="tx1"/>
            </a:fontRef>
          </p:style>
        </p:cxnSp>
      </p:grpSp>
      <p:grpSp>
        <p:nvGrpSpPr>
          <p:cNvPr id="104" name="Group 103">
            <a:extLst>
              <a:ext uri="{FF2B5EF4-FFF2-40B4-BE49-F238E27FC236}">
                <a16:creationId xmlns:a16="http://schemas.microsoft.com/office/drawing/2014/main" id="{8D54724B-06FC-4310-AA0F-C1156F4623C2}"/>
              </a:ext>
            </a:extLst>
          </p:cNvPr>
          <p:cNvGrpSpPr/>
          <p:nvPr/>
        </p:nvGrpSpPr>
        <p:grpSpPr>
          <a:xfrm rot="16442446" flipH="1">
            <a:off x="3252289" y="2167297"/>
            <a:ext cx="441961" cy="701041"/>
            <a:chOff x="3658817" y="2592532"/>
            <a:chExt cx="441961" cy="701041"/>
          </a:xfrm>
        </p:grpSpPr>
        <p:sp>
          <p:nvSpPr>
            <p:cNvPr id="105" name="Block Arc 104">
              <a:extLst>
                <a:ext uri="{FF2B5EF4-FFF2-40B4-BE49-F238E27FC236}">
                  <a16:creationId xmlns:a16="http://schemas.microsoft.com/office/drawing/2014/main" id="{DD6CA3BA-618F-4DDE-93E0-64FF0B402900}"/>
                </a:ext>
              </a:extLst>
            </p:cNvPr>
            <p:cNvSpPr/>
            <p:nvPr/>
          </p:nvSpPr>
          <p:spPr>
            <a:xfrm rot="8624805" flipV="1">
              <a:off x="3902657" y="2813039"/>
              <a:ext cx="198121" cy="480534"/>
            </a:xfrm>
            <a:prstGeom prst="blockArc">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cxnSp>
          <p:nvCxnSpPr>
            <p:cNvPr id="106" name="Straight Connector 105">
              <a:extLst>
                <a:ext uri="{FF2B5EF4-FFF2-40B4-BE49-F238E27FC236}">
                  <a16:creationId xmlns:a16="http://schemas.microsoft.com/office/drawing/2014/main" id="{560F8C10-5F25-426B-8FC2-B4B001802799}"/>
                </a:ext>
              </a:extLst>
            </p:cNvPr>
            <p:cNvCxnSpPr/>
            <p:nvPr/>
          </p:nvCxnSpPr>
          <p:spPr>
            <a:xfrm flipH="1" flipV="1">
              <a:off x="3658817" y="2592532"/>
              <a:ext cx="233680" cy="307181"/>
            </a:xfrm>
            <a:prstGeom prst="line">
              <a:avLst/>
            </a:prstGeom>
            <a:ln w="444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sp>
        <p:nvSpPr>
          <p:cNvPr id="107" name="TextBox 106">
            <a:extLst>
              <a:ext uri="{FF2B5EF4-FFF2-40B4-BE49-F238E27FC236}">
                <a16:creationId xmlns:a16="http://schemas.microsoft.com/office/drawing/2014/main" id="{0B4569A7-AB25-44DC-9AE3-20A51D97EF91}"/>
              </a:ext>
            </a:extLst>
          </p:cNvPr>
          <p:cNvSpPr txBox="1"/>
          <p:nvPr/>
        </p:nvSpPr>
        <p:spPr>
          <a:xfrm>
            <a:off x="2179589" y="5399153"/>
            <a:ext cx="1231271" cy="461665"/>
          </a:xfrm>
          <a:prstGeom prst="rect">
            <a:avLst/>
          </a:prstGeom>
          <a:noFill/>
          <a:ln>
            <a:solidFill>
              <a:schemeClr val="accent1"/>
            </a:solidFill>
          </a:ln>
        </p:spPr>
        <p:txBody>
          <a:bodyPr wrap="square" rtlCol="0">
            <a:spAutoFit/>
          </a:bodyPr>
          <a:lstStyle/>
          <a:p>
            <a:r>
              <a:rPr lang="en-GB" sz="2400" dirty="0"/>
              <a:t>Antigen</a:t>
            </a:r>
          </a:p>
        </p:txBody>
      </p:sp>
      <p:cxnSp>
        <p:nvCxnSpPr>
          <p:cNvPr id="108" name="Straight Arrow Connector 107">
            <a:extLst>
              <a:ext uri="{FF2B5EF4-FFF2-40B4-BE49-F238E27FC236}">
                <a16:creationId xmlns:a16="http://schemas.microsoft.com/office/drawing/2014/main" id="{F37F53EC-5E34-4674-BB7D-4E3EF1AE8698}"/>
              </a:ext>
            </a:extLst>
          </p:cNvPr>
          <p:cNvCxnSpPr>
            <a:cxnSpLocks/>
            <a:stCxn id="107" idx="0"/>
            <a:endCxn id="214" idx="4"/>
          </p:cNvCxnSpPr>
          <p:nvPr/>
        </p:nvCxnSpPr>
        <p:spPr>
          <a:xfrm flipV="1">
            <a:off x="2795225" y="4077846"/>
            <a:ext cx="1250154" cy="1321307"/>
          </a:xfrm>
          <a:prstGeom prst="straightConnector1">
            <a:avLst/>
          </a:prstGeom>
          <a:ln>
            <a:tailEnd type="stealth" w="lg" len="lg"/>
          </a:ln>
        </p:spPr>
        <p:style>
          <a:lnRef idx="1">
            <a:schemeClr val="accent1"/>
          </a:lnRef>
          <a:fillRef idx="0">
            <a:schemeClr val="accent1"/>
          </a:fillRef>
          <a:effectRef idx="0">
            <a:schemeClr val="accent1"/>
          </a:effectRef>
          <a:fontRef idx="minor">
            <a:schemeClr val="tx1"/>
          </a:fontRef>
        </p:style>
      </p:cxnSp>
      <p:sp>
        <p:nvSpPr>
          <p:cNvPr id="109" name="TextBox 108">
            <a:extLst>
              <a:ext uri="{FF2B5EF4-FFF2-40B4-BE49-F238E27FC236}">
                <a16:creationId xmlns:a16="http://schemas.microsoft.com/office/drawing/2014/main" id="{BCC74ED5-D949-4205-BB1F-41A7035D380C}"/>
              </a:ext>
            </a:extLst>
          </p:cNvPr>
          <p:cNvSpPr txBox="1"/>
          <p:nvPr/>
        </p:nvSpPr>
        <p:spPr>
          <a:xfrm>
            <a:off x="4489000" y="2263692"/>
            <a:ext cx="2608307" cy="461665"/>
          </a:xfrm>
          <a:prstGeom prst="rect">
            <a:avLst/>
          </a:prstGeom>
          <a:noFill/>
          <a:ln>
            <a:solidFill>
              <a:schemeClr val="accent1"/>
            </a:solidFill>
          </a:ln>
        </p:spPr>
        <p:txBody>
          <a:bodyPr wrap="square" rtlCol="0">
            <a:spAutoFit/>
          </a:bodyPr>
          <a:lstStyle/>
          <a:p>
            <a:r>
              <a:rPr lang="en-GB" sz="2400" dirty="0"/>
              <a:t>Protein receptors</a:t>
            </a:r>
          </a:p>
        </p:txBody>
      </p:sp>
      <p:sp>
        <p:nvSpPr>
          <p:cNvPr id="117" name="Oval 116">
            <a:extLst>
              <a:ext uri="{FF2B5EF4-FFF2-40B4-BE49-F238E27FC236}">
                <a16:creationId xmlns:a16="http://schemas.microsoft.com/office/drawing/2014/main" id="{31E7E2A0-8897-414B-94FD-21DED538B744}"/>
              </a:ext>
            </a:extLst>
          </p:cNvPr>
          <p:cNvSpPr/>
          <p:nvPr/>
        </p:nvSpPr>
        <p:spPr>
          <a:xfrm>
            <a:off x="2319836" y="1445337"/>
            <a:ext cx="1080000" cy="1080000"/>
          </a:xfrm>
          <a:prstGeom prst="ellipse">
            <a:avLst/>
          </a:prstGeom>
          <a:solidFill>
            <a:srgbClr val="0486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4" name="Moon 113">
            <a:extLst>
              <a:ext uri="{FF2B5EF4-FFF2-40B4-BE49-F238E27FC236}">
                <a16:creationId xmlns:a16="http://schemas.microsoft.com/office/drawing/2014/main" id="{2749515A-1B66-485E-9D83-41501BB4B183}"/>
              </a:ext>
            </a:extLst>
          </p:cNvPr>
          <p:cNvSpPr/>
          <p:nvPr/>
        </p:nvSpPr>
        <p:spPr>
          <a:xfrm rot="16200000">
            <a:off x="2822016" y="1921017"/>
            <a:ext cx="95831" cy="589520"/>
          </a:xfrm>
          <a:prstGeom prst="moon">
            <a:avLst>
              <a:gd name="adj" fmla="val 875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15" name="Straight Connector 114">
            <a:extLst>
              <a:ext uri="{FF2B5EF4-FFF2-40B4-BE49-F238E27FC236}">
                <a16:creationId xmlns:a16="http://schemas.microsoft.com/office/drawing/2014/main" id="{D16E171A-E72A-4F9F-9EBD-0BE4F26075BB}"/>
              </a:ext>
            </a:extLst>
          </p:cNvPr>
          <p:cNvCxnSpPr>
            <a:cxnSpLocks/>
          </p:cNvCxnSpPr>
          <p:nvPr/>
        </p:nvCxnSpPr>
        <p:spPr>
          <a:xfrm flipV="1">
            <a:off x="2519750" y="1752848"/>
            <a:ext cx="258294" cy="1283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CE64DC98-CC45-49F4-B6BE-C25E7AA9A488}"/>
              </a:ext>
            </a:extLst>
          </p:cNvPr>
          <p:cNvCxnSpPr>
            <a:cxnSpLocks/>
          </p:cNvCxnSpPr>
          <p:nvPr/>
        </p:nvCxnSpPr>
        <p:spPr>
          <a:xfrm flipH="1" flipV="1">
            <a:off x="2944858" y="1744030"/>
            <a:ext cx="244112" cy="216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06668C84-FACC-40C8-BF39-11159CEDCC9F}"/>
              </a:ext>
            </a:extLst>
          </p:cNvPr>
          <p:cNvSpPr/>
          <p:nvPr/>
        </p:nvSpPr>
        <p:spPr>
          <a:xfrm>
            <a:off x="2562979" y="1792293"/>
            <a:ext cx="176414" cy="14643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6" name="Oval 145">
            <a:extLst>
              <a:ext uri="{FF2B5EF4-FFF2-40B4-BE49-F238E27FC236}">
                <a16:creationId xmlns:a16="http://schemas.microsoft.com/office/drawing/2014/main" id="{83FA28A2-1C9A-4ED8-A59C-40F7D243BD3D}"/>
              </a:ext>
            </a:extLst>
          </p:cNvPr>
          <p:cNvSpPr/>
          <p:nvPr/>
        </p:nvSpPr>
        <p:spPr>
          <a:xfrm>
            <a:off x="2964069" y="1792293"/>
            <a:ext cx="176414" cy="14643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9" name="Group 18">
            <a:extLst>
              <a:ext uri="{FF2B5EF4-FFF2-40B4-BE49-F238E27FC236}">
                <a16:creationId xmlns:a16="http://schemas.microsoft.com/office/drawing/2014/main" id="{60890ADF-C07A-430D-817A-320B42BA25D8}"/>
              </a:ext>
            </a:extLst>
          </p:cNvPr>
          <p:cNvGrpSpPr/>
          <p:nvPr/>
        </p:nvGrpSpPr>
        <p:grpSpPr>
          <a:xfrm>
            <a:off x="2384902" y="1315873"/>
            <a:ext cx="957892" cy="383703"/>
            <a:chOff x="4204335" y="2366010"/>
            <a:chExt cx="786765" cy="480060"/>
          </a:xfrm>
        </p:grpSpPr>
        <p:sp>
          <p:nvSpPr>
            <p:cNvPr id="17" name="Freeform: Shape 16">
              <a:extLst>
                <a:ext uri="{FF2B5EF4-FFF2-40B4-BE49-F238E27FC236}">
                  <a16:creationId xmlns:a16="http://schemas.microsoft.com/office/drawing/2014/main" id="{89BA47AC-A4ED-48BF-9373-755DFBF30E99}"/>
                </a:ext>
              </a:extLst>
            </p:cNvPr>
            <p:cNvSpPr/>
            <p:nvPr/>
          </p:nvSpPr>
          <p:spPr>
            <a:xfrm>
              <a:off x="4204335" y="2366010"/>
              <a:ext cx="786765" cy="480060"/>
            </a:xfrm>
            <a:custGeom>
              <a:avLst/>
              <a:gdLst>
                <a:gd name="connsiteX0" fmla="*/ 0 w 786765"/>
                <a:gd name="connsiteY0" fmla="*/ 468630 h 480060"/>
                <a:gd name="connsiteX1" fmla="*/ 163830 w 786765"/>
                <a:gd name="connsiteY1" fmla="*/ 480060 h 480060"/>
                <a:gd name="connsiteX2" fmla="*/ 748665 w 786765"/>
                <a:gd name="connsiteY2" fmla="*/ 217170 h 480060"/>
                <a:gd name="connsiteX3" fmla="*/ 786765 w 786765"/>
                <a:gd name="connsiteY3" fmla="*/ 171450 h 480060"/>
                <a:gd name="connsiteX4" fmla="*/ 781050 w 786765"/>
                <a:gd name="connsiteY4" fmla="*/ 137160 h 480060"/>
                <a:gd name="connsiteX5" fmla="*/ 615315 w 786765"/>
                <a:gd name="connsiteY5" fmla="*/ 41910 h 480060"/>
                <a:gd name="connsiteX6" fmla="*/ 388620 w 786765"/>
                <a:gd name="connsiteY6" fmla="*/ 0 h 480060"/>
                <a:gd name="connsiteX7" fmla="*/ 266700 w 786765"/>
                <a:gd name="connsiteY7" fmla="*/ 32385 h 480060"/>
                <a:gd name="connsiteX8" fmla="*/ 89535 w 786765"/>
                <a:gd name="connsiteY8" fmla="*/ 140970 h 480060"/>
                <a:gd name="connsiteX9" fmla="*/ 3810 w 786765"/>
                <a:gd name="connsiteY9" fmla="*/ 335280 h 480060"/>
                <a:gd name="connsiteX10" fmla="*/ 0 w 786765"/>
                <a:gd name="connsiteY10" fmla="*/ 468630 h 480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86765" h="480060">
                  <a:moveTo>
                    <a:pt x="0" y="468630"/>
                  </a:moveTo>
                  <a:lnTo>
                    <a:pt x="163830" y="480060"/>
                  </a:lnTo>
                  <a:lnTo>
                    <a:pt x="748665" y="217170"/>
                  </a:lnTo>
                  <a:lnTo>
                    <a:pt x="786765" y="171450"/>
                  </a:lnTo>
                  <a:lnTo>
                    <a:pt x="781050" y="137160"/>
                  </a:lnTo>
                  <a:lnTo>
                    <a:pt x="615315" y="41910"/>
                  </a:lnTo>
                  <a:lnTo>
                    <a:pt x="388620" y="0"/>
                  </a:lnTo>
                  <a:lnTo>
                    <a:pt x="266700" y="32385"/>
                  </a:lnTo>
                  <a:lnTo>
                    <a:pt x="89535" y="140970"/>
                  </a:lnTo>
                  <a:lnTo>
                    <a:pt x="3810" y="335280"/>
                  </a:lnTo>
                  <a:lnTo>
                    <a:pt x="0" y="468630"/>
                  </a:lnTo>
                  <a:close/>
                </a:path>
              </a:pathLst>
            </a:cu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Freeform: Shape 17">
              <a:extLst>
                <a:ext uri="{FF2B5EF4-FFF2-40B4-BE49-F238E27FC236}">
                  <a16:creationId xmlns:a16="http://schemas.microsoft.com/office/drawing/2014/main" id="{CC4AEA88-2357-46BF-9EEA-12B2200E8875}"/>
                </a:ext>
              </a:extLst>
            </p:cNvPr>
            <p:cNvSpPr/>
            <p:nvPr/>
          </p:nvSpPr>
          <p:spPr>
            <a:xfrm>
              <a:off x="4497705" y="2515505"/>
              <a:ext cx="493395" cy="274320"/>
            </a:xfrm>
            <a:custGeom>
              <a:avLst/>
              <a:gdLst>
                <a:gd name="connsiteX0" fmla="*/ 0 w 470535"/>
                <a:gd name="connsiteY0" fmla="*/ 243840 h 274320"/>
                <a:gd name="connsiteX1" fmla="*/ 419100 w 470535"/>
                <a:gd name="connsiteY1" fmla="*/ 274320 h 274320"/>
                <a:gd name="connsiteX2" fmla="*/ 449580 w 470535"/>
                <a:gd name="connsiteY2" fmla="*/ 238125 h 274320"/>
                <a:gd name="connsiteX3" fmla="*/ 455295 w 470535"/>
                <a:gd name="connsiteY3" fmla="*/ 163830 h 274320"/>
                <a:gd name="connsiteX4" fmla="*/ 470535 w 470535"/>
                <a:gd name="connsiteY4" fmla="*/ 13335 h 274320"/>
                <a:gd name="connsiteX5" fmla="*/ 464820 w 470535"/>
                <a:gd name="connsiteY5" fmla="*/ 0 h 274320"/>
                <a:gd name="connsiteX6" fmla="*/ 417195 w 470535"/>
                <a:gd name="connsiteY6" fmla="*/ 59055 h 274320"/>
                <a:gd name="connsiteX7" fmla="*/ 0 w 470535"/>
                <a:gd name="connsiteY7" fmla="*/ 243840 h 274320"/>
                <a:gd name="connsiteX0" fmla="*/ 0 w 493395"/>
                <a:gd name="connsiteY0" fmla="*/ 272415 h 274320"/>
                <a:gd name="connsiteX1" fmla="*/ 441960 w 493395"/>
                <a:gd name="connsiteY1" fmla="*/ 274320 h 274320"/>
                <a:gd name="connsiteX2" fmla="*/ 472440 w 493395"/>
                <a:gd name="connsiteY2" fmla="*/ 238125 h 274320"/>
                <a:gd name="connsiteX3" fmla="*/ 478155 w 493395"/>
                <a:gd name="connsiteY3" fmla="*/ 163830 h 274320"/>
                <a:gd name="connsiteX4" fmla="*/ 493395 w 493395"/>
                <a:gd name="connsiteY4" fmla="*/ 13335 h 274320"/>
                <a:gd name="connsiteX5" fmla="*/ 487680 w 493395"/>
                <a:gd name="connsiteY5" fmla="*/ 0 h 274320"/>
                <a:gd name="connsiteX6" fmla="*/ 440055 w 493395"/>
                <a:gd name="connsiteY6" fmla="*/ 59055 h 274320"/>
                <a:gd name="connsiteX7" fmla="*/ 0 w 493395"/>
                <a:gd name="connsiteY7" fmla="*/ 272415 h 274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3395" h="274320">
                  <a:moveTo>
                    <a:pt x="0" y="272415"/>
                  </a:moveTo>
                  <a:lnTo>
                    <a:pt x="441960" y="274320"/>
                  </a:lnTo>
                  <a:lnTo>
                    <a:pt x="472440" y="238125"/>
                  </a:lnTo>
                  <a:lnTo>
                    <a:pt x="478155" y="163830"/>
                  </a:lnTo>
                  <a:lnTo>
                    <a:pt x="493395" y="13335"/>
                  </a:lnTo>
                  <a:lnTo>
                    <a:pt x="487680" y="0"/>
                  </a:lnTo>
                  <a:lnTo>
                    <a:pt x="440055" y="59055"/>
                  </a:lnTo>
                  <a:lnTo>
                    <a:pt x="0" y="272415"/>
                  </a:lnTo>
                  <a:close/>
                </a:path>
              </a:pathLst>
            </a:custGeom>
            <a:solidFill>
              <a:srgbClr val="1724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cxnSp>
        <p:nvCxnSpPr>
          <p:cNvPr id="154" name="Straight Arrow Connector 153">
            <a:extLst>
              <a:ext uri="{FF2B5EF4-FFF2-40B4-BE49-F238E27FC236}">
                <a16:creationId xmlns:a16="http://schemas.microsoft.com/office/drawing/2014/main" id="{F008C51E-208D-4DBA-A567-36F5E235AAB8}"/>
              </a:ext>
            </a:extLst>
          </p:cNvPr>
          <p:cNvCxnSpPr>
            <a:cxnSpLocks/>
            <a:stCxn id="109" idx="1"/>
            <a:endCxn id="105" idx="1"/>
          </p:cNvCxnSpPr>
          <p:nvPr/>
        </p:nvCxnSpPr>
        <p:spPr>
          <a:xfrm flipH="1">
            <a:off x="3622705" y="2494525"/>
            <a:ext cx="866295" cy="96011"/>
          </a:xfrm>
          <a:prstGeom prst="straightConnector1">
            <a:avLst/>
          </a:prstGeom>
          <a:ln>
            <a:tailEnd type="stealth"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394376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CF07642-4BA6-4B55-89FA-CA135908DC32}"/>
              </a:ext>
            </a:extLst>
          </p:cNvPr>
          <p:cNvSpPr/>
          <p:nvPr/>
        </p:nvSpPr>
        <p:spPr>
          <a:xfrm>
            <a:off x="1737360" y="731520"/>
            <a:ext cx="5770880" cy="5761355"/>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98" name="Group 197">
            <a:extLst>
              <a:ext uri="{FF2B5EF4-FFF2-40B4-BE49-F238E27FC236}">
                <a16:creationId xmlns:a16="http://schemas.microsoft.com/office/drawing/2014/main" id="{E4672BD0-FAB0-482B-846B-1DA6F320C9BF}"/>
              </a:ext>
            </a:extLst>
          </p:cNvPr>
          <p:cNvGrpSpPr/>
          <p:nvPr/>
        </p:nvGrpSpPr>
        <p:grpSpPr>
          <a:xfrm>
            <a:off x="3906520" y="2866774"/>
            <a:ext cx="1432560" cy="1490845"/>
            <a:chOff x="1081261" y="2188271"/>
            <a:chExt cx="1432560" cy="1490845"/>
          </a:xfrm>
        </p:grpSpPr>
        <p:grpSp>
          <p:nvGrpSpPr>
            <p:cNvPr id="199" name="Group 198">
              <a:extLst>
                <a:ext uri="{FF2B5EF4-FFF2-40B4-BE49-F238E27FC236}">
                  <a16:creationId xmlns:a16="http://schemas.microsoft.com/office/drawing/2014/main" id="{A7079E55-9275-492C-ADC2-2BC63F9C6D7A}"/>
                </a:ext>
              </a:extLst>
            </p:cNvPr>
            <p:cNvGrpSpPr/>
            <p:nvPr/>
          </p:nvGrpSpPr>
          <p:grpSpPr>
            <a:xfrm>
              <a:off x="1081261" y="2188271"/>
              <a:ext cx="1432560" cy="1490845"/>
              <a:chOff x="3540375" y="2232660"/>
              <a:chExt cx="1432560" cy="1490845"/>
            </a:xfrm>
          </p:grpSpPr>
          <p:sp>
            <p:nvSpPr>
              <p:cNvPr id="205" name="Oval 204">
                <a:extLst>
                  <a:ext uri="{FF2B5EF4-FFF2-40B4-BE49-F238E27FC236}">
                    <a16:creationId xmlns:a16="http://schemas.microsoft.com/office/drawing/2014/main" id="{1E7B770C-65EA-4B58-BAB3-088FB49EF454}"/>
                  </a:ext>
                </a:extLst>
              </p:cNvPr>
              <p:cNvSpPr/>
              <p:nvPr/>
            </p:nvSpPr>
            <p:spPr>
              <a:xfrm>
                <a:off x="3710940" y="2428240"/>
                <a:ext cx="1080000" cy="1080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06" name="Group 205">
                <a:extLst>
                  <a:ext uri="{FF2B5EF4-FFF2-40B4-BE49-F238E27FC236}">
                    <a16:creationId xmlns:a16="http://schemas.microsoft.com/office/drawing/2014/main" id="{7CF4141F-95B5-4598-9DA1-767A98F50A35}"/>
                  </a:ext>
                </a:extLst>
              </p:cNvPr>
              <p:cNvGrpSpPr/>
              <p:nvPr/>
            </p:nvGrpSpPr>
            <p:grpSpPr>
              <a:xfrm>
                <a:off x="4196940" y="2232660"/>
                <a:ext cx="108000" cy="430530"/>
                <a:chOff x="4196940" y="2232660"/>
                <a:chExt cx="108000" cy="430530"/>
              </a:xfrm>
            </p:grpSpPr>
            <p:sp>
              <p:nvSpPr>
                <p:cNvPr id="228" name="Oval 227">
                  <a:extLst>
                    <a:ext uri="{FF2B5EF4-FFF2-40B4-BE49-F238E27FC236}">
                      <a16:creationId xmlns:a16="http://schemas.microsoft.com/office/drawing/2014/main" id="{5430F6F0-3390-4455-A7C2-3929D930EA54}"/>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29" name="Straight Connector 228">
                  <a:extLst>
                    <a:ext uri="{FF2B5EF4-FFF2-40B4-BE49-F238E27FC236}">
                      <a16:creationId xmlns:a16="http://schemas.microsoft.com/office/drawing/2014/main" id="{973AFBFE-C5E0-492B-96D6-5ADB03DBACD2}"/>
                    </a:ext>
                  </a:extLst>
                </p:cNvPr>
                <p:cNvCxnSpPr>
                  <a:cxnSpLocks/>
                  <a:stCxn id="228"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207" name="Group 206">
                <a:extLst>
                  <a:ext uri="{FF2B5EF4-FFF2-40B4-BE49-F238E27FC236}">
                    <a16:creationId xmlns:a16="http://schemas.microsoft.com/office/drawing/2014/main" id="{566875C3-25BA-4AE1-8FB3-4354FE1A93D2}"/>
                  </a:ext>
                </a:extLst>
              </p:cNvPr>
              <p:cNvGrpSpPr/>
              <p:nvPr/>
            </p:nvGrpSpPr>
            <p:grpSpPr>
              <a:xfrm rot="16200000">
                <a:off x="3701640" y="2752975"/>
                <a:ext cx="108000" cy="430530"/>
                <a:chOff x="4196940" y="2232660"/>
                <a:chExt cx="108000" cy="430530"/>
              </a:xfrm>
            </p:grpSpPr>
            <p:sp>
              <p:nvSpPr>
                <p:cNvPr id="226" name="Oval 225">
                  <a:extLst>
                    <a:ext uri="{FF2B5EF4-FFF2-40B4-BE49-F238E27FC236}">
                      <a16:creationId xmlns:a16="http://schemas.microsoft.com/office/drawing/2014/main" id="{25996230-4B91-41B3-9597-551619C633A1}"/>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27" name="Straight Connector 226">
                  <a:extLst>
                    <a:ext uri="{FF2B5EF4-FFF2-40B4-BE49-F238E27FC236}">
                      <a16:creationId xmlns:a16="http://schemas.microsoft.com/office/drawing/2014/main" id="{5AB967AA-CA36-4F87-B638-7581F80C0C5B}"/>
                    </a:ext>
                  </a:extLst>
                </p:cNvPr>
                <p:cNvCxnSpPr>
                  <a:cxnSpLocks/>
                  <a:stCxn id="226"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208" name="Group 207">
                <a:extLst>
                  <a:ext uri="{FF2B5EF4-FFF2-40B4-BE49-F238E27FC236}">
                    <a16:creationId xmlns:a16="http://schemas.microsoft.com/office/drawing/2014/main" id="{44D81E62-F537-4785-85D1-8006719A23B5}"/>
                  </a:ext>
                </a:extLst>
              </p:cNvPr>
              <p:cNvGrpSpPr/>
              <p:nvPr/>
            </p:nvGrpSpPr>
            <p:grpSpPr>
              <a:xfrm rot="5400000" flipH="1">
                <a:off x="4703670" y="2752975"/>
                <a:ext cx="108000" cy="430530"/>
                <a:chOff x="4196940" y="2232660"/>
                <a:chExt cx="108000" cy="430530"/>
              </a:xfrm>
            </p:grpSpPr>
            <p:sp>
              <p:nvSpPr>
                <p:cNvPr id="224" name="Oval 223">
                  <a:extLst>
                    <a:ext uri="{FF2B5EF4-FFF2-40B4-BE49-F238E27FC236}">
                      <a16:creationId xmlns:a16="http://schemas.microsoft.com/office/drawing/2014/main" id="{CA79B319-698E-4181-A0C9-8C2B439DD4C0}"/>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25" name="Straight Connector 224">
                  <a:extLst>
                    <a:ext uri="{FF2B5EF4-FFF2-40B4-BE49-F238E27FC236}">
                      <a16:creationId xmlns:a16="http://schemas.microsoft.com/office/drawing/2014/main" id="{025FE332-6069-4D72-AB2A-698632E84096}"/>
                    </a:ext>
                  </a:extLst>
                </p:cNvPr>
                <p:cNvCxnSpPr>
                  <a:cxnSpLocks/>
                  <a:stCxn id="224"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209" name="Group 208">
                <a:extLst>
                  <a:ext uri="{FF2B5EF4-FFF2-40B4-BE49-F238E27FC236}">
                    <a16:creationId xmlns:a16="http://schemas.microsoft.com/office/drawing/2014/main" id="{615AE6F7-CB0F-4074-89A5-91033F2D2F91}"/>
                  </a:ext>
                </a:extLst>
              </p:cNvPr>
              <p:cNvGrpSpPr/>
              <p:nvPr/>
            </p:nvGrpSpPr>
            <p:grpSpPr>
              <a:xfrm flipV="1">
                <a:off x="4196940" y="3292975"/>
                <a:ext cx="108000" cy="430530"/>
                <a:chOff x="4196940" y="2232660"/>
                <a:chExt cx="108000" cy="430530"/>
              </a:xfrm>
            </p:grpSpPr>
            <p:sp>
              <p:nvSpPr>
                <p:cNvPr id="222" name="Oval 221">
                  <a:extLst>
                    <a:ext uri="{FF2B5EF4-FFF2-40B4-BE49-F238E27FC236}">
                      <a16:creationId xmlns:a16="http://schemas.microsoft.com/office/drawing/2014/main" id="{82CAC36D-E967-4E94-AA87-0571756208EF}"/>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23" name="Straight Connector 222">
                  <a:extLst>
                    <a:ext uri="{FF2B5EF4-FFF2-40B4-BE49-F238E27FC236}">
                      <a16:creationId xmlns:a16="http://schemas.microsoft.com/office/drawing/2014/main" id="{03A7B0F7-F5C3-4CAC-B70C-CE17E3C1152A}"/>
                    </a:ext>
                  </a:extLst>
                </p:cNvPr>
                <p:cNvCxnSpPr>
                  <a:cxnSpLocks/>
                  <a:stCxn id="222"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210" name="Group 209">
                <a:extLst>
                  <a:ext uri="{FF2B5EF4-FFF2-40B4-BE49-F238E27FC236}">
                    <a16:creationId xmlns:a16="http://schemas.microsoft.com/office/drawing/2014/main" id="{B70CCECD-2673-4EB8-8CE5-BACDFCF6B24D}"/>
                  </a:ext>
                </a:extLst>
              </p:cNvPr>
              <p:cNvGrpSpPr/>
              <p:nvPr/>
            </p:nvGrpSpPr>
            <p:grpSpPr>
              <a:xfrm rot="2846889" flipH="1">
                <a:off x="4610065" y="2398331"/>
                <a:ext cx="108000" cy="430530"/>
                <a:chOff x="4196940" y="2232660"/>
                <a:chExt cx="108000" cy="430530"/>
              </a:xfrm>
            </p:grpSpPr>
            <p:sp>
              <p:nvSpPr>
                <p:cNvPr id="220" name="Oval 219">
                  <a:extLst>
                    <a:ext uri="{FF2B5EF4-FFF2-40B4-BE49-F238E27FC236}">
                      <a16:creationId xmlns:a16="http://schemas.microsoft.com/office/drawing/2014/main" id="{C231557A-C9BA-42B0-A742-6A8570B3A1D9}"/>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21" name="Straight Connector 220">
                  <a:extLst>
                    <a:ext uri="{FF2B5EF4-FFF2-40B4-BE49-F238E27FC236}">
                      <a16:creationId xmlns:a16="http://schemas.microsoft.com/office/drawing/2014/main" id="{DB919E19-1625-4CDC-A9B3-F2D351AE6DFC}"/>
                    </a:ext>
                  </a:extLst>
                </p:cNvPr>
                <p:cNvCxnSpPr>
                  <a:cxnSpLocks/>
                  <a:stCxn id="220"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211" name="Group 210">
                <a:extLst>
                  <a:ext uri="{FF2B5EF4-FFF2-40B4-BE49-F238E27FC236}">
                    <a16:creationId xmlns:a16="http://schemas.microsoft.com/office/drawing/2014/main" id="{F77598DF-8BB7-4EBB-9FF1-10D297912F49}"/>
                  </a:ext>
                </a:extLst>
              </p:cNvPr>
              <p:cNvGrpSpPr/>
              <p:nvPr/>
            </p:nvGrpSpPr>
            <p:grpSpPr>
              <a:xfrm rot="18753111">
                <a:off x="3783814" y="2385120"/>
                <a:ext cx="108000" cy="430530"/>
                <a:chOff x="4196940" y="2232660"/>
                <a:chExt cx="108000" cy="430530"/>
              </a:xfrm>
            </p:grpSpPr>
            <p:sp>
              <p:nvSpPr>
                <p:cNvPr id="218" name="Oval 217">
                  <a:extLst>
                    <a:ext uri="{FF2B5EF4-FFF2-40B4-BE49-F238E27FC236}">
                      <a16:creationId xmlns:a16="http://schemas.microsoft.com/office/drawing/2014/main" id="{AAB1EBE9-F801-4C4A-957D-223B3708AAA4}"/>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19" name="Straight Connector 218">
                  <a:extLst>
                    <a:ext uri="{FF2B5EF4-FFF2-40B4-BE49-F238E27FC236}">
                      <a16:creationId xmlns:a16="http://schemas.microsoft.com/office/drawing/2014/main" id="{5322BA74-4759-48F9-AF2C-47BADC8DF4F7}"/>
                    </a:ext>
                  </a:extLst>
                </p:cNvPr>
                <p:cNvCxnSpPr>
                  <a:cxnSpLocks/>
                  <a:stCxn id="218"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212" name="Group 211">
                <a:extLst>
                  <a:ext uri="{FF2B5EF4-FFF2-40B4-BE49-F238E27FC236}">
                    <a16:creationId xmlns:a16="http://schemas.microsoft.com/office/drawing/2014/main" id="{5034F6CC-4C23-48E5-A3E5-9A1BAC258C89}"/>
                  </a:ext>
                </a:extLst>
              </p:cNvPr>
              <p:cNvGrpSpPr/>
              <p:nvPr/>
            </p:nvGrpSpPr>
            <p:grpSpPr>
              <a:xfrm rot="18753111" flipH="1" flipV="1">
                <a:off x="4610064" y="3096103"/>
                <a:ext cx="108000" cy="430530"/>
                <a:chOff x="4196940" y="2232660"/>
                <a:chExt cx="108000" cy="430530"/>
              </a:xfrm>
            </p:grpSpPr>
            <p:sp>
              <p:nvSpPr>
                <p:cNvPr id="216" name="Oval 215">
                  <a:extLst>
                    <a:ext uri="{FF2B5EF4-FFF2-40B4-BE49-F238E27FC236}">
                      <a16:creationId xmlns:a16="http://schemas.microsoft.com/office/drawing/2014/main" id="{B810FFF1-0B53-454F-B5EB-20A62A0BEE46}"/>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17" name="Straight Connector 216">
                  <a:extLst>
                    <a:ext uri="{FF2B5EF4-FFF2-40B4-BE49-F238E27FC236}">
                      <a16:creationId xmlns:a16="http://schemas.microsoft.com/office/drawing/2014/main" id="{F5567F99-4F72-4DD3-A346-5C3B2C10D4BA}"/>
                    </a:ext>
                  </a:extLst>
                </p:cNvPr>
                <p:cNvCxnSpPr>
                  <a:cxnSpLocks/>
                  <a:stCxn id="216"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213" name="Group 212">
                <a:extLst>
                  <a:ext uri="{FF2B5EF4-FFF2-40B4-BE49-F238E27FC236}">
                    <a16:creationId xmlns:a16="http://schemas.microsoft.com/office/drawing/2014/main" id="{11CD93F0-4D9F-40F6-AD9E-C352C0374897}"/>
                  </a:ext>
                </a:extLst>
              </p:cNvPr>
              <p:cNvGrpSpPr/>
              <p:nvPr/>
            </p:nvGrpSpPr>
            <p:grpSpPr>
              <a:xfrm rot="2846889" flipV="1">
                <a:off x="3783813" y="3082892"/>
                <a:ext cx="108000" cy="430530"/>
                <a:chOff x="4196940" y="2232660"/>
                <a:chExt cx="108000" cy="430530"/>
              </a:xfrm>
            </p:grpSpPr>
            <p:sp>
              <p:nvSpPr>
                <p:cNvPr id="214" name="Oval 213">
                  <a:extLst>
                    <a:ext uri="{FF2B5EF4-FFF2-40B4-BE49-F238E27FC236}">
                      <a16:creationId xmlns:a16="http://schemas.microsoft.com/office/drawing/2014/main" id="{2DC0E80C-867C-4D2A-AFC4-D85ED1782A9B}"/>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15" name="Straight Connector 214">
                  <a:extLst>
                    <a:ext uri="{FF2B5EF4-FFF2-40B4-BE49-F238E27FC236}">
                      <a16:creationId xmlns:a16="http://schemas.microsoft.com/office/drawing/2014/main" id="{5670F83E-FF27-42B7-AE0A-C4301C301F18}"/>
                    </a:ext>
                  </a:extLst>
                </p:cNvPr>
                <p:cNvCxnSpPr>
                  <a:cxnSpLocks/>
                  <a:stCxn id="214"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sp>
          <p:nvSpPr>
            <p:cNvPr id="200" name="Chord 199">
              <a:extLst>
                <a:ext uri="{FF2B5EF4-FFF2-40B4-BE49-F238E27FC236}">
                  <a16:creationId xmlns:a16="http://schemas.microsoft.com/office/drawing/2014/main" id="{274EA81D-0AFD-4B6B-AF81-071725558258}"/>
                </a:ext>
              </a:extLst>
            </p:cNvPr>
            <p:cNvSpPr/>
            <p:nvPr/>
          </p:nvSpPr>
          <p:spPr>
            <a:xfrm rot="15841113">
              <a:off x="1875633" y="2655237"/>
              <a:ext cx="195309" cy="235857"/>
            </a:xfrm>
            <a:prstGeom prst="chord">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1" name="Chord 200">
              <a:extLst>
                <a:ext uri="{FF2B5EF4-FFF2-40B4-BE49-F238E27FC236}">
                  <a16:creationId xmlns:a16="http://schemas.microsoft.com/office/drawing/2014/main" id="{929DB69B-2373-4667-8B83-C3BD020583C9}"/>
                </a:ext>
              </a:extLst>
            </p:cNvPr>
            <p:cNvSpPr/>
            <p:nvPr/>
          </p:nvSpPr>
          <p:spPr>
            <a:xfrm rot="5758887" flipH="1">
              <a:off x="1480316" y="2655237"/>
              <a:ext cx="195309" cy="235857"/>
            </a:xfrm>
            <a:prstGeom prst="chord">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2" name="Moon 201">
              <a:extLst>
                <a:ext uri="{FF2B5EF4-FFF2-40B4-BE49-F238E27FC236}">
                  <a16:creationId xmlns:a16="http://schemas.microsoft.com/office/drawing/2014/main" id="{CC4ED803-43C3-4143-A141-8275ADA0534A}"/>
                </a:ext>
              </a:extLst>
            </p:cNvPr>
            <p:cNvSpPr/>
            <p:nvPr/>
          </p:nvSpPr>
          <p:spPr>
            <a:xfrm rot="16200000">
              <a:off x="1721470" y="2903791"/>
              <a:ext cx="151704" cy="589520"/>
            </a:xfrm>
            <a:prstGeom prst="moon">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03" name="Straight Connector 202">
              <a:extLst>
                <a:ext uri="{FF2B5EF4-FFF2-40B4-BE49-F238E27FC236}">
                  <a16:creationId xmlns:a16="http://schemas.microsoft.com/office/drawing/2014/main" id="{D9C39606-F2D9-4EA1-B229-AF8FE16A006E}"/>
                </a:ext>
              </a:extLst>
            </p:cNvPr>
            <p:cNvCxnSpPr>
              <a:cxnSpLocks/>
            </p:cNvCxnSpPr>
            <p:nvPr/>
          </p:nvCxnSpPr>
          <p:spPr>
            <a:xfrm>
              <a:off x="1577970" y="2577918"/>
              <a:ext cx="127464" cy="12365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4" name="Straight Connector 203">
              <a:extLst>
                <a:ext uri="{FF2B5EF4-FFF2-40B4-BE49-F238E27FC236}">
                  <a16:creationId xmlns:a16="http://schemas.microsoft.com/office/drawing/2014/main" id="{E4D2FF89-3C44-4D32-B6C7-CC95C8ECD4E4}"/>
                </a:ext>
              </a:extLst>
            </p:cNvPr>
            <p:cNvCxnSpPr>
              <a:cxnSpLocks/>
            </p:cNvCxnSpPr>
            <p:nvPr/>
          </p:nvCxnSpPr>
          <p:spPr>
            <a:xfrm flipH="1">
              <a:off x="1872247" y="2577918"/>
              <a:ext cx="127464" cy="12365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 name="Group 2">
            <a:extLst>
              <a:ext uri="{FF2B5EF4-FFF2-40B4-BE49-F238E27FC236}">
                <a16:creationId xmlns:a16="http://schemas.microsoft.com/office/drawing/2014/main" id="{D0CFB42A-916F-4AD6-B325-F66A5E742B8A}"/>
              </a:ext>
            </a:extLst>
          </p:cNvPr>
          <p:cNvGrpSpPr/>
          <p:nvPr/>
        </p:nvGrpSpPr>
        <p:grpSpPr>
          <a:xfrm>
            <a:off x="3607400" y="1303467"/>
            <a:ext cx="2180211" cy="1758886"/>
            <a:chOff x="1790628" y="1292042"/>
            <a:chExt cx="2180211" cy="1758886"/>
          </a:xfrm>
        </p:grpSpPr>
        <p:grpSp>
          <p:nvGrpSpPr>
            <p:cNvPr id="234" name="Group 233">
              <a:extLst>
                <a:ext uri="{FF2B5EF4-FFF2-40B4-BE49-F238E27FC236}">
                  <a16:creationId xmlns:a16="http://schemas.microsoft.com/office/drawing/2014/main" id="{5AB6EB3B-8CFB-4FE5-9C17-882EADB51145}"/>
                </a:ext>
              </a:extLst>
            </p:cNvPr>
            <p:cNvGrpSpPr/>
            <p:nvPr/>
          </p:nvGrpSpPr>
          <p:grpSpPr>
            <a:xfrm flipH="1">
              <a:off x="2212156" y="2292580"/>
              <a:ext cx="441961" cy="701041"/>
              <a:chOff x="3658817" y="2592532"/>
              <a:chExt cx="441961" cy="701041"/>
            </a:xfrm>
          </p:grpSpPr>
          <p:sp>
            <p:nvSpPr>
              <p:cNvPr id="235" name="Block Arc 234">
                <a:extLst>
                  <a:ext uri="{FF2B5EF4-FFF2-40B4-BE49-F238E27FC236}">
                    <a16:creationId xmlns:a16="http://schemas.microsoft.com/office/drawing/2014/main" id="{8F9D9A20-081C-40B9-9670-E38EAFF15456}"/>
                  </a:ext>
                </a:extLst>
              </p:cNvPr>
              <p:cNvSpPr/>
              <p:nvPr/>
            </p:nvSpPr>
            <p:spPr>
              <a:xfrm rot="8624805" flipV="1">
                <a:off x="3902657" y="2813039"/>
                <a:ext cx="198121" cy="480534"/>
              </a:xfrm>
              <a:prstGeom prst="blockArc">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cxnSp>
            <p:nvCxnSpPr>
              <p:cNvPr id="236" name="Straight Connector 235">
                <a:extLst>
                  <a:ext uri="{FF2B5EF4-FFF2-40B4-BE49-F238E27FC236}">
                    <a16:creationId xmlns:a16="http://schemas.microsoft.com/office/drawing/2014/main" id="{3C3B0F08-2545-4AC6-A524-D04E7306F36D}"/>
                  </a:ext>
                </a:extLst>
              </p:cNvPr>
              <p:cNvCxnSpPr/>
              <p:nvPr/>
            </p:nvCxnSpPr>
            <p:spPr>
              <a:xfrm flipH="1" flipV="1">
                <a:off x="3658817" y="2592532"/>
                <a:ext cx="233680" cy="307181"/>
              </a:xfrm>
              <a:prstGeom prst="line">
                <a:avLst/>
              </a:prstGeom>
              <a:ln w="444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grpSp>
          <p:nvGrpSpPr>
            <p:cNvPr id="237" name="Group 236">
              <a:extLst>
                <a:ext uri="{FF2B5EF4-FFF2-40B4-BE49-F238E27FC236}">
                  <a16:creationId xmlns:a16="http://schemas.microsoft.com/office/drawing/2014/main" id="{0D3C747B-1028-487D-9863-B6412A7FD8FC}"/>
                </a:ext>
              </a:extLst>
            </p:cNvPr>
            <p:cNvGrpSpPr/>
            <p:nvPr/>
          </p:nvGrpSpPr>
          <p:grpSpPr>
            <a:xfrm rot="19293483" flipH="1">
              <a:off x="2676897" y="2349887"/>
              <a:ext cx="441961" cy="701041"/>
              <a:chOff x="3658817" y="2592532"/>
              <a:chExt cx="441961" cy="701041"/>
            </a:xfrm>
          </p:grpSpPr>
          <p:sp>
            <p:nvSpPr>
              <p:cNvPr id="238" name="Block Arc 237">
                <a:extLst>
                  <a:ext uri="{FF2B5EF4-FFF2-40B4-BE49-F238E27FC236}">
                    <a16:creationId xmlns:a16="http://schemas.microsoft.com/office/drawing/2014/main" id="{5AA4A0C6-B007-4C34-9364-661A13E70162}"/>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239" name="Straight Connector 238">
                <a:extLst>
                  <a:ext uri="{FF2B5EF4-FFF2-40B4-BE49-F238E27FC236}">
                    <a16:creationId xmlns:a16="http://schemas.microsoft.com/office/drawing/2014/main" id="{F504CD7B-3E88-4285-8594-0A838E814E0C}"/>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52" name="Group 251">
              <a:extLst>
                <a:ext uri="{FF2B5EF4-FFF2-40B4-BE49-F238E27FC236}">
                  <a16:creationId xmlns:a16="http://schemas.microsoft.com/office/drawing/2014/main" id="{A28AF10C-012F-4D78-84E6-D6033603AFE2}"/>
                </a:ext>
              </a:extLst>
            </p:cNvPr>
            <p:cNvGrpSpPr/>
            <p:nvPr/>
          </p:nvGrpSpPr>
          <p:grpSpPr>
            <a:xfrm rot="3205237" flipV="1">
              <a:off x="3399338" y="1735518"/>
              <a:ext cx="441961" cy="701041"/>
              <a:chOff x="3658817" y="2592532"/>
              <a:chExt cx="441961" cy="701041"/>
            </a:xfrm>
          </p:grpSpPr>
          <p:sp>
            <p:nvSpPr>
              <p:cNvPr id="253" name="Block Arc 252">
                <a:extLst>
                  <a:ext uri="{FF2B5EF4-FFF2-40B4-BE49-F238E27FC236}">
                    <a16:creationId xmlns:a16="http://schemas.microsoft.com/office/drawing/2014/main" id="{A37907B3-5CD2-42DC-8360-6953A4BEE7F6}"/>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254" name="Straight Connector 253">
                <a:extLst>
                  <a:ext uri="{FF2B5EF4-FFF2-40B4-BE49-F238E27FC236}">
                    <a16:creationId xmlns:a16="http://schemas.microsoft.com/office/drawing/2014/main" id="{CCC1C638-F71A-4BB5-B75F-3334BB711D40}"/>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76" name="Group 75">
              <a:extLst>
                <a:ext uri="{FF2B5EF4-FFF2-40B4-BE49-F238E27FC236}">
                  <a16:creationId xmlns:a16="http://schemas.microsoft.com/office/drawing/2014/main" id="{63DAFFB5-D6D9-4EDB-9603-98B5A08744CE}"/>
                </a:ext>
              </a:extLst>
            </p:cNvPr>
            <p:cNvGrpSpPr/>
            <p:nvPr/>
          </p:nvGrpSpPr>
          <p:grpSpPr>
            <a:xfrm rot="21348053" flipH="1" flipV="1">
              <a:off x="2029086" y="1292042"/>
              <a:ext cx="441961" cy="701041"/>
              <a:chOff x="3658817" y="2592532"/>
              <a:chExt cx="441961" cy="701041"/>
            </a:xfrm>
          </p:grpSpPr>
          <p:sp>
            <p:nvSpPr>
              <p:cNvPr id="77" name="Block Arc 76">
                <a:extLst>
                  <a:ext uri="{FF2B5EF4-FFF2-40B4-BE49-F238E27FC236}">
                    <a16:creationId xmlns:a16="http://schemas.microsoft.com/office/drawing/2014/main" id="{F9105D2B-BCFA-41CC-806C-02501EC9647F}"/>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78" name="Straight Connector 77">
                <a:extLst>
                  <a:ext uri="{FF2B5EF4-FFF2-40B4-BE49-F238E27FC236}">
                    <a16:creationId xmlns:a16="http://schemas.microsoft.com/office/drawing/2014/main" id="{5E3ACE97-1A22-49FC-8A6E-A1ADFA9090FB}"/>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86" name="Group 85">
              <a:extLst>
                <a:ext uri="{FF2B5EF4-FFF2-40B4-BE49-F238E27FC236}">
                  <a16:creationId xmlns:a16="http://schemas.microsoft.com/office/drawing/2014/main" id="{B0804675-D51C-44C9-BE97-E44CA4E77BC1}"/>
                </a:ext>
              </a:extLst>
            </p:cNvPr>
            <p:cNvGrpSpPr/>
            <p:nvPr/>
          </p:nvGrpSpPr>
          <p:grpSpPr>
            <a:xfrm rot="1418360" flipH="1">
              <a:off x="2022638" y="2038465"/>
              <a:ext cx="441961" cy="701041"/>
              <a:chOff x="3658817" y="2592532"/>
              <a:chExt cx="441961" cy="701041"/>
            </a:xfrm>
          </p:grpSpPr>
          <p:sp>
            <p:nvSpPr>
              <p:cNvPr id="87" name="Block Arc 86">
                <a:extLst>
                  <a:ext uri="{FF2B5EF4-FFF2-40B4-BE49-F238E27FC236}">
                    <a16:creationId xmlns:a16="http://schemas.microsoft.com/office/drawing/2014/main" id="{95B09825-88BF-4D19-B9DB-17AB2AAF5639}"/>
                  </a:ext>
                </a:extLst>
              </p:cNvPr>
              <p:cNvSpPr/>
              <p:nvPr/>
            </p:nvSpPr>
            <p:spPr>
              <a:xfrm rot="8624805" flipV="1">
                <a:off x="3902657" y="2813039"/>
                <a:ext cx="198121" cy="480534"/>
              </a:xfrm>
              <a:prstGeom prst="blockArc">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88" name="Straight Connector 87">
                <a:extLst>
                  <a:ext uri="{FF2B5EF4-FFF2-40B4-BE49-F238E27FC236}">
                    <a16:creationId xmlns:a16="http://schemas.microsoft.com/office/drawing/2014/main" id="{232FB6CA-9AB8-416F-908B-24CFBB1A821B}"/>
                  </a:ext>
                </a:extLst>
              </p:cNvPr>
              <p:cNvCxnSpPr/>
              <p:nvPr/>
            </p:nvCxnSpPr>
            <p:spPr>
              <a:xfrm flipH="1" flipV="1">
                <a:off x="3658817" y="2592532"/>
                <a:ext cx="233680" cy="307181"/>
              </a:xfrm>
              <a:prstGeom prst="line">
                <a:avLst/>
              </a:prstGeom>
              <a:solidFill>
                <a:schemeClr val="accent6">
                  <a:lumMod val="75000"/>
                </a:schemeClr>
              </a:solidFill>
              <a:ln w="44450">
                <a:solidFill>
                  <a:srgbClr val="00B050"/>
                </a:solidFill>
              </a:ln>
            </p:spPr>
            <p:style>
              <a:lnRef idx="1">
                <a:schemeClr val="accent1"/>
              </a:lnRef>
              <a:fillRef idx="0">
                <a:schemeClr val="accent1"/>
              </a:fillRef>
              <a:effectRef idx="0">
                <a:schemeClr val="accent1"/>
              </a:effectRef>
              <a:fontRef idx="minor">
                <a:schemeClr val="tx1"/>
              </a:fontRef>
            </p:style>
          </p:cxnSp>
        </p:grpSp>
        <p:grpSp>
          <p:nvGrpSpPr>
            <p:cNvPr id="95" name="Group 94">
              <a:extLst>
                <a:ext uri="{FF2B5EF4-FFF2-40B4-BE49-F238E27FC236}">
                  <a16:creationId xmlns:a16="http://schemas.microsoft.com/office/drawing/2014/main" id="{88D57A79-4D8A-4083-A471-308C038D7CE6}"/>
                </a:ext>
              </a:extLst>
            </p:cNvPr>
            <p:cNvGrpSpPr/>
            <p:nvPr/>
          </p:nvGrpSpPr>
          <p:grpSpPr>
            <a:xfrm rot="13943767" flipV="1">
              <a:off x="1920168" y="1687117"/>
              <a:ext cx="441961" cy="701041"/>
              <a:chOff x="3659107" y="2588999"/>
              <a:chExt cx="441961" cy="701041"/>
            </a:xfrm>
          </p:grpSpPr>
          <p:sp>
            <p:nvSpPr>
              <p:cNvPr id="96" name="Block Arc 95">
                <a:extLst>
                  <a:ext uri="{FF2B5EF4-FFF2-40B4-BE49-F238E27FC236}">
                    <a16:creationId xmlns:a16="http://schemas.microsoft.com/office/drawing/2014/main" id="{231829EE-B50C-4E19-8F43-86F24F28951A}"/>
                  </a:ext>
                </a:extLst>
              </p:cNvPr>
              <p:cNvSpPr/>
              <p:nvPr/>
            </p:nvSpPr>
            <p:spPr>
              <a:xfrm rot="8624805" flipV="1">
                <a:off x="3902947" y="2809506"/>
                <a:ext cx="198121" cy="480534"/>
              </a:xfrm>
              <a:prstGeom prst="blockArc">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97" name="Straight Connector 96">
                <a:extLst>
                  <a:ext uri="{FF2B5EF4-FFF2-40B4-BE49-F238E27FC236}">
                    <a16:creationId xmlns:a16="http://schemas.microsoft.com/office/drawing/2014/main" id="{2551982C-EE6D-4947-AC89-42BF0EDC84DC}"/>
                  </a:ext>
                </a:extLst>
              </p:cNvPr>
              <p:cNvCxnSpPr/>
              <p:nvPr/>
            </p:nvCxnSpPr>
            <p:spPr>
              <a:xfrm flipH="1" flipV="1">
                <a:off x="3659107" y="2588999"/>
                <a:ext cx="233680" cy="307181"/>
              </a:xfrm>
              <a:prstGeom prst="line">
                <a:avLst/>
              </a:prstGeom>
              <a:solidFill>
                <a:srgbClr val="7030A0"/>
              </a:solidFill>
              <a:ln w="44450">
                <a:solidFill>
                  <a:srgbClr val="7030A0"/>
                </a:solidFill>
              </a:ln>
            </p:spPr>
            <p:style>
              <a:lnRef idx="1">
                <a:schemeClr val="accent1"/>
              </a:lnRef>
              <a:fillRef idx="0">
                <a:schemeClr val="accent1"/>
              </a:fillRef>
              <a:effectRef idx="0">
                <a:schemeClr val="accent1"/>
              </a:effectRef>
              <a:fontRef idx="minor">
                <a:schemeClr val="tx1"/>
              </a:fontRef>
            </p:style>
          </p:cxnSp>
        </p:grpSp>
        <p:grpSp>
          <p:nvGrpSpPr>
            <p:cNvPr id="98" name="Group 97">
              <a:extLst>
                <a:ext uri="{FF2B5EF4-FFF2-40B4-BE49-F238E27FC236}">
                  <a16:creationId xmlns:a16="http://schemas.microsoft.com/office/drawing/2014/main" id="{EF012192-59C1-4219-BCAB-16868277EFCB}"/>
                </a:ext>
              </a:extLst>
            </p:cNvPr>
            <p:cNvGrpSpPr/>
            <p:nvPr/>
          </p:nvGrpSpPr>
          <p:grpSpPr>
            <a:xfrm rot="1804391" flipV="1">
              <a:off x="3291427" y="1308466"/>
              <a:ext cx="441961" cy="701041"/>
              <a:chOff x="3659107" y="2588999"/>
              <a:chExt cx="441961" cy="701041"/>
            </a:xfrm>
          </p:grpSpPr>
          <p:sp>
            <p:nvSpPr>
              <p:cNvPr id="99" name="Block Arc 98">
                <a:extLst>
                  <a:ext uri="{FF2B5EF4-FFF2-40B4-BE49-F238E27FC236}">
                    <a16:creationId xmlns:a16="http://schemas.microsoft.com/office/drawing/2014/main" id="{8839912F-D69D-4F59-A851-DA89198C5C9E}"/>
                  </a:ext>
                </a:extLst>
              </p:cNvPr>
              <p:cNvSpPr/>
              <p:nvPr/>
            </p:nvSpPr>
            <p:spPr>
              <a:xfrm rot="8624805" flipV="1">
                <a:off x="3902947" y="2809506"/>
                <a:ext cx="198121" cy="480534"/>
              </a:xfrm>
              <a:prstGeom prst="blockArc">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100" name="Straight Connector 99">
                <a:extLst>
                  <a:ext uri="{FF2B5EF4-FFF2-40B4-BE49-F238E27FC236}">
                    <a16:creationId xmlns:a16="http://schemas.microsoft.com/office/drawing/2014/main" id="{F77A2795-634F-42EF-A79E-83A61949DB33}"/>
                  </a:ext>
                </a:extLst>
              </p:cNvPr>
              <p:cNvCxnSpPr/>
              <p:nvPr/>
            </p:nvCxnSpPr>
            <p:spPr>
              <a:xfrm flipH="1" flipV="1">
                <a:off x="3659107" y="2588999"/>
                <a:ext cx="233680" cy="307181"/>
              </a:xfrm>
              <a:prstGeom prst="line">
                <a:avLst/>
              </a:prstGeom>
              <a:solidFill>
                <a:srgbClr val="7030A0"/>
              </a:solidFill>
              <a:ln w="44450">
                <a:solidFill>
                  <a:srgbClr val="7030A0"/>
                </a:solidFill>
              </a:ln>
            </p:spPr>
            <p:style>
              <a:lnRef idx="1">
                <a:schemeClr val="accent1"/>
              </a:lnRef>
              <a:fillRef idx="0">
                <a:schemeClr val="accent1"/>
              </a:fillRef>
              <a:effectRef idx="0">
                <a:schemeClr val="accent1"/>
              </a:effectRef>
              <a:fontRef idx="minor">
                <a:schemeClr val="tx1"/>
              </a:fontRef>
            </p:style>
          </p:cxnSp>
        </p:grpSp>
        <p:grpSp>
          <p:nvGrpSpPr>
            <p:cNvPr id="104" name="Group 103">
              <a:extLst>
                <a:ext uri="{FF2B5EF4-FFF2-40B4-BE49-F238E27FC236}">
                  <a16:creationId xmlns:a16="http://schemas.microsoft.com/office/drawing/2014/main" id="{8D54724B-06FC-4310-AA0F-C1156F4623C2}"/>
                </a:ext>
              </a:extLst>
            </p:cNvPr>
            <p:cNvGrpSpPr/>
            <p:nvPr/>
          </p:nvGrpSpPr>
          <p:grpSpPr>
            <a:xfrm rot="16442446" flipH="1">
              <a:off x="3252289" y="2167297"/>
              <a:ext cx="441961" cy="701041"/>
              <a:chOff x="3658817" y="2592532"/>
              <a:chExt cx="441961" cy="701041"/>
            </a:xfrm>
          </p:grpSpPr>
          <p:sp>
            <p:nvSpPr>
              <p:cNvPr id="105" name="Block Arc 104">
                <a:extLst>
                  <a:ext uri="{FF2B5EF4-FFF2-40B4-BE49-F238E27FC236}">
                    <a16:creationId xmlns:a16="http://schemas.microsoft.com/office/drawing/2014/main" id="{DD6CA3BA-618F-4DDE-93E0-64FF0B402900}"/>
                  </a:ext>
                </a:extLst>
              </p:cNvPr>
              <p:cNvSpPr/>
              <p:nvPr/>
            </p:nvSpPr>
            <p:spPr>
              <a:xfrm rot="8624805" flipV="1">
                <a:off x="3902657" y="2813039"/>
                <a:ext cx="198121" cy="480534"/>
              </a:xfrm>
              <a:prstGeom prst="blockArc">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cxnSp>
            <p:nvCxnSpPr>
              <p:cNvPr id="106" name="Straight Connector 105">
                <a:extLst>
                  <a:ext uri="{FF2B5EF4-FFF2-40B4-BE49-F238E27FC236}">
                    <a16:creationId xmlns:a16="http://schemas.microsoft.com/office/drawing/2014/main" id="{560F8C10-5F25-426B-8FC2-B4B001802799}"/>
                  </a:ext>
                </a:extLst>
              </p:cNvPr>
              <p:cNvCxnSpPr/>
              <p:nvPr/>
            </p:nvCxnSpPr>
            <p:spPr>
              <a:xfrm flipH="1" flipV="1">
                <a:off x="3658817" y="2592532"/>
                <a:ext cx="233680" cy="307181"/>
              </a:xfrm>
              <a:prstGeom prst="line">
                <a:avLst/>
              </a:prstGeom>
              <a:ln w="444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sp>
          <p:nvSpPr>
            <p:cNvPr id="117" name="Oval 116">
              <a:extLst>
                <a:ext uri="{FF2B5EF4-FFF2-40B4-BE49-F238E27FC236}">
                  <a16:creationId xmlns:a16="http://schemas.microsoft.com/office/drawing/2014/main" id="{31E7E2A0-8897-414B-94FD-21DED538B744}"/>
                </a:ext>
              </a:extLst>
            </p:cNvPr>
            <p:cNvSpPr/>
            <p:nvPr/>
          </p:nvSpPr>
          <p:spPr>
            <a:xfrm>
              <a:off x="2319836" y="1445337"/>
              <a:ext cx="1080000" cy="1080000"/>
            </a:xfrm>
            <a:prstGeom prst="ellipse">
              <a:avLst/>
            </a:prstGeom>
            <a:solidFill>
              <a:srgbClr val="0486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4" name="Moon 113">
              <a:extLst>
                <a:ext uri="{FF2B5EF4-FFF2-40B4-BE49-F238E27FC236}">
                  <a16:creationId xmlns:a16="http://schemas.microsoft.com/office/drawing/2014/main" id="{2749515A-1B66-485E-9D83-41501BB4B183}"/>
                </a:ext>
              </a:extLst>
            </p:cNvPr>
            <p:cNvSpPr/>
            <p:nvPr/>
          </p:nvSpPr>
          <p:spPr>
            <a:xfrm rot="16200000">
              <a:off x="2817519" y="1925514"/>
              <a:ext cx="104825" cy="589520"/>
            </a:xfrm>
            <a:prstGeom prst="moon">
              <a:avLst>
                <a:gd name="adj" fmla="val 875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15" name="Straight Connector 114">
              <a:extLst>
                <a:ext uri="{FF2B5EF4-FFF2-40B4-BE49-F238E27FC236}">
                  <a16:creationId xmlns:a16="http://schemas.microsoft.com/office/drawing/2014/main" id="{D16E171A-E72A-4F9F-9EBD-0BE4F26075BB}"/>
                </a:ext>
              </a:extLst>
            </p:cNvPr>
            <p:cNvCxnSpPr>
              <a:cxnSpLocks/>
            </p:cNvCxnSpPr>
            <p:nvPr/>
          </p:nvCxnSpPr>
          <p:spPr>
            <a:xfrm flipV="1">
              <a:off x="2519750" y="1752848"/>
              <a:ext cx="258294" cy="1283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CE64DC98-CC45-49F4-B6BE-C25E7AA9A488}"/>
                </a:ext>
              </a:extLst>
            </p:cNvPr>
            <p:cNvCxnSpPr>
              <a:cxnSpLocks/>
            </p:cNvCxnSpPr>
            <p:nvPr/>
          </p:nvCxnSpPr>
          <p:spPr>
            <a:xfrm flipH="1" flipV="1">
              <a:off x="2944858" y="1744030"/>
              <a:ext cx="244112" cy="216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06668C84-FACC-40C8-BF39-11159CEDCC9F}"/>
                </a:ext>
              </a:extLst>
            </p:cNvPr>
            <p:cNvSpPr/>
            <p:nvPr/>
          </p:nvSpPr>
          <p:spPr>
            <a:xfrm>
              <a:off x="2562979" y="1792293"/>
              <a:ext cx="176414" cy="14643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6" name="Oval 145">
              <a:extLst>
                <a:ext uri="{FF2B5EF4-FFF2-40B4-BE49-F238E27FC236}">
                  <a16:creationId xmlns:a16="http://schemas.microsoft.com/office/drawing/2014/main" id="{83FA28A2-1C9A-4ED8-A59C-40F7D243BD3D}"/>
                </a:ext>
              </a:extLst>
            </p:cNvPr>
            <p:cNvSpPr/>
            <p:nvPr/>
          </p:nvSpPr>
          <p:spPr>
            <a:xfrm>
              <a:off x="2964069" y="1792293"/>
              <a:ext cx="176414" cy="14643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9" name="Group 18">
              <a:extLst>
                <a:ext uri="{FF2B5EF4-FFF2-40B4-BE49-F238E27FC236}">
                  <a16:creationId xmlns:a16="http://schemas.microsoft.com/office/drawing/2014/main" id="{60890ADF-C07A-430D-817A-320B42BA25D8}"/>
                </a:ext>
              </a:extLst>
            </p:cNvPr>
            <p:cNvGrpSpPr/>
            <p:nvPr/>
          </p:nvGrpSpPr>
          <p:grpSpPr>
            <a:xfrm>
              <a:off x="2384902" y="1315873"/>
              <a:ext cx="957892" cy="383703"/>
              <a:chOff x="4204335" y="2366010"/>
              <a:chExt cx="786765" cy="480060"/>
            </a:xfrm>
          </p:grpSpPr>
          <p:sp>
            <p:nvSpPr>
              <p:cNvPr id="17" name="Freeform: Shape 16">
                <a:extLst>
                  <a:ext uri="{FF2B5EF4-FFF2-40B4-BE49-F238E27FC236}">
                    <a16:creationId xmlns:a16="http://schemas.microsoft.com/office/drawing/2014/main" id="{89BA47AC-A4ED-48BF-9373-755DFBF30E99}"/>
                  </a:ext>
                </a:extLst>
              </p:cNvPr>
              <p:cNvSpPr/>
              <p:nvPr/>
            </p:nvSpPr>
            <p:spPr>
              <a:xfrm>
                <a:off x="4204335" y="2366010"/>
                <a:ext cx="786765" cy="480060"/>
              </a:xfrm>
              <a:custGeom>
                <a:avLst/>
                <a:gdLst>
                  <a:gd name="connsiteX0" fmla="*/ 0 w 786765"/>
                  <a:gd name="connsiteY0" fmla="*/ 468630 h 480060"/>
                  <a:gd name="connsiteX1" fmla="*/ 163830 w 786765"/>
                  <a:gd name="connsiteY1" fmla="*/ 480060 h 480060"/>
                  <a:gd name="connsiteX2" fmla="*/ 748665 w 786765"/>
                  <a:gd name="connsiteY2" fmla="*/ 217170 h 480060"/>
                  <a:gd name="connsiteX3" fmla="*/ 786765 w 786765"/>
                  <a:gd name="connsiteY3" fmla="*/ 171450 h 480060"/>
                  <a:gd name="connsiteX4" fmla="*/ 781050 w 786765"/>
                  <a:gd name="connsiteY4" fmla="*/ 137160 h 480060"/>
                  <a:gd name="connsiteX5" fmla="*/ 615315 w 786765"/>
                  <a:gd name="connsiteY5" fmla="*/ 41910 h 480060"/>
                  <a:gd name="connsiteX6" fmla="*/ 388620 w 786765"/>
                  <a:gd name="connsiteY6" fmla="*/ 0 h 480060"/>
                  <a:gd name="connsiteX7" fmla="*/ 266700 w 786765"/>
                  <a:gd name="connsiteY7" fmla="*/ 32385 h 480060"/>
                  <a:gd name="connsiteX8" fmla="*/ 89535 w 786765"/>
                  <a:gd name="connsiteY8" fmla="*/ 140970 h 480060"/>
                  <a:gd name="connsiteX9" fmla="*/ 3810 w 786765"/>
                  <a:gd name="connsiteY9" fmla="*/ 335280 h 480060"/>
                  <a:gd name="connsiteX10" fmla="*/ 0 w 786765"/>
                  <a:gd name="connsiteY10" fmla="*/ 468630 h 480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86765" h="480060">
                    <a:moveTo>
                      <a:pt x="0" y="468630"/>
                    </a:moveTo>
                    <a:lnTo>
                      <a:pt x="163830" y="480060"/>
                    </a:lnTo>
                    <a:lnTo>
                      <a:pt x="748665" y="217170"/>
                    </a:lnTo>
                    <a:lnTo>
                      <a:pt x="786765" y="171450"/>
                    </a:lnTo>
                    <a:lnTo>
                      <a:pt x="781050" y="137160"/>
                    </a:lnTo>
                    <a:lnTo>
                      <a:pt x="615315" y="41910"/>
                    </a:lnTo>
                    <a:lnTo>
                      <a:pt x="388620" y="0"/>
                    </a:lnTo>
                    <a:lnTo>
                      <a:pt x="266700" y="32385"/>
                    </a:lnTo>
                    <a:lnTo>
                      <a:pt x="89535" y="140970"/>
                    </a:lnTo>
                    <a:lnTo>
                      <a:pt x="3810" y="335280"/>
                    </a:lnTo>
                    <a:lnTo>
                      <a:pt x="0" y="468630"/>
                    </a:lnTo>
                    <a:close/>
                  </a:path>
                </a:pathLst>
              </a:cu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Freeform: Shape 17">
                <a:extLst>
                  <a:ext uri="{FF2B5EF4-FFF2-40B4-BE49-F238E27FC236}">
                    <a16:creationId xmlns:a16="http://schemas.microsoft.com/office/drawing/2014/main" id="{CC4AEA88-2357-46BF-9EEA-12B2200E8875}"/>
                  </a:ext>
                </a:extLst>
              </p:cNvPr>
              <p:cNvSpPr/>
              <p:nvPr/>
            </p:nvSpPr>
            <p:spPr>
              <a:xfrm>
                <a:off x="4497705" y="2515505"/>
                <a:ext cx="493395" cy="274320"/>
              </a:xfrm>
              <a:custGeom>
                <a:avLst/>
                <a:gdLst>
                  <a:gd name="connsiteX0" fmla="*/ 0 w 470535"/>
                  <a:gd name="connsiteY0" fmla="*/ 243840 h 274320"/>
                  <a:gd name="connsiteX1" fmla="*/ 419100 w 470535"/>
                  <a:gd name="connsiteY1" fmla="*/ 274320 h 274320"/>
                  <a:gd name="connsiteX2" fmla="*/ 449580 w 470535"/>
                  <a:gd name="connsiteY2" fmla="*/ 238125 h 274320"/>
                  <a:gd name="connsiteX3" fmla="*/ 455295 w 470535"/>
                  <a:gd name="connsiteY3" fmla="*/ 163830 h 274320"/>
                  <a:gd name="connsiteX4" fmla="*/ 470535 w 470535"/>
                  <a:gd name="connsiteY4" fmla="*/ 13335 h 274320"/>
                  <a:gd name="connsiteX5" fmla="*/ 464820 w 470535"/>
                  <a:gd name="connsiteY5" fmla="*/ 0 h 274320"/>
                  <a:gd name="connsiteX6" fmla="*/ 417195 w 470535"/>
                  <a:gd name="connsiteY6" fmla="*/ 59055 h 274320"/>
                  <a:gd name="connsiteX7" fmla="*/ 0 w 470535"/>
                  <a:gd name="connsiteY7" fmla="*/ 243840 h 274320"/>
                  <a:gd name="connsiteX0" fmla="*/ 0 w 493395"/>
                  <a:gd name="connsiteY0" fmla="*/ 272415 h 274320"/>
                  <a:gd name="connsiteX1" fmla="*/ 441960 w 493395"/>
                  <a:gd name="connsiteY1" fmla="*/ 274320 h 274320"/>
                  <a:gd name="connsiteX2" fmla="*/ 472440 w 493395"/>
                  <a:gd name="connsiteY2" fmla="*/ 238125 h 274320"/>
                  <a:gd name="connsiteX3" fmla="*/ 478155 w 493395"/>
                  <a:gd name="connsiteY3" fmla="*/ 163830 h 274320"/>
                  <a:gd name="connsiteX4" fmla="*/ 493395 w 493395"/>
                  <a:gd name="connsiteY4" fmla="*/ 13335 h 274320"/>
                  <a:gd name="connsiteX5" fmla="*/ 487680 w 493395"/>
                  <a:gd name="connsiteY5" fmla="*/ 0 h 274320"/>
                  <a:gd name="connsiteX6" fmla="*/ 440055 w 493395"/>
                  <a:gd name="connsiteY6" fmla="*/ 59055 h 274320"/>
                  <a:gd name="connsiteX7" fmla="*/ 0 w 493395"/>
                  <a:gd name="connsiteY7" fmla="*/ 272415 h 274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3395" h="274320">
                    <a:moveTo>
                      <a:pt x="0" y="272415"/>
                    </a:moveTo>
                    <a:lnTo>
                      <a:pt x="441960" y="274320"/>
                    </a:lnTo>
                    <a:lnTo>
                      <a:pt x="472440" y="238125"/>
                    </a:lnTo>
                    <a:lnTo>
                      <a:pt x="478155" y="163830"/>
                    </a:lnTo>
                    <a:lnTo>
                      <a:pt x="493395" y="13335"/>
                    </a:lnTo>
                    <a:lnTo>
                      <a:pt x="487680" y="0"/>
                    </a:lnTo>
                    <a:lnTo>
                      <a:pt x="440055" y="59055"/>
                    </a:lnTo>
                    <a:lnTo>
                      <a:pt x="0" y="272415"/>
                    </a:lnTo>
                    <a:close/>
                  </a:path>
                </a:pathLst>
              </a:custGeom>
              <a:solidFill>
                <a:srgbClr val="1724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spTree>
    <p:extLst>
      <p:ext uri="{BB962C8B-B14F-4D97-AF65-F5344CB8AC3E}">
        <p14:creationId xmlns:p14="http://schemas.microsoft.com/office/powerpoint/2010/main" val="38280146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CF07642-4BA6-4B55-89FA-CA135908DC32}"/>
              </a:ext>
            </a:extLst>
          </p:cNvPr>
          <p:cNvSpPr/>
          <p:nvPr/>
        </p:nvSpPr>
        <p:spPr>
          <a:xfrm>
            <a:off x="1737360" y="731520"/>
            <a:ext cx="5770880" cy="5761355"/>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98" name="Group 197">
            <a:extLst>
              <a:ext uri="{FF2B5EF4-FFF2-40B4-BE49-F238E27FC236}">
                <a16:creationId xmlns:a16="http://schemas.microsoft.com/office/drawing/2014/main" id="{E4672BD0-FAB0-482B-846B-1DA6F320C9BF}"/>
              </a:ext>
            </a:extLst>
          </p:cNvPr>
          <p:cNvGrpSpPr/>
          <p:nvPr/>
        </p:nvGrpSpPr>
        <p:grpSpPr>
          <a:xfrm>
            <a:off x="3906520" y="2866774"/>
            <a:ext cx="1432560" cy="1490845"/>
            <a:chOff x="1081261" y="2188271"/>
            <a:chExt cx="1432560" cy="1490845"/>
          </a:xfrm>
        </p:grpSpPr>
        <p:grpSp>
          <p:nvGrpSpPr>
            <p:cNvPr id="199" name="Group 198">
              <a:extLst>
                <a:ext uri="{FF2B5EF4-FFF2-40B4-BE49-F238E27FC236}">
                  <a16:creationId xmlns:a16="http://schemas.microsoft.com/office/drawing/2014/main" id="{A7079E55-9275-492C-ADC2-2BC63F9C6D7A}"/>
                </a:ext>
              </a:extLst>
            </p:cNvPr>
            <p:cNvGrpSpPr/>
            <p:nvPr/>
          </p:nvGrpSpPr>
          <p:grpSpPr>
            <a:xfrm>
              <a:off x="1081261" y="2188271"/>
              <a:ext cx="1432560" cy="1490845"/>
              <a:chOff x="3540375" y="2232660"/>
              <a:chExt cx="1432560" cy="1490845"/>
            </a:xfrm>
          </p:grpSpPr>
          <p:sp>
            <p:nvSpPr>
              <p:cNvPr id="205" name="Oval 204">
                <a:extLst>
                  <a:ext uri="{FF2B5EF4-FFF2-40B4-BE49-F238E27FC236}">
                    <a16:creationId xmlns:a16="http://schemas.microsoft.com/office/drawing/2014/main" id="{1E7B770C-65EA-4B58-BAB3-088FB49EF454}"/>
                  </a:ext>
                </a:extLst>
              </p:cNvPr>
              <p:cNvSpPr/>
              <p:nvPr/>
            </p:nvSpPr>
            <p:spPr>
              <a:xfrm>
                <a:off x="3710940" y="2428240"/>
                <a:ext cx="1080000" cy="1080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06" name="Group 205">
                <a:extLst>
                  <a:ext uri="{FF2B5EF4-FFF2-40B4-BE49-F238E27FC236}">
                    <a16:creationId xmlns:a16="http://schemas.microsoft.com/office/drawing/2014/main" id="{7CF4141F-95B5-4598-9DA1-767A98F50A35}"/>
                  </a:ext>
                </a:extLst>
              </p:cNvPr>
              <p:cNvGrpSpPr/>
              <p:nvPr/>
            </p:nvGrpSpPr>
            <p:grpSpPr>
              <a:xfrm>
                <a:off x="4196940" y="2232660"/>
                <a:ext cx="108000" cy="430530"/>
                <a:chOff x="4196940" y="2232660"/>
                <a:chExt cx="108000" cy="430530"/>
              </a:xfrm>
            </p:grpSpPr>
            <p:sp>
              <p:nvSpPr>
                <p:cNvPr id="228" name="Oval 227">
                  <a:extLst>
                    <a:ext uri="{FF2B5EF4-FFF2-40B4-BE49-F238E27FC236}">
                      <a16:creationId xmlns:a16="http://schemas.microsoft.com/office/drawing/2014/main" id="{5430F6F0-3390-4455-A7C2-3929D930EA54}"/>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29" name="Straight Connector 228">
                  <a:extLst>
                    <a:ext uri="{FF2B5EF4-FFF2-40B4-BE49-F238E27FC236}">
                      <a16:creationId xmlns:a16="http://schemas.microsoft.com/office/drawing/2014/main" id="{973AFBFE-C5E0-492B-96D6-5ADB03DBACD2}"/>
                    </a:ext>
                  </a:extLst>
                </p:cNvPr>
                <p:cNvCxnSpPr>
                  <a:cxnSpLocks/>
                  <a:stCxn id="228"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207" name="Group 206">
                <a:extLst>
                  <a:ext uri="{FF2B5EF4-FFF2-40B4-BE49-F238E27FC236}">
                    <a16:creationId xmlns:a16="http://schemas.microsoft.com/office/drawing/2014/main" id="{566875C3-25BA-4AE1-8FB3-4354FE1A93D2}"/>
                  </a:ext>
                </a:extLst>
              </p:cNvPr>
              <p:cNvGrpSpPr/>
              <p:nvPr/>
            </p:nvGrpSpPr>
            <p:grpSpPr>
              <a:xfrm rot="16200000">
                <a:off x="3701640" y="2752975"/>
                <a:ext cx="108000" cy="430530"/>
                <a:chOff x="4196940" y="2232660"/>
                <a:chExt cx="108000" cy="430530"/>
              </a:xfrm>
            </p:grpSpPr>
            <p:sp>
              <p:nvSpPr>
                <p:cNvPr id="226" name="Oval 225">
                  <a:extLst>
                    <a:ext uri="{FF2B5EF4-FFF2-40B4-BE49-F238E27FC236}">
                      <a16:creationId xmlns:a16="http://schemas.microsoft.com/office/drawing/2014/main" id="{25996230-4B91-41B3-9597-551619C633A1}"/>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27" name="Straight Connector 226">
                  <a:extLst>
                    <a:ext uri="{FF2B5EF4-FFF2-40B4-BE49-F238E27FC236}">
                      <a16:creationId xmlns:a16="http://schemas.microsoft.com/office/drawing/2014/main" id="{5AB967AA-CA36-4F87-B638-7581F80C0C5B}"/>
                    </a:ext>
                  </a:extLst>
                </p:cNvPr>
                <p:cNvCxnSpPr>
                  <a:cxnSpLocks/>
                  <a:stCxn id="226"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208" name="Group 207">
                <a:extLst>
                  <a:ext uri="{FF2B5EF4-FFF2-40B4-BE49-F238E27FC236}">
                    <a16:creationId xmlns:a16="http://schemas.microsoft.com/office/drawing/2014/main" id="{44D81E62-F537-4785-85D1-8006719A23B5}"/>
                  </a:ext>
                </a:extLst>
              </p:cNvPr>
              <p:cNvGrpSpPr/>
              <p:nvPr/>
            </p:nvGrpSpPr>
            <p:grpSpPr>
              <a:xfrm rot="5400000" flipH="1">
                <a:off x="4703670" y="2752975"/>
                <a:ext cx="108000" cy="430530"/>
                <a:chOff x="4196940" y="2232660"/>
                <a:chExt cx="108000" cy="430530"/>
              </a:xfrm>
            </p:grpSpPr>
            <p:sp>
              <p:nvSpPr>
                <p:cNvPr id="224" name="Oval 223">
                  <a:extLst>
                    <a:ext uri="{FF2B5EF4-FFF2-40B4-BE49-F238E27FC236}">
                      <a16:creationId xmlns:a16="http://schemas.microsoft.com/office/drawing/2014/main" id="{CA79B319-698E-4181-A0C9-8C2B439DD4C0}"/>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25" name="Straight Connector 224">
                  <a:extLst>
                    <a:ext uri="{FF2B5EF4-FFF2-40B4-BE49-F238E27FC236}">
                      <a16:creationId xmlns:a16="http://schemas.microsoft.com/office/drawing/2014/main" id="{025FE332-6069-4D72-AB2A-698632E84096}"/>
                    </a:ext>
                  </a:extLst>
                </p:cNvPr>
                <p:cNvCxnSpPr>
                  <a:cxnSpLocks/>
                  <a:stCxn id="224"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209" name="Group 208">
                <a:extLst>
                  <a:ext uri="{FF2B5EF4-FFF2-40B4-BE49-F238E27FC236}">
                    <a16:creationId xmlns:a16="http://schemas.microsoft.com/office/drawing/2014/main" id="{615AE6F7-CB0F-4074-89A5-91033F2D2F91}"/>
                  </a:ext>
                </a:extLst>
              </p:cNvPr>
              <p:cNvGrpSpPr/>
              <p:nvPr/>
            </p:nvGrpSpPr>
            <p:grpSpPr>
              <a:xfrm flipV="1">
                <a:off x="4196940" y="3292975"/>
                <a:ext cx="108000" cy="430530"/>
                <a:chOff x="4196940" y="2232660"/>
                <a:chExt cx="108000" cy="430530"/>
              </a:xfrm>
            </p:grpSpPr>
            <p:sp>
              <p:nvSpPr>
                <p:cNvPr id="222" name="Oval 221">
                  <a:extLst>
                    <a:ext uri="{FF2B5EF4-FFF2-40B4-BE49-F238E27FC236}">
                      <a16:creationId xmlns:a16="http://schemas.microsoft.com/office/drawing/2014/main" id="{82CAC36D-E967-4E94-AA87-0571756208EF}"/>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23" name="Straight Connector 222">
                  <a:extLst>
                    <a:ext uri="{FF2B5EF4-FFF2-40B4-BE49-F238E27FC236}">
                      <a16:creationId xmlns:a16="http://schemas.microsoft.com/office/drawing/2014/main" id="{03A7B0F7-F5C3-4CAC-B70C-CE17E3C1152A}"/>
                    </a:ext>
                  </a:extLst>
                </p:cNvPr>
                <p:cNvCxnSpPr>
                  <a:cxnSpLocks/>
                  <a:stCxn id="222"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210" name="Group 209">
                <a:extLst>
                  <a:ext uri="{FF2B5EF4-FFF2-40B4-BE49-F238E27FC236}">
                    <a16:creationId xmlns:a16="http://schemas.microsoft.com/office/drawing/2014/main" id="{B70CCECD-2673-4EB8-8CE5-BACDFCF6B24D}"/>
                  </a:ext>
                </a:extLst>
              </p:cNvPr>
              <p:cNvGrpSpPr/>
              <p:nvPr/>
            </p:nvGrpSpPr>
            <p:grpSpPr>
              <a:xfrm rot="2846889" flipH="1">
                <a:off x="4610065" y="2398331"/>
                <a:ext cx="108000" cy="430530"/>
                <a:chOff x="4196940" y="2232660"/>
                <a:chExt cx="108000" cy="430530"/>
              </a:xfrm>
            </p:grpSpPr>
            <p:sp>
              <p:nvSpPr>
                <p:cNvPr id="220" name="Oval 219">
                  <a:extLst>
                    <a:ext uri="{FF2B5EF4-FFF2-40B4-BE49-F238E27FC236}">
                      <a16:creationId xmlns:a16="http://schemas.microsoft.com/office/drawing/2014/main" id="{C231557A-C9BA-42B0-A742-6A8570B3A1D9}"/>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21" name="Straight Connector 220">
                  <a:extLst>
                    <a:ext uri="{FF2B5EF4-FFF2-40B4-BE49-F238E27FC236}">
                      <a16:creationId xmlns:a16="http://schemas.microsoft.com/office/drawing/2014/main" id="{DB919E19-1625-4CDC-A9B3-F2D351AE6DFC}"/>
                    </a:ext>
                  </a:extLst>
                </p:cNvPr>
                <p:cNvCxnSpPr>
                  <a:cxnSpLocks/>
                  <a:stCxn id="220"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211" name="Group 210">
                <a:extLst>
                  <a:ext uri="{FF2B5EF4-FFF2-40B4-BE49-F238E27FC236}">
                    <a16:creationId xmlns:a16="http://schemas.microsoft.com/office/drawing/2014/main" id="{F77598DF-8BB7-4EBB-9FF1-10D297912F49}"/>
                  </a:ext>
                </a:extLst>
              </p:cNvPr>
              <p:cNvGrpSpPr/>
              <p:nvPr/>
            </p:nvGrpSpPr>
            <p:grpSpPr>
              <a:xfrm rot="18753111">
                <a:off x="3783814" y="2385120"/>
                <a:ext cx="108000" cy="430530"/>
                <a:chOff x="4196940" y="2232660"/>
                <a:chExt cx="108000" cy="430530"/>
              </a:xfrm>
            </p:grpSpPr>
            <p:sp>
              <p:nvSpPr>
                <p:cNvPr id="218" name="Oval 217">
                  <a:extLst>
                    <a:ext uri="{FF2B5EF4-FFF2-40B4-BE49-F238E27FC236}">
                      <a16:creationId xmlns:a16="http://schemas.microsoft.com/office/drawing/2014/main" id="{AAB1EBE9-F801-4C4A-957D-223B3708AAA4}"/>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19" name="Straight Connector 218">
                  <a:extLst>
                    <a:ext uri="{FF2B5EF4-FFF2-40B4-BE49-F238E27FC236}">
                      <a16:creationId xmlns:a16="http://schemas.microsoft.com/office/drawing/2014/main" id="{5322BA74-4759-48F9-AF2C-47BADC8DF4F7}"/>
                    </a:ext>
                  </a:extLst>
                </p:cNvPr>
                <p:cNvCxnSpPr>
                  <a:cxnSpLocks/>
                  <a:stCxn id="218"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212" name="Group 211">
                <a:extLst>
                  <a:ext uri="{FF2B5EF4-FFF2-40B4-BE49-F238E27FC236}">
                    <a16:creationId xmlns:a16="http://schemas.microsoft.com/office/drawing/2014/main" id="{5034F6CC-4C23-48E5-A3E5-9A1BAC258C89}"/>
                  </a:ext>
                </a:extLst>
              </p:cNvPr>
              <p:cNvGrpSpPr/>
              <p:nvPr/>
            </p:nvGrpSpPr>
            <p:grpSpPr>
              <a:xfrm rot="18753111" flipH="1" flipV="1">
                <a:off x="4610064" y="3096103"/>
                <a:ext cx="108000" cy="430530"/>
                <a:chOff x="4196940" y="2232660"/>
                <a:chExt cx="108000" cy="430530"/>
              </a:xfrm>
            </p:grpSpPr>
            <p:sp>
              <p:nvSpPr>
                <p:cNvPr id="216" name="Oval 215">
                  <a:extLst>
                    <a:ext uri="{FF2B5EF4-FFF2-40B4-BE49-F238E27FC236}">
                      <a16:creationId xmlns:a16="http://schemas.microsoft.com/office/drawing/2014/main" id="{B810FFF1-0B53-454F-B5EB-20A62A0BEE46}"/>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17" name="Straight Connector 216">
                  <a:extLst>
                    <a:ext uri="{FF2B5EF4-FFF2-40B4-BE49-F238E27FC236}">
                      <a16:creationId xmlns:a16="http://schemas.microsoft.com/office/drawing/2014/main" id="{F5567F99-4F72-4DD3-A346-5C3B2C10D4BA}"/>
                    </a:ext>
                  </a:extLst>
                </p:cNvPr>
                <p:cNvCxnSpPr>
                  <a:cxnSpLocks/>
                  <a:stCxn id="216"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213" name="Group 212">
                <a:extLst>
                  <a:ext uri="{FF2B5EF4-FFF2-40B4-BE49-F238E27FC236}">
                    <a16:creationId xmlns:a16="http://schemas.microsoft.com/office/drawing/2014/main" id="{11CD93F0-4D9F-40F6-AD9E-C352C0374897}"/>
                  </a:ext>
                </a:extLst>
              </p:cNvPr>
              <p:cNvGrpSpPr/>
              <p:nvPr/>
            </p:nvGrpSpPr>
            <p:grpSpPr>
              <a:xfrm rot="2846889" flipV="1">
                <a:off x="3783813" y="3082892"/>
                <a:ext cx="108000" cy="430530"/>
                <a:chOff x="4196940" y="2232660"/>
                <a:chExt cx="108000" cy="430530"/>
              </a:xfrm>
            </p:grpSpPr>
            <p:sp>
              <p:nvSpPr>
                <p:cNvPr id="214" name="Oval 213">
                  <a:extLst>
                    <a:ext uri="{FF2B5EF4-FFF2-40B4-BE49-F238E27FC236}">
                      <a16:creationId xmlns:a16="http://schemas.microsoft.com/office/drawing/2014/main" id="{2DC0E80C-867C-4D2A-AFC4-D85ED1782A9B}"/>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15" name="Straight Connector 214">
                  <a:extLst>
                    <a:ext uri="{FF2B5EF4-FFF2-40B4-BE49-F238E27FC236}">
                      <a16:creationId xmlns:a16="http://schemas.microsoft.com/office/drawing/2014/main" id="{5670F83E-FF27-42B7-AE0A-C4301C301F18}"/>
                    </a:ext>
                  </a:extLst>
                </p:cNvPr>
                <p:cNvCxnSpPr>
                  <a:cxnSpLocks/>
                  <a:stCxn id="214"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sp>
          <p:nvSpPr>
            <p:cNvPr id="200" name="Chord 199">
              <a:extLst>
                <a:ext uri="{FF2B5EF4-FFF2-40B4-BE49-F238E27FC236}">
                  <a16:creationId xmlns:a16="http://schemas.microsoft.com/office/drawing/2014/main" id="{274EA81D-0AFD-4B6B-AF81-071725558258}"/>
                </a:ext>
              </a:extLst>
            </p:cNvPr>
            <p:cNvSpPr/>
            <p:nvPr/>
          </p:nvSpPr>
          <p:spPr>
            <a:xfrm rot="15841113">
              <a:off x="1875633" y="2655237"/>
              <a:ext cx="195309" cy="235857"/>
            </a:xfrm>
            <a:prstGeom prst="chord">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1" name="Chord 200">
              <a:extLst>
                <a:ext uri="{FF2B5EF4-FFF2-40B4-BE49-F238E27FC236}">
                  <a16:creationId xmlns:a16="http://schemas.microsoft.com/office/drawing/2014/main" id="{929DB69B-2373-4667-8B83-C3BD020583C9}"/>
                </a:ext>
              </a:extLst>
            </p:cNvPr>
            <p:cNvSpPr/>
            <p:nvPr/>
          </p:nvSpPr>
          <p:spPr>
            <a:xfrm rot="5758887" flipH="1">
              <a:off x="1480316" y="2655237"/>
              <a:ext cx="195309" cy="235857"/>
            </a:xfrm>
            <a:prstGeom prst="chord">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2" name="Moon 201">
              <a:extLst>
                <a:ext uri="{FF2B5EF4-FFF2-40B4-BE49-F238E27FC236}">
                  <a16:creationId xmlns:a16="http://schemas.microsoft.com/office/drawing/2014/main" id="{CC4ED803-43C3-4143-A141-8275ADA0534A}"/>
                </a:ext>
              </a:extLst>
            </p:cNvPr>
            <p:cNvSpPr/>
            <p:nvPr/>
          </p:nvSpPr>
          <p:spPr>
            <a:xfrm rot="16200000">
              <a:off x="1721470" y="2903791"/>
              <a:ext cx="151704" cy="589520"/>
            </a:xfrm>
            <a:prstGeom prst="moon">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03" name="Straight Connector 202">
              <a:extLst>
                <a:ext uri="{FF2B5EF4-FFF2-40B4-BE49-F238E27FC236}">
                  <a16:creationId xmlns:a16="http://schemas.microsoft.com/office/drawing/2014/main" id="{D9C39606-F2D9-4EA1-B229-AF8FE16A006E}"/>
                </a:ext>
              </a:extLst>
            </p:cNvPr>
            <p:cNvCxnSpPr>
              <a:cxnSpLocks/>
            </p:cNvCxnSpPr>
            <p:nvPr/>
          </p:nvCxnSpPr>
          <p:spPr>
            <a:xfrm>
              <a:off x="1577970" y="2577918"/>
              <a:ext cx="127464" cy="12365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4" name="Straight Connector 203">
              <a:extLst>
                <a:ext uri="{FF2B5EF4-FFF2-40B4-BE49-F238E27FC236}">
                  <a16:creationId xmlns:a16="http://schemas.microsoft.com/office/drawing/2014/main" id="{E4D2FF89-3C44-4D32-B6C7-CC95C8ECD4E4}"/>
                </a:ext>
              </a:extLst>
            </p:cNvPr>
            <p:cNvCxnSpPr>
              <a:cxnSpLocks/>
            </p:cNvCxnSpPr>
            <p:nvPr/>
          </p:nvCxnSpPr>
          <p:spPr>
            <a:xfrm flipH="1">
              <a:off x="1872247" y="2577918"/>
              <a:ext cx="127464" cy="12365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 name="Group 2">
            <a:extLst>
              <a:ext uri="{FF2B5EF4-FFF2-40B4-BE49-F238E27FC236}">
                <a16:creationId xmlns:a16="http://schemas.microsoft.com/office/drawing/2014/main" id="{D0CFB42A-916F-4AD6-B325-F66A5E742B8A}"/>
              </a:ext>
            </a:extLst>
          </p:cNvPr>
          <p:cNvGrpSpPr/>
          <p:nvPr/>
        </p:nvGrpSpPr>
        <p:grpSpPr>
          <a:xfrm>
            <a:off x="3607400" y="1303467"/>
            <a:ext cx="2180211" cy="1758886"/>
            <a:chOff x="1790628" y="1292042"/>
            <a:chExt cx="2180211" cy="1758886"/>
          </a:xfrm>
        </p:grpSpPr>
        <p:grpSp>
          <p:nvGrpSpPr>
            <p:cNvPr id="234" name="Group 233">
              <a:extLst>
                <a:ext uri="{FF2B5EF4-FFF2-40B4-BE49-F238E27FC236}">
                  <a16:creationId xmlns:a16="http://schemas.microsoft.com/office/drawing/2014/main" id="{5AB6EB3B-8CFB-4FE5-9C17-882EADB51145}"/>
                </a:ext>
              </a:extLst>
            </p:cNvPr>
            <p:cNvGrpSpPr/>
            <p:nvPr/>
          </p:nvGrpSpPr>
          <p:grpSpPr>
            <a:xfrm flipH="1">
              <a:off x="2212156" y="2292580"/>
              <a:ext cx="441961" cy="701041"/>
              <a:chOff x="3658817" y="2592532"/>
              <a:chExt cx="441961" cy="701041"/>
            </a:xfrm>
          </p:grpSpPr>
          <p:sp>
            <p:nvSpPr>
              <p:cNvPr id="235" name="Block Arc 234">
                <a:extLst>
                  <a:ext uri="{FF2B5EF4-FFF2-40B4-BE49-F238E27FC236}">
                    <a16:creationId xmlns:a16="http://schemas.microsoft.com/office/drawing/2014/main" id="{8F9D9A20-081C-40B9-9670-E38EAFF15456}"/>
                  </a:ext>
                </a:extLst>
              </p:cNvPr>
              <p:cNvSpPr/>
              <p:nvPr/>
            </p:nvSpPr>
            <p:spPr>
              <a:xfrm rot="8624805" flipV="1">
                <a:off x="3902657" y="2813039"/>
                <a:ext cx="198121" cy="480534"/>
              </a:xfrm>
              <a:prstGeom prst="blockArc">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cxnSp>
            <p:nvCxnSpPr>
              <p:cNvPr id="236" name="Straight Connector 235">
                <a:extLst>
                  <a:ext uri="{FF2B5EF4-FFF2-40B4-BE49-F238E27FC236}">
                    <a16:creationId xmlns:a16="http://schemas.microsoft.com/office/drawing/2014/main" id="{3C3B0F08-2545-4AC6-A524-D04E7306F36D}"/>
                  </a:ext>
                </a:extLst>
              </p:cNvPr>
              <p:cNvCxnSpPr/>
              <p:nvPr/>
            </p:nvCxnSpPr>
            <p:spPr>
              <a:xfrm flipH="1" flipV="1">
                <a:off x="3658817" y="2592532"/>
                <a:ext cx="233680" cy="307181"/>
              </a:xfrm>
              <a:prstGeom prst="line">
                <a:avLst/>
              </a:prstGeom>
              <a:ln w="444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grpSp>
          <p:nvGrpSpPr>
            <p:cNvPr id="237" name="Group 236">
              <a:extLst>
                <a:ext uri="{FF2B5EF4-FFF2-40B4-BE49-F238E27FC236}">
                  <a16:creationId xmlns:a16="http://schemas.microsoft.com/office/drawing/2014/main" id="{0D3C747B-1028-487D-9863-B6412A7FD8FC}"/>
                </a:ext>
              </a:extLst>
            </p:cNvPr>
            <p:cNvGrpSpPr/>
            <p:nvPr/>
          </p:nvGrpSpPr>
          <p:grpSpPr>
            <a:xfrm rot="19293483" flipH="1">
              <a:off x="2676897" y="2349887"/>
              <a:ext cx="441961" cy="701041"/>
              <a:chOff x="3658817" y="2592532"/>
              <a:chExt cx="441961" cy="701041"/>
            </a:xfrm>
          </p:grpSpPr>
          <p:sp>
            <p:nvSpPr>
              <p:cNvPr id="238" name="Block Arc 237">
                <a:extLst>
                  <a:ext uri="{FF2B5EF4-FFF2-40B4-BE49-F238E27FC236}">
                    <a16:creationId xmlns:a16="http://schemas.microsoft.com/office/drawing/2014/main" id="{5AA4A0C6-B007-4C34-9364-661A13E70162}"/>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239" name="Straight Connector 238">
                <a:extLst>
                  <a:ext uri="{FF2B5EF4-FFF2-40B4-BE49-F238E27FC236}">
                    <a16:creationId xmlns:a16="http://schemas.microsoft.com/office/drawing/2014/main" id="{F504CD7B-3E88-4285-8594-0A838E814E0C}"/>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52" name="Group 251">
              <a:extLst>
                <a:ext uri="{FF2B5EF4-FFF2-40B4-BE49-F238E27FC236}">
                  <a16:creationId xmlns:a16="http://schemas.microsoft.com/office/drawing/2014/main" id="{A28AF10C-012F-4D78-84E6-D6033603AFE2}"/>
                </a:ext>
              </a:extLst>
            </p:cNvPr>
            <p:cNvGrpSpPr/>
            <p:nvPr/>
          </p:nvGrpSpPr>
          <p:grpSpPr>
            <a:xfrm rot="3205237" flipV="1">
              <a:off x="3399338" y="1735518"/>
              <a:ext cx="441961" cy="701041"/>
              <a:chOff x="3658817" y="2592532"/>
              <a:chExt cx="441961" cy="701041"/>
            </a:xfrm>
          </p:grpSpPr>
          <p:sp>
            <p:nvSpPr>
              <p:cNvPr id="253" name="Block Arc 252">
                <a:extLst>
                  <a:ext uri="{FF2B5EF4-FFF2-40B4-BE49-F238E27FC236}">
                    <a16:creationId xmlns:a16="http://schemas.microsoft.com/office/drawing/2014/main" id="{A37907B3-5CD2-42DC-8360-6953A4BEE7F6}"/>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254" name="Straight Connector 253">
                <a:extLst>
                  <a:ext uri="{FF2B5EF4-FFF2-40B4-BE49-F238E27FC236}">
                    <a16:creationId xmlns:a16="http://schemas.microsoft.com/office/drawing/2014/main" id="{CCC1C638-F71A-4BB5-B75F-3334BB711D40}"/>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76" name="Group 75">
              <a:extLst>
                <a:ext uri="{FF2B5EF4-FFF2-40B4-BE49-F238E27FC236}">
                  <a16:creationId xmlns:a16="http://schemas.microsoft.com/office/drawing/2014/main" id="{63DAFFB5-D6D9-4EDB-9603-98B5A08744CE}"/>
                </a:ext>
              </a:extLst>
            </p:cNvPr>
            <p:cNvGrpSpPr/>
            <p:nvPr/>
          </p:nvGrpSpPr>
          <p:grpSpPr>
            <a:xfrm rot="21348053" flipH="1" flipV="1">
              <a:off x="2029086" y="1292042"/>
              <a:ext cx="441961" cy="701041"/>
              <a:chOff x="3658817" y="2592532"/>
              <a:chExt cx="441961" cy="701041"/>
            </a:xfrm>
          </p:grpSpPr>
          <p:sp>
            <p:nvSpPr>
              <p:cNvPr id="77" name="Block Arc 76">
                <a:extLst>
                  <a:ext uri="{FF2B5EF4-FFF2-40B4-BE49-F238E27FC236}">
                    <a16:creationId xmlns:a16="http://schemas.microsoft.com/office/drawing/2014/main" id="{F9105D2B-BCFA-41CC-806C-02501EC9647F}"/>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78" name="Straight Connector 77">
                <a:extLst>
                  <a:ext uri="{FF2B5EF4-FFF2-40B4-BE49-F238E27FC236}">
                    <a16:creationId xmlns:a16="http://schemas.microsoft.com/office/drawing/2014/main" id="{5E3ACE97-1A22-49FC-8A6E-A1ADFA9090FB}"/>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86" name="Group 85">
              <a:extLst>
                <a:ext uri="{FF2B5EF4-FFF2-40B4-BE49-F238E27FC236}">
                  <a16:creationId xmlns:a16="http://schemas.microsoft.com/office/drawing/2014/main" id="{B0804675-D51C-44C9-BE97-E44CA4E77BC1}"/>
                </a:ext>
              </a:extLst>
            </p:cNvPr>
            <p:cNvGrpSpPr/>
            <p:nvPr/>
          </p:nvGrpSpPr>
          <p:grpSpPr>
            <a:xfrm rot="1418360" flipH="1">
              <a:off x="2022638" y="2038465"/>
              <a:ext cx="441961" cy="701041"/>
              <a:chOff x="3658817" y="2592532"/>
              <a:chExt cx="441961" cy="701041"/>
            </a:xfrm>
          </p:grpSpPr>
          <p:sp>
            <p:nvSpPr>
              <p:cNvPr id="87" name="Block Arc 86">
                <a:extLst>
                  <a:ext uri="{FF2B5EF4-FFF2-40B4-BE49-F238E27FC236}">
                    <a16:creationId xmlns:a16="http://schemas.microsoft.com/office/drawing/2014/main" id="{95B09825-88BF-4D19-B9DB-17AB2AAF5639}"/>
                  </a:ext>
                </a:extLst>
              </p:cNvPr>
              <p:cNvSpPr/>
              <p:nvPr/>
            </p:nvSpPr>
            <p:spPr>
              <a:xfrm rot="8624805" flipV="1">
                <a:off x="3902657" y="2813039"/>
                <a:ext cx="198121" cy="480534"/>
              </a:xfrm>
              <a:prstGeom prst="blockArc">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88" name="Straight Connector 87">
                <a:extLst>
                  <a:ext uri="{FF2B5EF4-FFF2-40B4-BE49-F238E27FC236}">
                    <a16:creationId xmlns:a16="http://schemas.microsoft.com/office/drawing/2014/main" id="{232FB6CA-9AB8-416F-908B-24CFBB1A821B}"/>
                  </a:ext>
                </a:extLst>
              </p:cNvPr>
              <p:cNvCxnSpPr/>
              <p:nvPr/>
            </p:nvCxnSpPr>
            <p:spPr>
              <a:xfrm flipH="1" flipV="1">
                <a:off x="3658817" y="2592532"/>
                <a:ext cx="233680" cy="307181"/>
              </a:xfrm>
              <a:prstGeom prst="line">
                <a:avLst/>
              </a:prstGeom>
              <a:solidFill>
                <a:schemeClr val="accent6">
                  <a:lumMod val="75000"/>
                </a:schemeClr>
              </a:solidFill>
              <a:ln w="44450">
                <a:solidFill>
                  <a:srgbClr val="00B050"/>
                </a:solidFill>
              </a:ln>
            </p:spPr>
            <p:style>
              <a:lnRef idx="1">
                <a:schemeClr val="accent1"/>
              </a:lnRef>
              <a:fillRef idx="0">
                <a:schemeClr val="accent1"/>
              </a:fillRef>
              <a:effectRef idx="0">
                <a:schemeClr val="accent1"/>
              </a:effectRef>
              <a:fontRef idx="minor">
                <a:schemeClr val="tx1"/>
              </a:fontRef>
            </p:style>
          </p:cxnSp>
        </p:grpSp>
        <p:grpSp>
          <p:nvGrpSpPr>
            <p:cNvPr id="95" name="Group 94">
              <a:extLst>
                <a:ext uri="{FF2B5EF4-FFF2-40B4-BE49-F238E27FC236}">
                  <a16:creationId xmlns:a16="http://schemas.microsoft.com/office/drawing/2014/main" id="{88D57A79-4D8A-4083-A471-308C038D7CE6}"/>
                </a:ext>
              </a:extLst>
            </p:cNvPr>
            <p:cNvGrpSpPr/>
            <p:nvPr/>
          </p:nvGrpSpPr>
          <p:grpSpPr>
            <a:xfrm rot="13943767" flipV="1">
              <a:off x="1920168" y="1687117"/>
              <a:ext cx="441961" cy="701041"/>
              <a:chOff x="3659107" y="2588999"/>
              <a:chExt cx="441961" cy="701041"/>
            </a:xfrm>
          </p:grpSpPr>
          <p:sp>
            <p:nvSpPr>
              <p:cNvPr id="96" name="Block Arc 95">
                <a:extLst>
                  <a:ext uri="{FF2B5EF4-FFF2-40B4-BE49-F238E27FC236}">
                    <a16:creationId xmlns:a16="http://schemas.microsoft.com/office/drawing/2014/main" id="{231829EE-B50C-4E19-8F43-86F24F28951A}"/>
                  </a:ext>
                </a:extLst>
              </p:cNvPr>
              <p:cNvSpPr/>
              <p:nvPr/>
            </p:nvSpPr>
            <p:spPr>
              <a:xfrm rot="8624805" flipV="1">
                <a:off x="3902947" y="2809506"/>
                <a:ext cx="198121" cy="480534"/>
              </a:xfrm>
              <a:prstGeom prst="blockArc">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97" name="Straight Connector 96">
                <a:extLst>
                  <a:ext uri="{FF2B5EF4-FFF2-40B4-BE49-F238E27FC236}">
                    <a16:creationId xmlns:a16="http://schemas.microsoft.com/office/drawing/2014/main" id="{2551982C-EE6D-4947-AC89-42BF0EDC84DC}"/>
                  </a:ext>
                </a:extLst>
              </p:cNvPr>
              <p:cNvCxnSpPr/>
              <p:nvPr/>
            </p:nvCxnSpPr>
            <p:spPr>
              <a:xfrm flipH="1" flipV="1">
                <a:off x="3659107" y="2588999"/>
                <a:ext cx="233680" cy="307181"/>
              </a:xfrm>
              <a:prstGeom prst="line">
                <a:avLst/>
              </a:prstGeom>
              <a:solidFill>
                <a:srgbClr val="7030A0"/>
              </a:solidFill>
              <a:ln w="44450">
                <a:solidFill>
                  <a:srgbClr val="7030A0"/>
                </a:solidFill>
              </a:ln>
            </p:spPr>
            <p:style>
              <a:lnRef idx="1">
                <a:schemeClr val="accent1"/>
              </a:lnRef>
              <a:fillRef idx="0">
                <a:schemeClr val="accent1"/>
              </a:fillRef>
              <a:effectRef idx="0">
                <a:schemeClr val="accent1"/>
              </a:effectRef>
              <a:fontRef idx="minor">
                <a:schemeClr val="tx1"/>
              </a:fontRef>
            </p:style>
          </p:cxnSp>
        </p:grpSp>
        <p:grpSp>
          <p:nvGrpSpPr>
            <p:cNvPr id="98" name="Group 97">
              <a:extLst>
                <a:ext uri="{FF2B5EF4-FFF2-40B4-BE49-F238E27FC236}">
                  <a16:creationId xmlns:a16="http://schemas.microsoft.com/office/drawing/2014/main" id="{EF012192-59C1-4219-BCAB-16868277EFCB}"/>
                </a:ext>
              </a:extLst>
            </p:cNvPr>
            <p:cNvGrpSpPr/>
            <p:nvPr/>
          </p:nvGrpSpPr>
          <p:grpSpPr>
            <a:xfrm rot="1804391" flipV="1">
              <a:off x="3291427" y="1308466"/>
              <a:ext cx="441961" cy="701041"/>
              <a:chOff x="3659107" y="2588999"/>
              <a:chExt cx="441961" cy="701041"/>
            </a:xfrm>
          </p:grpSpPr>
          <p:sp>
            <p:nvSpPr>
              <p:cNvPr id="99" name="Block Arc 98">
                <a:extLst>
                  <a:ext uri="{FF2B5EF4-FFF2-40B4-BE49-F238E27FC236}">
                    <a16:creationId xmlns:a16="http://schemas.microsoft.com/office/drawing/2014/main" id="{8839912F-D69D-4F59-A851-DA89198C5C9E}"/>
                  </a:ext>
                </a:extLst>
              </p:cNvPr>
              <p:cNvSpPr/>
              <p:nvPr/>
            </p:nvSpPr>
            <p:spPr>
              <a:xfrm rot="8624805" flipV="1">
                <a:off x="3902947" y="2809506"/>
                <a:ext cx="198121" cy="480534"/>
              </a:xfrm>
              <a:prstGeom prst="blockArc">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100" name="Straight Connector 99">
                <a:extLst>
                  <a:ext uri="{FF2B5EF4-FFF2-40B4-BE49-F238E27FC236}">
                    <a16:creationId xmlns:a16="http://schemas.microsoft.com/office/drawing/2014/main" id="{F77A2795-634F-42EF-A79E-83A61949DB33}"/>
                  </a:ext>
                </a:extLst>
              </p:cNvPr>
              <p:cNvCxnSpPr/>
              <p:nvPr/>
            </p:nvCxnSpPr>
            <p:spPr>
              <a:xfrm flipH="1" flipV="1">
                <a:off x="3659107" y="2588999"/>
                <a:ext cx="233680" cy="307181"/>
              </a:xfrm>
              <a:prstGeom prst="line">
                <a:avLst/>
              </a:prstGeom>
              <a:solidFill>
                <a:srgbClr val="7030A0"/>
              </a:solidFill>
              <a:ln w="44450">
                <a:solidFill>
                  <a:srgbClr val="7030A0"/>
                </a:solidFill>
              </a:ln>
            </p:spPr>
            <p:style>
              <a:lnRef idx="1">
                <a:schemeClr val="accent1"/>
              </a:lnRef>
              <a:fillRef idx="0">
                <a:schemeClr val="accent1"/>
              </a:fillRef>
              <a:effectRef idx="0">
                <a:schemeClr val="accent1"/>
              </a:effectRef>
              <a:fontRef idx="minor">
                <a:schemeClr val="tx1"/>
              </a:fontRef>
            </p:style>
          </p:cxnSp>
        </p:grpSp>
        <p:grpSp>
          <p:nvGrpSpPr>
            <p:cNvPr id="104" name="Group 103">
              <a:extLst>
                <a:ext uri="{FF2B5EF4-FFF2-40B4-BE49-F238E27FC236}">
                  <a16:creationId xmlns:a16="http://schemas.microsoft.com/office/drawing/2014/main" id="{8D54724B-06FC-4310-AA0F-C1156F4623C2}"/>
                </a:ext>
              </a:extLst>
            </p:cNvPr>
            <p:cNvGrpSpPr/>
            <p:nvPr/>
          </p:nvGrpSpPr>
          <p:grpSpPr>
            <a:xfrm rot="16442446" flipH="1">
              <a:off x="3252289" y="2167297"/>
              <a:ext cx="441961" cy="701041"/>
              <a:chOff x="3658817" y="2592532"/>
              <a:chExt cx="441961" cy="701041"/>
            </a:xfrm>
          </p:grpSpPr>
          <p:sp>
            <p:nvSpPr>
              <p:cNvPr id="105" name="Block Arc 104">
                <a:extLst>
                  <a:ext uri="{FF2B5EF4-FFF2-40B4-BE49-F238E27FC236}">
                    <a16:creationId xmlns:a16="http://schemas.microsoft.com/office/drawing/2014/main" id="{DD6CA3BA-618F-4DDE-93E0-64FF0B402900}"/>
                  </a:ext>
                </a:extLst>
              </p:cNvPr>
              <p:cNvSpPr/>
              <p:nvPr/>
            </p:nvSpPr>
            <p:spPr>
              <a:xfrm rot="8624805" flipV="1">
                <a:off x="3902657" y="2813039"/>
                <a:ext cx="198121" cy="480534"/>
              </a:xfrm>
              <a:prstGeom prst="blockArc">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cxnSp>
            <p:nvCxnSpPr>
              <p:cNvPr id="106" name="Straight Connector 105">
                <a:extLst>
                  <a:ext uri="{FF2B5EF4-FFF2-40B4-BE49-F238E27FC236}">
                    <a16:creationId xmlns:a16="http://schemas.microsoft.com/office/drawing/2014/main" id="{560F8C10-5F25-426B-8FC2-B4B001802799}"/>
                  </a:ext>
                </a:extLst>
              </p:cNvPr>
              <p:cNvCxnSpPr/>
              <p:nvPr/>
            </p:nvCxnSpPr>
            <p:spPr>
              <a:xfrm flipH="1" flipV="1">
                <a:off x="3658817" y="2592532"/>
                <a:ext cx="233680" cy="307181"/>
              </a:xfrm>
              <a:prstGeom prst="line">
                <a:avLst/>
              </a:prstGeom>
              <a:ln w="444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sp>
          <p:nvSpPr>
            <p:cNvPr id="117" name="Oval 116">
              <a:extLst>
                <a:ext uri="{FF2B5EF4-FFF2-40B4-BE49-F238E27FC236}">
                  <a16:creationId xmlns:a16="http://schemas.microsoft.com/office/drawing/2014/main" id="{31E7E2A0-8897-414B-94FD-21DED538B744}"/>
                </a:ext>
              </a:extLst>
            </p:cNvPr>
            <p:cNvSpPr/>
            <p:nvPr/>
          </p:nvSpPr>
          <p:spPr>
            <a:xfrm>
              <a:off x="2319836" y="1445337"/>
              <a:ext cx="1080000" cy="1080000"/>
            </a:xfrm>
            <a:prstGeom prst="ellipse">
              <a:avLst/>
            </a:prstGeom>
            <a:solidFill>
              <a:srgbClr val="0486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4" name="Moon 113">
              <a:extLst>
                <a:ext uri="{FF2B5EF4-FFF2-40B4-BE49-F238E27FC236}">
                  <a16:creationId xmlns:a16="http://schemas.microsoft.com/office/drawing/2014/main" id="{2749515A-1B66-485E-9D83-41501BB4B183}"/>
                </a:ext>
              </a:extLst>
            </p:cNvPr>
            <p:cNvSpPr/>
            <p:nvPr/>
          </p:nvSpPr>
          <p:spPr>
            <a:xfrm rot="16200000">
              <a:off x="2782285" y="1960748"/>
              <a:ext cx="175294" cy="589520"/>
            </a:xfrm>
            <a:prstGeom prst="moon">
              <a:avLst>
                <a:gd name="adj" fmla="val 875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15" name="Straight Connector 114">
              <a:extLst>
                <a:ext uri="{FF2B5EF4-FFF2-40B4-BE49-F238E27FC236}">
                  <a16:creationId xmlns:a16="http://schemas.microsoft.com/office/drawing/2014/main" id="{D16E171A-E72A-4F9F-9EBD-0BE4F26075BB}"/>
                </a:ext>
              </a:extLst>
            </p:cNvPr>
            <p:cNvCxnSpPr>
              <a:cxnSpLocks/>
            </p:cNvCxnSpPr>
            <p:nvPr/>
          </p:nvCxnSpPr>
          <p:spPr>
            <a:xfrm>
              <a:off x="2542163" y="1723412"/>
              <a:ext cx="235881" cy="294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CE64DC98-CC45-49F4-B6BE-C25E7AA9A488}"/>
                </a:ext>
              </a:extLst>
            </p:cNvPr>
            <p:cNvCxnSpPr>
              <a:cxnSpLocks/>
            </p:cNvCxnSpPr>
            <p:nvPr/>
          </p:nvCxnSpPr>
          <p:spPr>
            <a:xfrm flipH="1">
              <a:off x="2944858" y="1725963"/>
              <a:ext cx="219834" cy="1806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06668C84-FACC-40C8-BF39-11159CEDCC9F}"/>
                </a:ext>
              </a:extLst>
            </p:cNvPr>
            <p:cNvSpPr/>
            <p:nvPr/>
          </p:nvSpPr>
          <p:spPr>
            <a:xfrm>
              <a:off x="2562979" y="1792293"/>
              <a:ext cx="176414" cy="14643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6" name="Oval 145">
              <a:extLst>
                <a:ext uri="{FF2B5EF4-FFF2-40B4-BE49-F238E27FC236}">
                  <a16:creationId xmlns:a16="http://schemas.microsoft.com/office/drawing/2014/main" id="{83FA28A2-1C9A-4ED8-A59C-40F7D243BD3D}"/>
                </a:ext>
              </a:extLst>
            </p:cNvPr>
            <p:cNvSpPr/>
            <p:nvPr/>
          </p:nvSpPr>
          <p:spPr>
            <a:xfrm>
              <a:off x="2964069" y="1792293"/>
              <a:ext cx="176414" cy="14643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9" name="Group 18">
              <a:extLst>
                <a:ext uri="{FF2B5EF4-FFF2-40B4-BE49-F238E27FC236}">
                  <a16:creationId xmlns:a16="http://schemas.microsoft.com/office/drawing/2014/main" id="{60890ADF-C07A-430D-817A-320B42BA25D8}"/>
                </a:ext>
              </a:extLst>
            </p:cNvPr>
            <p:cNvGrpSpPr/>
            <p:nvPr/>
          </p:nvGrpSpPr>
          <p:grpSpPr>
            <a:xfrm>
              <a:off x="2384902" y="1315873"/>
              <a:ext cx="957892" cy="383703"/>
              <a:chOff x="4204335" y="2366010"/>
              <a:chExt cx="786765" cy="480060"/>
            </a:xfrm>
          </p:grpSpPr>
          <p:sp>
            <p:nvSpPr>
              <p:cNvPr id="17" name="Freeform: Shape 16">
                <a:extLst>
                  <a:ext uri="{FF2B5EF4-FFF2-40B4-BE49-F238E27FC236}">
                    <a16:creationId xmlns:a16="http://schemas.microsoft.com/office/drawing/2014/main" id="{89BA47AC-A4ED-48BF-9373-755DFBF30E99}"/>
                  </a:ext>
                </a:extLst>
              </p:cNvPr>
              <p:cNvSpPr/>
              <p:nvPr/>
            </p:nvSpPr>
            <p:spPr>
              <a:xfrm>
                <a:off x="4204335" y="2366010"/>
                <a:ext cx="786765" cy="480060"/>
              </a:xfrm>
              <a:custGeom>
                <a:avLst/>
                <a:gdLst>
                  <a:gd name="connsiteX0" fmla="*/ 0 w 786765"/>
                  <a:gd name="connsiteY0" fmla="*/ 468630 h 480060"/>
                  <a:gd name="connsiteX1" fmla="*/ 163830 w 786765"/>
                  <a:gd name="connsiteY1" fmla="*/ 480060 h 480060"/>
                  <a:gd name="connsiteX2" fmla="*/ 748665 w 786765"/>
                  <a:gd name="connsiteY2" fmla="*/ 217170 h 480060"/>
                  <a:gd name="connsiteX3" fmla="*/ 786765 w 786765"/>
                  <a:gd name="connsiteY3" fmla="*/ 171450 h 480060"/>
                  <a:gd name="connsiteX4" fmla="*/ 781050 w 786765"/>
                  <a:gd name="connsiteY4" fmla="*/ 137160 h 480060"/>
                  <a:gd name="connsiteX5" fmla="*/ 615315 w 786765"/>
                  <a:gd name="connsiteY5" fmla="*/ 41910 h 480060"/>
                  <a:gd name="connsiteX6" fmla="*/ 388620 w 786765"/>
                  <a:gd name="connsiteY6" fmla="*/ 0 h 480060"/>
                  <a:gd name="connsiteX7" fmla="*/ 266700 w 786765"/>
                  <a:gd name="connsiteY7" fmla="*/ 32385 h 480060"/>
                  <a:gd name="connsiteX8" fmla="*/ 89535 w 786765"/>
                  <a:gd name="connsiteY8" fmla="*/ 140970 h 480060"/>
                  <a:gd name="connsiteX9" fmla="*/ 3810 w 786765"/>
                  <a:gd name="connsiteY9" fmla="*/ 335280 h 480060"/>
                  <a:gd name="connsiteX10" fmla="*/ 0 w 786765"/>
                  <a:gd name="connsiteY10" fmla="*/ 468630 h 480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86765" h="480060">
                    <a:moveTo>
                      <a:pt x="0" y="468630"/>
                    </a:moveTo>
                    <a:lnTo>
                      <a:pt x="163830" y="480060"/>
                    </a:lnTo>
                    <a:lnTo>
                      <a:pt x="748665" y="217170"/>
                    </a:lnTo>
                    <a:lnTo>
                      <a:pt x="786765" y="171450"/>
                    </a:lnTo>
                    <a:lnTo>
                      <a:pt x="781050" y="137160"/>
                    </a:lnTo>
                    <a:lnTo>
                      <a:pt x="615315" y="41910"/>
                    </a:lnTo>
                    <a:lnTo>
                      <a:pt x="388620" y="0"/>
                    </a:lnTo>
                    <a:lnTo>
                      <a:pt x="266700" y="32385"/>
                    </a:lnTo>
                    <a:lnTo>
                      <a:pt x="89535" y="140970"/>
                    </a:lnTo>
                    <a:lnTo>
                      <a:pt x="3810" y="335280"/>
                    </a:lnTo>
                    <a:lnTo>
                      <a:pt x="0" y="468630"/>
                    </a:lnTo>
                    <a:close/>
                  </a:path>
                </a:pathLst>
              </a:cu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Freeform: Shape 17">
                <a:extLst>
                  <a:ext uri="{FF2B5EF4-FFF2-40B4-BE49-F238E27FC236}">
                    <a16:creationId xmlns:a16="http://schemas.microsoft.com/office/drawing/2014/main" id="{CC4AEA88-2357-46BF-9EEA-12B2200E8875}"/>
                  </a:ext>
                </a:extLst>
              </p:cNvPr>
              <p:cNvSpPr/>
              <p:nvPr/>
            </p:nvSpPr>
            <p:spPr>
              <a:xfrm>
                <a:off x="4497705" y="2515505"/>
                <a:ext cx="493395" cy="274320"/>
              </a:xfrm>
              <a:custGeom>
                <a:avLst/>
                <a:gdLst>
                  <a:gd name="connsiteX0" fmla="*/ 0 w 470535"/>
                  <a:gd name="connsiteY0" fmla="*/ 243840 h 274320"/>
                  <a:gd name="connsiteX1" fmla="*/ 419100 w 470535"/>
                  <a:gd name="connsiteY1" fmla="*/ 274320 h 274320"/>
                  <a:gd name="connsiteX2" fmla="*/ 449580 w 470535"/>
                  <a:gd name="connsiteY2" fmla="*/ 238125 h 274320"/>
                  <a:gd name="connsiteX3" fmla="*/ 455295 w 470535"/>
                  <a:gd name="connsiteY3" fmla="*/ 163830 h 274320"/>
                  <a:gd name="connsiteX4" fmla="*/ 470535 w 470535"/>
                  <a:gd name="connsiteY4" fmla="*/ 13335 h 274320"/>
                  <a:gd name="connsiteX5" fmla="*/ 464820 w 470535"/>
                  <a:gd name="connsiteY5" fmla="*/ 0 h 274320"/>
                  <a:gd name="connsiteX6" fmla="*/ 417195 w 470535"/>
                  <a:gd name="connsiteY6" fmla="*/ 59055 h 274320"/>
                  <a:gd name="connsiteX7" fmla="*/ 0 w 470535"/>
                  <a:gd name="connsiteY7" fmla="*/ 243840 h 274320"/>
                  <a:gd name="connsiteX0" fmla="*/ 0 w 493395"/>
                  <a:gd name="connsiteY0" fmla="*/ 272415 h 274320"/>
                  <a:gd name="connsiteX1" fmla="*/ 441960 w 493395"/>
                  <a:gd name="connsiteY1" fmla="*/ 274320 h 274320"/>
                  <a:gd name="connsiteX2" fmla="*/ 472440 w 493395"/>
                  <a:gd name="connsiteY2" fmla="*/ 238125 h 274320"/>
                  <a:gd name="connsiteX3" fmla="*/ 478155 w 493395"/>
                  <a:gd name="connsiteY3" fmla="*/ 163830 h 274320"/>
                  <a:gd name="connsiteX4" fmla="*/ 493395 w 493395"/>
                  <a:gd name="connsiteY4" fmla="*/ 13335 h 274320"/>
                  <a:gd name="connsiteX5" fmla="*/ 487680 w 493395"/>
                  <a:gd name="connsiteY5" fmla="*/ 0 h 274320"/>
                  <a:gd name="connsiteX6" fmla="*/ 440055 w 493395"/>
                  <a:gd name="connsiteY6" fmla="*/ 59055 h 274320"/>
                  <a:gd name="connsiteX7" fmla="*/ 0 w 493395"/>
                  <a:gd name="connsiteY7" fmla="*/ 272415 h 274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3395" h="274320">
                    <a:moveTo>
                      <a:pt x="0" y="272415"/>
                    </a:moveTo>
                    <a:lnTo>
                      <a:pt x="441960" y="274320"/>
                    </a:lnTo>
                    <a:lnTo>
                      <a:pt x="472440" y="238125"/>
                    </a:lnTo>
                    <a:lnTo>
                      <a:pt x="478155" y="163830"/>
                    </a:lnTo>
                    <a:lnTo>
                      <a:pt x="493395" y="13335"/>
                    </a:lnTo>
                    <a:lnTo>
                      <a:pt x="487680" y="0"/>
                    </a:lnTo>
                    <a:lnTo>
                      <a:pt x="440055" y="59055"/>
                    </a:lnTo>
                    <a:lnTo>
                      <a:pt x="0" y="272415"/>
                    </a:lnTo>
                    <a:close/>
                  </a:path>
                </a:pathLst>
              </a:custGeom>
              <a:solidFill>
                <a:srgbClr val="1724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spTree>
    <p:extLst>
      <p:ext uri="{BB962C8B-B14F-4D97-AF65-F5344CB8AC3E}">
        <p14:creationId xmlns:p14="http://schemas.microsoft.com/office/powerpoint/2010/main" val="30379337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CF07642-4BA6-4B55-89FA-CA135908DC32}"/>
              </a:ext>
            </a:extLst>
          </p:cNvPr>
          <p:cNvSpPr/>
          <p:nvPr/>
        </p:nvSpPr>
        <p:spPr>
          <a:xfrm>
            <a:off x="1737360" y="731520"/>
            <a:ext cx="5770880" cy="5761355"/>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98" name="Group 197">
            <a:extLst>
              <a:ext uri="{FF2B5EF4-FFF2-40B4-BE49-F238E27FC236}">
                <a16:creationId xmlns:a16="http://schemas.microsoft.com/office/drawing/2014/main" id="{E4672BD0-FAB0-482B-846B-1DA6F320C9BF}"/>
              </a:ext>
            </a:extLst>
          </p:cNvPr>
          <p:cNvGrpSpPr/>
          <p:nvPr/>
        </p:nvGrpSpPr>
        <p:grpSpPr>
          <a:xfrm>
            <a:off x="3906520" y="2866774"/>
            <a:ext cx="1432560" cy="1490845"/>
            <a:chOff x="1081261" y="2188271"/>
            <a:chExt cx="1432560" cy="1490845"/>
          </a:xfrm>
        </p:grpSpPr>
        <p:grpSp>
          <p:nvGrpSpPr>
            <p:cNvPr id="199" name="Group 198">
              <a:extLst>
                <a:ext uri="{FF2B5EF4-FFF2-40B4-BE49-F238E27FC236}">
                  <a16:creationId xmlns:a16="http://schemas.microsoft.com/office/drawing/2014/main" id="{A7079E55-9275-492C-ADC2-2BC63F9C6D7A}"/>
                </a:ext>
              </a:extLst>
            </p:cNvPr>
            <p:cNvGrpSpPr/>
            <p:nvPr/>
          </p:nvGrpSpPr>
          <p:grpSpPr>
            <a:xfrm>
              <a:off x="1081261" y="2188271"/>
              <a:ext cx="1432560" cy="1490845"/>
              <a:chOff x="3540375" y="2232660"/>
              <a:chExt cx="1432560" cy="1490845"/>
            </a:xfrm>
          </p:grpSpPr>
          <p:sp>
            <p:nvSpPr>
              <p:cNvPr id="205" name="Oval 204">
                <a:extLst>
                  <a:ext uri="{FF2B5EF4-FFF2-40B4-BE49-F238E27FC236}">
                    <a16:creationId xmlns:a16="http://schemas.microsoft.com/office/drawing/2014/main" id="{1E7B770C-65EA-4B58-BAB3-088FB49EF454}"/>
                  </a:ext>
                </a:extLst>
              </p:cNvPr>
              <p:cNvSpPr/>
              <p:nvPr/>
            </p:nvSpPr>
            <p:spPr>
              <a:xfrm>
                <a:off x="3710940" y="2428240"/>
                <a:ext cx="1080000" cy="1080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06" name="Group 205">
                <a:extLst>
                  <a:ext uri="{FF2B5EF4-FFF2-40B4-BE49-F238E27FC236}">
                    <a16:creationId xmlns:a16="http://schemas.microsoft.com/office/drawing/2014/main" id="{7CF4141F-95B5-4598-9DA1-767A98F50A35}"/>
                  </a:ext>
                </a:extLst>
              </p:cNvPr>
              <p:cNvGrpSpPr/>
              <p:nvPr/>
            </p:nvGrpSpPr>
            <p:grpSpPr>
              <a:xfrm>
                <a:off x="4196940" y="2232660"/>
                <a:ext cx="108000" cy="430530"/>
                <a:chOff x="4196940" y="2232660"/>
                <a:chExt cx="108000" cy="430530"/>
              </a:xfrm>
            </p:grpSpPr>
            <p:sp>
              <p:nvSpPr>
                <p:cNvPr id="228" name="Oval 227">
                  <a:extLst>
                    <a:ext uri="{FF2B5EF4-FFF2-40B4-BE49-F238E27FC236}">
                      <a16:creationId xmlns:a16="http://schemas.microsoft.com/office/drawing/2014/main" id="{5430F6F0-3390-4455-A7C2-3929D930EA54}"/>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29" name="Straight Connector 228">
                  <a:extLst>
                    <a:ext uri="{FF2B5EF4-FFF2-40B4-BE49-F238E27FC236}">
                      <a16:creationId xmlns:a16="http://schemas.microsoft.com/office/drawing/2014/main" id="{973AFBFE-C5E0-492B-96D6-5ADB03DBACD2}"/>
                    </a:ext>
                  </a:extLst>
                </p:cNvPr>
                <p:cNvCxnSpPr>
                  <a:cxnSpLocks/>
                  <a:stCxn id="228"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207" name="Group 206">
                <a:extLst>
                  <a:ext uri="{FF2B5EF4-FFF2-40B4-BE49-F238E27FC236}">
                    <a16:creationId xmlns:a16="http://schemas.microsoft.com/office/drawing/2014/main" id="{566875C3-25BA-4AE1-8FB3-4354FE1A93D2}"/>
                  </a:ext>
                </a:extLst>
              </p:cNvPr>
              <p:cNvGrpSpPr/>
              <p:nvPr/>
            </p:nvGrpSpPr>
            <p:grpSpPr>
              <a:xfrm rot="16200000">
                <a:off x="3701640" y="2752975"/>
                <a:ext cx="108000" cy="430530"/>
                <a:chOff x="4196940" y="2232660"/>
                <a:chExt cx="108000" cy="430530"/>
              </a:xfrm>
            </p:grpSpPr>
            <p:sp>
              <p:nvSpPr>
                <p:cNvPr id="226" name="Oval 225">
                  <a:extLst>
                    <a:ext uri="{FF2B5EF4-FFF2-40B4-BE49-F238E27FC236}">
                      <a16:creationId xmlns:a16="http://schemas.microsoft.com/office/drawing/2014/main" id="{25996230-4B91-41B3-9597-551619C633A1}"/>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27" name="Straight Connector 226">
                  <a:extLst>
                    <a:ext uri="{FF2B5EF4-FFF2-40B4-BE49-F238E27FC236}">
                      <a16:creationId xmlns:a16="http://schemas.microsoft.com/office/drawing/2014/main" id="{5AB967AA-CA36-4F87-B638-7581F80C0C5B}"/>
                    </a:ext>
                  </a:extLst>
                </p:cNvPr>
                <p:cNvCxnSpPr>
                  <a:cxnSpLocks/>
                  <a:stCxn id="226"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208" name="Group 207">
                <a:extLst>
                  <a:ext uri="{FF2B5EF4-FFF2-40B4-BE49-F238E27FC236}">
                    <a16:creationId xmlns:a16="http://schemas.microsoft.com/office/drawing/2014/main" id="{44D81E62-F537-4785-85D1-8006719A23B5}"/>
                  </a:ext>
                </a:extLst>
              </p:cNvPr>
              <p:cNvGrpSpPr/>
              <p:nvPr/>
            </p:nvGrpSpPr>
            <p:grpSpPr>
              <a:xfrm rot="5400000" flipH="1">
                <a:off x="4703670" y="2752975"/>
                <a:ext cx="108000" cy="430530"/>
                <a:chOff x="4196940" y="2232660"/>
                <a:chExt cx="108000" cy="430530"/>
              </a:xfrm>
            </p:grpSpPr>
            <p:sp>
              <p:nvSpPr>
                <p:cNvPr id="224" name="Oval 223">
                  <a:extLst>
                    <a:ext uri="{FF2B5EF4-FFF2-40B4-BE49-F238E27FC236}">
                      <a16:creationId xmlns:a16="http://schemas.microsoft.com/office/drawing/2014/main" id="{CA79B319-698E-4181-A0C9-8C2B439DD4C0}"/>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25" name="Straight Connector 224">
                  <a:extLst>
                    <a:ext uri="{FF2B5EF4-FFF2-40B4-BE49-F238E27FC236}">
                      <a16:creationId xmlns:a16="http://schemas.microsoft.com/office/drawing/2014/main" id="{025FE332-6069-4D72-AB2A-698632E84096}"/>
                    </a:ext>
                  </a:extLst>
                </p:cNvPr>
                <p:cNvCxnSpPr>
                  <a:cxnSpLocks/>
                  <a:stCxn id="224"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209" name="Group 208">
                <a:extLst>
                  <a:ext uri="{FF2B5EF4-FFF2-40B4-BE49-F238E27FC236}">
                    <a16:creationId xmlns:a16="http://schemas.microsoft.com/office/drawing/2014/main" id="{615AE6F7-CB0F-4074-89A5-91033F2D2F91}"/>
                  </a:ext>
                </a:extLst>
              </p:cNvPr>
              <p:cNvGrpSpPr/>
              <p:nvPr/>
            </p:nvGrpSpPr>
            <p:grpSpPr>
              <a:xfrm flipV="1">
                <a:off x="4196940" y="3292975"/>
                <a:ext cx="108000" cy="430530"/>
                <a:chOff x="4196940" y="2232660"/>
                <a:chExt cx="108000" cy="430530"/>
              </a:xfrm>
            </p:grpSpPr>
            <p:sp>
              <p:nvSpPr>
                <p:cNvPr id="222" name="Oval 221">
                  <a:extLst>
                    <a:ext uri="{FF2B5EF4-FFF2-40B4-BE49-F238E27FC236}">
                      <a16:creationId xmlns:a16="http://schemas.microsoft.com/office/drawing/2014/main" id="{82CAC36D-E967-4E94-AA87-0571756208EF}"/>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23" name="Straight Connector 222">
                  <a:extLst>
                    <a:ext uri="{FF2B5EF4-FFF2-40B4-BE49-F238E27FC236}">
                      <a16:creationId xmlns:a16="http://schemas.microsoft.com/office/drawing/2014/main" id="{03A7B0F7-F5C3-4CAC-B70C-CE17E3C1152A}"/>
                    </a:ext>
                  </a:extLst>
                </p:cNvPr>
                <p:cNvCxnSpPr>
                  <a:cxnSpLocks/>
                  <a:stCxn id="222"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210" name="Group 209">
                <a:extLst>
                  <a:ext uri="{FF2B5EF4-FFF2-40B4-BE49-F238E27FC236}">
                    <a16:creationId xmlns:a16="http://schemas.microsoft.com/office/drawing/2014/main" id="{B70CCECD-2673-4EB8-8CE5-BACDFCF6B24D}"/>
                  </a:ext>
                </a:extLst>
              </p:cNvPr>
              <p:cNvGrpSpPr/>
              <p:nvPr/>
            </p:nvGrpSpPr>
            <p:grpSpPr>
              <a:xfrm rot="2846889" flipH="1">
                <a:off x="4610065" y="2398331"/>
                <a:ext cx="108000" cy="430530"/>
                <a:chOff x="4196940" y="2232660"/>
                <a:chExt cx="108000" cy="430530"/>
              </a:xfrm>
            </p:grpSpPr>
            <p:sp>
              <p:nvSpPr>
                <p:cNvPr id="220" name="Oval 219">
                  <a:extLst>
                    <a:ext uri="{FF2B5EF4-FFF2-40B4-BE49-F238E27FC236}">
                      <a16:creationId xmlns:a16="http://schemas.microsoft.com/office/drawing/2014/main" id="{C231557A-C9BA-42B0-A742-6A8570B3A1D9}"/>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21" name="Straight Connector 220">
                  <a:extLst>
                    <a:ext uri="{FF2B5EF4-FFF2-40B4-BE49-F238E27FC236}">
                      <a16:creationId xmlns:a16="http://schemas.microsoft.com/office/drawing/2014/main" id="{DB919E19-1625-4CDC-A9B3-F2D351AE6DFC}"/>
                    </a:ext>
                  </a:extLst>
                </p:cNvPr>
                <p:cNvCxnSpPr>
                  <a:cxnSpLocks/>
                  <a:stCxn id="220"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211" name="Group 210">
                <a:extLst>
                  <a:ext uri="{FF2B5EF4-FFF2-40B4-BE49-F238E27FC236}">
                    <a16:creationId xmlns:a16="http://schemas.microsoft.com/office/drawing/2014/main" id="{F77598DF-8BB7-4EBB-9FF1-10D297912F49}"/>
                  </a:ext>
                </a:extLst>
              </p:cNvPr>
              <p:cNvGrpSpPr/>
              <p:nvPr/>
            </p:nvGrpSpPr>
            <p:grpSpPr>
              <a:xfrm rot="18753111">
                <a:off x="3783814" y="2385120"/>
                <a:ext cx="108000" cy="430530"/>
                <a:chOff x="4196940" y="2232660"/>
                <a:chExt cx="108000" cy="430530"/>
              </a:xfrm>
            </p:grpSpPr>
            <p:sp>
              <p:nvSpPr>
                <p:cNvPr id="218" name="Oval 217">
                  <a:extLst>
                    <a:ext uri="{FF2B5EF4-FFF2-40B4-BE49-F238E27FC236}">
                      <a16:creationId xmlns:a16="http://schemas.microsoft.com/office/drawing/2014/main" id="{AAB1EBE9-F801-4C4A-957D-223B3708AAA4}"/>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19" name="Straight Connector 218">
                  <a:extLst>
                    <a:ext uri="{FF2B5EF4-FFF2-40B4-BE49-F238E27FC236}">
                      <a16:creationId xmlns:a16="http://schemas.microsoft.com/office/drawing/2014/main" id="{5322BA74-4759-48F9-AF2C-47BADC8DF4F7}"/>
                    </a:ext>
                  </a:extLst>
                </p:cNvPr>
                <p:cNvCxnSpPr>
                  <a:cxnSpLocks/>
                  <a:stCxn id="218"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212" name="Group 211">
                <a:extLst>
                  <a:ext uri="{FF2B5EF4-FFF2-40B4-BE49-F238E27FC236}">
                    <a16:creationId xmlns:a16="http://schemas.microsoft.com/office/drawing/2014/main" id="{5034F6CC-4C23-48E5-A3E5-9A1BAC258C89}"/>
                  </a:ext>
                </a:extLst>
              </p:cNvPr>
              <p:cNvGrpSpPr/>
              <p:nvPr/>
            </p:nvGrpSpPr>
            <p:grpSpPr>
              <a:xfrm rot="18753111" flipH="1" flipV="1">
                <a:off x="4610064" y="3096103"/>
                <a:ext cx="108000" cy="430530"/>
                <a:chOff x="4196940" y="2232660"/>
                <a:chExt cx="108000" cy="430530"/>
              </a:xfrm>
            </p:grpSpPr>
            <p:sp>
              <p:nvSpPr>
                <p:cNvPr id="216" name="Oval 215">
                  <a:extLst>
                    <a:ext uri="{FF2B5EF4-FFF2-40B4-BE49-F238E27FC236}">
                      <a16:creationId xmlns:a16="http://schemas.microsoft.com/office/drawing/2014/main" id="{B810FFF1-0B53-454F-B5EB-20A62A0BEE46}"/>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17" name="Straight Connector 216">
                  <a:extLst>
                    <a:ext uri="{FF2B5EF4-FFF2-40B4-BE49-F238E27FC236}">
                      <a16:creationId xmlns:a16="http://schemas.microsoft.com/office/drawing/2014/main" id="{F5567F99-4F72-4DD3-A346-5C3B2C10D4BA}"/>
                    </a:ext>
                  </a:extLst>
                </p:cNvPr>
                <p:cNvCxnSpPr>
                  <a:cxnSpLocks/>
                  <a:stCxn id="216"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213" name="Group 212">
                <a:extLst>
                  <a:ext uri="{FF2B5EF4-FFF2-40B4-BE49-F238E27FC236}">
                    <a16:creationId xmlns:a16="http://schemas.microsoft.com/office/drawing/2014/main" id="{11CD93F0-4D9F-40F6-AD9E-C352C0374897}"/>
                  </a:ext>
                </a:extLst>
              </p:cNvPr>
              <p:cNvGrpSpPr/>
              <p:nvPr/>
            </p:nvGrpSpPr>
            <p:grpSpPr>
              <a:xfrm rot="2846889" flipV="1">
                <a:off x="3783813" y="3082892"/>
                <a:ext cx="108000" cy="430530"/>
                <a:chOff x="4196940" y="2232660"/>
                <a:chExt cx="108000" cy="430530"/>
              </a:xfrm>
            </p:grpSpPr>
            <p:sp>
              <p:nvSpPr>
                <p:cNvPr id="214" name="Oval 213">
                  <a:extLst>
                    <a:ext uri="{FF2B5EF4-FFF2-40B4-BE49-F238E27FC236}">
                      <a16:creationId xmlns:a16="http://schemas.microsoft.com/office/drawing/2014/main" id="{2DC0E80C-867C-4D2A-AFC4-D85ED1782A9B}"/>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15" name="Straight Connector 214">
                  <a:extLst>
                    <a:ext uri="{FF2B5EF4-FFF2-40B4-BE49-F238E27FC236}">
                      <a16:creationId xmlns:a16="http://schemas.microsoft.com/office/drawing/2014/main" id="{5670F83E-FF27-42B7-AE0A-C4301C301F18}"/>
                    </a:ext>
                  </a:extLst>
                </p:cNvPr>
                <p:cNvCxnSpPr>
                  <a:cxnSpLocks/>
                  <a:stCxn id="214"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sp>
          <p:nvSpPr>
            <p:cNvPr id="200" name="Chord 199">
              <a:extLst>
                <a:ext uri="{FF2B5EF4-FFF2-40B4-BE49-F238E27FC236}">
                  <a16:creationId xmlns:a16="http://schemas.microsoft.com/office/drawing/2014/main" id="{274EA81D-0AFD-4B6B-AF81-071725558258}"/>
                </a:ext>
              </a:extLst>
            </p:cNvPr>
            <p:cNvSpPr/>
            <p:nvPr/>
          </p:nvSpPr>
          <p:spPr>
            <a:xfrm rot="15841113">
              <a:off x="1875633" y="2655237"/>
              <a:ext cx="195309" cy="235857"/>
            </a:xfrm>
            <a:prstGeom prst="chord">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1" name="Chord 200">
              <a:extLst>
                <a:ext uri="{FF2B5EF4-FFF2-40B4-BE49-F238E27FC236}">
                  <a16:creationId xmlns:a16="http://schemas.microsoft.com/office/drawing/2014/main" id="{929DB69B-2373-4667-8B83-C3BD020583C9}"/>
                </a:ext>
              </a:extLst>
            </p:cNvPr>
            <p:cNvSpPr/>
            <p:nvPr/>
          </p:nvSpPr>
          <p:spPr>
            <a:xfrm rot="5758887" flipH="1">
              <a:off x="1480316" y="2655237"/>
              <a:ext cx="195309" cy="235857"/>
            </a:xfrm>
            <a:prstGeom prst="chord">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2" name="Moon 201">
              <a:extLst>
                <a:ext uri="{FF2B5EF4-FFF2-40B4-BE49-F238E27FC236}">
                  <a16:creationId xmlns:a16="http://schemas.microsoft.com/office/drawing/2014/main" id="{CC4ED803-43C3-4143-A141-8275ADA0534A}"/>
                </a:ext>
              </a:extLst>
            </p:cNvPr>
            <p:cNvSpPr/>
            <p:nvPr/>
          </p:nvSpPr>
          <p:spPr>
            <a:xfrm rot="16200000">
              <a:off x="1721470" y="2903791"/>
              <a:ext cx="151704" cy="589520"/>
            </a:xfrm>
            <a:prstGeom prst="moon">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03" name="Straight Connector 202">
              <a:extLst>
                <a:ext uri="{FF2B5EF4-FFF2-40B4-BE49-F238E27FC236}">
                  <a16:creationId xmlns:a16="http://schemas.microsoft.com/office/drawing/2014/main" id="{D9C39606-F2D9-4EA1-B229-AF8FE16A006E}"/>
                </a:ext>
              </a:extLst>
            </p:cNvPr>
            <p:cNvCxnSpPr>
              <a:cxnSpLocks/>
            </p:cNvCxnSpPr>
            <p:nvPr/>
          </p:nvCxnSpPr>
          <p:spPr>
            <a:xfrm>
              <a:off x="1577970" y="2577918"/>
              <a:ext cx="127464" cy="12365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4" name="Straight Connector 203">
              <a:extLst>
                <a:ext uri="{FF2B5EF4-FFF2-40B4-BE49-F238E27FC236}">
                  <a16:creationId xmlns:a16="http://schemas.microsoft.com/office/drawing/2014/main" id="{E4D2FF89-3C44-4D32-B6C7-CC95C8ECD4E4}"/>
                </a:ext>
              </a:extLst>
            </p:cNvPr>
            <p:cNvCxnSpPr>
              <a:cxnSpLocks/>
            </p:cNvCxnSpPr>
            <p:nvPr/>
          </p:nvCxnSpPr>
          <p:spPr>
            <a:xfrm flipH="1">
              <a:off x="1872247" y="2577918"/>
              <a:ext cx="127464" cy="12365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37" name="Group 236">
            <a:extLst>
              <a:ext uri="{FF2B5EF4-FFF2-40B4-BE49-F238E27FC236}">
                <a16:creationId xmlns:a16="http://schemas.microsoft.com/office/drawing/2014/main" id="{0D3C747B-1028-487D-9863-B6412A7FD8FC}"/>
              </a:ext>
            </a:extLst>
          </p:cNvPr>
          <p:cNvGrpSpPr/>
          <p:nvPr/>
        </p:nvGrpSpPr>
        <p:grpSpPr>
          <a:xfrm rot="19293483" flipH="1">
            <a:off x="4493669" y="2361312"/>
            <a:ext cx="441961" cy="701041"/>
            <a:chOff x="3658817" y="2592532"/>
            <a:chExt cx="441961" cy="701041"/>
          </a:xfrm>
        </p:grpSpPr>
        <p:sp>
          <p:nvSpPr>
            <p:cNvPr id="238" name="Block Arc 237">
              <a:extLst>
                <a:ext uri="{FF2B5EF4-FFF2-40B4-BE49-F238E27FC236}">
                  <a16:creationId xmlns:a16="http://schemas.microsoft.com/office/drawing/2014/main" id="{5AA4A0C6-B007-4C34-9364-661A13E70162}"/>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239" name="Straight Connector 238">
              <a:extLst>
                <a:ext uri="{FF2B5EF4-FFF2-40B4-BE49-F238E27FC236}">
                  <a16:creationId xmlns:a16="http://schemas.microsoft.com/office/drawing/2014/main" id="{F504CD7B-3E88-4285-8594-0A838E814E0C}"/>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4" name="Group 3">
            <a:extLst>
              <a:ext uri="{FF2B5EF4-FFF2-40B4-BE49-F238E27FC236}">
                <a16:creationId xmlns:a16="http://schemas.microsoft.com/office/drawing/2014/main" id="{397B03CF-8D69-4999-8858-74B79B5B927D}"/>
              </a:ext>
            </a:extLst>
          </p:cNvPr>
          <p:cNvGrpSpPr/>
          <p:nvPr/>
        </p:nvGrpSpPr>
        <p:grpSpPr>
          <a:xfrm>
            <a:off x="3607400" y="1303467"/>
            <a:ext cx="2180211" cy="1701579"/>
            <a:chOff x="3607400" y="1303467"/>
            <a:chExt cx="2180211" cy="1701579"/>
          </a:xfrm>
        </p:grpSpPr>
        <p:grpSp>
          <p:nvGrpSpPr>
            <p:cNvPr id="234" name="Group 233">
              <a:extLst>
                <a:ext uri="{FF2B5EF4-FFF2-40B4-BE49-F238E27FC236}">
                  <a16:creationId xmlns:a16="http://schemas.microsoft.com/office/drawing/2014/main" id="{5AB6EB3B-8CFB-4FE5-9C17-882EADB51145}"/>
                </a:ext>
              </a:extLst>
            </p:cNvPr>
            <p:cNvGrpSpPr/>
            <p:nvPr/>
          </p:nvGrpSpPr>
          <p:grpSpPr>
            <a:xfrm flipH="1">
              <a:off x="4028928" y="2304005"/>
              <a:ext cx="441961" cy="701041"/>
              <a:chOff x="3658817" y="2592532"/>
              <a:chExt cx="441961" cy="701041"/>
            </a:xfrm>
          </p:grpSpPr>
          <p:sp>
            <p:nvSpPr>
              <p:cNvPr id="235" name="Block Arc 234">
                <a:extLst>
                  <a:ext uri="{FF2B5EF4-FFF2-40B4-BE49-F238E27FC236}">
                    <a16:creationId xmlns:a16="http://schemas.microsoft.com/office/drawing/2014/main" id="{8F9D9A20-081C-40B9-9670-E38EAFF15456}"/>
                  </a:ext>
                </a:extLst>
              </p:cNvPr>
              <p:cNvSpPr/>
              <p:nvPr/>
            </p:nvSpPr>
            <p:spPr>
              <a:xfrm rot="8624805" flipV="1">
                <a:off x="3902657" y="2813039"/>
                <a:ext cx="198121" cy="480534"/>
              </a:xfrm>
              <a:prstGeom prst="blockArc">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cxnSp>
            <p:nvCxnSpPr>
              <p:cNvPr id="236" name="Straight Connector 235">
                <a:extLst>
                  <a:ext uri="{FF2B5EF4-FFF2-40B4-BE49-F238E27FC236}">
                    <a16:creationId xmlns:a16="http://schemas.microsoft.com/office/drawing/2014/main" id="{3C3B0F08-2545-4AC6-A524-D04E7306F36D}"/>
                  </a:ext>
                </a:extLst>
              </p:cNvPr>
              <p:cNvCxnSpPr/>
              <p:nvPr/>
            </p:nvCxnSpPr>
            <p:spPr>
              <a:xfrm flipH="1" flipV="1">
                <a:off x="3658817" y="2592532"/>
                <a:ext cx="233680" cy="307181"/>
              </a:xfrm>
              <a:prstGeom prst="line">
                <a:avLst/>
              </a:prstGeom>
              <a:ln w="444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grpSp>
          <p:nvGrpSpPr>
            <p:cNvPr id="252" name="Group 251">
              <a:extLst>
                <a:ext uri="{FF2B5EF4-FFF2-40B4-BE49-F238E27FC236}">
                  <a16:creationId xmlns:a16="http://schemas.microsoft.com/office/drawing/2014/main" id="{A28AF10C-012F-4D78-84E6-D6033603AFE2}"/>
                </a:ext>
              </a:extLst>
            </p:cNvPr>
            <p:cNvGrpSpPr/>
            <p:nvPr/>
          </p:nvGrpSpPr>
          <p:grpSpPr>
            <a:xfrm rot="3205237" flipV="1">
              <a:off x="5216110" y="1746943"/>
              <a:ext cx="441961" cy="701041"/>
              <a:chOff x="3658817" y="2592532"/>
              <a:chExt cx="441961" cy="701041"/>
            </a:xfrm>
          </p:grpSpPr>
          <p:sp>
            <p:nvSpPr>
              <p:cNvPr id="253" name="Block Arc 252">
                <a:extLst>
                  <a:ext uri="{FF2B5EF4-FFF2-40B4-BE49-F238E27FC236}">
                    <a16:creationId xmlns:a16="http://schemas.microsoft.com/office/drawing/2014/main" id="{A37907B3-5CD2-42DC-8360-6953A4BEE7F6}"/>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254" name="Straight Connector 253">
                <a:extLst>
                  <a:ext uri="{FF2B5EF4-FFF2-40B4-BE49-F238E27FC236}">
                    <a16:creationId xmlns:a16="http://schemas.microsoft.com/office/drawing/2014/main" id="{CCC1C638-F71A-4BB5-B75F-3334BB711D40}"/>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76" name="Group 75">
              <a:extLst>
                <a:ext uri="{FF2B5EF4-FFF2-40B4-BE49-F238E27FC236}">
                  <a16:creationId xmlns:a16="http://schemas.microsoft.com/office/drawing/2014/main" id="{63DAFFB5-D6D9-4EDB-9603-98B5A08744CE}"/>
                </a:ext>
              </a:extLst>
            </p:cNvPr>
            <p:cNvGrpSpPr/>
            <p:nvPr/>
          </p:nvGrpSpPr>
          <p:grpSpPr>
            <a:xfrm rot="21348053" flipH="1" flipV="1">
              <a:off x="3845858" y="1303467"/>
              <a:ext cx="441961" cy="701041"/>
              <a:chOff x="3658817" y="2592532"/>
              <a:chExt cx="441961" cy="701041"/>
            </a:xfrm>
          </p:grpSpPr>
          <p:sp>
            <p:nvSpPr>
              <p:cNvPr id="77" name="Block Arc 76">
                <a:extLst>
                  <a:ext uri="{FF2B5EF4-FFF2-40B4-BE49-F238E27FC236}">
                    <a16:creationId xmlns:a16="http://schemas.microsoft.com/office/drawing/2014/main" id="{F9105D2B-BCFA-41CC-806C-02501EC9647F}"/>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78" name="Straight Connector 77">
                <a:extLst>
                  <a:ext uri="{FF2B5EF4-FFF2-40B4-BE49-F238E27FC236}">
                    <a16:creationId xmlns:a16="http://schemas.microsoft.com/office/drawing/2014/main" id="{5E3ACE97-1A22-49FC-8A6E-A1ADFA9090FB}"/>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86" name="Group 85">
              <a:extLst>
                <a:ext uri="{FF2B5EF4-FFF2-40B4-BE49-F238E27FC236}">
                  <a16:creationId xmlns:a16="http://schemas.microsoft.com/office/drawing/2014/main" id="{B0804675-D51C-44C9-BE97-E44CA4E77BC1}"/>
                </a:ext>
              </a:extLst>
            </p:cNvPr>
            <p:cNvGrpSpPr/>
            <p:nvPr/>
          </p:nvGrpSpPr>
          <p:grpSpPr>
            <a:xfrm rot="1418360" flipH="1">
              <a:off x="3839410" y="2049890"/>
              <a:ext cx="441961" cy="701041"/>
              <a:chOff x="3658817" y="2592532"/>
              <a:chExt cx="441961" cy="701041"/>
            </a:xfrm>
          </p:grpSpPr>
          <p:sp>
            <p:nvSpPr>
              <p:cNvPr id="87" name="Block Arc 86">
                <a:extLst>
                  <a:ext uri="{FF2B5EF4-FFF2-40B4-BE49-F238E27FC236}">
                    <a16:creationId xmlns:a16="http://schemas.microsoft.com/office/drawing/2014/main" id="{95B09825-88BF-4D19-B9DB-17AB2AAF5639}"/>
                  </a:ext>
                </a:extLst>
              </p:cNvPr>
              <p:cNvSpPr/>
              <p:nvPr/>
            </p:nvSpPr>
            <p:spPr>
              <a:xfrm rot="8624805" flipV="1">
                <a:off x="3902657" y="2813039"/>
                <a:ext cx="198121" cy="480534"/>
              </a:xfrm>
              <a:prstGeom prst="blockArc">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88" name="Straight Connector 87">
                <a:extLst>
                  <a:ext uri="{FF2B5EF4-FFF2-40B4-BE49-F238E27FC236}">
                    <a16:creationId xmlns:a16="http://schemas.microsoft.com/office/drawing/2014/main" id="{232FB6CA-9AB8-416F-908B-24CFBB1A821B}"/>
                  </a:ext>
                </a:extLst>
              </p:cNvPr>
              <p:cNvCxnSpPr/>
              <p:nvPr/>
            </p:nvCxnSpPr>
            <p:spPr>
              <a:xfrm flipH="1" flipV="1">
                <a:off x="3658817" y="2592532"/>
                <a:ext cx="233680" cy="307181"/>
              </a:xfrm>
              <a:prstGeom prst="line">
                <a:avLst/>
              </a:prstGeom>
              <a:solidFill>
                <a:schemeClr val="accent6">
                  <a:lumMod val="75000"/>
                </a:schemeClr>
              </a:solidFill>
              <a:ln w="44450">
                <a:solidFill>
                  <a:srgbClr val="00B050"/>
                </a:solidFill>
              </a:ln>
            </p:spPr>
            <p:style>
              <a:lnRef idx="1">
                <a:schemeClr val="accent1"/>
              </a:lnRef>
              <a:fillRef idx="0">
                <a:schemeClr val="accent1"/>
              </a:fillRef>
              <a:effectRef idx="0">
                <a:schemeClr val="accent1"/>
              </a:effectRef>
              <a:fontRef idx="minor">
                <a:schemeClr val="tx1"/>
              </a:fontRef>
            </p:style>
          </p:cxnSp>
        </p:grpSp>
        <p:grpSp>
          <p:nvGrpSpPr>
            <p:cNvPr id="95" name="Group 94">
              <a:extLst>
                <a:ext uri="{FF2B5EF4-FFF2-40B4-BE49-F238E27FC236}">
                  <a16:creationId xmlns:a16="http://schemas.microsoft.com/office/drawing/2014/main" id="{88D57A79-4D8A-4083-A471-308C038D7CE6}"/>
                </a:ext>
              </a:extLst>
            </p:cNvPr>
            <p:cNvGrpSpPr/>
            <p:nvPr/>
          </p:nvGrpSpPr>
          <p:grpSpPr>
            <a:xfrm rot="13943767" flipV="1">
              <a:off x="3736940" y="1698542"/>
              <a:ext cx="441961" cy="701041"/>
              <a:chOff x="3659107" y="2588999"/>
              <a:chExt cx="441961" cy="701041"/>
            </a:xfrm>
          </p:grpSpPr>
          <p:sp>
            <p:nvSpPr>
              <p:cNvPr id="96" name="Block Arc 95">
                <a:extLst>
                  <a:ext uri="{FF2B5EF4-FFF2-40B4-BE49-F238E27FC236}">
                    <a16:creationId xmlns:a16="http://schemas.microsoft.com/office/drawing/2014/main" id="{231829EE-B50C-4E19-8F43-86F24F28951A}"/>
                  </a:ext>
                </a:extLst>
              </p:cNvPr>
              <p:cNvSpPr/>
              <p:nvPr/>
            </p:nvSpPr>
            <p:spPr>
              <a:xfrm rot="8624805" flipV="1">
                <a:off x="3902947" y="2809506"/>
                <a:ext cx="198121" cy="480534"/>
              </a:xfrm>
              <a:prstGeom prst="blockArc">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97" name="Straight Connector 96">
                <a:extLst>
                  <a:ext uri="{FF2B5EF4-FFF2-40B4-BE49-F238E27FC236}">
                    <a16:creationId xmlns:a16="http://schemas.microsoft.com/office/drawing/2014/main" id="{2551982C-EE6D-4947-AC89-42BF0EDC84DC}"/>
                  </a:ext>
                </a:extLst>
              </p:cNvPr>
              <p:cNvCxnSpPr/>
              <p:nvPr/>
            </p:nvCxnSpPr>
            <p:spPr>
              <a:xfrm flipH="1" flipV="1">
                <a:off x="3659107" y="2588999"/>
                <a:ext cx="233680" cy="307181"/>
              </a:xfrm>
              <a:prstGeom prst="line">
                <a:avLst/>
              </a:prstGeom>
              <a:solidFill>
                <a:srgbClr val="7030A0"/>
              </a:solidFill>
              <a:ln w="44450">
                <a:solidFill>
                  <a:srgbClr val="7030A0"/>
                </a:solidFill>
              </a:ln>
            </p:spPr>
            <p:style>
              <a:lnRef idx="1">
                <a:schemeClr val="accent1"/>
              </a:lnRef>
              <a:fillRef idx="0">
                <a:schemeClr val="accent1"/>
              </a:fillRef>
              <a:effectRef idx="0">
                <a:schemeClr val="accent1"/>
              </a:effectRef>
              <a:fontRef idx="minor">
                <a:schemeClr val="tx1"/>
              </a:fontRef>
            </p:style>
          </p:cxnSp>
        </p:grpSp>
        <p:grpSp>
          <p:nvGrpSpPr>
            <p:cNvPr id="98" name="Group 97">
              <a:extLst>
                <a:ext uri="{FF2B5EF4-FFF2-40B4-BE49-F238E27FC236}">
                  <a16:creationId xmlns:a16="http://schemas.microsoft.com/office/drawing/2014/main" id="{EF012192-59C1-4219-BCAB-16868277EFCB}"/>
                </a:ext>
              </a:extLst>
            </p:cNvPr>
            <p:cNvGrpSpPr/>
            <p:nvPr/>
          </p:nvGrpSpPr>
          <p:grpSpPr>
            <a:xfrm rot="1804391" flipV="1">
              <a:off x="5108199" y="1319891"/>
              <a:ext cx="441961" cy="701041"/>
              <a:chOff x="3659107" y="2588999"/>
              <a:chExt cx="441961" cy="701041"/>
            </a:xfrm>
          </p:grpSpPr>
          <p:sp>
            <p:nvSpPr>
              <p:cNvPr id="99" name="Block Arc 98">
                <a:extLst>
                  <a:ext uri="{FF2B5EF4-FFF2-40B4-BE49-F238E27FC236}">
                    <a16:creationId xmlns:a16="http://schemas.microsoft.com/office/drawing/2014/main" id="{8839912F-D69D-4F59-A851-DA89198C5C9E}"/>
                  </a:ext>
                </a:extLst>
              </p:cNvPr>
              <p:cNvSpPr/>
              <p:nvPr/>
            </p:nvSpPr>
            <p:spPr>
              <a:xfrm rot="8624805" flipV="1">
                <a:off x="3902947" y="2809506"/>
                <a:ext cx="198121" cy="480534"/>
              </a:xfrm>
              <a:prstGeom prst="blockArc">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100" name="Straight Connector 99">
                <a:extLst>
                  <a:ext uri="{FF2B5EF4-FFF2-40B4-BE49-F238E27FC236}">
                    <a16:creationId xmlns:a16="http://schemas.microsoft.com/office/drawing/2014/main" id="{F77A2795-634F-42EF-A79E-83A61949DB33}"/>
                  </a:ext>
                </a:extLst>
              </p:cNvPr>
              <p:cNvCxnSpPr/>
              <p:nvPr/>
            </p:nvCxnSpPr>
            <p:spPr>
              <a:xfrm flipH="1" flipV="1">
                <a:off x="3659107" y="2588999"/>
                <a:ext cx="233680" cy="307181"/>
              </a:xfrm>
              <a:prstGeom prst="line">
                <a:avLst/>
              </a:prstGeom>
              <a:solidFill>
                <a:srgbClr val="7030A0"/>
              </a:solidFill>
              <a:ln w="44450">
                <a:solidFill>
                  <a:srgbClr val="7030A0"/>
                </a:solidFill>
              </a:ln>
            </p:spPr>
            <p:style>
              <a:lnRef idx="1">
                <a:schemeClr val="accent1"/>
              </a:lnRef>
              <a:fillRef idx="0">
                <a:schemeClr val="accent1"/>
              </a:fillRef>
              <a:effectRef idx="0">
                <a:schemeClr val="accent1"/>
              </a:effectRef>
              <a:fontRef idx="minor">
                <a:schemeClr val="tx1"/>
              </a:fontRef>
            </p:style>
          </p:cxnSp>
        </p:grpSp>
        <p:grpSp>
          <p:nvGrpSpPr>
            <p:cNvPr id="104" name="Group 103">
              <a:extLst>
                <a:ext uri="{FF2B5EF4-FFF2-40B4-BE49-F238E27FC236}">
                  <a16:creationId xmlns:a16="http://schemas.microsoft.com/office/drawing/2014/main" id="{8D54724B-06FC-4310-AA0F-C1156F4623C2}"/>
                </a:ext>
              </a:extLst>
            </p:cNvPr>
            <p:cNvGrpSpPr/>
            <p:nvPr/>
          </p:nvGrpSpPr>
          <p:grpSpPr>
            <a:xfrm rot="16442446" flipH="1">
              <a:off x="5069061" y="2178722"/>
              <a:ext cx="441961" cy="701041"/>
              <a:chOff x="3658817" y="2592532"/>
              <a:chExt cx="441961" cy="701041"/>
            </a:xfrm>
          </p:grpSpPr>
          <p:sp>
            <p:nvSpPr>
              <p:cNvPr id="105" name="Block Arc 104">
                <a:extLst>
                  <a:ext uri="{FF2B5EF4-FFF2-40B4-BE49-F238E27FC236}">
                    <a16:creationId xmlns:a16="http://schemas.microsoft.com/office/drawing/2014/main" id="{DD6CA3BA-618F-4DDE-93E0-64FF0B402900}"/>
                  </a:ext>
                </a:extLst>
              </p:cNvPr>
              <p:cNvSpPr/>
              <p:nvPr/>
            </p:nvSpPr>
            <p:spPr>
              <a:xfrm rot="8624805" flipV="1">
                <a:off x="3902657" y="2813039"/>
                <a:ext cx="198121" cy="480534"/>
              </a:xfrm>
              <a:prstGeom prst="blockArc">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cxnSp>
            <p:nvCxnSpPr>
              <p:cNvPr id="106" name="Straight Connector 105">
                <a:extLst>
                  <a:ext uri="{FF2B5EF4-FFF2-40B4-BE49-F238E27FC236}">
                    <a16:creationId xmlns:a16="http://schemas.microsoft.com/office/drawing/2014/main" id="{560F8C10-5F25-426B-8FC2-B4B001802799}"/>
                  </a:ext>
                </a:extLst>
              </p:cNvPr>
              <p:cNvCxnSpPr/>
              <p:nvPr/>
            </p:nvCxnSpPr>
            <p:spPr>
              <a:xfrm flipH="1" flipV="1">
                <a:off x="3658817" y="2592532"/>
                <a:ext cx="233680" cy="307181"/>
              </a:xfrm>
              <a:prstGeom prst="line">
                <a:avLst/>
              </a:prstGeom>
              <a:ln w="444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sp>
          <p:nvSpPr>
            <p:cNvPr id="117" name="Oval 116">
              <a:extLst>
                <a:ext uri="{FF2B5EF4-FFF2-40B4-BE49-F238E27FC236}">
                  <a16:creationId xmlns:a16="http://schemas.microsoft.com/office/drawing/2014/main" id="{31E7E2A0-8897-414B-94FD-21DED538B744}"/>
                </a:ext>
              </a:extLst>
            </p:cNvPr>
            <p:cNvSpPr/>
            <p:nvPr/>
          </p:nvSpPr>
          <p:spPr>
            <a:xfrm>
              <a:off x="4136608" y="1456762"/>
              <a:ext cx="1080000" cy="1080000"/>
            </a:xfrm>
            <a:prstGeom prst="ellipse">
              <a:avLst/>
            </a:prstGeom>
            <a:solidFill>
              <a:srgbClr val="0486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4" name="Moon 113">
              <a:extLst>
                <a:ext uri="{FF2B5EF4-FFF2-40B4-BE49-F238E27FC236}">
                  <a16:creationId xmlns:a16="http://schemas.microsoft.com/office/drawing/2014/main" id="{2749515A-1B66-485E-9D83-41501BB4B183}"/>
                </a:ext>
              </a:extLst>
            </p:cNvPr>
            <p:cNvSpPr/>
            <p:nvPr/>
          </p:nvSpPr>
          <p:spPr>
            <a:xfrm rot="16200000">
              <a:off x="4599057" y="1972173"/>
              <a:ext cx="175294" cy="589520"/>
            </a:xfrm>
            <a:prstGeom prst="moon">
              <a:avLst>
                <a:gd name="adj" fmla="val 875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15" name="Straight Connector 114">
              <a:extLst>
                <a:ext uri="{FF2B5EF4-FFF2-40B4-BE49-F238E27FC236}">
                  <a16:creationId xmlns:a16="http://schemas.microsoft.com/office/drawing/2014/main" id="{D16E171A-E72A-4F9F-9EBD-0BE4F26075BB}"/>
                </a:ext>
              </a:extLst>
            </p:cNvPr>
            <p:cNvCxnSpPr>
              <a:cxnSpLocks/>
            </p:cNvCxnSpPr>
            <p:nvPr/>
          </p:nvCxnSpPr>
          <p:spPr>
            <a:xfrm>
              <a:off x="4358935" y="1734837"/>
              <a:ext cx="235881" cy="294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CE64DC98-CC45-49F4-B6BE-C25E7AA9A488}"/>
                </a:ext>
              </a:extLst>
            </p:cNvPr>
            <p:cNvCxnSpPr>
              <a:cxnSpLocks/>
            </p:cNvCxnSpPr>
            <p:nvPr/>
          </p:nvCxnSpPr>
          <p:spPr>
            <a:xfrm flipH="1">
              <a:off x="4761630" y="1737388"/>
              <a:ext cx="219834" cy="1806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06668C84-FACC-40C8-BF39-11159CEDCC9F}"/>
                </a:ext>
              </a:extLst>
            </p:cNvPr>
            <p:cNvSpPr/>
            <p:nvPr/>
          </p:nvSpPr>
          <p:spPr>
            <a:xfrm>
              <a:off x="4379751" y="1803718"/>
              <a:ext cx="176414" cy="14643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6" name="Oval 145">
              <a:extLst>
                <a:ext uri="{FF2B5EF4-FFF2-40B4-BE49-F238E27FC236}">
                  <a16:creationId xmlns:a16="http://schemas.microsoft.com/office/drawing/2014/main" id="{83FA28A2-1C9A-4ED8-A59C-40F7D243BD3D}"/>
                </a:ext>
              </a:extLst>
            </p:cNvPr>
            <p:cNvSpPr/>
            <p:nvPr/>
          </p:nvSpPr>
          <p:spPr>
            <a:xfrm>
              <a:off x="4780841" y="1803718"/>
              <a:ext cx="176414" cy="14643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9" name="Group 18">
              <a:extLst>
                <a:ext uri="{FF2B5EF4-FFF2-40B4-BE49-F238E27FC236}">
                  <a16:creationId xmlns:a16="http://schemas.microsoft.com/office/drawing/2014/main" id="{60890ADF-C07A-430D-817A-320B42BA25D8}"/>
                </a:ext>
              </a:extLst>
            </p:cNvPr>
            <p:cNvGrpSpPr/>
            <p:nvPr/>
          </p:nvGrpSpPr>
          <p:grpSpPr>
            <a:xfrm>
              <a:off x="4201674" y="1327298"/>
              <a:ext cx="957892" cy="383703"/>
              <a:chOff x="4204335" y="2366010"/>
              <a:chExt cx="786765" cy="480060"/>
            </a:xfrm>
          </p:grpSpPr>
          <p:sp>
            <p:nvSpPr>
              <p:cNvPr id="17" name="Freeform: Shape 16">
                <a:extLst>
                  <a:ext uri="{FF2B5EF4-FFF2-40B4-BE49-F238E27FC236}">
                    <a16:creationId xmlns:a16="http://schemas.microsoft.com/office/drawing/2014/main" id="{89BA47AC-A4ED-48BF-9373-755DFBF30E99}"/>
                  </a:ext>
                </a:extLst>
              </p:cNvPr>
              <p:cNvSpPr/>
              <p:nvPr/>
            </p:nvSpPr>
            <p:spPr>
              <a:xfrm>
                <a:off x="4204335" y="2366010"/>
                <a:ext cx="786765" cy="480060"/>
              </a:xfrm>
              <a:custGeom>
                <a:avLst/>
                <a:gdLst>
                  <a:gd name="connsiteX0" fmla="*/ 0 w 786765"/>
                  <a:gd name="connsiteY0" fmla="*/ 468630 h 480060"/>
                  <a:gd name="connsiteX1" fmla="*/ 163830 w 786765"/>
                  <a:gd name="connsiteY1" fmla="*/ 480060 h 480060"/>
                  <a:gd name="connsiteX2" fmla="*/ 748665 w 786765"/>
                  <a:gd name="connsiteY2" fmla="*/ 217170 h 480060"/>
                  <a:gd name="connsiteX3" fmla="*/ 786765 w 786765"/>
                  <a:gd name="connsiteY3" fmla="*/ 171450 h 480060"/>
                  <a:gd name="connsiteX4" fmla="*/ 781050 w 786765"/>
                  <a:gd name="connsiteY4" fmla="*/ 137160 h 480060"/>
                  <a:gd name="connsiteX5" fmla="*/ 615315 w 786765"/>
                  <a:gd name="connsiteY5" fmla="*/ 41910 h 480060"/>
                  <a:gd name="connsiteX6" fmla="*/ 388620 w 786765"/>
                  <a:gd name="connsiteY6" fmla="*/ 0 h 480060"/>
                  <a:gd name="connsiteX7" fmla="*/ 266700 w 786765"/>
                  <a:gd name="connsiteY7" fmla="*/ 32385 h 480060"/>
                  <a:gd name="connsiteX8" fmla="*/ 89535 w 786765"/>
                  <a:gd name="connsiteY8" fmla="*/ 140970 h 480060"/>
                  <a:gd name="connsiteX9" fmla="*/ 3810 w 786765"/>
                  <a:gd name="connsiteY9" fmla="*/ 335280 h 480060"/>
                  <a:gd name="connsiteX10" fmla="*/ 0 w 786765"/>
                  <a:gd name="connsiteY10" fmla="*/ 468630 h 480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86765" h="480060">
                    <a:moveTo>
                      <a:pt x="0" y="468630"/>
                    </a:moveTo>
                    <a:lnTo>
                      <a:pt x="163830" y="480060"/>
                    </a:lnTo>
                    <a:lnTo>
                      <a:pt x="748665" y="217170"/>
                    </a:lnTo>
                    <a:lnTo>
                      <a:pt x="786765" y="171450"/>
                    </a:lnTo>
                    <a:lnTo>
                      <a:pt x="781050" y="137160"/>
                    </a:lnTo>
                    <a:lnTo>
                      <a:pt x="615315" y="41910"/>
                    </a:lnTo>
                    <a:lnTo>
                      <a:pt x="388620" y="0"/>
                    </a:lnTo>
                    <a:lnTo>
                      <a:pt x="266700" y="32385"/>
                    </a:lnTo>
                    <a:lnTo>
                      <a:pt x="89535" y="140970"/>
                    </a:lnTo>
                    <a:lnTo>
                      <a:pt x="3810" y="335280"/>
                    </a:lnTo>
                    <a:lnTo>
                      <a:pt x="0" y="468630"/>
                    </a:lnTo>
                    <a:close/>
                  </a:path>
                </a:pathLst>
              </a:cu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Freeform: Shape 17">
                <a:extLst>
                  <a:ext uri="{FF2B5EF4-FFF2-40B4-BE49-F238E27FC236}">
                    <a16:creationId xmlns:a16="http://schemas.microsoft.com/office/drawing/2014/main" id="{CC4AEA88-2357-46BF-9EEA-12B2200E8875}"/>
                  </a:ext>
                </a:extLst>
              </p:cNvPr>
              <p:cNvSpPr/>
              <p:nvPr/>
            </p:nvSpPr>
            <p:spPr>
              <a:xfrm>
                <a:off x="4497705" y="2515505"/>
                <a:ext cx="493395" cy="274320"/>
              </a:xfrm>
              <a:custGeom>
                <a:avLst/>
                <a:gdLst>
                  <a:gd name="connsiteX0" fmla="*/ 0 w 470535"/>
                  <a:gd name="connsiteY0" fmla="*/ 243840 h 274320"/>
                  <a:gd name="connsiteX1" fmla="*/ 419100 w 470535"/>
                  <a:gd name="connsiteY1" fmla="*/ 274320 h 274320"/>
                  <a:gd name="connsiteX2" fmla="*/ 449580 w 470535"/>
                  <a:gd name="connsiteY2" fmla="*/ 238125 h 274320"/>
                  <a:gd name="connsiteX3" fmla="*/ 455295 w 470535"/>
                  <a:gd name="connsiteY3" fmla="*/ 163830 h 274320"/>
                  <a:gd name="connsiteX4" fmla="*/ 470535 w 470535"/>
                  <a:gd name="connsiteY4" fmla="*/ 13335 h 274320"/>
                  <a:gd name="connsiteX5" fmla="*/ 464820 w 470535"/>
                  <a:gd name="connsiteY5" fmla="*/ 0 h 274320"/>
                  <a:gd name="connsiteX6" fmla="*/ 417195 w 470535"/>
                  <a:gd name="connsiteY6" fmla="*/ 59055 h 274320"/>
                  <a:gd name="connsiteX7" fmla="*/ 0 w 470535"/>
                  <a:gd name="connsiteY7" fmla="*/ 243840 h 274320"/>
                  <a:gd name="connsiteX0" fmla="*/ 0 w 493395"/>
                  <a:gd name="connsiteY0" fmla="*/ 272415 h 274320"/>
                  <a:gd name="connsiteX1" fmla="*/ 441960 w 493395"/>
                  <a:gd name="connsiteY1" fmla="*/ 274320 h 274320"/>
                  <a:gd name="connsiteX2" fmla="*/ 472440 w 493395"/>
                  <a:gd name="connsiteY2" fmla="*/ 238125 h 274320"/>
                  <a:gd name="connsiteX3" fmla="*/ 478155 w 493395"/>
                  <a:gd name="connsiteY3" fmla="*/ 163830 h 274320"/>
                  <a:gd name="connsiteX4" fmla="*/ 493395 w 493395"/>
                  <a:gd name="connsiteY4" fmla="*/ 13335 h 274320"/>
                  <a:gd name="connsiteX5" fmla="*/ 487680 w 493395"/>
                  <a:gd name="connsiteY5" fmla="*/ 0 h 274320"/>
                  <a:gd name="connsiteX6" fmla="*/ 440055 w 493395"/>
                  <a:gd name="connsiteY6" fmla="*/ 59055 h 274320"/>
                  <a:gd name="connsiteX7" fmla="*/ 0 w 493395"/>
                  <a:gd name="connsiteY7" fmla="*/ 272415 h 274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3395" h="274320">
                    <a:moveTo>
                      <a:pt x="0" y="272415"/>
                    </a:moveTo>
                    <a:lnTo>
                      <a:pt x="441960" y="274320"/>
                    </a:lnTo>
                    <a:lnTo>
                      <a:pt x="472440" y="238125"/>
                    </a:lnTo>
                    <a:lnTo>
                      <a:pt x="478155" y="163830"/>
                    </a:lnTo>
                    <a:lnTo>
                      <a:pt x="493395" y="13335"/>
                    </a:lnTo>
                    <a:lnTo>
                      <a:pt x="487680" y="0"/>
                    </a:lnTo>
                    <a:lnTo>
                      <a:pt x="440055" y="59055"/>
                    </a:lnTo>
                    <a:lnTo>
                      <a:pt x="0" y="272415"/>
                    </a:lnTo>
                    <a:close/>
                  </a:path>
                </a:pathLst>
              </a:custGeom>
              <a:solidFill>
                <a:srgbClr val="1724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grpSp>
        <p:nvGrpSpPr>
          <p:cNvPr id="72" name="Group 71">
            <a:extLst>
              <a:ext uri="{FF2B5EF4-FFF2-40B4-BE49-F238E27FC236}">
                <a16:creationId xmlns:a16="http://schemas.microsoft.com/office/drawing/2014/main" id="{F695365A-B223-4E3F-81DA-860E7AC53140}"/>
              </a:ext>
            </a:extLst>
          </p:cNvPr>
          <p:cNvGrpSpPr/>
          <p:nvPr/>
        </p:nvGrpSpPr>
        <p:grpSpPr>
          <a:xfrm rot="19293483" flipH="1">
            <a:off x="3047310" y="2361312"/>
            <a:ext cx="441961" cy="701041"/>
            <a:chOff x="3658817" y="2592532"/>
            <a:chExt cx="441961" cy="701041"/>
          </a:xfrm>
        </p:grpSpPr>
        <p:sp>
          <p:nvSpPr>
            <p:cNvPr id="73" name="Block Arc 72">
              <a:extLst>
                <a:ext uri="{FF2B5EF4-FFF2-40B4-BE49-F238E27FC236}">
                  <a16:creationId xmlns:a16="http://schemas.microsoft.com/office/drawing/2014/main" id="{D7E59AAE-7454-4D6F-BA0E-8471A889E670}"/>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74" name="Straight Connector 73">
              <a:extLst>
                <a:ext uri="{FF2B5EF4-FFF2-40B4-BE49-F238E27FC236}">
                  <a16:creationId xmlns:a16="http://schemas.microsoft.com/office/drawing/2014/main" id="{4513F005-F3E5-4166-B210-C1A13AE4DBCC}"/>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84" name="Group 83">
            <a:extLst>
              <a:ext uri="{FF2B5EF4-FFF2-40B4-BE49-F238E27FC236}">
                <a16:creationId xmlns:a16="http://schemas.microsoft.com/office/drawing/2014/main" id="{0CD2CD9C-55D6-48D9-8AD4-742C83346392}"/>
              </a:ext>
            </a:extLst>
          </p:cNvPr>
          <p:cNvGrpSpPr/>
          <p:nvPr/>
        </p:nvGrpSpPr>
        <p:grpSpPr>
          <a:xfrm rot="19293483" flipH="1">
            <a:off x="3047311" y="3518521"/>
            <a:ext cx="441961" cy="701041"/>
            <a:chOff x="3658817" y="2592532"/>
            <a:chExt cx="441961" cy="701041"/>
          </a:xfrm>
        </p:grpSpPr>
        <p:sp>
          <p:nvSpPr>
            <p:cNvPr id="85" name="Block Arc 84">
              <a:extLst>
                <a:ext uri="{FF2B5EF4-FFF2-40B4-BE49-F238E27FC236}">
                  <a16:creationId xmlns:a16="http://schemas.microsoft.com/office/drawing/2014/main" id="{E0EA4823-C8C4-422A-AD86-950505A38E87}"/>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89" name="Straight Connector 88">
              <a:extLst>
                <a:ext uri="{FF2B5EF4-FFF2-40B4-BE49-F238E27FC236}">
                  <a16:creationId xmlns:a16="http://schemas.microsoft.com/office/drawing/2014/main" id="{3DD01C7C-95C0-4034-9DE3-C046B9E036F0}"/>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90" name="Group 89">
            <a:extLst>
              <a:ext uri="{FF2B5EF4-FFF2-40B4-BE49-F238E27FC236}">
                <a16:creationId xmlns:a16="http://schemas.microsoft.com/office/drawing/2014/main" id="{826993AB-E0E1-4612-9CA7-6BE0C01E234B}"/>
              </a:ext>
            </a:extLst>
          </p:cNvPr>
          <p:cNvGrpSpPr/>
          <p:nvPr/>
        </p:nvGrpSpPr>
        <p:grpSpPr>
          <a:xfrm rot="21348053" flipH="1" flipV="1">
            <a:off x="5920082" y="2889228"/>
            <a:ext cx="441961" cy="701041"/>
            <a:chOff x="3658817" y="2592532"/>
            <a:chExt cx="441961" cy="701041"/>
          </a:xfrm>
        </p:grpSpPr>
        <p:sp>
          <p:nvSpPr>
            <p:cNvPr id="91" name="Block Arc 90">
              <a:extLst>
                <a:ext uri="{FF2B5EF4-FFF2-40B4-BE49-F238E27FC236}">
                  <a16:creationId xmlns:a16="http://schemas.microsoft.com/office/drawing/2014/main" id="{906285A3-1992-4A6E-9B95-B946ECD4AD75}"/>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92" name="Straight Connector 91">
              <a:extLst>
                <a:ext uri="{FF2B5EF4-FFF2-40B4-BE49-F238E27FC236}">
                  <a16:creationId xmlns:a16="http://schemas.microsoft.com/office/drawing/2014/main" id="{0DEF6D86-795C-4CF2-9628-E963DADD25BA}"/>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93" name="Group 92">
            <a:extLst>
              <a:ext uri="{FF2B5EF4-FFF2-40B4-BE49-F238E27FC236}">
                <a16:creationId xmlns:a16="http://schemas.microsoft.com/office/drawing/2014/main" id="{29AD56B3-E2DE-4170-9649-D8C0D8E20B48}"/>
              </a:ext>
            </a:extLst>
          </p:cNvPr>
          <p:cNvGrpSpPr/>
          <p:nvPr/>
        </p:nvGrpSpPr>
        <p:grpSpPr>
          <a:xfrm rot="21348053" flipH="1" flipV="1">
            <a:off x="5048993" y="4432853"/>
            <a:ext cx="441961" cy="701041"/>
            <a:chOff x="3658817" y="2592532"/>
            <a:chExt cx="441961" cy="701041"/>
          </a:xfrm>
        </p:grpSpPr>
        <p:sp>
          <p:nvSpPr>
            <p:cNvPr id="94" name="Block Arc 93">
              <a:extLst>
                <a:ext uri="{FF2B5EF4-FFF2-40B4-BE49-F238E27FC236}">
                  <a16:creationId xmlns:a16="http://schemas.microsoft.com/office/drawing/2014/main" id="{A37E0645-2959-40A8-BCAD-1BEA38AAAD0A}"/>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101" name="Straight Connector 100">
              <a:extLst>
                <a:ext uri="{FF2B5EF4-FFF2-40B4-BE49-F238E27FC236}">
                  <a16:creationId xmlns:a16="http://schemas.microsoft.com/office/drawing/2014/main" id="{4673D42B-140D-4C95-B08C-C18B3EA06ECB}"/>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02" name="Group 101">
            <a:extLst>
              <a:ext uri="{FF2B5EF4-FFF2-40B4-BE49-F238E27FC236}">
                <a16:creationId xmlns:a16="http://schemas.microsoft.com/office/drawing/2014/main" id="{1E043C14-AD83-4C28-B855-44D9E5254035}"/>
              </a:ext>
            </a:extLst>
          </p:cNvPr>
          <p:cNvGrpSpPr/>
          <p:nvPr/>
        </p:nvGrpSpPr>
        <p:grpSpPr>
          <a:xfrm rot="18047809" flipH="1" flipV="1">
            <a:off x="6148218" y="4432853"/>
            <a:ext cx="441961" cy="701041"/>
            <a:chOff x="3658817" y="2592532"/>
            <a:chExt cx="441961" cy="701041"/>
          </a:xfrm>
        </p:grpSpPr>
        <p:sp>
          <p:nvSpPr>
            <p:cNvPr id="103" name="Block Arc 102">
              <a:extLst>
                <a:ext uri="{FF2B5EF4-FFF2-40B4-BE49-F238E27FC236}">
                  <a16:creationId xmlns:a16="http://schemas.microsoft.com/office/drawing/2014/main" id="{C9E3A72A-17CA-4F71-898A-FC8353A78BFF}"/>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107" name="Straight Connector 106">
              <a:extLst>
                <a:ext uri="{FF2B5EF4-FFF2-40B4-BE49-F238E27FC236}">
                  <a16:creationId xmlns:a16="http://schemas.microsoft.com/office/drawing/2014/main" id="{4E2827B9-836B-45A7-839E-C8EC1F09A401}"/>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08" name="Group 107">
            <a:extLst>
              <a:ext uri="{FF2B5EF4-FFF2-40B4-BE49-F238E27FC236}">
                <a16:creationId xmlns:a16="http://schemas.microsoft.com/office/drawing/2014/main" id="{EA4C9BAB-B20A-4BE5-B8D8-E4D98FE50B7F}"/>
              </a:ext>
            </a:extLst>
          </p:cNvPr>
          <p:cNvGrpSpPr/>
          <p:nvPr/>
        </p:nvGrpSpPr>
        <p:grpSpPr>
          <a:xfrm rot="18047809" flipH="1" flipV="1">
            <a:off x="2965629" y="4118583"/>
            <a:ext cx="441961" cy="701041"/>
            <a:chOff x="3658817" y="2592532"/>
            <a:chExt cx="441961" cy="701041"/>
          </a:xfrm>
        </p:grpSpPr>
        <p:sp>
          <p:nvSpPr>
            <p:cNvPr id="109" name="Block Arc 108">
              <a:extLst>
                <a:ext uri="{FF2B5EF4-FFF2-40B4-BE49-F238E27FC236}">
                  <a16:creationId xmlns:a16="http://schemas.microsoft.com/office/drawing/2014/main" id="{5B016534-36B6-468B-94A4-81909F2B81B7}"/>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110" name="Straight Connector 109">
              <a:extLst>
                <a:ext uri="{FF2B5EF4-FFF2-40B4-BE49-F238E27FC236}">
                  <a16:creationId xmlns:a16="http://schemas.microsoft.com/office/drawing/2014/main" id="{59EA139B-7C5C-4F6D-9988-E1B5BE15B740}"/>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11" name="Group 110">
            <a:extLst>
              <a:ext uri="{FF2B5EF4-FFF2-40B4-BE49-F238E27FC236}">
                <a16:creationId xmlns:a16="http://schemas.microsoft.com/office/drawing/2014/main" id="{05E9F429-66D4-4CBE-9255-CDCAADB62893}"/>
              </a:ext>
            </a:extLst>
          </p:cNvPr>
          <p:cNvGrpSpPr/>
          <p:nvPr/>
        </p:nvGrpSpPr>
        <p:grpSpPr>
          <a:xfrm rot="19293483" flipH="1">
            <a:off x="5858183" y="2347516"/>
            <a:ext cx="441961" cy="701041"/>
            <a:chOff x="3658817" y="2592532"/>
            <a:chExt cx="441961" cy="701041"/>
          </a:xfrm>
        </p:grpSpPr>
        <p:sp>
          <p:nvSpPr>
            <p:cNvPr id="112" name="Block Arc 111">
              <a:extLst>
                <a:ext uri="{FF2B5EF4-FFF2-40B4-BE49-F238E27FC236}">
                  <a16:creationId xmlns:a16="http://schemas.microsoft.com/office/drawing/2014/main" id="{CCB878C4-9DAC-4BD5-8AAD-6638B8F2B4E5}"/>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113" name="Straight Connector 112">
              <a:extLst>
                <a:ext uri="{FF2B5EF4-FFF2-40B4-BE49-F238E27FC236}">
                  <a16:creationId xmlns:a16="http://schemas.microsoft.com/office/drawing/2014/main" id="{5FC936F2-8AB4-484E-9F16-97D891EE3618}"/>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18" name="Group 117">
            <a:extLst>
              <a:ext uri="{FF2B5EF4-FFF2-40B4-BE49-F238E27FC236}">
                <a16:creationId xmlns:a16="http://schemas.microsoft.com/office/drawing/2014/main" id="{10286B77-9410-4CA5-8B7A-2B96038BED93}"/>
              </a:ext>
            </a:extLst>
          </p:cNvPr>
          <p:cNvGrpSpPr/>
          <p:nvPr/>
        </p:nvGrpSpPr>
        <p:grpSpPr>
          <a:xfrm rot="21348053" flipH="1" flipV="1">
            <a:off x="2551294" y="2542146"/>
            <a:ext cx="441961" cy="701041"/>
            <a:chOff x="3658817" y="2592532"/>
            <a:chExt cx="441961" cy="701041"/>
          </a:xfrm>
        </p:grpSpPr>
        <p:sp>
          <p:nvSpPr>
            <p:cNvPr id="119" name="Block Arc 118">
              <a:extLst>
                <a:ext uri="{FF2B5EF4-FFF2-40B4-BE49-F238E27FC236}">
                  <a16:creationId xmlns:a16="http://schemas.microsoft.com/office/drawing/2014/main" id="{4595C715-101D-4E19-B7C3-1D41D06651E5}"/>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120" name="Straight Connector 119">
              <a:extLst>
                <a:ext uri="{FF2B5EF4-FFF2-40B4-BE49-F238E27FC236}">
                  <a16:creationId xmlns:a16="http://schemas.microsoft.com/office/drawing/2014/main" id="{896BFB10-6196-48C5-B2F5-AA4F469290C1}"/>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21" name="Group 120">
            <a:extLst>
              <a:ext uri="{FF2B5EF4-FFF2-40B4-BE49-F238E27FC236}">
                <a16:creationId xmlns:a16="http://schemas.microsoft.com/office/drawing/2014/main" id="{F86039A4-AEED-40A7-8B08-42096740B27C}"/>
              </a:ext>
            </a:extLst>
          </p:cNvPr>
          <p:cNvGrpSpPr/>
          <p:nvPr/>
        </p:nvGrpSpPr>
        <p:grpSpPr>
          <a:xfrm rot="19293483" flipH="1">
            <a:off x="3671299" y="4431691"/>
            <a:ext cx="441961" cy="701041"/>
            <a:chOff x="3658817" y="2592532"/>
            <a:chExt cx="441961" cy="701041"/>
          </a:xfrm>
        </p:grpSpPr>
        <p:sp>
          <p:nvSpPr>
            <p:cNvPr id="122" name="Block Arc 121">
              <a:extLst>
                <a:ext uri="{FF2B5EF4-FFF2-40B4-BE49-F238E27FC236}">
                  <a16:creationId xmlns:a16="http://schemas.microsoft.com/office/drawing/2014/main" id="{B7AB0E58-99F1-4235-8DC3-988CD1D424A2}"/>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123" name="Straight Connector 122">
              <a:extLst>
                <a:ext uri="{FF2B5EF4-FFF2-40B4-BE49-F238E27FC236}">
                  <a16:creationId xmlns:a16="http://schemas.microsoft.com/office/drawing/2014/main" id="{B5ACE455-09D6-4AC5-8467-B5DB4AB31B8A}"/>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24" name="Group 123">
            <a:extLst>
              <a:ext uri="{FF2B5EF4-FFF2-40B4-BE49-F238E27FC236}">
                <a16:creationId xmlns:a16="http://schemas.microsoft.com/office/drawing/2014/main" id="{A7CA9916-DCC0-46B4-BA25-44188CE2C2C2}"/>
              </a:ext>
            </a:extLst>
          </p:cNvPr>
          <p:cNvGrpSpPr/>
          <p:nvPr/>
        </p:nvGrpSpPr>
        <p:grpSpPr>
          <a:xfrm>
            <a:off x="1791472" y="1303467"/>
            <a:ext cx="2180211" cy="1701579"/>
            <a:chOff x="3607400" y="1303467"/>
            <a:chExt cx="2180211" cy="1701579"/>
          </a:xfrm>
        </p:grpSpPr>
        <p:grpSp>
          <p:nvGrpSpPr>
            <p:cNvPr id="125" name="Group 124">
              <a:extLst>
                <a:ext uri="{FF2B5EF4-FFF2-40B4-BE49-F238E27FC236}">
                  <a16:creationId xmlns:a16="http://schemas.microsoft.com/office/drawing/2014/main" id="{1144D371-DAAE-4CB2-B868-3B72E3F05AD2}"/>
                </a:ext>
              </a:extLst>
            </p:cNvPr>
            <p:cNvGrpSpPr/>
            <p:nvPr/>
          </p:nvGrpSpPr>
          <p:grpSpPr>
            <a:xfrm flipH="1">
              <a:off x="4028928" y="2304005"/>
              <a:ext cx="441961" cy="701041"/>
              <a:chOff x="3658817" y="2592532"/>
              <a:chExt cx="441961" cy="701041"/>
            </a:xfrm>
          </p:grpSpPr>
          <p:sp>
            <p:nvSpPr>
              <p:cNvPr id="154" name="Block Arc 153">
                <a:extLst>
                  <a:ext uri="{FF2B5EF4-FFF2-40B4-BE49-F238E27FC236}">
                    <a16:creationId xmlns:a16="http://schemas.microsoft.com/office/drawing/2014/main" id="{748BA33F-5B7B-42D4-8415-30242BDBA235}"/>
                  </a:ext>
                </a:extLst>
              </p:cNvPr>
              <p:cNvSpPr/>
              <p:nvPr/>
            </p:nvSpPr>
            <p:spPr>
              <a:xfrm rot="8624805" flipV="1">
                <a:off x="3902657" y="2813039"/>
                <a:ext cx="198121" cy="480534"/>
              </a:xfrm>
              <a:prstGeom prst="blockArc">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cxnSp>
            <p:nvCxnSpPr>
              <p:cNvPr id="155" name="Straight Connector 154">
                <a:extLst>
                  <a:ext uri="{FF2B5EF4-FFF2-40B4-BE49-F238E27FC236}">
                    <a16:creationId xmlns:a16="http://schemas.microsoft.com/office/drawing/2014/main" id="{C5B3DBA5-3761-4C2F-A688-3CAC6BECDC7E}"/>
                  </a:ext>
                </a:extLst>
              </p:cNvPr>
              <p:cNvCxnSpPr/>
              <p:nvPr/>
            </p:nvCxnSpPr>
            <p:spPr>
              <a:xfrm flipH="1" flipV="1">
                <a:off x="3658817" y="2592532"/>
                <a:ext cx="233680" cy="307181"/>
              </a:xfrm>
              <a:prstGeom prst="line">
                <a:avLst/>
              </a:prstGeom>
              <a:ln w="444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grpSp>
          <p:nvGrpSpPr>
            <p:cNvPr id="126" name="Group 125">
              <a:extLst>
                <a:ext uri="{FF2B5EF4-FFF2-40B4-BE49-F238E27FC236}">
                  <a16:creationId xmlns:a16="http://schemas.microsoft.com/office/drawing/2014/main" id="{01BE59F4-690A-48FF-BB6A-C28837873849}"/>
                </a:ext>
              </a:extLst>
            </p:cNvPr>
            <p:cNvGrpSpPr/>
            <p:nvPr/>
          </p:nvGrpSpPr>
          <p:grpSpPr>
            <a:xfrm rot="3205237" flipV="1">
              <a:off x="5216110" y="1746943"/>
              <a:ext cx="441961" cy="701041"/>
              <a:chOff x="3658817" y="2592532"/>
              <a:chExt cx="441961" cy="701041"/>
            </a:xfrm>
          </p:grpSpPr>
          <p:sp>
            <p:nvSpPr>
              <p:cNvPr id="152" name="Block Arc 151">
                <a:extLst>
                  <a:ext uri="{FF2B5EF4-FFF2-40B4-BE49-F238E27FC236}">
                    <a16:creationId xmlns:a16="http://schemas.microsoft.com/office/drawing/2014/main" id="{5C7F8DA6-EFCB-4DAA-91AA-DE517AEE02D4}"/>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153" name="Straight Connector 152">
                <a:extLst>
                  <a:ext uri="{FF2B5EF4-FFF2-40B4-BE49-F238E27FC236}">
                    <a16:creationId xmlns:a16="http://schemas.microsoft.com/office/drawing/2014/main" id="{94E19588-B355-4154-B223-71982B485BB6}"/>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27" name="Group 126">
              <a:extLst>
                <a:ext uri="{FF2B5EF4-FFF2-40B4-BE49-F238E27FC236}">
                  <a16:creationId xmlns:a16="http://schemas.microsoft.com/office/drawing/2014/main" id="{07F0AFC7-3941-4058-9F33-4285B20D2C67}"/>
                </a:ext>
              </a:extLst>
            </p:cNvPr>
            <p:cNvGrpSpPr/>
            <p:nvPr/>
          </p:nvGrpSpPr>
          <p:grpSpPr>
            <a:xfrm rot="21348053" flipH="1" flipV="1">
              <a:off x="3845858" y="1303467"/>
              <a:ext cx="441961" cy="701041"/>
              <a:chOff x="3658817" y="2592532"/>
              <a:chExt cx="441961" cy="701041"/>
            </a:xfrm>
          </p:grpSpPr>
          <p:sp>
            <p:nvSpPr>
              <p:cNvPr id="150" name="Block Arc 149">
                <a:extLst>
                  <a:ext uri="{FF2B5EF4-FFF2-40B4-BE49-F238E27FC236}">
                    <a16:creationId xmlns:a16="http://schemas.microsoft.com/office/drawing/2014/main" id="{B4B6B2DF-D0F3-4631-A33D-1BFE6BBE1C6A}"/>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151" name="Straight Connector 150">
                <a:extLst>
                  <a:ext uri="{FF2B5EF4-FFF2-40B4-BE49-F238E27FC236}">
                    <a16:creationId xmlns:a16="http://schemas.microsoft.com/office/drawing/2014/main" id="{C92DF9CF-0B9C-4519-B05B-E9770B3DD918}"/>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28" name="Group 127">
              <a:extLst>
                <a:ext uri="{FF2B5EF4-FFF2-40B4-BE49-F238E27FC236}">
                  <a16:creationId xmlns:a16="http://schemas.microsoft.com/office/drawing/2014/main" id="{DDD247F8-C14F-4A1C-AF64-6BC42DEBBB70}"/>
                </a:ext>
              </a:extLst>
            </p:cNvPr>
            <p:cNvGrpSpPr/>
            <p:nvPr/>
          </p:nvGrpSpPr>
          <p:grpSpPr>
            <a:xfrm rot="1418360" flipH="1">
              <a:off x="3839410" y="2049890"/>
              <a:ext cx="441961" cy="701041"/>
              <a:chOff x="3658817" y="2592532"/>
              <a:chExt cx="441961" cy="701041"/>
            </a:xfrm>
          </p:grpSpPr>
          <p:sp>
            <p:nvSpPr>
              <p:cNvPr id="148" name="Block Arc 147">
                <a:extLst>
                  <a:ext uri="{FF2B5EF4-FFF2-40B4-BE49-F238E27FC236}">
                    <a16:creationId xmlns:a16="http://schemas.microsoft.com/office/drawing/2014/main" id="{42628B96-68EB-4BDB-9A52-2EAAE8210720}"/>
                  </a:ext>
                </a:extLst>
              </p:cNvPr>
              <p:cNvSpPr/>
              <p:nvPr/>
            </p:nvSpPr>
            <p:spPr>
              <a:xfrm rot="8624805" flipV="1">
                <a:off x="3902657" y="2813039"/>
                <a:ext cx="198121" cy="480534"/>
              </a:xfrm>
              <a:prstGeom prst="blockArc">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149" name="Straight Connector 148">
                <a:extLst>
                  <a:ext uri="{FF2B5EF4-FFF2-40B4-BE49-F238E27FC236}">
                    <a16:creationId xmlns:a16="http://schemas.microsoft.com/office/drawing/2014/main" id="{9A462BDF-B0B0-44F1-AE4B-34AE8ECF262A}"/>
                  </a:ext>
                </a:extLst>
              </p:cNvPr>
              <p:cNvCxnSpPr/>
              <p:nvPr/>
            </p:nvCxnSpPr>
            <p:spPr>
              <a:xfrm flipH="1" flipV="1">
                <a:off x="3658817" y="2592532"/>
                <a:ext cx="233680" cy="307181"/>
              </a:xfrm>
              <a:prstGeom prst="line">
                <a:avLst/>
              </a:prstGeom>
              <a:solidFill>
                <a:schemeClr val="accent6">
                  <a:lumMod val="75000"/>
                </a:schemeClr>
              </a:solidFill>
              <a:ln w="44450">
                <a:solidFill>
                  <a:srgbClr val="00B050"/>
                </a:solidFill>
              </a:ln>
            </p:spPr>
            <p:style>
              <a:lnRef idx="1">
                <a:schemeClr val="accent1"/>
              </a:lnRef>
              <a:fillRef idx="0">
                <a:schemeClr val="accent1"/>
              </a:fillRef>
              <a:effectRef idx="0">
                <a:schemeClr val="accent1"/>
              </a:effectRef>
              <a:fontRef idx="minor">
                <a:schemeClr val="tx1"/>
              </a:fontRef>
            </p:style>
          </p:cxnSp>
        </p:grpSp>
        <p:grpSp>
          <p:nvGrpSpPr>
            <p:cNvPr id="129" name="Group 128">
              <a:extLst>
                <a:ext uri="{FF2B5EF4-FFF2-40B4-BE49-F238E27FC236}">
                  <a16:creationId xmlns:a16="http://schemas.microsoft.com/office/drawing/2014/main" id="{63DC21E8-13AE-4879-8266-54F5C0EDAF4C}"/>
                </a:ext>
              </a:extLst>
            </p:cNvPr>
            <p:cNvGrpSpPr/>
            <p:nvPr/>
          </p:nvGrpSpPr>
          <p:grpSpPr>
            <a:xfrm rot="13943767" flipV="1">
              <a:off x="3736940" y="1698542"/>
              <a:ext cx="441961" cy="701041"/>
              <a:chOff x="3659107" y="2588999"/>
              <a:chExt cx="441961" cy="701041"/>
            </a:xfrm>
          </p:grpSpPr>
          <p:sp>
            <p:nvSpPr>
              <p:cNvPr id="145" name="Block Arc 144">
                <a:extLst>
                  <a:ext uri="{FF2B5EF4-FFF2-40B4-BE49-F238E27FC236}">
                    <a16:creationId xmlns:a16="http://schemas.microsoft.com/office/drawing/2014/main" id="{71EADD33-05FF-402A-9893-C91709A32472}"/>
                  </a:ext>
                </a:extLst>
              </p:cNvPr>
              <p:cNvSpPr/>
              <p:nvPr/>
            </p:nvSpPr>
            <p:spPr>
              <a:xfrm rot="8624805" flipV="1">
                <a:off x="3902947" y="2809506"/>
                <a:ext cx="198121" cy="480534"/>
              </a:xfrm>
              <a:prstGeom prst="blockArc">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147" name="Straight Connector 146">
                <a:extLst>
                  <a:ext uri="{FF2B5EF4-FFF2-40B4-BE49-F238E27FC236}">
                    <a16:creationId xmlns:a16="http://schemas.microsoft.com/office/drawing/2014/main" id="{AF422231-1F46-4839-A319-5D3A3D9CD9BA}"/>
                  </a:ext>
                </a:extLst>
              </p:cNvPr>
              <p:cNvCxnSpPr/>
              <p:nvPr/>
            </p:nvCxnSpPr>
            <p:spPr>
              <a:xfrm flipH="1" flipV="1">
                <a:off x="3659107" y="2588999"/>
                <a:ext cx="233680" cy="307181"/>
              </a:xfrm>
              <a:prstGeom prst="line">
                <a:avLst/>
              </a:prstGeom>
              <a:solidFill>
                <a:srgbClr val="7030A0"/>
              </a:solidFill>
              <a:ln w="44450">
                <a:solidFill>
                  <a:srgbClr val="7030A0"/>
                </a:solidFill>
              </a:ln>
            </p:spPr>
            <p:style>
              <a:lnRef idx="1">
                <a:schemeClr val="accent1"/>
              </a:lnRef>
              <a:fillRef idx="0">
                <a:schemeClr val="accent1"/>
              </a:fillRef>
              <a:effectRef idx="0">
                <a:schemeClr val="accent1"/>
              </a:effectRef>
              <a:fontRef idx="minor">
                <a:schemeClr val="tx1"/>
              </a:fontRef>
            </p:style>
          </p:cxnSp>
        </p:grpSp>
        <p:grpSp>
          <p:nvGrpSpPr>
            <p:cNvPr id="130" name="Group 129">
              <a:extLst>
                <a:ext uri="{FF2B5EF4-FFF2-40B4-BE49-F238E27FC236}">
                  <a16:creationId xmlns:a16="http://schemas.microsoft.com/office/drawing/2014/main" id="{696083AD-6235-459F-9B43-535BCB8F4D9C}"/>
                </a:ext>
              </a:extLst>
            </p:cNvPr>
            <p:cNvGrpSpPr/>
            <p:nvPr/>
          </p:nvGrpSpPr>
          <p:grpSpPr>
            <a:xfrm rot="1804391" flipV="1">
              <a:off x="5108199" y="1319891"/>
              <a:ext cx="441961" cy="701041"/>
              <a:chOff x="3659107" y="2588999"/>
              <a:chExt cx="441961" cy="701041"/>
            </a:xfrm>
          </p:grpSpPr>
          <p:sp>
            <p:nvSpPr>
              <p:cNvPr id="143" name="Block Arc 142">
                <a:extLst>
                  <a:ext uri="{FF2B5EF4-FFF2-40B4-BE49-F238E27FC236}">
                    <a16:creationId xmlns:a16="http://schemas.microsoft.com/office/drawing/2014/main" id="{6D1E2BD2-DAEE-4949-BDF9-7DCE63FF9AEF}"/>
                  </a:ext>
                </a:extLst>
              </p:cNvPr>
              <p:cNvSpPr/>
              <p:nvPr/>
            </p:nvSpPr>
            <p:spPr>
              <a:xfrm rot="8624805" flipV="1">
                <a:off x="3902947" y="2809506"/>
                <a:ext cx="198121" cy="480534"/>
              </a:xfrm>
              <a:prstGeom prst="blockArc">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144" name="Straight Connector 143">
                <a:extLst>
                  <a:ext uri="{FF2B5EF4-FFF2-40B4-BE49-F238E27FC236}">
                    <a16:creationId xmlns:a16="http://schemas.microsoft.com/office/drawing/2014/main" id="{FC92E1D4-9CD0-42DB-923B-91E8EF882E91}"/>
                  </a:ext>
                </a:extLst>
              </p:cNvPr>
              <p:cNvCxnSpPr/>
              <p:nvPr/>
            </p:nvCxnSpPr>
            <p:spPr>
              <a:xfrm flipH="1" flipV="1">
                <a:off x="3659107" y="2588999"/>
                <a:ext cx="233680" cy="307181"/>
              </a:xfrm>
              <a:prstGeom prst="line">
                <a:avLst/>
              </a:prstGeom>
              <a:solidFill>
                <a:srgbClr val="7030A0"/>
              </a:solidFill>
              <a:ln w="44450">
                <a:solidFill>
                  <a:srgbClr val="7030A0"/>
                </a:solidFill>
              </a:ln>
            </p:spPr>
            <p:style>
              <a:lnRef idx="1">
                <a:schemeClr val="accent1"/>
              </a:lnRef>
              <a:fillRef idx="0">
                <a:schemeClr val="accent1"/>
              </a:fillRef>
              <a:effectRef idx="0">
                <a:schemeClr val="accent1"/>
              </a:effectRef>
              <a:fontRef idx="minor">
                <a:schemeClr val="tx1"/>
              </a:fontRef>
            </p:style>
          </p:cxnSp>
        </p:grpSp>
        <p:grpSp>
          <p:nvGrpSpPr>
            <p:cNvPr id="131" name="Group 130">
              <a:extLst>
                <a:ext uri="{FF2B5EF4-FFF2-40B4-BE49-F238E27FC236}">
                  <a16:creationId xmlns:a16="http://schemas.microsoft.com/office/drawing/2014/main" id="{4DF9F5F5-269B-4AAF-B254-1C7DAE448248}"/>
                </a:ext>
              </a:extLst>
            </p:cNvPr>
            <p:cNvGrpSpPr/>
            <p:nvPr/>
          </p:nvGrpSpPr>
          <p:grpSpPr>
            <a:xfrm rot="16442446" flipH="1">
              <a:off x="5069061" y="2178722"/>
              <a:ext cx="441961" cy="701041"/>
              <a:chOff x="3658817" y="2592532"/>
              <a:chExt cx="441961" cy="701041"/>
            </a:xfrm>
          </p:grpSpPr>
          <p:sp>
            <p:nvSpPr>
              <p:cNvPr id="141" name="Block Arc 140">
                <a:extLst>
                  <a:ext uri="{FF2B5EF4-FFF2-40B4-BE49-F238E27FC236}">
                    <a16:creationId xmlns:a16="http://schemas.microsoft.com/office/drawing/2014/main" id="{BF3EB739-4137-4B09-987A-81D8D4308400}"/>
                  </a:ext>
                </a:extLst>
              </p:cNvPr>
              <p:cNvSpPr/>
              <p:nvPr/>
            </p:nvSpPr>
            <p:spPr>
              <a:xfrm rot="8624805" flipV="1">
                <a:off x="3902657" y="2813039"/>
                <a:ext cx="198121" cy="480534"/>
              </a:xfrm>
              <a:prstGeom prst="blockArc">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cxnSp>
            <p:nvCxnSpPr>
              <p:cNvPr id="142" name="Straight Connector 141">
                <a:extLst>
                  <a:ext uri="{FF2B5EF4-FFF2-40B4-BE49-F238E27FC236}">
                    <a16:creationId xmlns:a16="http://schemas.microsoft.com/office/drawing/2014/main" id="{81A00489-FAF9-4F3C-82D7-1E46CD694425}"/>
                  </a:ext>
                </a:extLst>
              </p:cNvPr>
              <p:cNvCxnSpPr/>
              <p:nvPr/>
            </p:nvCxnSpPr>
            <p:spPr>
              <a:xfrm flipH="1" flipV="1">
                <a:off x="3658817" y="2592532"/>
                <a:ext cx="233680" cy="307181"/>
              </a:xfrm>
              <a:prstGeom prst="line">
                <a:avLst/>
              </a:prstGeom>
              <a:ln w="444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sp>
          <p:nvSpPr>
            <p:cNvPr id="132" name="Oval 131">
              <a:extLst>
                <a:ext uri="{FF2B5EF4-FFF2-40B4-BE49-F238E27FC236}">
                  <a16:creationId xmlns:a16="http://schemas.microsoft.com/office/drawing/2014/main" id="{C8638A4F-CD88-4D8E-8D5D-A186D73C1622}"/>
                </a:ext>
              </a:extLst>
            </p:cNvPr>
            <p:cNvSpPr/>
            <p:nvPr/>
          </p:nvSpPr>
          <p:spPr>
            <a:xfrm>
              <a:off x="4136608" y="1456762"/>
              <a:ext cx="1080000" cy="1080000"/>
            </a:xfrm>
            <a:prstGeom prst="ellipse">
              <a:avLst/>
            </a:prstGeom>
            <a:solidFill>
              <a:srgbClr val="0486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3" name="Moon 132">
              <a:extLst>
                <a:ext uri="{FF2B5EF4-FFF2-40B4-BE49-F238E27FC236}">
                  <a16:creationId xmlns:a16="http://schemas.microsoft.com/office/drawing/2014/main" id="{3115E15E-2245-4EAD-81C4-DEE84B9D7ECA}"/>
                </a:ext>
              </a:extLst>
            </p:cNvPr>
            <p:cNvSpPr/>
            <p:nvPr/>
          </p:nvSpPr>
          <p:spPr>
            <a:xfrm rot="16200000">
              <a:off x="4599057" y="1972173"/>
              <a:ext cx="175294" cy="589520"/>
            </a:xfrm>
            <a:prstGeom prst="moon">
              <a:avLst>
                <a:gd name="adj" fmla="val 875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34" name="Straight Connector 133">
              <a:extLst>
                <a:ext uri="{FF2B5EF4-FFF2-40B4-BE49-F238E27FC236}">
                  <a16:creationId xmlns:a16="http://schemas.microsoft.com/office/drawing/2014/main" id="{D291125C-D87C-4AAA-B366-4534AB04FD9A}"/>
                </a:ext>
              </a:extLst>
            </p:cNvPr>
            <p:cNvCxnSpPr>
              <a:cxnSpLocks/>
            </p:cNvCxnSpPr>
            <p:nvPr/>
          </p:nvCxnSpPr>
          <p:spPr>
            <a:xfrm>
              <a:off x="4358935" y="1734837"/>
              <a:ext cx="235881" cy="294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48DB8779-1998-4C42-95CD-DCCA07D9C7B7}"/>
                </a:ext>
              </a:extLst>
            </p:cNvPr>
            <p:cNvCxnSpPr>
              <a:cxnSpLocks/>
            </p:cNvCxnSpPr>
            <p:nvPr/>
          </p:nvCxnSpPr>
          <p:spPr>
            <a:xfrm flipH="1">
              <a:off x="4761630" y="1737388"/>
              <a:ext cx="219834" cy="1806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6" name="Oval 135">
              <a:extLst>
                <a:ext uri="{FF2B5EF4-FFF2-40B4-BE49-F238E27FC236}">
                  <a16:creationId xmlns:a16="http://schemas.microsoft.com/office/drawing/2014/main" id="{C9E8C4CA-B8C1-4ADF-8FAF-C08AA3474979}"/>
                </a:ext>
              </a:extLst>
            </p:cNvPr>
            <p:cNvSpPr/>
            <p:nvPr/>
          </p:nvSpPr>
          <p:spPr>
            <a:xfrm>
              <a:off x="4379751" y="1803718"/>
              <a:ext cx="176414" cy="14643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7" name="Oval 136">
              <a:extLst>
                <a:ext uri="{FF2B5EF4-FFF2-40B4-BE49-F238E27FC236}">
                  <a16:creationId xmlns:a16="http://schemas.microsoft.com/office/drawing/2014/main" id="{DBFEDFD3-863E-43EE-8CFD-6CCD8BB090C2}"/>
                </a:ext>
              </a:extLst>
            </p:cNvPr>
            <p:cNvSpPr/>
            <p:nvPr/>
          </p:nvSpPr>
          <p:spPr>
            <a:xfrm>
              <a:off x="4780841" y="1803718"/>
              <a:ext cx="176414" cy="14643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38" name="Group 137">
              <a:extLst>
                <a:ext uri="{FF2B5EF4-FFF2-40B4-BE49-F238E27FC236}">
                  <a16:creationId xmlns:a16="http://schemas.microsoft.com/office/drawing/2014/main" id="{FF2B0FB0-6F62-44EE-AD09-29F778974ACC}"/>
                </a:ext>
              </a:extLst>
            </p:cNvPr>
            <p:cNvGrpSpPr/>
            <p:nvPr/>
          </p:nvGrpSpPr>
          <p:grpSpPr>
            <a:xfrm>
              <a:off x="4201674" y="1327298"/>
              <a:ext cx="957892" cy="383703"/>
              <a:chOff x="4204335" y="2366010"/>
              <a:chExt cx="786765" cy="480060"/>
            </a:xfrm>
          </p:grpSpPr>
          <p:sp>
            <p:nvSpPr>
              <p:cNvPr id="139" name="Freeform: Shape 138">
                <a:extLst>
                  <a:ext uri="{FF2B5EF4-FFF2-40B4-BE49-F238E27FC236}">
                    <a16:creationId xmlns:a16="http://schemas.microsoft.com/office/drawing/2014/main" id="{D2BBE7B2-B2CC-48AA-9D65-DC171CE24111}"/>
                  </a:ext>
                </a:extLst>
              </p:cNvPr>
              <p:cNvSpPr/>
              <p:nvPr/>
            </p:nvSpPr>
            <p:spPr>
              <a:xfrm>
                <a:off x="4204335" y="2366010"/>
                <a:ext cx="786765" cy="480060"/>
              </a:xfrm>
              <a:custGeom>
                <a:avLst/>
                <a:gdLst>
                  <a:gd name="connsiteX0" fmla="*/ 0 w 786765"/>
                  <a:gd name="connsiteY0" fmla="*/ 468630 h 480060"/>
                  <a:gd name="connsiteX1" fmla="*/ 163830 w 786765"/>
                  <a:gd name="connsiteY1" fmla="*/ 480060 h 480060"/>
                  <a:gd name="connsiteX2" fmla="*/ 748665 w 786765"/>
                  <a:gd name="connsiteY2" fmla="*/ 217170 h 480060"/>
                  <a:gd name="connsiteX3" fmla="*/ 786765 w 786765"/>
                  <a:gd name="connsiteY3" fmla="*/ 171450 h 480060"/>
                  <a:gd name="connsiteX4" fmla="*/ 781050 w 786765"/>
                  <a:gd name="connsiteY4" fmla="*/ 137160 h 480060"/>
                  <a:gd name="connsiteX5" fmla="*/ 615315 w 786765"/>
                  <a:gd name="connsiteY5" fmla="*/ 41910 h 480060"/>
                  <a:gd name="connsiteX6" fmla="*/ 388620 w 786765"/>
                  <a:gd name="connsiteY6" fmla="*/ 0 h 480060"/>
                  <a:gd name="connsiteX7" fmla="*/ 266700 w 786765"/>
                  <a:gd name="connsiteY7" fmla="*/ 32385 h 480060"/>
                  <a:gd name="connsiteX8" fmla="*/ 89535 w 786765"/>
                  <a:gd name="connsiteY8" fmla="*/ 140970 h 480060"/>
                  <a:gd name="connsiteX9" fmla="*/ 3810 w 786765"/>
                  <a:gd name="connsiteY9" fmla="*/ 335280 h 480060"/>
                  <a:gd name="connsiteX10" fmla="*/ 0 w 786765"/>
                  <a:gd name="connsiteY10" fmla="*/ 468630 h 480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86765" h="480060">
                    <a:moveTo>
                      <a:pt x="0" y="468630"/>
                    </a:moveTo>
                    <a:lnTo>
                      <a:pt x="163830" y="480060"/>
                    </a:lnTo>
                    <a:lnTo>
                      <a:pt x="748665" y="217170"/>
                    </a:lnTo>
                    <a:lnTo>
                      <a:pt x="786765" y="171450"/>
                    </a:lnTo>
                    <a:lnTo>
                      <a:pt x="781050" y="137160"/>
                    </a:lnTo>
                    <a:lnTo>
                      <a:pt x="615315" y="41910"/>
                    </a:lnTo>
                    <a:lnTo>
                      <a:pt x="388620" y="0"/>
                    </a:lnTo>
                    <a:lnTo>
                      <a:pt x="266700" y="32385"/>
                    </a:lnTo>
                    <a:lnTo>
                      <a:pt x="89535" y="140970"/>
                    </a:lnTo>
                    <a:lnTo>
                      <a:pt x="3810" y="335280"/>
                    </a:lnTo>
                    <a:lnTo>
                      <a:pt x="0" y="468630"/>
                    </a:lnTo>
                    <a:close/>
                  </a:path>
                </a:pathLst>
              </a:cu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0" name="Freeform: Shape 139">
                <a:extLst>
                  <a:ext uri="{FF2B5EF4-FFF2-40B4-BE49-F238E27FC236}">
                    <a16:creationId xmlns:a16="http://schemas.microsoft.com/office/drawing/2014/main" id="{79FB349F-94B8-426D-B355-E3346F9A80D9}"/>
                  </a:ext>
                </a:extLst>
              </p:cNvPr>
              <p:cNvSpPr/>
              <p:nvPr/>
            </p:nvSpPr>
            <p:spPr>
              <a:xfrm>
                <a:off x="4497705" y="2515505"/>
                <a:ext cx="493395" cy="274320"/>
              </a:xfrm>
              <a:custGeom>
                <a:avLst/>
                <a:gdLst>
                  <a:gd name="connsiteX0" fmla="*/ 0 w 470535"/>
                  <a:gd name="connsiteY0" fmla="*/ 243840 h 274320"/>
                  <a:gd name="connsiteX1" fmla="*/ 419100 w 470535"/>
                  <a:gd name="connsiteY1" fmla="*/ 274320 h 274320"/>
                  <a:gd name="connsiteX2" fmla="*/ 449580 w 470535"/>
                  <a:gd name="connsiteY2" fmla="*/ 238125 h 274320"/>
                  <a:gd name="connsiteX3" fmla="*/ 455295 w 470535"/>
                  <a:gd name="connsiteY3" fmla="*/ 163830 h 274320"/>
                  <a:gd name="connsiteX4" fmla="*/ 470535 w 470535"/>
                  <a:gd name="connsiteY4" fmla="*/ 13335 h 274320"/>
                  <a:gd name="connsiteX5" fmla="*/ 464820 w 470535"/>
                  <a:gd name="connsiteY5" fmla="*/ 0 h 274320"/>
                  <a:gd name="connsiteX6" fmla="*/ 417195 w 470535"/>
                  <a:gd name="connsiteY6" fmla="*/ 59055 h 274320"/>
                  <a:gd name="connsiteX7" fmla="*/ 0 w 470535"/>
                  <a:gd name="connsiteY7" fmla="*/ 243840 h 274320"/>
                  <a:gd name="connsiteX0" fmla="*/ 0 w 493395"/>
                  <a:gd name="connsiteY0" fmla="*/ 272415 h 274320"/>
                  <a:gd name="connsiteX1" fmla="*/ 441960 w 493395"/>
                  <a:gd name="connsiteY1" fmla="*/ 274320 h 274320"/>
                  <a:gd name="connsiteX2" fmla="*/ 472440 w 493395"/>
                  <a:gd name="connsiteY2" fmla="*/ 238125 h 274320"/>
                  <a:gd name="connsiteX3" fmla="*/ 478155 w 493395"/>
                  <a:gd name="connsiteY3" fmla="*/ 163830 h 274320"/>
                  <a:gd name="connsiteX4" fmla="*/ 493395 w 493395"/>
                  <a:gd name="connsiteY4" fmla="*/ 13335 h 274320"/>
                  <a:gd name="connsiteX5" fmla="*/ 487680 w 493395"/>
                  <a:gd name="connsiteY5" fmla="*/ 0 h 274320"/>
                  <a:gd name="connsiteX6" fmla="*/ 440055 w 493395"/>
                  <a:gd name="connsiteY6" fmla="*/ 59055 h 274320"/>
                  <a:gd name="connsiteX7" fmla="*/ 0 w 493395"/>
                  <a:gd name="connsiteY7" fmla="*/ 272415 h 274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3395" h="274320">
                    <a:moveTo>
                      <a:pt x="0" y="272415"/>
                    </a:moveTo>
                    <a:lnTo>
                      <a:pt x="441960" y="274320"/>
                    </a:lnTo>
                    <a:lnTo>
                      <a:pt x="472440" y="238125"/>
                    </a:lnTo>
                    <a:lnTo>
                      <a:pt x="478155" y="163830"/>
                    </a:lnTo>
                    <a:lnTo>
                      <a:pt x="493395" y="13335"/>
                    </a:lnTo>
                    <a:lnTo>
                      <a:pt x="487680" y="0"/>
                    </a:lnTo>
                    <a:lnTo>
                      <a:pt x="440055" y="59055"/>
                    </a:lnTo>
                    <a:lnTo>
                      <a:pt x="0" y="272415"/>
                    </a:lnTo>
                    <a:close/>
                  </a:path>
                </a:pathLst>
              </a:custGeom>
              <a:solidFill>
                <a:srgbClr val="1724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grpSp>
        <p:nvGrpSpPr>
          <p:cNvPr id="156" name="Group 155">
            <a:extLst>
              <a:ext uri="{FF2B5EF4-FFF2-40B4-BE49-F238E27FC236}">
                <a16:creationId xmlns:a16="http://schemas.microsoft.com/office/drawing/2014/main" id="{FFD44FDD-C0D7-4DF7-87AF-89BE0B2F4B35}"/>
              </a:ext>
            </a:extLst>
          </p:cNvPr>
          <p:cNvGrpSpPr/>
          <p:nvPr/>
        </p:nvGrpSpPr>
        <p:grpSpPr>
          <a:xfrm>
            <a:off x="5449327" y="1303467"/>
            <a:ext cx="2180211" cy="1701579"/>
            <a:chOff x="3607400" y="1303467"/>
            <a:chExt cx="2180211" cy="1701579"/>
          </a:xfrm>
        </p:grpSpPr>
        <p:grpSp>
          <p:nvGrpSpPr>
            <p:cNvPr id="157" name="Group 156">
              <a:extLst>
                <a:ext uri="{FF2B5EF4-FFF2-40B4-BE49-F238E27FC236}">
                  <a16:creationId xmlns:a16="http://schemas.microsoft.com/office/drawing/2014/main" id="{30227BE7-26D6-46E8-93B0-B9A05F989913}"/>
                </a:ext>
              </a:extLst>
            </p:cNvPr>
            <p:cNvGrpSpPr/>
            <p:nvPr/>
          </p:nvGrpSpPr>
          <p:grpSpPr>
            <a:xfrm flipH="1">
              <a:off x="4028928" y="2304005"/>
              <a:ext cx="441961" cy="701041"/>
              <a:chOff x="3658817" y="2592532"/>
              <a:chExt cx="441961" cy="701041"/>
            </a:xfrm>
          </p:grpSpPr>
          <p:sp>
            <p:nvSpPr>
              <p:cNvPr id="185" name="Block Arc 184">
                <a:extLst>
                  <a:ext uri="{FF2B5EF4-FFF2-40B4-BE49-F238E27FC236}">
                    <a16:creationId xmlns:a16="http://schemas.microsoft.com/office/drawing/2014/main" id="{958C1BDE-8CE5-4501-802D-64456137F6C4}"/>
                  </a:ext>
                </a:extLst>
              </p:cNvPr>
              <p:cNvSpPr/>
              <p:nvPr/>
            </p:nvSpPr>
            <p:spPr>
              <a:xfrm rot="8624805" flipV="1">
                <a:off x="3902657" y="2813039"/>
                <a:ext cx="198121" cy="480534"/>
              </a:xfrm>
              <a:prstGeom prst="blockArc">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cxnSp>
            <p:nvCxnSpPr>
              <p:cNvPr id="186" name="Straight Connector 185">
                <a:extLst>
                  <a:ext uri="{FF2B5EF4-FFF2-40B4-BE49-F238E27FC236}">
                    <a16:creationId xmlns:a16="http://schemas.microsoft.com/office/drawing/2014/main" id="{20E8E587-601B-4797-AFB5-0F90948C5F44}"/>
                  </a:ext>
                </a:extLst>
              </p:cNvPr>
              <p:cNvCxnSpPr/>
              <p:nvPr/>
            </p:nvCxnSpPr>
            <p:spPr>
              <a:xfrm flipH="1" flipV="1">
                <a:off x="3658817" y="2592532"/>
                <a:ext cx="233680" cy="307181"/>
              </a:xfrm>
              <a:prstGeom prst="line">
                <a:avLst/>
              </a:prstGeom>
              <a:ln w="444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grpSp>
          <p:nvGrpSpPr>
            <p:cNvPr id="158" name="Group 157">
              <a:extLst>
                <a:ext uri="{FF2B5EF4-FFF2-40B4-BE49-F238E27FC236}">
                  <a16:creationId xmlns:a16="http://schemas.microsoft.com/office/drawing/2014/main" id="{50861AA3-5206-484D-8C92-A9DCAB78300E}"/>
                </a:ext>
              </a:extLst>
            </p:cNvPr>
            <p:cNvGrpSpPr/>
            <p:nvPr/>
          </p:nvGrpSpPr>
          <p:grpSpPr>
            <a:xfrm rot="3205237" flipV="1">
              <a:off x="5216110" y="1746943"/>
              <a:ext cx="441961" cy="701041"/>
              <a:chOff x="3658817" y="2592532"/>
              <a:chExt cx="441961" cy="701041"/>
            </a:xfrm>
          </p:grpSpPr>
          <p:sp>
            <p:nvSpPr>
              <p:cNvPr id="183" name="Block Arc 182">
                <a:extLst>
                  <a:ext uri="{FF2B5EF4-FFF2-40B4-BE49-F238E27FC236}">
                    <a16:creationId xmlns:a16="http://schemas.microsoft.com/office/drawing/2014/main" id="{5AFFF897-76E0-4F61-B87A-3F78355F65BC}"/>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184" name="Straight Connector 183">
                <a:extLst>
                  <a:ext uri="{FF2B5EF4-FFF2-40B4-BE49-F238E27FC236}">
                    <a16:creationId xmlns:a16="http://schemas.microsoft.com/office/drawing/2014/main" id="{DBDEFE88-246F-4F7E-B889-4D85C9250AB8}"/>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59" name="Group 158">
              <a:extLst>
                <a:ext uri="{FF2B5EF4-FFF2-40B4-BE49-F238E27FC236}">
                  <a16:creationId xmlns:a16="http://schemas.microsoft.com/office/drawing/2014/main" id="{08A3B952-40DE-4D2B-8D87-9255B68C85A0}"/>
                </a:ext>
              </a:extLst>
            </p:cNvPr>
            <p:cNvGrpSpPr/>
            <p:nvPr/>
          </p:nvGrpSpPr>
          <p:grpSpPr>
            <a:xfrm rot="21348053" flipH="1" flipV="1">
              <a:off x="3845858" y="1303467"/>
              <a:ext cx="441961" cy="701041"/>
              <a:chOff x="3658817" y="2592532"/>
              <a:chExt cx="441961" cy="701041"/>
            </a:xfrm>
          </p:grpSpPr>
          <p:sp>
            <p:nvSpPr>
              <p:cNvPr id="181" name="Block Arc 180">
                <a:extLst>
                  <a:ext uri="{FF2B5EF4-FFF2-40B4-BE49-F238E27FC236}">
                    <a16:creationId xmlns:a16="http://schemas.microsoft.com/office/drawing/2014/main" id="{A3B58CB9-306D-4F5E-95DC-29EEC566C5F8}"/>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182" name="Straight Connector 181">
                <a:extLst>
                  <a:ext uri="{FF2B5EF4-FFF2-40B4-BE49-F238E27FC236}">
                    <a16:creationId xmlns:a16="http://schemas.microsoft.com/office/drawing/2014/main" id="{C09506F3-E1C5-4B0E-B7A5-5680D5FDEA90}"/>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60" name="Group 159">
              <a:extLst>
                <a:ext uri="{FF2B5EF4-FFF2-40B4-BE49-F238E27FC236}">
                  <a16:creationId xmlns:a16="http://schemas.microsoft.com/office/drawing/2014/main" id="{4175744B-5E1E-42B0-AD34-EBC423B68A59}"/>
                </a:ext>
              </a:extLst>
            </p:cNvPr>
            <p:cNvGrpSpPr/>
            <p:nvPr/>
          </p:nvGrpSpPr>
          <p:grpSpPr>
            <a:xfrm rot="1418360" flipH="1">
              <a:off x="3839410" y="2049890"/>
              <a:ext cx="441961" cy="701041"/>
              <a:chOff x="3658817" y="2592532"/>
              <a:chExt cx="441961" cy="701041"/>
            </a:xfrm>
          </p:grpSpPr>
          <p:sp>
            <p:nvSpPr>
              <p:cNvPr id="179" name="Block Arc 178">
                <a:extLst>
                  <a:ext uri="{FF2B5EF4-FFF2-40B4-BE49-F238E27FC236}">
                    <a16:creationId xmlns:a16="http://schemas.microsoft.com/office/drawing/2014/main" id="{0F908F47-B5B6-4FA0-A1F8-1BB13E79E9D6}"/>
                  </a:ext>
                </a:extLst>
              </p:cNvPr>
              <p:cNvSpPr/>
              <p:nvPr/>
            </p:nvSpPr>
            <p:spPr>
              <a:xfrm rot="8624805" flipV="1">
                <a:off x="3902657" y="2813039"/>
                <a:ext cx="198121" cy="480534"/>
              </a:xfrm>
              <a:prstGeom prst="blockArc">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180" name="Straight Connector 179">
                <a:extLst>
                  <a:ext uri="{FF2B5EF4-FFF2-40B4-BE49-F238E27FC236}">
                    <a16:creationId xmlns:a16="http://schemas.microsoft.com/office/drawing/2014/main" id="{D0D2D317-B86C-41E1-9294-3D8BABD3B819}"/>
                  </a:ext>
                </a:extLst>
              </p:cNvPr>
              <p:cNvCxnSpPr/>
              <p:nvPr/>
            </p:nvCxnSpPr>
            <p:spPr>
              <a:xfrm flipH="1" flipV="1">
                <a:off x="3658817" y="2592532"/>
                <a:ext cx="233680" cy="307181"/>
              </a:xfrm>
              <a:prstGeom prst="line">
                <a:avLst/>
              </a:prstGeom>
              <a:solidFill>
                <a:schemeClr val="accent6">
                  <a:lumMod val="75000"/>
                </a:schemeClr>
              </a:solidFill>
              <a:ln w="44450">
                <a:solidFill>
                  <a:srgbClr val="00B050"/>
                </a:solidFill>
              </a:ln>
            </p:spPr>
            <p:style>
              <a:lnRef idx="1">
                <a:schemeClr val="accent1"/>
              </a:lnRef>
              <a:fillRef idx="0">
                <a:schemeClr val="accent1"/>
              </a:fillRef>
              <a:effectRef idx="0">
                <a:schemeClr val="accent1"/>
              </a:effectRef>
              <a:fontRef idx="minor">
                <a:schemeClr val="tx1"/>
              </a:fontRef>
            </p:style>
          </p:cxnSp>
        </p:grpSp>
        <p:grpSp>
          <p:nvGrpSpPr>
            <p:cNvPr id="161" name="Group 160">
              <a:extLst>
                <a:ext uri="{FF2B5EF4-FFF2-40B4-BE49-F238E27FC236}">
                  <a16:creationId xmlns:a16="http://schemas.microsoft.com/office/drawing/2014/main" id="{D593AAFA-DD2D-4B05-BDAB-BF374FBBE042}"/>
                </a:ext>
              </a:extLst>
            </p:cNvPr>
            <p:cNvGrpSpPr/>
            <p:nvPr/>
          </p:nvGrpSpPr>
          <p:grpSpPr>
            <a:xfrm rot="13943767" flipV="1">
              <a:off x="3736940" y="1698542"/>
              <a:ext cx="441961" cy="701041"/>
              <a:chOff x="3659107" y="2588999"/>
              <a:chExt cx="441961" cy="701041"/>
            </a:xfrm>
          </p:grpSpPr>
          <p:sp>
            <p:nvSpPr>
              <p:cNvPr id="177" name="Block Arc 176">
                <a:extLst>
                  <a:ext uri="{FF2B5EF4-FFF2-40B4-BE49-F238E27FC236}">
                    <a16:creationId xmlns:a16="http://schemas.microsoft.com/office/drawing/2014/main" id="{8D1DC2F2-526F-4045-904E-73E0B3663937}"/>
                  </a:ext>
                </a:extLst>
              </p:cNvPr>
              <p:cNvSpPr/>
              <p:nvPr/>
            </p:nvSpPr>
            <p:spPr>
              <a:xfrm rot="8624805" flipV="1">
                <a:off x="3902947" y="2809506"/>
                <a:ext cx="198121" cy="480534"/>
              </a:xfrm>
              <a:prstGeom prst="blockArc">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178" name="Straight Connector 177">
                <a:extLst>
                  <a:ext uri="{FF2B5EF4-FFF2-40B4-BE49-F238E27FC236}">
                    <a16:creationId xmlns:a16="http://schemas.microsoft.com/office/drawing/2014/main" id="{1788F376-F3B0-48D4-BFAE-0B99ACF9F770}"/>
                  </a:ext>
                </a:extLst>
              </p:cNvPr>
              <p:cNvCxnSpPr/>
              <p:nvPr/>
            </p:nvCxnSpPr>
            <p:spPr>
              <a:xfrm flipH="1" flipV="1">
                <a:off x="3659107" y="2588999"/>
                <a:ext cx="233680" cy="307181"/>
              </a:xfrm>
              <a:prstGeom prst="line">
                <a:avLst/>
              </a:prstGeom>
              <a:solidFill>
                <a:srgbClr val="7030A0"/>
              </a:solidFill>
              <a:ln w="44450">
                <a:solidFill>
                  <a:srgbClr val="7030A0"/>
                </a:solidFill>
              </a:ln>
            </p:spPr>
            <p:style>
              <a:lnRef idx="1">
                <a:schemeClr val="accent1"/>
              </a:lnRef>
              <a:fillRef idx="0">
                <a:schemeClr val="accent1"/>
              </a:fillRef>
              <a:effectRef idx="0">
                <a:schemeClr val="accent1"/>
              </a:effectRef>
              <a:fontRef idx="minor">
                <a:schemeClr val="tx1"/>
              </a:fontRef>
            </p:style>
          </p:cxnSp>
        </p:grpSp>
        <p:grpSp>
          <p:nvGrpSpPr>
            <p:cNvPr id="162" name="Group 161">
              <a:extLst>
                <a:ext uri="{FF2B5EF4-FFF2-40B4-BE49-F238E27FC236}">
                  <a16:creationId xmlns:a16="http://schemas.microsoft.com/office/drawing/2014/main" id="{EAF79DF4-78B2-4450-B268-EA44D871D4B7}"/>
                </a:ext>
              </a:extLst>
            </p:cNvPr>
            <p:cNvGrpSpPr/>
            <p:nvPr/>
          </p:nvGrpSpPr>
          <p:grpSpPr>
            <a:xfrm rot="1804391" flipV="1">
              <a:off x="5108199" y="1319891"/>
              <a:ext cx="441961" cy="701041"/>
              <a:chOff x="3659107" y="2588999"/>
              <a:chExt cx="441961" cy="701041"/>
            </a:xfrm>
          </p:grpSpPr>
          <p:sp>
            <p:nvSpPr>
              <p:cNvPr id="175" name="Block Arc 174">
                <a:extLst>
                  <a:ext uri="{FF2B5EF4-FFF2-40B4-BE49-F238E27FC236}">
                    <a16:creationId xmlns:a16="http://schemas.microsoft.com/office/drawing/2014/main" id="{39627BB7-6283-40B6-9A35-5D6A6C7491E6}"/>
                  </a:ext>
                </a:extLst>
              </p:cNvPr>
              <p:cNvSpPr/>
              <p:nvPr/>
            </p:nvSpPr>
            <p:spPr>
              <a:xfrm rot="8624805" flipV="1">
                <a:off x="3902947" y="2809506"/>
                <a:ext cx="198121" cy="480534"/>
              </a:xfrm>
              <a:prstGeom prst="blockArc">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176" name="Straight Connector 175">
                <a:extLst>
                  <a:ext uri="{FF2B5EF4-FFF2-40B4-BE49-F238E27FC236}">
                    <a16:creationId xmlns:a16="http://schemas.microsoft.com/office/drawing/2014/main" id="{17B8C923-724B-40BB-A857-A950E4881116}"/>
                  </a:ext>
                </a:extLst>
              </p:cNvPr>
              <p:cNvCxnSpPr/>
              <p:nvPr/>
            </p:nvCxnSpPr>
            <p:spPr>
              <a:xfrm flipH="1" flipV="1">
                <a:off x="3659107" y="2588999"/>
                <a:ext cx="233680" cy="307181"/>
              </a:xfrm>
              <a:prstGeom prst="line">
                <a:avLst/>
              </a:prstGeom>
              <a:solidFill>
                <a:srgbClr val="7030A0"/>
              </a:solidFill>
              <a:ln w="44450">
                <a:solidFill>
                  <a:srgbClr val="7030A0"/>
                </a:solidFill>
              </a:ln>
            </p:spPr>
            <p:style>
              <a:lnRef idx="1">
                <a:schemeClr val="accent1"/>
              </a:lnRef>
              <a:fillRef idx="0">
                <a:schemeClr val="accent1"/>
              </a:fillRef>
              <a:effectRef idx="0">
                <a:schemeClr val="accent1"/>
              </a:effectRef>
              <a:fontRef idx="minor">
                <a:schemeClr val="tx1"/>
              </a:fontRef>
            </p:style>
          </p:cxnSp>
        </p:grpSp>
        <p:grpSp>
          <p:nvGrpSpPr>
            <p:cNvPr id="163" name="Group 162">
              <a:extLst>
                <a:ext uri="{FF2B5EF4-FFF2-40B4-BE49-F238E27FC236}">
                  <a16:creationId xmlns:a16="http://schemas.microsoft.com/office/drawing/2014/main" id="{E23CE78B-8389-4667-A060-E6E88BF3066D}"/>
                </a:ext>
              </a:extLst>
            </p:cNvPr>
            <p:cNvGrpSpPr/>
            <p:nvPr/>
          </p:nvGrpSpPr>
          <p:grpSpPr>
            <a:xfrm rot="16442446" flipH="1">
              <a:off x="5069061" y="2178722"/>
              <a:ext cx="441961" cy="701041"/>
              <a:chOff x="3658817" y="2592532"/>
              <a:chExt cx="441961" cy="701041"/>
            </a:xfrm>
          </p:grpSpPr>
          <p:sp>
            <p:nvSpPr>
              <p:cNvPr id="173" name="Block Arc 172">
                <a:extLst>
                  <a:ext uri="{FF2B5EF4-FFF2-40B4-BE49-F238E27FC236}">
                    <a16:creationId xmlns:a16="http://schemas.microsoft.com/office/drawing/2014/main" id="{83DC7B75-8B55-473C-B46C-3FA16EBCE0C9}"/>
                  </a:ext>
                </a:extLst>
              </p:cNvPr>
              <p:cNvSpPr/>
              <p:nvPr/>
            </p:nvSpPr>
            <p:spPr>
              <a:xfrm rot="8624805" flipV="1">
                <a:off x="3902657" y="2813039"/>
                <a:ext cx="198121" cy="480534"/>
              </a:xfrm>
              <a:prstGeom prst="blockArc">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cxnSp>
            <p:nvCxnSpPr>
              <p:cNvPr id="174" name="Straight Connector 173">
                <a:extLst>
                  <a:ext uri="{FF2B5EF4-FFF2-40B4-BE49-F238E27FC236}">
                    <a16:creationId xmlns:a16="http://schemas.microsoft.com/office/drawing/2014/main" id="{79C12FDB-132B-4783-95E0-E716852A1BC3}"/>
                  </a:ext>
                </a:extLst>
              </p:cNvPr>
              <p:cNvCxnSpPr/>
              <p:nvPr/>
            </p:nvCxnSpPr>
            <p:spPr>
              <a:xfrm flipH="1" flipV="1">
                <a:off x="3658817" y="2592532"/>
                <a:ext cx="233680" cy="307181"/>
              </a:xfrm>
              <a:prstGeom prst="line">
                <a:avLst/>
              </a:prstGeom>
              <a:ln w="444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sp>
          <p:nvSpPr>
            <p:cNvPr id="164" name="Oval 163">
              <a:extLst>
                <a:ext uri="{FF2B5EF4-FFF2-40B4-BE49-F238E27FC236}">
                  <a16:creationId xmlns:a16="http://schemas.microsoft.com/office/drawing/2014/main" id="{65AE76F6-AEB8-4D7B-B431-59B5764991A2}"/>
                </a:ext>
              </a:extLst>
            </p:cNvPr>
            <p:cNvSpPr/>
            <p:nvPr/>
          </p:nvSpPr>
          <p:spPr>
            <a:xfrm>
              <a:off x="4136608" y="1456762"/>
              <a:ext cx="1080000" cy="1080000"/>
            </a:xfrm>
            <a:prstGeom prst="ellipse">
              <a:avLst/>
            </a:prstGeom>
            <a:solidFill>
              <a:srgbClr val="0486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5" name="Moon 164">
              <a:extLst>
                <a:ext uri="{FF2B5EF4-FFF2-40B4-BE49-F238E27FC236}">
                  <a16:creationId xmlns:a16="http://schemas.microsoft.com/office/drawing/2014/main" id="{06654B74-CE63-4418-877A-E02F27D8F1C2}"/>
                </a:ext>
              </a:extLst>
            </p:cNvPr>
            <p:cNvSpPr/>
            <p:nvPr/>
          </p:nvSpPr>
          <p:spPr>
            <a:xfrm rot="16200000">
              <a:off x="4599057" y="1972173"/>
              <a:ext cx="175294" cy="589520"/>
            </a:xfrm>
            <a:prstGeom prst="moon">
              <a:avLst>
                <a:gd name="adj" fmla="val 875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66" name="Straight Connector 165">
              <a:extLst>
                <a:ext uri="{FF2B5EF4-FFF2-40B4-BE49-F238E27FC236}">
                  <a16:creationId xmlns:a16="http://schemas.microsoft.com/office/drawing/2014/main" id="{35A679C7-D453-4A56-8F82-C713275EEC99}"/>
                </a:ext>
              </a:extLst>
            </p:cNvPr>
            <p:cNvCxnSpPr>
              <a:cxnSpLocks/>
            </p:cNvCxnSpPr>
            <p:nvPr/>
          </p:nvCxnSpPr>
          <p:spPr>
            <a:xfrm>
              <a:off x="4358935" y="1734837"/>
              <a:ext cx="235881" cy="294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id="{A744EA02-BC96-4693-B674-5B89B01CCA04}"/>
                </a:ext>
              </a:extLst>
            </p:cNvPr>
            <p:cNvCxnSpPr>
              <a:cxnSpLocks/>
            </p:cNvCxnSpPr>
            <p:nvPr/>
          </p:nvCxnSpPr>
          <p:spPr>
            <a:xfrm flipH="1">
              <a:off x="4761630" y="1737388"/>
              <a:ext cx="219834" cy="1806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8" name="Oval 167">
              <a:extLst>
                <a:ext uri="{FF2B5EF4-FFF2-40B4-BE49-F238E27FC236}">
                  <a16:creationId xmlns:a16="http://schemas.microsoft.com/office/drawing/2014/main" id="{D6401FDF-DCF1-43D2-A175-2C4488EC431C}"/>
                </a:ext>
              </a:extLst>
            </p:cNvPr>
            <p:cNvSpPr/>
            <p:nvPr/>
          </p:nvSpPr>
          <p:spPr>
            <a:xfrm>
              <a:off x="4379751" y="1803718"/>
              <a:ext cx="176414" cy="14643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9" name="Oval 168">
              <a:extLst>
                <a:ext uri="{FF2B5EF4-FFF2-40B4-BE49-F238E27FC236}">
                  <a16:creationId xmlns:a16="http://schemas.microsoft.com/office/drawing/2014/main" id="{E9AEA70E-60AA-4228-81D1-75B43D926248}"/>
                </a:ext>
              </a:extLst>
            </p:cNvPr>
            <p:cNvSpPr/>
            <p:nvPr/>
          </p:nvSpPr>
          <p:spPr>
            <a:xfrm>
              <a:off x="4780841" y="1803718"/>
              <a:ext cx="176414" cy="14643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70" name="Group 169">
              <a:extLst>
                <a:ext uri="{FF2B5EF4-FFF2-40B4-BE49-F238E27FC236}">
                  <a16:creationId xmlns:a16="http://schemas.microsoft.com/office/drawing/2014/main" id="{68FE5345-8AC8-4120-8B01-3D20D0D67E4D}"/>
                </a:ext>
              </a:extLst>
            </p:cNvPr>
            <p:cNvGrpSpPr/>
            <p:nvPr/>
          </p:nvGrpSpPr>
          <p:grpSpPr>
            <a:xfrm>
              <a:off x="4201674" y="1327298"/>
              <a:ext cx="957892" cy="383703"/>
              <a:chOff x="4204335" y="2366010"/>
              <a:chExt cx="786765" cy="480060"/>
            </a:xfrm>
          </p:grpSpPr>
          <p:sp>
            <p:nvSpPr>
              <p:cNvPr id="171" name="Freeform: Shape 170">
                <a:extLst>
                  <a:ext uri="{FF2B5EF4-FFF2-40B4-BE49-F238E27FC236}">
                    <a16:creationId xmlns:a16="http://schemas.microsoft.com/office/drawing/2014/main" id="{A19D46AF-F8C7-4612-A725-2E3874A5F1D1}"/>
                  </a:ext>
                </a:extLst>
              </p:cNvPr>
              <p:cNvSpPr/>
              <p:nvPr/>
            </p:nvSpPr>
            <p:spPr>
              <a:xfrm>
                <a:off x="4204335" y="2366010"/>
                <a:ext cx="786765" cy="480060"/>
              </a:xfrm>
              <a:custGeom>
                <a:avLst/>
                <a:gdLst>
                  <a:gd name="connsiteX0" fmla="*/ 0 w 786765"/>
                  <a:gd name="connsiteY0" fmla="*/ 468630 h 480060"/>
                  <a:gd name="connsiteX1" fmla="*/ 163830 w 786765"/>
                  <a:gd name="connsiteY1" fmla="*/ 480060 h 480060"/>
                  <a:gd name="connsiteX2" fmla="*/ 748665 w 786765"/>
                  <a:gd name="connsiteY2" fmla="*/ 217170 h 480060"/>
                  <a:gd name="connsiteX3" fmla="*/ 786765 w 786765"/>
                  <a:gd name="connsiteY3" fmla="*/ 171450 h 480060"/>
                  <a:gd name="connsiteX4" fmla="*/ 781050 w 786765"/>
                  <a:gd name="connsiteY4" fmla="*/ 137160 h 480060"/>
                  <a:gd name="connsiteX5" fmla="*/ 615315 w 786765"/>
                  <a:gd name="connsiteY5" fmla="*/ 41910 h 480060"/>
                  <a:gd name="connsiteX6" fmla="*/ 388620 w 786765"/>
                  <a:gd name="connsiteY6" fmla="*/ 0 h 480060"/>
                  <a:gd name="connsiteX7" fmla="*/ 266700 w 786765"/>
                  <a:gd name="connsiteY7" fmla="*/ 32385 h 480060"/>
                  <a:gd name="connsiteX8" fmla="*/ 89535 w 786765"/>
                  <a:gd name="connsiteY8" fmla="*/ 140970 h 480060"/>
                  <a:gd name="connsiteX9" fmla="*/ 3810 w 786765"/>
                  <a:gd name="connsiteY9" fmla="*/ 335280 h 480060"/>
                  <a:gd name="connsiteX10" fmla="*/ 0 w 786765"/>
                  <a:gd name="connsiteY10" fmla="*/ 468630 h 480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86765" h="480060">
                    <a:moveTo>
                      <a:pt x="0" y="468630"/>
                    </a:moveTo>
                    <a:lnTo>
                      <a:pt x="163830" y="480060"/>
                    </a:lnTo>
                    <a:lnTo>
                      <a:pt x="748665" y="217170"/>
                    </a:lnTo>
                    <a:lnTo>
                      <a:pt x="786765" y="171450"/>
                    </a:lnTo>
                    <a:lnTo>
                      <a:pt x="781050" y="137160"/>
                    </a:lnTo>
                    <a:lnTo>
                      <a:pt x="615315" y="41910"/>
                    </a:lnTo>
                    <a:lnTo>
                      <a:pt x="388620" y="0"/>
                    </a:lnTo>
                    <a:lnTo>
                      <a:pt x="266700" y="32385"/>
                    </a:lnTo>
                    <a:lnTo>
                      <a:pt x="89535" y="140970"/>
                    </a:lnTo>
                    <a:lnTo>
                      <a:pt x="3810" y="335280"/>
                    </a:lnTo>
                    <a:lnTo>
                      <a:pt x="0" y="468630"/>
                    </a:lnTo>
                    <a:close/>
                  </a:path>
                </a:pathLst>
              </a:cu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2" name="Freeform: Shape 171">
                <a:extLst>
                  <a:ext uri="{FF2B5EF4-FFF2-40B4-BE49-F238E27FC236}">
                    <a16:creationId xmlns:a16="http://schemas.microsoft.com/office/drawing/2014/main" id="{11599D15-972E-4923-95AF-F80E49BD9264}"/>
                  </a:ext>
                </a:extLst>
              </p:cNvPr>
              <p:cNvSpPr/>
              <p:nvPr/>
            </p:nvSpPr>
            <p:spPr>
              <a:xfrm>
                <a:off x="4497705" y="2515505"/>
                <a:ext cx="493395" cy="274320"/>
              </a:xfrm>
              <a:custGeom>
                <a:avLst/>
                <a:gdLst>
                  <a:gd name="connsiteX0" fmla="*/ 0 w 470535"/>
                  <a:gd name="connsiteY0" fmla="*/ 243840 h 274320"/>
                  <a:gd name="connsiteX1" fmla="*/ 419100 w 470535"/>
                  <a:gd name="connsiteY1" fmla="*/ 274320 h 274320"/>
                  <a:gd name="connsiteX2" fmla="*/ 449580 w 470535"/>
                  <a:gd name="connsiteY2" fmla="*/ 238125 h 274320"/>
                  <a:gd name="connsiteX3" fmla="*/ 455295 w 470535"/>
                  <a:gd name="connsiteY3" fmla="*/ 163830 h 274320"/>
                  <a:gd name="connsiteX4" fmla="*/ 470535 w 470535"/>
                  <a:gd name="connsiteY4" fmla="*/ 13335 h 274320"/>
                  <a:gd name="connsiteX5" fmla="*/ 464820 w 470535"/>
                  <a:gd name="connsiteY5" fmla="*/ 0 h 274320"/>
                  <a:gd name="connsiteX6" fmla="*/ 417195 w 470535"/>
                  <a:gd name="connsiteY6" fmla="*/ 59055 h 274320"/>
                  <a:gd name="connsiteX7" fmla="*/ 0 w 470535"/>
                  <a:gd name="connsiteY7" fmla="*/ 243840 h 274320"/>
                  <a:gd name="connsiteX0" fmla="*/ 0 w 493395"/>
                  <a:gd name="connsiteY0" fmla="*/ 272415 h 274320"/>
                  <a:gd name="connsiteX1" fmla="*/ 441960 w 493395"/>
                  <a:gd name="connsiteY1" fmla="*/ 274320 h 274320"/>
                  <a:gd name="connsiteX2" fmla="*/ 472440 w 493395"/>
                  <a:gd name="connsiteY2" fmla="*/ 238125 h 274320"/>
                  <a:gd name="connsiteX3" fmla="*/ 478155 w 493395"/>
                  <a:gd name="connsiteY3" fmla="*/ 163830 h 274320"/>
                  <a:gd name="connsiteX4" fmla="*/ 493395 w 493395"/>
                  <a:gd name="connsiteY4" fmla="*/ 13335 h 274320"/>
                  <a:gd name="connsiteX5" fmla="*/ 487680 w 493395"/>
                  <a:gd name="connsiteY5" fmla="*/ 0 h 274320"/>
                  <a:gd name="connsiteX6" fmla="*/ 440055 w 493395"/>
                  <a:gd name="connsiteY6" fmla="*/ 59055 h 274320"/>
                  <a:gd name="connsiteX7" fmla="*/ 0 w 493395"/>
                  <a:gd name="connsiteY7" fmla="*/ 272415 h 274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3395" h="274320">
                    <a:moveTo>
                      <a:pt x="0" y="272415"/>
                    </a:moveTo>
                    <a:lnTo>
                      <a:pt x="441960" y="274320"/>
                    </a:lnTo>
                    <a:lnTo>
                      <a:pt x="472440" y="238125"/>
                    </a:lnTo>
                    <a:lnTo>
                      <a:pt x="478155" y="163830"/>
                    </a:lnTo>
                    <a:lnTo>
                      <a:pt x="493395" y="13335"/>
                    </a:lnTo>
                    <a:lnTo>
                      <a:pt x="487680" y="0"/>
                    </a:lnTo>
                    <a:lnTo>
                      <a:pt x="440055" y="59055"/>
                    </a:lnTo>
                    <a:lnTo>
                      <a:pt x="0" y="272415"/>
                    </a:lnTo>
                    <a:close/>
                  </a:path>
                </a:pathLst>
              </a:custGeom>
              <a:solidFill>
                <a:srgbClr val="1724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spTree>
    <p:extLst>
      <p:ext uri="{BB962C8B-B14F-4D97-AF65-F5344CB8AC3E}">
        <p14:creationId xmlns:p14="http://schemas.microsoft.com/office/powerpoint/2010/main" val="41126386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7" name="Group 186">
            <a:extLst>
              <a:ext uri="{FF2B5EF4-FFF2-40B4-BE49-F238E27FC236}">
                <a16:creationId xmlns:a16="http://schemas.microsoft.com/office/drawing/2014/main" id="{F7CF4E42-99BC-4E2C-A9EA-384A36C9E55A}"/>
              </a:ext>
            </a:extLst>
          </p:cNvPr>
          <p:cNvGrpSpPr/>
          <p:nvPr/>
        </p:nvGrpSpPr>
        <p:grpSpPr>
          <a:xfrm>
            <a:off x="3607400" y="804926"/>
            <a:ext cx="2180211" cy="1701579"/>
            <a:chOff x="3607400" y="1303467"/>
            <a:chExt cx="2180211" cy="1701579"/>
          </a:xfrm>
        </p:grpSpPr>
        <p:grpSp>
          <p:nvGrpSpPr>
            <p:cNvPr id="188" name="Group 187">
              <a:extLst>
                <a:ext uri="{FF2B5EF4-FFF2-40B4-BE49-F238E27FC236}">
                  <a16:creationId xmlns:a16="http://schemas.microsoft.com/office/drawing/2014/main" id="{AB711979-25CB-4AC4-9BD7-BC9A042A6BFB}"/>
                </a:ext>
              </a:extLst>
            </p:cNvPr>
            <p:cNvGrpSpPr/>
            <p:nvPr/>
          </p:nvGrpSpPr>
          <p:grpSpPr>
            <a:xfrm flipH="1">
              <a:off x="4028928" y="2304005"/>
              <a:ext cx="441961" cy="701041"/>
              <a:chOff x="3658817" y="2592532"/>
              <a:chExt cx="441961" cy="701041"/>
            </a:xfrm>
          </p:grpSpPr>
          <p:sp>
            <p:nvSpPr>
              <p:cNvPr id="257" name="Block Arc 256">
                <a:extLst>
                  <a:ext uri="{FF2B5EF4-FFF2-40B4-BE49-F238E27FC236}">
                    <a16:creationId xmlns:a16="http://schemas.microsoft.com/office/drawing/2014/main" id="{1955EAC6-492D-4851-AF86-03715DCAB26B}"/>
                  </a:ext>
                </a:extLst>
              </p:cNvPr>
              <p:cNvSpPr/>
              <p:nvPr/>
            </p:nvSpPr>
            <p:spPr>
              <a:xfrm rot="8624805" flipV="1">
                <a:off x="3902657" y="2813039"/>
                <a:ext cx="198121" cy="480534"/>
              </a:xfrm>
              <a:prstGeom prst="blockArc">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cxnSp>
            <p:nvCxnSpPr>
              <p:cNvPr id="258" name="Straight Connector 257">
                <a:extLst>
                  <a:ext uri="{FF2B5EF4-FFF2-40B4-BE49-F238E27FC236}">
                    <a16:creationId xmlns:a16="http://schemas.microsoft.com/office/drawing/2014/main" id="{0ACD89CD-2F8F-4996-8757-CEA6B4F95D33}"/>
                  </a:ext>
                </a:extLst>
              </p:cNvPr>
              <p:cNvCxnSpPr/>
              <p:nvPr/>
            </p:nvCxnSpPr>
            <p:spPr>
              <a:xfrm flipH="1" flipV="1">
                <a:off x="3658817" y="2592532"/>
                <a:ext cx="233680" cy="307181"/>
              </a:xfrm>
              <a:prstGeom prst="line">
                <a:avLst/>
              </a:prstGeom>
              <a:ln w="444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grpSp>
          <p:nvGrpSpPr>
            <p:cNvPr id="189" name="Group 188">
              <a:extLst>
                <a:ext uri="{FF2B5EF4-FFF2-40B4-BE49-F238E27FC236}">
                  <a16:creationId xmlns:a16="http://schemas.microsoft.com/office/drawing/2014/main" id="{6D76D5FE-8051-45A6-AEBA-41478C0A2D21}"/>
                </a:ext>
              </a:extLst>
            </p:cNvPr>
            <p:cNvGrpSpPr/>
            <p:nvPr/>
          </p:nvGrpSpPr>
          <p:grpSpPr>
            <a:xfrm rot="3205237" flipV="1">
              <a:off x="5216110" y="1746943"/>
              <a:ext cx="441961" cy="701041"/>
              <a:chOff x="3658817" y="2592532"/>
              <a:chExt cx="441961" cy="701041"/>
            </a:xfrm>
          </p:grpSpPr>
          <p:sp>
            <p:nvSpPr>
              <p:cNvPr id="255" name="Block Arc 254">
                <a:extLst>
                  <a:ext uri="{FF2B5EF4-FFF2-40B4-BE49-F238E27FC236}">
                    <a16:creationId xmlns:a16="http://schemas.microsoft.com/office/drawing/2014/main" id="{4D0912D8-6EC0-4164-9C02-1319175E6FC4}"/>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256" name="Straight Connector 255">
                <a:extLst>
                  <a:ext uri="{FF2B5EF4-FFF2-40B4-BE49-F238E27FC236}">
                    <a16:creationId xmlns:a16="http://schemas.microsoft.com/office/drawing/2014/main" id="{EE8B16AC-A436-4213-81F1-B97187561838}"/>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90" name="Group 189">
              <a:extLst>
                <a:ext uri="{FF2B5EF4-FFF2-40B4-BE49-F238E27FC236}">
                  <a16:creationId xmlns:a16="http://schemas.microsoft.com/office/drawing/2014/main" id="{3BB4DA3A-B969-4528-A3A9-D601A4BB8F85}"/>
                </a:ext>
              </a:extLst>
            </p:cNvPr>
            <p:cNvGrpSpPr/>
            <p:nvPr/>
          </p:nvGrpSpPr>
          <p:grpSpPr>
            <a:xfrm rot="21348053" flipH="1" flipV="1">
              <a:off x="3845858" y="1303467"/>
              <a:ext cx="441961" cy="701041"/>
              <a:chOff x="3658817" y="2592532"/>
              <a:chExt cx="441961" cy="701041"/>
            </a:xfrm>
          </p:grpSpPr>
          <p:sp>
            <p:nvSpPr>
              <p:cNvPr id="250" name="Block Arc 249">
                <a:extLst>
                  <a:ext uri="{FF2B5EF4-FFF2-40B4-BE49-F238E27FC236}">
                    <a16:creationId xmlns:a16="http://schemas.microsoft.com/office/drawing/2014/main" id="{CC51923D-FD92-4C0B-8FFC-59597219CC51}"/>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251" name="Straight Connector 250">
                <a:extLst>
                  <a:ext uri="{FF2B5EF4-FFF2-40B4-BE49-F238E27FC236}">
                    <a16:creationId xmlns:a16="http://schemas.microsoft.com/office/drawing/2014/main" id="{B9897DF6-07F6-4449-A223-9EA48AB98165}"/>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91" name="Group 190">
              <a:extLst>
                <a:ext uri="{FF2B5EF4-FFF2-40B4-BE49-F238E27FC236}">
                  <a16:creationId xmlns:a16="http://schemas.microsoft.com/office/drawing/2014/main" id="{E03F8D49-9A6D-4393-A0D6-84B20FF4483E}"/>
                </a:ext>
              </a:extLst>
            </p:cNvPr>
            <p:cNvGrpSpPr/>
            <p:nvPr/>
          </p:nvGrpSpPr>
          <p:grpSpPr>
            <a:xfrm rot="1418360" flipH="1">
              <a:off x="3839410" y="2049890"/>
              <a:ext cx="441961" cy="701041"/>
              <a:chOff x="3658817" y="2592532"/>
              <a:chExt cx="441961" cy="701041"/>
            </a:xfrm>
          </p:grpSpPr>
          <p:sp>
            <p:nvSpPr>
              <p:cNvPr id="248" name="Block Arc 247">
                <a:extLst>
                  <a:ext uri="{FF2B5EF4-FFF2-40B4-BE49-F238E27FC236}">
                    <a16:creationId xmlns:a16="http://schemas.microsoft.com/office/drawing/2014/main" id="{57AB1A08-6D17-42A7-BC0F-354889EFDC6D}"/>
                  </a:ext>
                </a:extLst>
              </p:cNvPr>
              <p:cNvSpPr/>
              <p:nvPr/>
            </p:nvSpPr>
            <p:spPr>
              <a:xfrm rot="8624805" flipV="1">
                <a:off x="3902657" y="2813039"/>
                <a:ext cx="198121" cy="480534"/>
              </a:xfrm>
              <a:prstGeom prst="blockArc">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249" name="Straight Connector 248">
                <a:extLst>
                  <a:ext uri="{FF2B5EF4-FFF2-40B4-BE49-F238E27FC236}">
                    <a16:creationId xmlns:a16="http://schemas.microsoft.com/office/drawing/2014/main" id="{0A911ED2-92F3-4798-B835-9F09EA5F1B0E}"/>
                  </a:ext>
                </a:extLst>
              </p:cNvPr>
              <p:cNvCxnSpPr/>
              <p:nvPr/>
            </p:nvCxnSpPr>
            <p:spPr>
              <a:xfrm flipH="1" flipV="1">
                <a:off x="3658817" y="2592532"/>
                <a:ext cx="233680" cy="307181"/>
              </a:xfrm>
              <a:prstGeom prst="line">
                <a:avLst/>
              </a:prstGeom>
              <a:solidFill>
                <a:schemeClr val="accent6">
                  <a:lumMod val="75000"/>
                </a:schemeClr>
              </a:solidFill>
              <a:ln w="44450">
                <a:solidFill>
                  <a:srgbClr val="00B050"/>
                </a:solidFill>
              </a:ln>
            </p:spPr>
            <p:style>
              <a:lnRef idx="1">
                <a:schemeClr val="accent1"/>
              </a:lnRef>
              <a:fillRef idx="0">
                <a:schemeClr val="accent1"/>
              </a:fillRef>
              <a:effectRef idx="0">
                <a:schemeClr val="accent1"/>
              </a:effectRef>
              <a:fontRef idx="minor">
                <a:schemeClr val="tx1"/>
              </a:fontRef>
            </p:style>
          </p:cxnSp>
        </p:grpSp>
        <p:grpSp>
          <p:nvGrpSpPr>
            <p:cNvPr id="192" name="Group 191">
              <a:extLst>
                <a:ext uri="{FF2B5EF4-FFF2-40B4-BE49-F238E27FC236}">
                  <a16:creationId xmlns:a16="http://schemas.microsoft.com/office/drawing/2014/main" id="{2AB5A372-5737-42EE-9924-92584BD065F9}"/>
                </a:ext>
              </a:extLst>
            </p:cNvPr>
            <p:cNvGrpSpPr/>
            <p:nvPr/>
          </p:nvGrpSpPr>
          <p:grpSpPr>
            <a:xfrm rot="13943767" flipV="1">
              <a:off x="3736940" y="1698542"/>
              <a:ext cx="441961" cy="701041"/>
              <a:chOff x="3659107" y="2588999"/>
              <a:chExt cx="441961" cy="701041"/>
            </a:xfrm>
          </p:grpSpPr>
          <p:sp>
            <p:nvSpPr>
              <p:cNvPr id="246" name="Block Arc 245">
                <a:extLst>
                  <a:ext uri="{FF2B5EF4-FFF2-40B4-BE49-F238E27FC236}">
                    <a16:creationId xmlns:a16="http://schemas.microsoft.com/office/drawing/2014/main" id="{A8375467-E978-4DE9-8257-FAF94F32B0BC}"/>
                  </a:ext>
                </a:extLst>
              </p:cNvPr>
              <p:cNvSpPr/>
              <p:nvPr/>
            </p:nvSpPr>
            <p:spPr>
              <a:xfrm rot="8624805" flipV="1">
                <a:off x="3902947" y="2809506"/>
                <a:ext cx="198121" cy="480534"/>
              </a:xfrm>
              <a:prstGeom prst="blockArc">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247" name="Straight Connector 246">
                <a:extLst>
                  <a:ext uri="{FF2B5EF4-FFF2-40B4-BE49-F238E27FC236}">
                    <a16:creationId xmlns:a16="http://schemas.microsoft.com/office/drawing/2014/main" id="{5BD6583B-7C22-4FFE-8FD9-F4FEDCA2DFA1}"/>
                  </a:ext>
                </a:extLst>
              </p:cNvPr>
              <p:cNvCxnSpPr/>
              <p:nvPr/>
            </p:nvCxnSpPr>
            <p:spPr>
              <a:xfrm flipH="1" flipV="1">
                <a:off x="3659107" y="2588999"/>
                <a:ext cx="233680" cy="307181"/>
              </a:xfrm>
              <a:prstGeom prst="line">
                <a:avLst/>
              </a:prstGeom>
              <a:solidFill>
                <a:srgbClr val="7030A0"/>
              </a:solidFill>
              <a:ln w="44450">
                <a:solidFill>
                  <a:srgbClr val="7030A0"/>
                </a:solidFill>
              </a:ln>
            </p:spPr>
            <p:style>
              <a:lnRef idx="1">
                <a:schemeClr val="accent1"/>
              </a:lnRef>
              <a:fillRef idx="0">
                <a:schemeClr val="accent1"/>
              </a:fillRef>
              <a:effectRef idx="0">
                <a:schemeClr val="accent1"/>
              </a:effectRef>
              <a:fontRef idx="minor">
                <a:schemeClr val="tx1"/>
              </a:fontRef>
            </p:style>
          </p:cxnSp>
        </p:grpSp>
        <p:grpSp>
          <p:nvGrpSpPr>
            <p:cNvPr id="193" name="Group 192">
              <a:extLst>
                <a:ext uri="{FF2B5EF4-FFF2-40B4-BE49-F238E27FC236}">
                  <a16:creationId xmlns:a16="http://schemas.microsoft.com/office/drawing/2014/main" id="{4CD5A08D-E5DD-4CF9-8786-486CF91B3890}"/>
                </a:ext>
              </a:extLst>
            </p:cNvPr>
            <p:cNvGrpSpPr/>
            <p:nvPr/>
          </p:nvGrpSpPr>
          <p:grpSpPr>
            <a:xfrm rot="1804391" flipV="1">
              <a:off x="5108199" y="1319891"/>
              <a:ext cx="441961" cy="701041"/>
              <a:chOff x="3659107" y="2588999"/>
              <a:chExt cx="441961" cy="701041"/>
            </a:xfrm>
          </p:grpSpPr>
          <p:sp>
            <p:nvSpPr>
              <p:cNvPr id="244" name="Block Arc 243">
                <a:extLst>
                  <a:ext uri="{FF2B5EF4-FFF2-40B4-BE49-F238E27FC236}">
                    <a16:creationId xmlns:a16="http://schemas.microsoft.com/office/drawing/2014/main" id="{A8312E20-94D5-4137-B870-7D90A7411B26}"/>
                  </a:ext>
                </a:extLst>
              </p:cNvPr>
              <p:cNvSpPr/>
              <p:nvPr/>
            </p:nvSpPr>
            <p:spPr>
              <a:xfrm rot="8624805" flipV="1">
                <a:off x="3902947" y="2809506"/>
                <a:ext cx="198121" cy="480534"/>
              </a:xfrm>
              <a:prstGeom prst="blockArc">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245" name="Straight Connector 244">
                <a:extLst>
                  <a:ext uri="{FF2B5EF4-FFF2-40B4-BE49-F238E27FC236}">
                    <a16:creationId xmlns:a16="http://schemas.microsoft.com/office/drawing/2014/main" id="{36FF1E7E-835D-481E-9521-428AF1D9ED8A}"/>
                  </a:ext>
                </a:extLst>
              </p:cNvPr>
              <p:cNvCxnSpPr/>
              <p:nvPr/>
            </p:nvCxnSpPr>
            <p:spPr>
              <a:xfrm flipH="1" flipV="1">
                <a:off x="3659107" y="2588999"/>
                <a:ext cx="233680" cy="307181"/>
              </a:xfrm>
              <a:prstGeom prst="line">
                <a:avLst/>
              </a:prstGeom>
              <a:solidFill>
                <a:srgbClr val="7030A0"/>
              </a:solidFill>
              <a:ln w="44450">
                <a:solidFill>
                  <a:srgbClr val="7030A0"/>
                </a:solidFill>
              </a:ln>
            </p:spPr>
            <p:style>
              <a:lnRef idx="1">
                <a:schemeClr val="accent1"/>
              </a:lnRef>
              <a:fillRef idx="0">
                <a:schemeClr val="accent1"/>
              </a:fillRef>
              <a:effectRef idx="0">
                <a:schemeClr val="accent1"/>
              </a:effectRef>
              <a:fontRef idx="minor">
                <a:schemeClr val="tx1"/>
              </a:fontRef>
            </p:style>
          </p:cxnSp>
        </p:grpSp>
        <p:grpSp>
          <p:nvGrpSpPr>
            <p:cNvPr id="194" name="Group 193">
              <a:extLst>
                <a:ext uri="{FF2B5EF4-FFF2-40B4-BE49-F238E27FC236}">
                  <a16:creationId xmlns:a16="http://schemas.microsoft.com/office/drawing/2014/main" id="{95412AB1-D449-4B77-9EBC-D9940CB0E49C}"/>
                </a:ext>
              </a:extLst>
            </p:cNvPr>
            <p:cNvGrpSpPr/>
            <p:nvPr/>
          </p:nvGrpSpPr>
          <p:grpSpPr>
            <a:xfrm rot="16442446" flipH="1">
              <a:off x="5069061" y="2178722"/>
              <a:ext cx="441961" cy="701041"/>
              <a:chOff x="3658817" y="2592532"/>
              <a:chExt cx="441961" cy="701041"/>
            </a:xfrm>
          </p:grpSpPr>
          <p:sp>
            <p:nvSpPr>
              <p:cNvPr id="242" name="Block Arc 241">
                <a:extLst>
                  <a:ext uri="{FF2B5EF4-FFF2-40B4-BE49-F238E27FC236}">
                    <a16:creationId xmlns:a16="http://schemas.microsoft.com/office/drawing/2014/main" id="{FBC2B8D0-7B0E-4F43-A525-698F9164C724}"/>
                  </a:ext>
                </a:extLst>
              </p:cNvPr>
              <p:cNvSpPr/>
              <p:nvPr/>
            </p:nvSpPr>
            <p:spPr>
              <a:xfrm rot="8624805" flipV="1">
                <a:off x="3902657" y="2813039"/>
                <a:ext cx="198121" cy="480534"/>
              </a:xfrm>
              <a:prstGeom prst="blockArc">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cxnSp>
            <p:nvCxnSpPr>
              <p:cNvPr id="243" name="Straight Connector 242">
                <a:extLst>
                  <a:ext uri="{FF2B5EF4-FFF2-40B4-BE49-F238E27FC236}">
                    <a16:creationId xmlns:a16="http://schemas.microsoft.com/office/drawing/2014/main" id="{47CD07AE-E695-4B07-813F-F5F1DDCDAFE9}"/>
                  </a:ext>
                </a:extLst>
              </p:cNvPr>
              <p:cNvCxnSpPr/>
              <p:nvPr/>
            </p:nvCxnSpPr>
            <p:spPr>
              <a:xfrm flipH="1" flipV="1">
                <a:off x="3658817" y="2592532"/>
                <a:ext cx="233680" cy="307181"/>
              </a:xfrm>
              <a:prstGeom prst="line">
                <a:avLst/>
              </a:prstGeom>
              <a:ln w="444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sp>
          <p:nvSpPr>
            <p:cNvPr id="195" name="Oval 194">
              <a:extLst>
                <a:ext uri="{FF2B5EF4-FFF2-40B4-BE49-F238E27FC236}">
                  <a16:creationId xmlns:a16="http://schemas.microsoft.com/office/drawing/2014/main" id="{D3F7D180-8D00-4C07-8CA8-33B23ACDF291}"/>
                </a:ext>
              </a:extLst>
            </p:cNvPr>
            <p:cNvSpPr/>
            <p:nvPr/>
          </p:nvSpPr>
          <p:spPr>
            <a:xfrm>
              <a:off x="4136608" y="1456762"/>
              <a:ext cx="1080000" cy="1080000"/>
            </a:xfrm>
            <a:prstGeom prst="ellipse">
              <a:avLst/>
            </a:prstGeom>
            <a:solidFill>
              <a:srgbClr val="0486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6" name="Moon 195">
              <a:extLst>
                <a:ext uri="{FF2B5EF4-FFF2-40B4-BE49-F238E27FC236}">
                  <a16:creationId xmlns:a16="http://schemas.microsoft.com/office/drawing/2014/main" id="{6D57D3A6-8631-413A-992B-4D82326AC53D}"/>
                </a:ext>
              </a:extLst>
            </p:cNvPr>
            <p:cNvSpPr/>
            <p:nvPr/>
          </p:nvSpPr>
          <p:spPr>
            <a:xfrm rot="16200000">
              <a:off x="4599057" y="1972173"/>
              <a:ext cx="175294" cy="589520"/>
            </a:xfrm>
            <a:prstGeom prst="moon">
              <a:avLst>
                <a:gd name="adj" fmla="val 875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97" name="Straight Connector 196">
              <a:extLst>
                <a:ext uri="{FF2B5EF4-FFF2-40B4-BE49-F238E27FC236}">
                  <a16:creationId xmlns:a16="http://schemas.microsoft.com/office/drawing/2014/main" id="{B9F8DE9A-55E1-424E-809C-157B9F12607B}"/>
                </a:ext>
              </a:extLst>
            </p:cNvPr>
            <p:cNvCxnSpPr>
              <a:cxnSpLocks/>
            </p:cNvCxnSpPr>
            <p:nvPr/>
          </p:nvCxnSpPr>
          <p:spPr>
            <a:xfrm>
              <a:off x="4358935" y="1734837"/>
              <a:ext cx="235881" cy="294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0" name="Straight Connector 229">
              <a:extLst>
                <a:ext uri="{FF2B5EF4-FFF2-40B4-BE49-F238E27FC236}">
                  <a16:creationId xmlns:a16="http://schemas.microsoft.com/office/drawing/2014/main" id="{A3A7C92A-5462-4B59-A61C-C9C78C449100}"/>
                </a:ext>
              </a:extLst>
            </p:cNvPr>
            <p:cNvCxnSpPr>
              <a:cxnSpLocks/>
            </p:cNvCxnSpPr>
            <p:nvPr/>
          </p:nvCxnSpPr>
          <p:spPr>
            <a:xfrm flipH="1">
              <a:off x="4761630" y="1737388"/>
              <a:ext cx="219834" cy="1806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31" name="Oval 230">
              <a:extLst>
                <a:ext uri="{FF2B5EF4-FFF2-40B4-BE49-F238E27FC236}">
                  <a16:creationId xmlns:a16="http://schemas.microsoft.com/office/drawing/2014/main" id="{BFBE6FBF-CBA8-4015-BDEB-3C027FE9E680}"/>
                </a:ext>
              </a:extLst>
            </p:cNvPr>
            <p:cNvSpPr/>
            <p:nvPr/>
          </p:nvSpPr>
          <p:spPr>
            <a:xfrm>
              <a:off x="4379751" y="1803718"/>
              <a:ext cx="176414" cy="14643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2" name="Oval 231">
              <a:extLst>
                <a:ext uri="{FF2B5EF4-FFF2-40B4-BE49-F238E27FC236}">
                  <a16:creationId xmlns:a16="http://schemas.microsoft.com/office/drawing/2014/main" id="{EC6D32EB-BFD3-4C5E-B3D8-5270F81A136C}"/>
                </a:ext>
              </a:extLst>
            </p:cNvPr>
            <p:cNvSpPr/>
            <p:nvPr/>
          </p:nvSpPr>
          <p:spPr>
            <a:xfrm>
              <a:off x="4780841" y="1803718"/>
              <a:ext cx="176414" cy="14643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33" name="Group 232">
              <a:extLst>
                <a:ext uri="{FF2B5EF4-FFF2-40B4-BE49-F238E27FC236}">
                  <a16:creationId xmlns:a16="http://schemas.microsoft.com/office/drawing/2014/main" id="{470EE35D-13DD-45DF-B17C-63D2646E7A8C}"/>
                </a:ext>
              </a:extLst>
            </p:cNvPr>
            <p:cNvGrpSpPr/>
            <p:nvPr/>
          </p:nvGrpSpPr>
          <p:grpSpPr>
            <a:xfrm>
              <a:off x="4201674" y="1327298"/>
              <a:ext cx="957892" cy="383703"/>
              <a:chOff x="4204335" y="2366010"/>
              <a:chExt cx="786765" cy="480060"/>
            </a:xfrm>
          </p:grpSpPr>
          <p:sp>
            <p:nvSpPr>
              <p:cNvPr id="240" name="Freeform: Shape 239">
                <a:extLst>
                  <a:ext uri="{FF2B5EF4-FFF2-40B4-BE49-F238E27FC236}">
                    <a16:creationId xmlns:a16="http://schemas.microsoft.com/office/drawing/2014/main" id="{9DFC6A20-BA11-458F-8BF2-3988EC65D0DB}"/>
                  </a:ext>
                </a:extLst>
              </p:cNvPr>
              <p:cNvSpPr/>
              <p:nvPr/>
            </p:nvSpPr>
            <p:spPr>
              <a:xfrm>
                <a:off x="4204335" y="2366010"/>
                <a:ext cx="786765" cy="480060"/>
              </a:xfrm>
              <a:custGeom>
                <a:avLst/>
                <a:gdLst>
                  <a:gd name="connsiteX0" fmla="*/ 0 w 786765"/>
                  <a:gd name="connsiteY0" fmla="*/ 468630 h 480060"/>
                  <a:gd name="connsiteX1" fmla="*/ 163830 w 786765"/>
                  <a:gd name="connsiteY1" fmla="*/ 480060 h 480060"/>
                  <a:gd name="connsiteX2" fmla="*/ 748665 w 786765"/>
                  <a:gd name="connsiteY2" fmla="*/ 217170 h 480060"/>
                  <a:gd name="connsiteX3" fmla="*/ 786765 w 786765"/>
                  <a:gd name="connsiteY3" fmla="*/ 171450 h 480060"/>
                  <a:gd name="connsiteX4" fmla="*/ 781050 w 786765"/>
                  <a:gd name="connsiteY4" fmla="*/ 137160 h 480060"/>
                  <a:gd name="connsiteX5" fmla="*/ 615315 w 786765"/>
                  <a:gd name="connsiteY5" fmla="*/ 41910 h 480060"/>
                  <a:gd name="connsiteX6" fmla="*/ 388620 w 786765"/>
                  <a:gd name="connsiteY6" fmla="*/ 0 h 480060"/>
                  <a:gd name="connsiteX7" fmla="*/ 266700 w 786765"/>
                  <a:gd name="connsiteY7" fmla="*/ 32385 h 480060"/>
                  <a:gd name="connsiteX8" fmla="*/ 89535 w 786765"/>
                  <a:gd name="connsiteY8" fmla="*/ 140970 h 480060"/>
                  <a:gd name="connsiteX9" fmla="*/ 3810 w 786765"/>
                  <a:gd name="connsiteY9" fmla="*/ 335280 h 480060"/>
                  <a:gd name="connsiteX10" fmla="*/ 0 w 786765"/>
                  <a:gd name="connsiteY10" fmla="*/ 468630 h 480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86765" h="480060">
                    <a:moveTo>
                      <a:pt x="0" y="468630"/>
                    </a:moveTo>
                    <a:lnTo>
                      <a:pt x="163830" y="480060"/>
                    </a:lnTo>
                    <a:lnTo>
                      <a:pt x="748665" y="217170"/>
                    </a:lnTo>
                    <a:lnTo>
                      <a:pt x="786765" y="171450"/>
                    </a:lnTo>
                    <a:lnTo>
                      <a:pt x="781050" y="137160"/>
                    </a:lnTo>
                    <a:lnTo>
                      <a:pt x="615315" y="41910"/>
                    </a:lnTo>
                    <a:lnTo>
                      <a:pt x="388620" y="0"/>
                    </a:lnTo>
                    <a:lnTo>
                      <a:pt x="266700" y="32385"/>
                    </a:lnTo>
                    <a:lnTo>
                      <a:pt x="89535" y="140970"/>
                    </a:lnTo>
                    <a:lnTo>
                      <a:pt x="3810" y="335280"/>
                    </a:lnTo>
                    <a:lnTo>
                      <a:pt x="0" y="468630"/>
                    </a:lnTo>
                    <a:close/>
                  </a:path>
                </a:pathLst>
              </a:cu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1" name="Freeform: Shape 240">
                <a:extLst>
                  <a:ext uri="{FF2B5EF4-FFF2-40B4-BE49-F238E27FC236}">
                    <a16:creationId xmlns:a16="http://schemas.microsoft.com/office/drawing/2014/main" id="{B23753E2-F4BC-4765-AE99-6E4184299DEA}"/>
                  </a:ext>
                </a:extLst>
              </p:cNvPr>
              <p:cNvSpPr/>
              <p:nvPr/>
            </p:nvSpPr>
            <p:spPr>
              <a:xfrm>
                <a:off x="4497705" y="2515505"/>
                <a:ext cx="493395" cy="274320"/>
              </a:xfrm>
              <a:custGeom>
                <a:avLst/>
                <a:gdLst>
                  <a:gd name="connsiteX0" fmla="*/ 0 w 470535"/>
                  <a:gd name="connsiteY0" fmla="*/ 243840 h 274320"/>
                  <a:gd name="connsiteX1" fmla="*/ 419100 w 470535"/>
                  <a:gd name="connsiteY1" fmla="*/ 274320 h 274320"/>
                  <a:gd name="connsiteX2" fmla="*/ 449580 w 470535"/>
                  <a:gd name="connsiteY2" fmla="*/ 238125 h 274320"/>
                  <a:gd name="connsiteX3" fmla="*/ 455295 w 470535"/>
                  <a:gd name="connsiteY3" fmla="*/ 163830 h 274320"/>
                  <a:gd name="connsiteX4" fmla="*/ 470535 w 470535"/>
                  <a:gd name="connsiteY4" fmla="*/ 13335 h 274320"/>
                  <a:gd name="connsiteX5" fmla="*/ 464820 w 470535"/>
                  <a:gd name="connsiteY5" fmla="*/ 0 h 274320"/>
                  <a:gd name="connsiteX6" fmla="*/ 417195 w 470535"/>
                  <a:gd name="connsiteY6" fmla="*/ 59055 h 274320"/>
                  <a:gd name="connsiteX7" fmla="*/ 0 w 470535"/>
                  <a:gd name="connsiteY7" fmla="*/ 243840 h 274320"/>
                  <a:gd name="connsiteX0" fmla="*/ 0 w 493395"/>
                  <a:gd name="connsiteY0" fmla="*/ 272415 h 274320"/>
                  <a:gd name="connsiteX1" fmla="*/ 441960 w 493395"/>
                  <a:gd name="connsiteY1" fmla="*/ 274320 h 274320"/>
                  <a:gd name="connsiteX2" fmla="*/ 472440 w 493395"/>
                  <a:gd name="connsiteY2" fmla="*/ 238125 h 274320"/>
                  <a:gd name="connsiteX3" fmla="*/ 478155 w 493395"/>
                  <a:gd name="connsiteY3" fmla="*/ 163830 h 274320"/>
                  <a:gd name="connsiteX4" fmla="*/ 493395 w 493395"/>
                  <a:gd name="connsiteY4" fmla="*/ 13335 h 274320"/>
                  <a:gd name="connsiteX5" fmla="*/ 487680 w 493395"/>
                  <a:gd name="connsiteY5" fmla="*/ 0 h 274320"/>
                  <a:gd name="connsiteX6" fmla="*/ 440055 w 493395"/>
                  <a:gd name="connsiteY6" fmla="*/ 59055 h 274320"/>
                  <a:gd name="connsiteX7" fmla="*/ 0 w 493395"/>
                  <a:gd name="connsiteY7" fmla="*/ 272415 h 274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3395" h="274320">
                    <a:moveTo>
                      <a:pt x="0" y="272415"/>
                    </a:moveTo>
                    <a:lnTo>
                      <a:pt x="441960" y="274320"/>
                    </a:lnTo>
                    <a:lnTo>
                      <a:pt x="472440" y="238125"/>
                    </a:lnTo>
                    <a:lnTo>
                      <a:pt x="478155" y="163830"/>
                    </a:lnTo>
                    <a:lnTo>
                      <a:pt x="493395" y="13335"/>
                    </a:lnTo>
                    <a:lnTo>
                      <a:pt x="487680" y="0"/>
                    </a:lnTo>
                    <a:lnTo>
                      <a:pt x="440055" y="59055"/>
                    </a:lnTo>
                    <a:lnTo>
                      <a:pt x="0" y="272415"/>
                    </a:lnTo>
                    <a:close/>
                  </a:path>
                </a:pathLst>
              </a:custGeom>
              <a:solidFill>
                <a:srgbClr val="1724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grpSp>
        <p:nvGrpSpPr>
          <p:cNvPr id="259" name="Group 258">
            <a:extLst>
              <a:ext uri="{FF2B5EF4-FFF2-40B4-BE49-F238E27FC236}">
                <a16:creationId xmlns:a16="http://schemas.microsoft.com/office/drawing/2014/main" id="{86D30587-54F8-434C-90BD-5C56E5312108}"/>
              </a:ext>
            </a:extLst>
          </p:cNvPr>
          <p:cNvGrpSpPr/>
          <p:nvPr/>
        </p:nvGrpSpPr>
        <p:grpSpPr>
          <a:xfrm>
            <a:off x="1791472" y="804926"/>
            <a:ext cx="2180211" cy="1701579"/>
            <a:chOff x="3607400" y="1303467"/>
            <a:chExt cx="2180211" cy="1701579"/>
          </a:xfrm>
        </p:grpSpPr>
        <p:grpSp>
          <p:nvGrpSpPr>
            <p:cNvPr id="260" name="Group 259">
              <a:extLst>
                <a:ext uri="{FF2B5EF4-FFF2-40B4-BE49-F238E27FC236}">
                  <a16:creationId xmlns:a16="http://schemas.microsoft.com/office/drawing/2014/main" id="{A9969EB7-E733-4ABE-AF15-7A730F314F6C}"/>
                </a:ext>
              </a:extLst>
            </p:cNvPr>
            <p:cNvGrpSpPr/>
            <p:nvPr/>
          </p:nvGrpSpPr>
          <p:grpSpPr>
            <a:xfrm flipH="1">
              <a:off x="4028928" y="2304005"/>
              <a:ext cx="441961" cy="701041"/>
              <a:chOff x="3658817" y="2592532"/>
              <a:chExt cx="441961" cy="701041"/>
            </a:xfrm>
          </p:grpSpPr>
          <p:sp>
            <p:nvSpPr>
              <p:cNvPr id="288" name="Block Arc 287">
                <a:extLst>
                  <a:ext uri="{FF2B5EF4-FFF2-40B4-BE49-F238E27FC236}">
                    <a16:creationId xmlns:a16="http://schemas.microsoft.com/office/drawing/2014/main" id="{BCEB72EC-DDF0-4C8B-8967-DAA14E0ECF3A}"/>
                  </a:ext>
                </a:extLst>
              </p:cNvPr>
              <p:cNvSpPr/>
              <p:nvPr/>
            </p:nvSpPr>
            <p:spPr>
              <a:xfrm rot="8624805" flipV="1">
                <a:off x="3902657" y="2813039"/>
                <a:ext cx="198121" cy="480534"/>
              </a:xfrm>
              <a:prstGeom prst="blockArc">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cxnSp>
            <p:nvCxnSpPr>
              <p:cNvPr id="289" name="Straight Connector 288">
                <a:extLst>
                  <a:ext uri="{FF2B5EF4-FFF2-40B4-BE49-F238E27FC236}">
                    <a16:creationId xmlns:a16="http://schemas.microsoft.com/office/drawing/2014/main" id="{67164E72-8735-4EEC-9E7D-589949C90DB5}"/>
                  </a:ext>
                </a:extLst>
              </p:cNvPr>
              <p:cNvCxnSpPr/>
              <p:nvPr/>
            </p:nvCxnSpPr>
            <p:spPr>
              <a:xfrm flipH="1" flipV="1">
                <a:off x="3658817" y="2592532"/>
                <a:ext cx="233680" cy="307181"/>
              </a:xfrm>
              <a:prstGeom prst="line">
                <a:avLst/>
              </a:prstGeom>
              <a:ln w="444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grpSp>
          <p:nvGrpSpPr>
            <p:cNvPr id="261" name="Group 260">
              <a:extLst>
                <a:ext uri="{FF2B5EF4-FFF2-40B4-BE49-F238E27FC236}">
                  <a16:creationId xmlns:a16="http://schemas.microsoft.com/office/drawing/2014/main" id="{B6DE6B4A-0DA0-4E5B-836A-C65A9808CCE5}"/>
                </a:ext>
              </a:extLst>
            </p:cNvPr>
            <p:cNvGrpSpPr/>
            <p:nvPr/>
          </p:nvGrpSpPr>
          <p:grpSpPr>
            <a:xfrm rot="3205237" flipV="1">
              <a:off x="5216110" y="1746943"/>
              <a:ext cx="441961" cy="701041"/>
              <a:chOff x="3658817" y="2592532"/>
              <a:chExt cx="441961" cy="701041"/>
            </a:xfrm>
          </p:grpSpPr>
          <p:sp>
            <p:nvSpPr>
              <p:cNvPr id="286" name="Block Arc 285">
                <a:extLst>
                  <a:ext uri="{FF2B5EF4-FFF2-40B4-BE49-F238E27FC236}">
                    <a16:creationId xmlns:a16="http://schemas.microsoft.com/office/drawing/2014/main" id="{24BA209F-A062-46AA-99BD-C3830AE9ED90}"/>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287" name="Straight Connector 286">
                <a:extLst>
                  <a:ext uri="{FF2B5EF4-FFF2-40B4-BE49-F238E27FC236}">
                    <a16:creationId xmlns:a16="http://schemas.microsoft.com/office/drawing/2014/main" id="{AAB367A0-A0F4-4757-9040-2C545E6762EB}"/>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62" name="Group 261">
              <a:extLst>
                <a:ext uri="{FF2B5EF4-FFF2-40B4-BE49-F238E27FC236}">
                  <a16:creationId xmlns:a16="http://schemas.microsoft.com/office/drawing/2014/main" id="{1C56B2AB-E9B4-4FAE-B379-4F746FADAA18}"/>
                </a:ext>
              </a:extLst>
            </p:cNvPr>
            <p:cNvGrpSpPr/>
            <p:nvPr/>
          </p:nvGrpSpPr>
          <p:grpSpPr>
            <a:xfrm rot="21348053" flipH="1" flipV="1">
              <a:off x="3845858" y="1303467"/>
              <a:ext cx="441961" cy="701041"/>
              <a:chOff x="3658817" y="2592532"/>
              <a:chExt cx="441961" cy="701041"/>
            </a:xfrm>
          </p:grpSpPr>
          <p:sp>
            <p:nvSpPr>
              <p:cNvPr id="284" name="Block Arc 283">
                <a:extLst>
                  <a:ext uri="{FF2B5EF4-FFF2-40B4-BE49-F238E27FC236}">
                    <a16:creationId xmlns:a16="http://schemas.microsoft.com/office/drawing/2014/main" id="{F607BDBD-0432-4E5D-8BDD-A76AF5AD0B5E}"/>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285" name="Straight Connector 284">
                <a:extLst>
                  <a:ext uri="{FF2B5EF4-FFF2-40B4-BE49-F238E27FC236}">
                    <a16:creationId xmlns:a16="http://schemas.microsoft.com/office/drawing/2014/main" id="{00484C54-4946-44D6-85F8-6FF42C9DC4AE}"/>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63" name="Group 262">
              <a:extLst>
                <a:ext uri="{FF2B5EF4-FFF2-40B4-BE49-F238E27FC236}">
                  <a16:creationId xmlns:a16="http://schemas.microsoft.com/office/drawing/2014/main" id="{31D79AAE-977C-442D-9F65-A3EC1081EF88}"/>
                </a:ext>
              </a:extLst>
            </p:cNvPr>
            <p:cNvGrpSpPr/>
            <p:nvPr/>
          </p:nvGrpSpPr>
          <p:grpSpPr>
            <a:xfrm rot="1418360" flipH="1">
              <a:off x="3839410" y="2049890"/>
              <a:ext cx="441961" cy="701041"/>
              <a:chOff x="3658817" y="2592532"/>
              <a:chExt cx="441961" cy="701041"/>
            </a:xfrm>
          </p:grpSpPr>
          <p:sp>
            <p:nvSpPr>
              <p:cNvPr id="282" name="Block Arc 281">
                <a:extLst>
                  <a:ext uri="{FF2B5EF4-FFF2-40B4-BE49-F238E27FC236}">
                    <a16:creationId xmlns:a16="http://schemas.microsoft.com/office/drawing/2014/main" id="{617EDF77-FD5A-4567-80EC-644F40D00D20}"/>
                  </a:ext>
                </a:extLst>
              </p:cNvPr>
              <p:cNvSpPr/>
              <p:nvPr/>
            </p:nvSpPr>
            <p:spPr>
              <a:xfrm rot="8624805" flipV="1">
                <a:off x="3902657" y="2813039"/>
                <a:ext cx="198121" cy="480534"/>
              </a:xfrm>
              <a:prstGeom prst="blockArc">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283" name="Straight Connector 282">
                <a:extLst>
                  <a:ext uri="{FF2B5EF4-FFF2-40B4-BE49-F238E27FC236}">
                    <a16:creationId xmlns:a16="http://schemas.microsoft.com/office/drawing/2014/main" id="{BB58BCF2-21F8-4B7F-95F2-05D3B8C30C22}"/>
                  </a:ext>
                </a:extLst>
              </p:cNvPr>
              <p:cNvCxnSpPr/>
              <p:nvPr/>
            </p:nvCxnSpPr>
            <p:spPr>
              <a:xfrm flipH="1" flipV="1">
                <a:off x="3658817" y="2592532"/>
                <a:ext cx="233680" cy="307181"/>
              </a:xfrm>
              <a:prstGeom prst="line">
                <a:avLst/>
              </a:prstGeom>
              <a:solidFill>
                <a:schemeClr val="accent6">
                  <a:lumMod val="75000"/>
                </a:schemeClr>
              </a:solidFill>
              <a:ln w="44450">
                <a:solidFill>
                  <a:srgbClr val="00B050"/>
                </a:solidFill>
              </a:ln>
            </p:spPr>
            <p:style>
              <a:lnRef idx="1">
                <a:schemeClr val="accent1"/>
              </a:lnRef>
              <a:fillRef idx="0">
                <a:schemeClr val="accent1"/>
              </a:fillRef>
              <a:effectRef idx="0">
                <a:schemeClr val="accent1"/>
              </a:effectRef>
              <a:fontRef idx="minor">
                <a:schemeClr val="tx1"/>
              </a:fontRef>
            </p:style>
          </p:cxnSp>
        </p:grpSp>
        <p:grpSp>
          <p:nvGrpSpPr>
            <p:cNvPr id="264" name="Group 263">
              <a:extLst>
                <a:ext uri="{FF2B5EF4-FFF2-40B4-BE49-F238E27FC236}">
                  <a16:creationId xmlns:a16="http://schemas.microsoft.com/office/drawing/2014/main" id="{7DA18E87-3716-4A42-99C4-EA6E319F862A}"/>
                </a:ext>
              </a:extLst>
            </p:cNvPr>
            <p:cNvGrpSpPr/>
            <p:nvPr/>
          </p:nvGrpSpPr>
          <p:grpSpPr>
            <a:xfrm rot="13943767" flipV="1">
              <a:off x="3736940" y="1698542"/>
              <a:ext cx="441961" cy="701041"/>
              <a:chOff x="3659107" y="2588999"/>
              <a:chExt cx="441961" cy="701041"/>
            </a:xfrm>
          </p:grpSpPr>
          <p:sp>
            <p:nvSpPr>
              <p:cNvPr id="280" name="Block Arc 279">
                <a:extLst>
                  <a:ext uri="{FF2B5EF4-FFF2-40B4-BE49-F238E27FC236}">
                    <a16:creationId xmlns:a16="http://schemas.microsoft.com/office/drawing/2014/main" id="{53D359D8-B2A3-4CF4-9189-344217C85326}"/>
                  </a:ext>
                </a:extLst>
              </p:cNvPr>
              <p:cNvSpPr/>
              <p:nvPr/>
            </p:nvSpPr>
            <p:spPr>
              <a:xfrm rot="8624805" flipV="1">
                <a:off x="3902947" y="2809506"/>
                <a:ext cx="198121" cy="480534"/>
              </a:xfrm>
              <a:prstGeom prst="blockArc">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281" name="Straight Connector 280">
                <a:extLst>
                  <a:ext uri="{FF2B5EF4-FFF2-40B4-BE49-F238E27FC236}">
                    <a16:creationId xmlns:a16="http://schemas.microsoft.com/office/drawing/2014/main" id="{536B5EAA-E005-47FB-91EA-1838CFE48000}"/>
                  </a:ext>
                </a:extLst>
              </p:cNvPr>
              <p:cNvCxnSpPr/>
              <p:nvPr/>
            </p:nvCxnSpPr>
            <p:spPr>
              <a:xfrm flipH="1" flipV="1">
                <a:off x="3659107" y="2588999"/>
                <a:ext cx="233680" cy="307181"/>
              </a:xfrm>
              <a:prstGeom prst="line">
                <a:avLst/>
              </a:prstGeom>
              <a:solidFill>
                <a:srgbClr val="7030A0"/>
              </a:solidFill>
              <a:ln w="44450">
                <a:solidFill>
                  <a:srgbClr val="7030A0"/>
                </a:solidFill>
              </a:ln>
            </p:spPr>
            <p:style>
              <a:lnRef idx="1">
                <a:schemeClr val="accent1"/>
              </a:lnRef>
              <a:fillRef idx="0">
                <a:schemeClr val="accent1"/>
              </a:fillRef>
              <a:effectRef idx="0">
                <a:schemeClr val="accent1"/>
              </a:effectRef>
              <a:fontRef idx="minor">
                <a:schemeClr val="tx1"/>
              </a:fontRef>
            </p:style>
          </p:cxnSp>
        </p:grpSp>
        <p:grpSp>
          <p:nvGrpSpPr>
            <p:cNvPr id="265" name="Group 264">
              <a:extLst>
                <a:ext uri="{FF2B5EF4-FFF2-40B4-BE49-F238E27FC236}">
                  <a16:creationId xmlns:a16="http://schemas.microsoft.com/office/drawing/2014/main" id="{8D366E32-D73E-4C72-8F0B-6DFF632C4C87}"/>
                </a:ext>
              </a:extLst>
            </p:cNvPr>
            <p:cNvGrpSpPr/>
            <p:nvPr/>
          </p:nvGrpSpPr>
          <p:grpSpPr>
            <a:xfrm rot="1804391" flipV="1">
              <a:off x="5108199" y="1319891"/>
              <a:ext cx="441961" cy="701041"/>
              <a:chOff x="3659107" y="2588999"/>
              <a:chExt cx="441961" cy="701041"/>
            </a:xfrm>
          </p:grpSpPr>
          <p:sp>
            <p:nvSpPr>
              <p:cNvPr id="278" name="Block Arc 277">
                <a:extLst>
                  <a:ext uri="{FF2B5EF4-FFF2-40B4-BE49-F238E27FC236}">
                    <a16:creationId xmlns:a16="http://schemas.microsoft.com/office/drawing/2014/main" id="{6CDC2508-5F1C-4AED-98AD-23700CBA5FCE}"/>
                  </a:ext>
                </a:extLst>
              </p:cNvPr>
              <p:cNvSpPr/>
              <p:nvPr/>
            </p:nvSpPr>
            <p:spPr>
              <a:xfrm rot="8624805" flipV="1">
                <a:off x="3902947" y="2809506"/>
                <a:ext cx="198121" cy="480534"/>
              </a:xfrm>
              <a:prstGeom prst="blockArc">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279" name="Straight Connector 278">
                <a:extLst>
                  <a:ext uri="{FF2B5EF4-FFF2-40B4-BE49-F238E27FC236}">
                    <a16:creationId xmlns:a16="http://schemas.microsoft.com/office/drawing/2014/main" id="{43544110-D702-4B47-B43D-B5966B031E47}"/>
                  </a:ext>
                </a:extLst>
              </p:cNvPr>
              <p:cNvCxnSpPr/>
              <p:nvPr/>
            </p:nvCxnSpPr>
            <p:spPr>
              <a:xfrm flipH="1" flipV="1">
                <a:off x="3659107" y="2588999"/>
                <a:ext cx="233680" cy="307181"/>
              </a:xfrm>
              <a:prstGeom prst="line">
                <a:avLst/>
              </a:prstGeom>
              <a:solidFill>
                <a:srgbClr val="7030A0"/>
              </a:solidFill>
              <a:ln w="44450">
                <a:solidFill>
                  <a:srgbClr val="7030A0"/>
                </a:solidFill>
              </a:ln>
            </p:spPr>
            <p:style>
              <a:lnRef idx="1">
                <a:schemeClr val="accent1"/>
              </a:lnRef>
              <a:fillRef idx="0">
                <a:schemeClr val="accent1"/>
              </a:fillRef>
              <a:effectRef idx="0">
                <a:schemeClr val="accent1"/>
              </a:effectRef>
              <a:fontRef idx="minor">
                <a:schemeClr val="tx1"/>
              </a:fontRef>
            </p:style>
          </p:cxnSp>
        </p:grpSp>
        <p:grpSp>
          <p:nvGrpSpPr>
            <p:cNvPr id="266" name="Group 265">
              <a:extLst>
                <a:ext uri="{FF2B5EF4-FFF2-40B4-BE49-F238E27FC236}">
                  <a16:creationId xmlns:a16="http://schemas.microsoft.com/office/drawing/2014/main" id="{9A79F25C-8F81-45F8-B11B-2879DBF0802C}"/>
                </a:ext>
              </a:extLst>
            </p:cNvPr>
            <p:cNvGrpSpPr/>
            <p:nvPr/>
          </p:nvGrpSpPr>
          <p:grpSpPr>
            <a:xfrm rot="16442446" flipH="1">
              <a:off x="5069061" y="2178722"/>
              <a:ext cx="441961" cy="701041"/>
              <a:chOff x="3658817" y="2592532"/>
              <a:chExt cx="441961" cy="701041"/>
            </a:xfrm>
          </p:grpSpPr>
          <p:sp>
            <p:nvSpPr>
              <p:cNvPr id="276" name="Block Arc 275">
                <a:extLst>
                  <a:ext uri="{FF2B5EF4-FFF2-40B4-BE49-F238E27FC236}">
                    <a16:creationId xmlns:a16="http://schemas.microsoft.com/office/drawing/2014/main" id="{FE8FBD95-C4DB-4CA0-916A-6F57C552E86C}"/>
                  </a:ext>
                </a:extLst>
              </p:cNvPr>
              <p:cNvSpPr/>
              <p:nvPr/>
            </p:nvSpPr>
            <p:spPr>
              <a:xfrm rot="8624805" flipV="1">
                <a:off x="3902657" y="2813039"/>
                <a:ext cx="198121" cy="480534"/>
              </a:xfrm>
              <a:prstGeom prst="blockArc">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cxnSp>
            <p:nvCxnSpPr>
              <p:cNvPr id="277" name="Straight Connector 276">
                <a:extLst>
                  <a:ext uri="{FF2B5EF4-FFF2-40B4-BE49-F238E27FC236}">
                    <a16:creationId xmlns:a16="http://schemas.microsoft.com/office/drawing/2014/main" id="{0FAE9356-3448-4986-9647-339CDAFDFC61}"/>
                  </a:ext>
                </a:extLst>
              </p:cNvPr>
              <p:cNvCxnSpPr/>
              <p:nvPr/>
            </p:nvCxnSpPr>
            <p:spPr>
              <a:xfrm flipH="1" flipV="1">
                <a:off x="3658817" y="2592532"/>
                <a:ext cx="233680" cy="307181"/>
              </a:xfrm>
              <a:prstGeom prst="line">
                <a:avLst/>
              </a:prstGeom>
              <a:ln w="444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sp>
          <p:nvSpPr>
            <p:cNvPr id="267" name="Oval 266">
              <a:extLst>
                <a:ext uri="{FF2B5EF4-FFF2-40B4-BE49-F238E27FC236}">
                  <a16:creationId xmlns:a16="http://schemas.microsoft.com/office/drawing/2014/main" id="{765D8506-D403-40C6-A4FC-F545A470B7AC}"/>
                </a:ext>
              </a:extLst>
            </p:cNvPr>
            <p:cNvSpPr/>
            <p:nvPr/>
          </p:nvSpPr>
          <p:spPr>
            <a:xfrm>
              <a:off x="4136608" y="1456762"/>
              <a:ext cx="1080000" cy="1080000"/>
            </a:xfrm>
            <a:prstGeom prst="ellipse">
              <a:avLst/>
            </a:prstGeom>
            <a:solidFill>
              <a:srgbClr val="0486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8" name="Moon 267">
              <a:extLst>
                <a:ext uri="{FF2B5EF4-FFF2-40B4-BE49-F238E27FC236}">
                  <a16:creationId xmlns:a16="http://schemas.microsoft.com/office/drawing/2014/main" id="{3130278A-E302-4E9B-9041-E2AC22D00423}"/>
                </a:ext>
              </a:extLst>
            </p:cNvPr>
            <p:cNvSpPr/>
            <p:nvPr/>
          </p:nvSpPr>
          <p:spPr>
            <a:xfrm rot="16200000">
              <a:off x="4599057" y="1972173"/>
              <a:ext cx="175294" cy="589520"/>
            </a:xfrm>
            <a:prstGeom prst="moon">
              <a:avLst>
                <a:gd name="adj" fmla="val 875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69" name="Straight Connector 268">
              <a:extLst>
                <a:ext uri="{FF2B5EF4-FFF2-40B4-BE49-F238E27FC236}">
                  <a16:creationId xmlns:a16="http://schemas.microsoft.com/office/drawing/2014/main" id="{B7DB08E0-F8F8-443F-BF52-3E25947EA260}"/>
                </a:ext>
              </a:extLst>
            </p:cNvPr>
            <p:cNvCxnSpPr>
              <a:cxnSpLocks/>
            </p:cNvCxnSpPr>
            <p:nvPr/>
          </p:nvCxnSpPr>
          <p:spPr>
            <a:xfrm>
              <a:off x="4358935" y="1734837"/>
              <a:ext cx="235881" cy="294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0" name="Straight Connector 269">
              <a:extLst>
                <a:ext uri="{FF2B5EF4-FFF2-40B4-BE49-F238E27FC236}">
                  <a16:creationId xmlns:a16="http://schemas.microsoft.com/office/drawing/2014/main" id="{A460624A-9842-4BA7-A94D-254406247E00}"/>
                </a:ext>
              </a:extLst>
            </p:cNvPr>
            <p:cNvCxnSpPr>
              <a:cxnSpLocks/>
            </p:cNvCxnSpPr>
            <p:nvPr/>
          </p:nvCxnSpPr>
          <p:spPr>
            <a:xfrm flipH="1">
              <a:off x="4761630" y="1737388"/>
              <a:ext cx="219834" cy="1806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71" name="Oval 270">
              <a:extLst>
                <a:ext uri="{FF2B5EF4-FFF2-40B4-BE49-F238E27FC236}">
                  <a16:creationId xmlns:a16="http://schemas.microsoft.com/office/drawing/2014/main" id="{8260894F-FDE7-4815-ADD8-9614EA5BC1F6}"/>
                </a:ext>
              </a:extLst>
            </p:cNvPr>
            <p:cNvSpPr/>
            <p:nvPr/>
          </p:nvSpPr>
          <p:spPr>
            <a:xfrm>
              <a:off x="4379751" y="1803718"/>
              <a:ext cx="176414" cy="14643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2" name="Oval 271">
              <a:extLst>
                <a:ext uri="{FF2B5EF4-FFF2-40B4-BE49-F238E27FC236}">
                  <a16:creationId xmlns:a16="http://schemas.microsoft.com/office/drawing/2014/main" id="{00A92960-BCA8-4497-97E1-0A8131CC54A5}"/>
                </a:ext>
              </a:extLst>
            </p:cNvPr>
            <p:cNvSpPr/>
            <p:nvPr/>
          </p:nvSpPr>
          <p:spPr>
            <a:xfrm>
              <a:off x="4780841" y="1803718"/>
              <a:ext cx="176414" cy="14643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73" name="Group 272">
              <a:extLst>
                <a:ext uri="{FF2B5EF4-FFF2-40B4-BE49-F238E27FC236}">
                  <a16:creationId xmlns:a16="http://schemas.microsoft.com/office/drawing/2014/main" id="{02D28EE9-84DD-493F-9795-48ED9658EE91}"/>
                </a:ext>
              </a:extLst>
            </p:cNvPr>
            <p:cNvGrpSpPr/>
            <p:nvPr/>
          </p:nvGrpSpPr>
          <p:grpSpPr>
            <a:xfrm>
              <a:off x="4201674" y="1327298"/>
              <a:ext cx="957892" cy="383703"/>
              <a:chOff x="4204335" y="2366010"/>
              <a:chExt cx="786765" cy="480060"/>
            </a:xfrm>
          </p:grpSpPr>
          <p:sp>
            <p:nvSpPr>
              <p:cNvPr id="274" name="Freeform: Shape 273">
                <a:extLst>
                  <a:ext uri="{FF2B5EF4-FFF2-40B4-BE49-F238E27FC236}">
                    <a16:creationId xmlns:a16="http://schemas.microsoft.com/office/drawing/2014/main" id="{6E142AB1-21E0-4630-B687-752AB33F6773}"/>
                  </a:ext>
                </a:extLst>
              </p:cNvPr>
              <p:cNvSpPr/>
              <p:nvPr/>
            </p:nvSpPr>
            <p:spPr>
              <a:xfrm>
                <a:off x="4204335" y="2366010"/>
                <a:ext cx="786765" cy="480060"/>
              </a:xfrm>
              <a:custGeom>
                <a:avLst/>
                <a:gdLst>
                  <a:gd name="connsiteX0" fmla="*/ 0 w 786765"/>
                  <a:gd name="connsiteY0" fmla="*/ 468630 h 480060"/>
                  <a:gd name="connsiteX1" fmla="*/ 163830 w 786765"/>
                  <a:gd name="connsiteY1" fmla="*/ 480060 h 480060"/>
                  <a:gd name="connsiteX2" fmla="*/ 748665 w 786765"/>
                  <a:gd name="connsiteY2" fmla="*/ 217170 h 480060"/>
                  <a:gd name="connsiteX3" fmla="*/ 786765 w 786765"/>
                  <a:gd name="connsiteY3" fmla="*/ 171450 h 480060"/>
                  <a:gd name="connsiteX4" fmla="*/ 781050 w 786765"/>
                  <a:gd name="connsiteY4" fmla="*/ 137160 h 480060"/>
                  <a:gd name="connsiteX5" fmla="*/ 615315 w 786765"/>
                  <a:gd name="connsiteY5" fmla="*/ 41910 h 480060"/>
                  <a:gd name="connsiteX6" fmla="*/ 388620 w 786765"/>
                  <a:gd name="connsiteY6" fmla="*/ 0 h 480060"/>
                  <a:gd name="connsiteX7" fmla="*/ 266700 w 786765"/>
                  <a:gd name="connsiteY7" fmla="*/ 32385 h 480060"/>
                  <a:gd name="connsiteX8" fmla="*/ 89535 w 786765"/>
                  <a:gd name="connsiteY8" fmla="*/ 140970 h 480060"/>
                  <a:gd name="connsiteX9" fmla="*/ 3810 w 786765"/>
                  <a:gd name="connsiteY9" fmla="*/ 335280 h 480060"/>
                  <a:gd name="connsiteX10" fmla="*/ 0 w 786765"/>
                  <a:gd name="connsiteY10" fmla="*/ 468630 h 480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86765" h="480060">
                    <a:moveTo>
                      <a:pt x="0" y="468630"/>
                    </a:moveTo>
                    <a:lnTo>
                      <a:pt x="163830" y="480060"/>
                    </a:lnTo>
                    <a:lnTo>
                      <a:pt x="748665" y="217170"/>
                    </a:lnTo>
                    <a:lnTo>
                      <a:pt x="786765" y="171450"/>
                    </a:lnTo>
                    <a:lnTo>
                      <a:pt x="781050" y="137160"/>
                    </a:lnTo>
                    <a:lnTo>
                      <a:pt x="615315" y="41910"/>
                    </a:lnTo>
                    <a:lnTo>
                      <a:pt x="388620" y="0"/>
                    </a:lnTo>
                    <a:lnTo>
                      <a:pt x="266700" y="32385"/>
                    </a:lnTo>
                    <a:lnTo>
                      <a:pt x="89535" y="140970"/>
                    </a:lnTo>
                    <a:lnTo>
                      <a:pt x="3810" y="335280"/>
                    </a:lnTo>
                    <a:lnTo>
                      <a:pt x="0" y="468630"/>
                    </a:lnTo>
                    <a:close/>
                  </a:path>
                </a:pathLst>
              </a:cu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5" name="Freeform: Shape 274">
                <a:extLst>
                  <a:ext uri="{FF2B5EF4-FFF2-40B4-BE49-F238E27FC236}">
                    <a16:creationId xmlns:a16="http://schemas.microsoft.com/office/drawing/2014/main" id="{5BFDD24D-1E84-4BE3-8986-721F70407F85}"/>
                  </a:ext>
                </a:extLst>
              </p:cNvPr>
              <p:cNvSpPr/>
              <p:nvPr/>
            </p:nvSpPr>
            <p:spPr>
              <a:xfrm>
                <a:off x="4497705" y="2515505"/>
                <a:ext cx="493395" cy="274320"/>
              </a:xfrm>
              <a:custGeom>
                <a:avLst/>
                <a:gdLst>
                  <a:gd name="connsiteX0" fmla="*/ 0 w 470535"/>
                  <a:gd name="connsiteY0" fmla="*/ 243840 h 274320"/>
                  <a:gd name="connsiteX1" fmla="*/ 419100 w 470535"/>
                  <a:gd name="connsiteY1" fmla="*/ 274320 h 274320"/>
                  <a:gd name="connsiteX2" fmla="*/ 449580 w 470535"/>
                  <a:gd name="connsiteY2" fmla="*/ 238125 h 274320"/>
                  <a:gd name="connsiteX3" fmla="*/ 455295 w 470535"/>
                  <a:gd name="connsiteY3" fmla="*/ 163830 h 274320"/>
                  <a:gd name="connsiteX4" fmla="*/ 470535 w 470535"/>
                  <a:gd name="connsiteY4" fmla="*/ 13335 h 274320"/>
                  <a:gd name="connsiteX5" fmla="*/ 464820 w 470535"/>
                  <a:gd name="connsiteY5" fmla="*/ 0 h 274320"/>
                  <a:gd name="connsiteX6" fmla="*/ 417195 w 470535"/>
                  <a:gd name="connsiteY6" fmla="*/ 59055 h 274320"/>
                  <a:gd name="connsiteX7" fmla="*/ 0 w 470535"/>
                  <a:gd name="connsiteY7" fmla="*/ 243840 h 274320"/>
                  <a:gd name="connsiteX0" fmla="*/ 0 w 493395"/>
                  <a:gd name="connsiteY0" fmla="*/ 272415 h 274320"/>
                  <a:gd name="connsiteX1" fmla="*/ 441960 w 493395"/>
                  <a:gd name="connsiteY1" fmla="*/ 274320 h 274320"/>
                  <a:gd name="connsiteX2" fmla="*/ 472440 w 493395"/>
                  <a:gd name="connsiteY2" fmla="*/ 238125 h 274320"/>
                  <a:gd name="connsiteX3" fmla="*/ 478155 w 493395"/>
                  <a:gd name="connsiteY3" fmla="*/ 163830 h 274320"/>
                  <a:gd name="connsiteX4" fmla="*/ 493395 w 493395"/>
                  <a:gd name="connsiteY4" fmla="*/ 13335 h 274320"/>
                  <a:gd name="connsiteX5" fmla="*/ 487680 w 493395"/>
                  <a:gd name="connsiteY5" fmla="*/ 0 h 274320"/>
                  <a:gd name="connsiteX6" fmla="*/ 440055 w 493395"/>
                  <a:gd name="connsiteY6" fmla="*/ 59055 h 274320"/>
                  <a:gd name="connsiteX7" fmla="*/ 0 w 493395"/>
                  <a:gd name="connsiteY7" fmla="*/ 272415 h 274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3395" h="274320">
                    <a:moveTo>
                      <a:pt x="0" y="272415"/>
                    </a:moveTo>
                    <a:lnTo>
                      <a:pt x="441960" y="274320"/>
                    </a:lnTo>
                    <a:lnTo>
                      <a:pt x="472440" y="238125"/>
                    </a:lnTo>
                    <a:lnTo>
                      <a:pt x="478155" y="163830"/>
                    </a:lnTo>
                    <a:lnTo>
                      <a:pt x="493395" y="13335"/>
                    </a:lnTo>
                    <a:lnTo>
                      <a:pt x="487680" y="0"/>
                    </a:lnTo>
                    <a:lnTo>
                      <a:pt x="440055" y="59055"/>
                    </a:lnTo>
                    <a:lnTo>
                      <a:pt x="0" y="272415"/>
                    </a:lnTo>
                    <a:close/>
                  </a:path>
                </a:pathLst>
              </a:custGeom>
              <a:solidFill>
                <a:srgbClr val="1724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grpSp>
        <p:nvGrpSpPr>
          <p:cNvPr id="290" name="Group 289">
            <a:extLst>
              <a:ext uri="{FF2B5EF4-FFF2-40B4-BE49-F238E27FC236}">
                <a16:creationId xmlns:a16="http://schemas.microsoft.com/office/drawing/2014/main" id="{886E7F2F-9E9A-4CE5-BF3D-2CAC6B840274}"/>
              </a:ext>
            </a:extLst>
          </p:cNvPr>
          <p:cNvGrpSpPr/>
          <p:nvPr/>
        </p:nvGrpSpPr>
        <p:grpSpPr>
          <a:xfrm>
            <a:off x="5449327" y="804926"/>
            <a:ext cx="2180211" cy="1701579"/>
            <a:chOff x="3607400" y="1303467"/>
            <a:chExt cx="2180211" cy="1701579"/>
          </a:xfrm>
        </p:grpSpPr>
        <p:grpSp>
          <p:nvGrpSpPr>
            <p:cNvPr id="291" name="Group 290">
              <a:extLst>
                <a:ext uri="{FF2B5EF4-FFF2-40B4-BE49-F238E27FC236}">
                  <a16:creationId xmlns:a16="http://schemas.microsoft.com/office/drawing/2014/main" id="{13128820-4C96-450A-B621-3246AFDFFB68}"/>
                </a:ext>
              </a:extLst>
            </p:cNvPr>
            <p:cNvGrpSpPr/>
            <p:nvPr/>
          </p:nvGrpSpPr>
          <p:grpSpPr>
            <a:xfrm flipH="1">
              <a:off x="4028928" y="2304005"/>
              <a:ext cx="441961" cy="701041"/>
              <a:chOff x="3658817" y="2592532"/>
              <a:chExt cx="441961" cy="701041"/>
            </a:xfrm>
          </p:grpSpPr>
          <p:sp>
            <p:nvSpPr>
              <p:cNvPr id="319" name="Block Arc 318">
                <a:extLst>
                  <a:ext uri="{FF2B5EF4-FFF2-40B4-BE49-F238E27FC236}">
                    <a16:creationId xmlns:a16="http://schemas.microsoft.com/office/drawing/2014/main" id="{92633170-44B4-46D3-BF09-D0D96A3833D3}"/>
                  </a:ext>
                </a:extLst>
              </p:cNvPr>
              <p:cNvSpPr/>
              <p:nvPr/>
            </p:nvSpPr>
            <p:spPr>
              <a:xfrm rot="8624805" flipV="1">
                <a:off x="3902657" y="2813039"/>
                <a:ext cx="198121" cy="480534"/>
              </a:xfrm>
              <a:prstGeom prst="blockArc">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cxnSp>
            <p:nvCxnSpPr>
              <p:cNvPr id="320" name="Straight Connector 319">
                <a:extLst>
                  <a:ext uri="{FF2B5EF4-FFF2-40B4-BE49-F238E27FC236}">
                    <a16:creationId xmlns:a16="http://schemas.microsoft.com/office/drawing/2014/main" id="{B42B89F6-F8D7-45B9-88BF-DF5E3CAA161A}"/>
                  </a:ext>
                </a:extLst>
              </p:cNvPr>
              <p:cNvCxnSpPr/>
              <p:nvPr/>
            </p:nvCxnSpPr>
            <p:spPr>
              <a:xfrm flipH="1" flipV="1">
                <a:off x="3658817" y="2592532"/>
                <a:ext cx="233680" cy="307181"/>
              </a:xfrm>
              <a:prstGeom prst="line">
                <a:avLst/>
              </a:prstGeom>
              <a:ln w="444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grpSp>
          <p:nvGrpSpPr>
            <p:cNvPr id="292" name="Group 291">
              <a:extLst>
                <a:ext uri="{FF2B5EF4-FFF2-40B4-BE49-F238E27FC236}">
                  <a16:creationId xmlns:a16="http://schemas.microsoft.com/office/drawing/2014/main" id="{258AE0C3-C7AA-4DC0-95A4-20CDF5B90469}"/>
                </a:ext>
              </a:extLst>
            </p:cNvPr>
            <p:cNvGrpSpPr/>
            <p:nvPr/>
          </p:nvGrpSpPr>
          <p:grpSpPr>
            <a:xfrm rot="3205237" flipV="1">
              <a:off x="5216110" y="1746943"/>
              <a:ext cx="441961" cy="701041"/>
              <a:chOff x="3658817" y="2592532"/>
              <a:chExt cx="441961" cy="701041"/>
            </a:xfrm>
          </p:grpSpPr>
          <p:sp>
            <p:nvSpPr>
              <p:cNvPr id="317" name="Block Arc 316">
                <a:extLst>
                  <a:ext uri="{FF2B5EF4-FFF2-40B4-BE49-F238E27FC236}">
                    <a16:creationId xmlns:a16="http://schemas.microsoft.com/office/drawing/2014/main" id="{2AFCDCDA-EAEF-4B6D-BA4F-E4A0D279BE14}"/>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318" name="Straight Connector 317">
                <a:extLst>
                  <a:ext uri="{FF2B5EF4-FFF2-40B4-BE49-F238E27FC236}">
                    <a16:creationId xmlns:a16="http://schemas.microsoft.com/office/drawing/2014/main" id="{BE1BD87D-29A1-40A2-B02F-CBA6995DA861}"/>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93" name="Group 292">
              <a:extLst>
                <a:ext uri="{FF2B5EF4-FFF2-40B4-BE49-F238E27FC236}">
                  <a16:creationId xmlns:a16="http://schemas.microsoft.com/office/drawing/2014/main" id="{F4EC351F-22AB-4F30-89F6-39D45BABFBDC}"/>
                </a:ext>
              </a:extLst>
            </p:cNvPr>
            <p:cNvGrpSpPr/>
            <p:nvPr/>
          </p:nvGrpSpPr>
          <p:grpSpPr>
            <a:xfrm rot="21348053" flipH="1" flipV="1">
              <a:off x="3845858" y="1303467"/>
              <a:ext cx="441961" cy="701041"/>
              <a:chOff x="3658817" y="2592532"/>
              <a:chExt cx="441961" cy="701041"/>
            </a:xfrm>
          </p:grpSpPr>
          <p:sp>
            <p:nvSpPr>
              <p:cNvPr id="315" name="Block Arc 314">
                <a:extLst>
                  <a:ext uri="{FF2B5EF4-FFF2-40B4-BE49-F238E27FC236}">
                    <a16:creationId xmlns:a16="http://schemas.microsoft.com/office/drawing/2014/main" id="{6121BDD0-8A01-474F-B47C-543526D4D2E6}"/>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316" name="Straight Connector 315">
                <a:extLst>
                  <a:ext uri="{FF2B5EF4-FFF2-40B4-BE49-F238E27FC236}">
                    <a16:creationId xmlns:a16="http://schemas.microsoft.com/office/drawing/2014/main" id="{F8A25C3C-AEEC-486A-8BF5-12666A68287E}"/>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94" name="Group 293">
              <a:extLst>
                <a:ext uri="{FF2B5EF4-FFF2-40B4-BE49-F238E27FC236}">
                  <a16:creationId xmlns:a16="http://schemas.microsoft.com/office/drawing/2014/main" id="{751C3A42-0D0D-4F0E-A91F-1CAF48C46D74}"/>
                </a:ext>
              </a:extLst>
            </p:cNvPr>
            <p:cNvGrpSpPr/>
            <p:nvPr/>
          </p:nvGrpSpPr>
          <p:grpSpPr>
            <a:xfrm rot="1418360" flipH="1">
              <a:off x="3839410" y="2049890"/>
              <a:ext cx="441961" cy="701041"/>
              <a:chOff x="3658817" y="2592532"/>
              <a:chExt cx="441961" cy="701041"/>
            </a:xfrm>
          </p:grpSpPr>
          <p:sp>
            <p:nvSpPr>
              <p:cNvPr id="313" name="Block Arc 312">
                <a:extLst>
                  <a:ext uri="{FF2B5EF4-FFF2-40B4-BE49-F238E27FC236}">
                    <a16:creationId xmlns:a16="http://schemas.microsoft.com/office/drawing/2014/main" id="{2449D6FF-7A43-40EB-B267-E7E0227CD917}"/>
                  </a:ext>
                </a:extLst>
              </p:cNvPr>
              <p:cNvSpPr/>
              <p:nvPr/>
            </p:nvSpPr>
            <p:spPr>
              <a:xfrm rot="8624805" flipV="1">
                <a:off x="3902657" y="2813039"/>
                <a:ext cx="198121" cy="480534"/>
              </a:xfrm>
              <a:prstGeom prst="blockArc">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314" name="Straight Connector 313">
                <a:extLst>
                  <a:ext uri="{FF2B5EF4-FFF2-40B4-BE49-F238E27FC236}">
                    <a16:creationId xmlns:a16="http://schemas.microsoft.com/office/drawing/2014/main" id="{9E8F50DB-8441-4AAE-825B-D44A76E1DA28}"/>
                  </a:ext>
                </a:extLst>
              </p:cNvPr>
              <p:cNvCxnSpPr/>
              <p:nvPr/>
            </p:nvCxnSpPr>
            <p:spPr>
              <a:xfrm flipH="1" flipV="1">
                <a:off x="3658817" y="2592532"/>
                <a:ext cx="233680" cy="307181"/>
              </a:xfrm>
              <a:prstGeom prst="line">
                <a:avLst/>
              </a:prstGeom>
              <a:solidFill>
                <a:schemeClr val="accent6">
                  <a:lumMod val="75000"/>
                </a:schemeClr>
              </a:solidFill>
              <a:ln w="44450">
                <a:solidFill>
                  <a:srgbClr val="00B050"/>
                </a:solidFill>
              </a:ln>
            </p:spPr>
            <p:style>
              <a:lnRef idx="1">
                <a:schemeClr val="accent1"/>
              </a:lnRef>
              <a:fillRef idx="0">
                <a:schemeClr val="accent1"/>
              </a:fillRef>
              <a:effectRef idx="0">
                <a:schemeClr val="accent1"/>
              </a:effectRef>
              <a:fontRef idx="minor">
                <a:schemeClr val="tx1"/>
              </a:fontRef>
            </p:style>
          </p:cxnSp>
        </p:grpSp>
        <p:grpSp>
          <p:nvGrpSpPr>
            <p:cNvPr id="295" name="Group 294">
              <a:extLst>
                <a:ext uri="{FF2B5EF4-FFF2-40B4-BE49-F238E27FC236}">
                  <a16:creationId xmlns:a16="http://schemas.microsoft.com/office/drawing/2014/main" id="{F0EE64B2-3BBE-42B3-82D7-27BDA9BB19AD}"/>
                </a:ext>
              </a:extLst>
            </p:cNvPr>
            <p:cNvGrpSpPr/>
            <p:nvPr/>
          </p:nvGrpSpPr>
          <p:grpSpPr>
            <a:xfrm rot="13943767" flipV="1">
              <a:off x="3736940" y="1698542"/>
              <a:ext cx="441961" cy="701041"/>
              <a:chOff x="3659107" y="2588999"/>
              <a:chExt cx="441961" cy="701041"/>
            </a:xfrm>
          </p:grpSpPr>
          <p:sp>
            <p:nvSpPr>
              <p:cNvPr id="311" name="Block Arc 310">
                <a:extLst>
                  <a:ext uri="{FF2B5EF4-FFF2-40B4-BE49-F238E27FC236}">
                    <a16:creationId xmlns:a16="http://schemas.microsoft.com/office/drawing/2014/main" id="{9A79B253-F850-4852-952C-BD8501931EA7}"/>
                  </a:ext>
                </a:extLst>
              </p:cNvPr>
              <p:cNvSpPr/>
              <p:nvPr/>
            </p:nvSpPr>
            <p:spPr>
              <a:xfrm rot="8624805" flipV="1">
                <a:off x="3902947" y="2809506"/>
                <a:ext cx="198121" cy="480534"/>
              </a:xfrm>
              <a:prstGeom prst="blockArc">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312" name="Straight Connector 311">
                <a:extLst>
                  <a:ext uri="{FF2B5EF4-FFF2-40B4-BE49-F238E27FC236}">
                    <a16:creationId xmlns:a16="http://schemas.microsoft.com/office/drawing/2014/main" id="{EA4BEA5E-9521-4CDF-B228-16AD8EC1DDF4}"/>
                  </a:ext>
                </a:extLst>
              </p:cNvPr>
              <p:cNvCxnSpPr/>
              <p:nvPr/>
            </p:nvCxnSpPr>
            <p:spPr>
              <a:xfrm flipH="1" flipV="1">
                <a:off x="3659107" y="2588999"/>
                <a:ext cx="233680" cy="307181"/>
              </a:xfrm>
              <a:prstGeom prst="line">
                <a:avLst/>
              </a:prstGeom>
              <a:solidFill>
                <a:srgbClr val="7030A0"/>
              </a:solidFill>
              <a:ln w="44450">
                <a:solidFill>
                  <a:srgbClr val="7030A0"/>
                </a:solidFill>
              </a:ln>
            </p:spPr>
            <p:style>
              <a:lnRef idx="1">
                <a:schemeClr val="accent1"/>
              </a:lnRef>
              <a:fillRef idx="0">
                <a:schemeClr val="accent1"/>
              </a:fillRef>
              <a:effectRef idx="0">
                <a:schemeClr val="accent1"/>
              </a:effectRef>
              <a:fontRef idx="minor">
                <a:schemeClr val="tx1"/>
              </a:fontRef>
            </p:style>
          </p:cxnSp>
        </p:grpSp>
        <p:grpSp>
          <p:nvGrpSpPr>
            <p:cNvPr id="296" name="Group 295">
              <a:extLst>
                <a:ext uri="{FF2B5EF4-FFF2-40B4-BE49-F238E27FC236}">
                  <a16:creationId xmlns:a16="http://schemas.microsoft.com/office/drawing/2014/main" id="{4626824A-ED00-4B41-A542-63658A02D98C}"/>
                </a:ext>
              </a:extLst>
            </p:cNvPr>
            <p:cNvGrpSpPr/>
            <p:nvPr/>
          </p:nvGrpSpPr>
          <p:grpSpPr>
            <a:xfrm rot="1804391" flipV="1">
              <a:off x="5108199" y="1319891"/>
              <a:ext cx="441961" cy="701041"/>
              <a:chOff x="3659107" y="2588999"/>
              <a:chExt cx="441961" cy="701041"/>
            </a:xfrm>
          </p:grpSpPr>
          <p:sp>
            <p:nvSpPr>
              <p:cNvPr id="309" name="Block Arc 308">
                <a:extLst>
                  <a:ext uri="{FF2B5EF4-FFF2-40B4-BE49-F238E27FC236}">
                    <a16:creationId xmlns:a16="http://schemas.microsoft.com/office/drawing/2014/main" id="{A43B09E6-634F-437C-98BB-4900B22F62A4}"/>
                  </a:ext>
                </a:extLst>
              </p:cNvPr>
              <p:cNvSpPr/>
              <p:nvPr/>
            </p:nvSpPr>
            <p:spPr>
              <a:xfrm rot="8624805" flipV="1">
                <a:off x="3902947" y="2809506"/>
                <a:ext cx="198121" cy="480534"/>
              </a:xfrm>
              <a:prstGeom prst="blockArc">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310" name="Straight Connector 309">
                <a:extLst>
                  <a:ext uri="{FF2B5EF4-FFF2-40B4-BE49-F238E27FC236}">
                    <a16:creationId xmlns:a16="http://schemas.microsoft.com/office/drawing/2014/main" id="{E8EA7E35-5D8E-4331-B1A5-FD85A74F15DE}"/>
                  </a:ext>
                </a:extLst>
              </p:cNvPr>
              <p:cNvCxnSpPr/>
              <p:nvPr/>
            </p:nvCxnSpPr>
            <p:spPr>
              <a:xfrm flipH="1" flipV="1">
                <a:off x="3659107" y="2588999"/>
                <a:ext cx="233680" cy="307181"/>
              </a:xfrm>
              <a:prstGeom prst="line">
                <a:avLst/>
              </a:prstGeom>
              <a:solidFill>
                <a:srgbClr val="7030A0"/>
              </a:solidFill>
              <a:ln w="44450">
                <a:solidFill>
                  <a:srgbClr val="7030A0"/>
                </a:solidFill>
              </a:ln>
            </p:spPr>
            <p:style>
              <a:lnRef idx="1">
                <a:schemeClr val="accent1"/>
              </a:lnRef>
              <a:fillRef idx="0">
                <a:schemeClr val="accent1"/>
              </a:fillRef>
              <a:effectRef idx="0">
                <a:schemeClr val="accent1"/>
              </a:effectRef>
              <a:fontRef idx="minor">
                <a:schemeClr val="tx1"/>
              </a:fontRef>
            </p:style>
          </p:cxnSp>
        </p:grpSp>
        <p:grpSp>
          <p:nvGrpSpPr>
            <p:cNvPr id="297" name="Group 296">
              <a:extLst>
                <a:ext uri="{FF2B5EF4-FFF2-40B4-BE49-F238E27FC236}">
                  <a16:creationId xmlns:a16="http://schemas.microsoft.com/office/drawing/2014/main" id="{D1471012-37D8-4191-8865-38755802AFA8}"/>
                </a:ext>
              </a:extLst>
            </p:cNvPr>
            <p:cNvGrpSpPr/>
            <p:nvPr/>
          </p:nvGrpSpPr>
          <p:grpSpPr>
            <a:xfrm rot="16442446" flipH="1">
              <a:off x="5069061" y="2178722"/>
              <a:ext cx="441961" cy="701041"/>
              <a:chOff x="3658817" y="2592532"/>
              <a:chExt cx="441961" cy="701041"/>
            </a:xfrm>
          </p:grpSpPr>
          <p:sp>
            <p:nvSpPr>
              <p:cNvPr id="307" name="Block Arc 306">
                <a:extLst>
                  <a:ext uri="{FF2B5EF4-FFF2-40B4-BE49-F238E27FC236}">
                    <a16:creationId xmlns:a16="http://schemas.microsoft.com/office/drawing/2014/main" id="{EC433A5F-A1D0-4066-959F-78A084FA7409}"/>
                  </a:ext>
                </a:extLst>
              </p:cNvPr>
              <p:cNvSpPr/>
              <p:nvPr/>
            </p:nvSpPr>
            <p:spPr>
              <a:xfrm rot="8624805" flipV="1">
                <a:off x="3902657" y="2813039"/>
                <a:ext cx="198121" cy="480534"/>
              </a:xfrm>
              <a:prstGeom prst="blockArc">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cxnSp>
            <p:nvCxnSpPr>
              <p:cNvPr id="308" name="Straight Connector 307">
                <a:extLst>
                  <a:ext uri="{FF2B5EF4-FFF2-40B4-BE49-F238E27FC236}">
                    <a16:creationId xmlns:a16="http://schemas.microsoft.com/office/drawing/2014/main" id="{A7C795D8-D70F-4BF5-B074-B3C6B722644C}"/>
                  </a:ext>
                </a:extLst>
              </p:cNvPr>
              <p:cNvCxnSpPr/>
              <p:nvPr/>
            </p:nvCxnSpPr>
            <p:spPr>
              <a:xfrm flipH="1" flipV="1">
                <a:off x="3658817" y="2592532"/>
                <a:ext cx="233680" cy="307181"/>
              </a:xfrm>
              <a:prstGeom prst="line">
                <a:avLst/>
              </a:prstGeom>
              <a:ln w="444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sp>
          <p:nvSpPr>
            <p:cNvPr id="298" name="Oval 297">
              <a:extLst>
                <a:ext uri="{FF2B5EF4-FFF2-40B4-BE49-F238E27FC236}">
                  <a16:creationId xmlns:a16="http://schemas.microsoft.com/office/drawing/2014/main" id="{65C09FD9-754E-4A7C-8AFD-07AC3D6577D9}"/>
                </a:ext>
              </a:extLst>
            </p:cNvPr>
            <p:cNvSpPr/>
            <p:nvPr/>
          </p:nvSpPr>
          <p:spPr>
            <a:xfrm>
              <a:off x="4136608" y="1456762"/>
              <a:ext cx="1080000" cy="1080000"/>
            </a:xfrm>
            <a:prstGeom prst="ellipse">
              <a:avLst/>
            </a:prstGeom>
            <a:solidFill>
              <a:srgbClr val="0486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9" name="Moon 298">
              <a:extLst>
                <a:ext uri="{FF2B5EF4-FFF2-40B4-BE49-F238E27FC236}">
                  <a16:creationId xmlns:a16="http://schemas.microsoft.com/office/drawing/2014/main" id="{CFA71182-075D-4E10-96AF-3A3FEEB0DD7A}"/>
                </a:ext>
              </a:extLst>
            </p:cNvPr>
            <p:cNvSpPr/>
            <p:nvPr/>
          </p:nvSpPr>
          <p:spPr>
            <a:xfrm rot="16200000">
              <a:off x="4599057" y="1972173"/>
              <a:ext cx="175294" cy="589520"/>
            </a:xfrm>
            <a:prstGeom prst="moon">
              <a:avLst>
                <a:gd name="adj" fmla="val 875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00" name="Straight Connector 299">
              <a:extLst>
                <a:ext uri="{FF2B5EF4-FFF2-40B4-BE49-F238E27FC236}">
                  <a16:creationId xmlns:a16="http://schemas.microsoft.com/office/drawing/2014/main" id="{065B6526-C863-4065-A16D-EC4F8D3617DF}"/>
                </a:ext>
              </a:extLst>
            </p:cNvPr>
            <p:cNvCxnSpPr>
              <a:cxnSpLocks/>
            </p:cNvCxnSpPr>
            <p:nvPr/>
          </p:nvCxnSpPr>
          <p:spPr>
            <a:xfrm>
              <a:off x="4358935" y="1734837"/>
              <a:ext cx="235881" cy="294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1" name="Straight Connector 300">
              <a:extLst>
                <a:ext uri="{FF2B5EF4-FFF2-40B4-BE49-F238E27FC236}">
                  <a16:creationId xmlns:a16="http://schemas.microsoft.com/office/drawing/2014/main" id="{E2D1F915-37F2-4C07-A6E1-38483F1BDC7C}"/>
                </a:ext>
              </a:extLst>
            </p:cNvPr>
            <p:cNvCxnSpPr>
              <a:cxnSpLocks/>
            </p:cNvCxnSpPr>
            <p:nvPr/>
          </p:nvCxnSpPr>
          <p:spPr>
            <a:xfrm flipH="1">
              <a:off x="4761630" y="1737388"/>
              <a:ext cx="219834" cy="1806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02" name="Oval 301">
              <a:extLst>
                <a:ext uri="{FF2B5EF4-FFF2-40B4-BE49-F238E27FC236}">
                  <a16:creationId xmlns:a16="http://schemas.microsoft.com/office/drawing/2014/main" id="{81594229-542C-4130-90C8-C1AB1B737D92}"/>
                </a:ext>
              </a:extLst>
            </p:cNvPr>
            <p:cNvSpPr/>
            <p:nvPr/>
          </p:nvSpPr>
          <p:spPr>
            <a:xfrm>
              <a:off x="4379751" y="1803718"/>
              <a:ext cx="176414" cy="14643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3" name="Oval 302">
              <a:extLst>
                <a:ext uri="{FF2B5EF4-FFF2-40B4-BE49-F238E27FC236}">
                  <a16:creationId xmlns:a16="http://schemas.microsoft.com/office/drawing/2014/main" id="{0D3F9584-3CC4-429D-BDAC-11E7FAC26339}"/>
                </a:ext>
              </a:extLst>
            </p:cNvPr>
            <p:cNvSpPr/>
            <p:nvPr/>
          </p:nvSpPr>
          <p:spPr>
            <a:xfrm>
              <a:off x="4780841" y="1803718"/>
              <a:ext cx="176414" cy="14643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04" name="Group 303">
              <a:extLst>
                <a:ext uri="{FF2B5EF4-FFF2-40B4-BE49-F238E27FC236}">
                  <a16:creationId xmlns:a16="http://schemas.microsoft.com/office/drawing/2014/main" id="{93CAEB95-0BA9-4988-B3AD-186D0F043B06}"/>
                </a:ext>
              </a:extLst>
            </p:cNvPr>
            <p:cNvGrpSpPr/>
            <p:nvPr/>
          </p:nvGrpSpPr>
          <p:grpSpPr>
            <a:xfrm>
              <a:off x="4201674" y="1327298"/>
              <a:ext cx="957892" cy="383703"/>
              <a:chOff x="4204335" y="2366010"/>
              <a:chExt cx="786765" cy="480060"/>
            </a:xfrm>
          </p:grpSpPr>
          <p:sp>
            <p:nvSpPr>
              <p:cNvPr id="305" name="Freeform: Shape 304">
                <a:extLst>
                  <a:ext uri="{FF2B5EF4-FFF2-40B4-BE49-F238E27FC236}">
                    <a16:creationId xmlns:a16="http://schemas.microsoft.com/office/drawing/2014/main" id="{B581867C-A961-4057-9B8A-D0BCB275B640}"/>
                  </a:ext>
                </a:extLst>
              </p:cNvPr>
              <p:cNvSpPr/>
              <p:nvPr/>
            </p:nvSpPr>
            <p:spPr>
              <a:xfrm>
                <a:off x="4204335" y="2366010"/>
                <a:ext cx="786765" cy="480060"/>
              </a:xfrm>
              <a:custGeom>
                <a:avLst/>
                <a:gdLst>
                  <a:gd name="connsiteX0" fmla="*/ 0 w 786765"/>
                  <a:gd name="connsiteY0" fmla="*/ 468630 h 480060"/>
                  <a:gd name="connsiteX1" fmla="*/ 163830 w 786765"/>
                  <a:gd name="connsiteY1" fmla="*/ 480060 h 480060"/>
                  <a:gd name="connsiteX2" fmla="*/ 748665 w 786765"/>
                  <a:gd name="connsiteY2" fmla="*/ 217170 h 480060"/>
                  <a:gd name="connsiteX3" fmla="*/ 786765 w 786765"/>
                  <a:gd name="connsiteY3" fmla="*/ 171450 h 480060"/>
                  <a:gd name="connsiteX4" fmla="*/ 781050 w 786765"/>
                  <a:gd name="connsiteY4" fmla="*/ 137160 h 480060"/>
                  <a:gd name="connsiteX5" fmla="*/ 615315 w 786765"/>
                  <a:gd name="connsiteY5" fmla="*/ 41910 h 480060"/>
                  <a:gd name="connsiteX6" fmla="*/ 388620 w 786765"/>
                  <a:gd name="connsiteY6" fmla="*/ 0 h 480060"/>
                  <a:gd name="connsiteX7" fmla="*/ 266700 w 786765"/>
                  <a:gd name="connsiteY7" fmla="*/ 32385 h 480060"/>
                  <a:gd name="connsiteX8" fmla="*/ 89535 w 786765"/>
                  <a:gd name="connsiteY8" fmla="*/ 140970 h 480060"/>
                  <a:gd name="connsiteX9" fmla="*/ 3810 w 786765"/>
                  <a:gd name="connsiteY9" fmla="*/ 335280 h 480060"/>
                  <a:gd name="connsiteX10" fmla="*/ 0 w 786765"/>
                  <a:gd name="connsiteY10" fmla="*/ 468630 h 480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86765" h="480060">
                    <a:moveTo>
                      <a:pt x="0" y="468630"/>
                    </a:moveTo>
                    <a:lnTo>
                      <a:pt x="163830" y="480060"/>
                    </a:lnTo>
                    <a:lnTo>
                      <a:pt x="748665" y="217170"/>
                    </a:lnTo>
                    <a:lnTo>
                      <a:pt x="786765" y="171450"/>
                    </a:lnTo>
                    <a:lnTo>
                      <a:pt x="781050" y="137160"/>
                    </a:lnTo>
                    <a:lnTo>
                      <a:pt x="615315" y="41910"/>
                    </a:lnTo>
                    <a:lnTo>
                      <a:pt x="388620" y="0"/>
                    </a:lnTo>
                    <a:lnTo>
                      <a:pt x="266700" y="32385"/>
                    </a:lnTo>
                    <a:lnTo>
                      <a:pt x="89535" y="140970"/>
                    </a:lnTo>
                    <a:lnTo>
                      <a:pt x="3810" y="335280"/>
                    </a:lnTo>
                    <a:lnTo>
                      <a:pt x="0" y="468630"/>
                    </a:lnTo>
                    <a:close/>
                  </a:path>
                </a:pathLst>
              </a:cu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6" name="Freeform: Shape 305">
                <a:extLst>
                  <a:ext uri="{FF2B5EF4-FFF2-40B4-BE49-F238E27FC236}">
                    <a16:creationId xmlns:a16="http://schemas.microsoft.com/office/drawing/2014/main" id="{CFF82327-A464-4468-B2B9-1644B0CB0AF7}"/>
                  </a:ext>
                </a:extLst>
              </p:cNvPr>
              <p:cNvSpPr/>
              <p:nvPr/>
            </p:nvSpPr>
            <p:spPr>
              <a:xfrm>
                <a:off x="4497705" y="2515505"/>
                <a:ext cx="493395" cy="274320"/>
              </a:xfrm>
              <a:custGeom>
                <a:avLst/>
                <a:gdLst>
                  <a:gd name="connsiteX0" fmla="*/ 0 w 470535"/>
                  <a:gd name="connsiteY0" fmla="*/ 243840 h 274320"/>
                  <a:gd name="connsiteX1" fmla="*/ 419100 w 470535"/>
                  <a:gd name="connsiteY1" fmla="*/ 274320 h 274320"/>
                  <a:gd name="connsiteX2" fmla="*/ 449580 w 470535"/>
                  <a:gd name="connsiteY2" fmla="*/ 238125 h 274320"/>
                  <a:gd name="connsiteX3" fmla="*/ 455295 w 470535"/>
                  <a:gd name="connsiteY3" fmla="*/ 163830 h 274320"/>
                  <a:gd name="connsiteX4" fmla="*/ 470535 w 470535"/>
                  <a:gd name="connsiteY4" fmla="*/ 13335 h 274320"/>
                  <a:gd name="connsiteX5" fmla="*/ 464820 w 470535"/>
                  <a:gd name="connsiteY5" fmla="*/ 0 h 274320"/>
                  <a:gd name="connsiteX6" fmla="*/ 417195 w 470535"/>
                  <a:gd name="connsiteY6" fmla="*/ 59055 h 274320"/>
                  <a:gd name="connsiteX7" fmla="*/ 0 w 470535"/>
                  <a:gd name="connsiteY7" fmla="*/ 243840 h 274320"/>
                  <a:gd name="connsiteX0" fmla="*/ 0 w 493395"/>
                  <a:gd name="connsiteY0" fmla="*/ 272415 h 274320"/>
                  <a:gd name="connsiteX1" fmla="*/ 441960 w 493395"/>
                  <a:gd name="connsiteY1" fmla="*/ 274320 h 274320"/>
                  <a:gd name="connsiteX2" fmla="*/ 472440 w 493395"/>
                  <a:gd name="connsiteY2" fmla="*/ 238125 h 274320"/>
                  <a:gd name="connsiteX3" fmla="*/ 478155 w 493395"/>
                  <a:gd name="connsiteY3" fmla="*/ 163830 h 274320"/>
                  <a:gd name="connsiteX4" fmla="*/ 493395 w 493395"/>
                  <a:gd name="connsiteY4" fmla="*/ 13335 h 274320"/>
                  <a:gd name="connsiteX5" fmla="*/ 487680 w 493395"/>
                  <a:gd name="connsiteY5" fmla="*/ 0 h 274320"/>
                  <a:gd name="connsiteX6" fmla="*/ 440055 w 493395"/>
                  <a:gd name="connsiteY6" fmla="*/ 59055 h 274320"/>
                  <a:gd name="connsiteX7" fmla="*/ 0 w 493395"/>
                  <a:gd name="connsiteY7" fmla="*/ 272415 h 274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3395" h="274320">
                    <a:moveTo>
                      <a:pt x="0" y="272415"/>
                    </a:moveTo>
                    <a:lnTo>
                      <a:pt x="441960" y="274320"/>
                    </a:lnTo>
                    <a:lnTo>
                      <a:pt x="472440" y="238125"/>
                    </a:lnTo>
                    <a:lnTo>
                      <a:pt x="478155" y="163830"/>
                    </a:lnTo>
                    <a:lnTo>
                      <a:pt x="493395" y="13335"/>
                    </a:lnTo>
                    <a:lnTo>
                      <a:pt x="487680" y="0"/>
                    </a:lnTo>
                    <a:lnTo>
                      <a:pt x="440055" y="59055"/>
                    </a:lnTo>
                    <a:lnTo>
                      <a:pt x="0" y="272415"/>
                    </a:lnTo>
                    <a:close/>
                  </a:path>
                </a:pathLst>
              </a:custGeom>
              <a:solidFill>
                <a:srgbClr val="1724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sp>
        <p:nvSpPr>
          <p:cNvPr id="2" name="Rectangle: Rounded Corners 1">
            <a:extLst>
              <a:ext uri="{FF2B5EF4-FFF2-40B4-BE49-F238E27FC236}">
                <a16:creationId xmlns:a16="http://schemas.microsoft.com/office/drawing/2014/main" id="{8CF07642-4BA6-4B55-89FA-CA135908DC32}"/>
              </a:ext>
            </a:extLst>
          </p:cNvPr>
          <p:cNvSpPr/>
          <p:nvPr/>
        </p:nvSpPr>
        <p:spPr>
          <a:xfrm>
            <a:off x="1737360" y="731520"/>
            <a:ext cx="5770880" cy="5761355"/>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98" name="Group 197">
            <a:extLst>
              <a:ext uri="{FF2B5EF4-FFF2-40B4-BE49-F238E27FC236}">
                <a16:creationId xmlns:a16="http://schemas.microsoft.com/office/drawing/2014/main" id="{E4672BD0-FAB0-482B-846B-1DA6F320C9BF}"/>
              </a:ext>
            </a:extLst>
          </p:cNvPr>
          <p:cNvGrpSpPr/>
          <p:nvPr/>
        </p:nvGrpSpPr>
        <p:grpSpPr>
          <a:xfrm>
            <a:off x="3906520" y="2866774"/>
            <a:ext cx="1432560" cy="1490845"/>
            <a:chOff x="1081261" y="2188271"/>
            <a:chExt cx="1432560" cy="1490845"/>
          </a:xfrm>
        </p:grpSpPr>
        <p:grpSp>
          <p:nvGrpSpPr>
            <p:cNvPr id="199" name="Group 198">
              <a:extLst>
                <a:ext uri="{FF2B5EF4-FFF2-40B4-BE49-F238E27FC236}">
                  <a16:creationId xmlns:a16="http://schemas.microsoft.com/office/drawing/2014/main" id="{A7079E55-9275-492C-ADC2-2BC63F9C6D7A}"/>
                </a:ext>
              </a:extLst>
            </p:cNvPr>
            <p:cNvGrpSpPr/>
            <p:nvPr/>
          </p:nvGrpSpPr>
          <p:grpSpPr>
            <a:xfrm>
              <a:off x="1081261" y="2188271"/>
              <a:ext cx="1432560" cy="1490845"/>
              <a:chOff x="3540375" y="2232660"/>
              <a:chExt cx="1432560" cy="1490845"/>
            </a:xfrm>
          </p:grpSpPr>
          <p:sp>
            <p:nvSpPr>
              <p:cNvPr id="205" name="Oval 204">
                <a:extLst>
                  <a:ext uri="{FF2B5EF4-FFF2-40B4-BE49-F238E27FC236}">
                    <a16:creationId xmlns:a16="http://schemas.microsoft.com/office/drawing/2014/main" id="{1E7B770C-65EA-4B58-BAB3-088FB49EF454}"/>
                  </a:ext>
                </a:extLst>
              </p:cNvPr>
              <p:cNvSpPr/>
              <p:nvPr/>
            </p:nvSpPr>
            <p:spPr>
              <a:xfrm>
                <a:off x="3710940" y="2428240"/>
                <a:ext cx="1080000" cy="1080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06" name="Group 205">
                <a:extLst>
                  <a:ext uri="{FF2B5EF4-FFF2-40B4-BE49-F238E27FC236}">
                    <a16:creationId xmlns:a16="http://schemas.microsoft.com/office/drawing/2014/main" id="{7CF4141F-95B5-4598-9DA1-767A98F50A35}"/>
                  </a:ext>
                </a:extLst>
              </p:cNvPr>
              <p:cNvGrpSpPr/>
              <p:nvPr/>
            </p:nvGrpSpPr>
            <p:grpSpPr>
              <a:xfrm>
                <a:off x="4196940" y="2232660"/>
                <a:ext cx="108000" cy="430530"/>
                <a:chOff x="4196940" y="2232660"/>
                <a:chExt cx="108000" cy="430530"/>
              </a:xfrm>
            </p:grpSpPr>
            <p:sp>
              <p:nvSpPr>
                <p:cNvPr id="228" name="Oval 227">
                  <a:extLst>
                    <a:ext uri="{FF2B5EF4-FFF2-40B4-BE49-F238E27FC236}">
                      <a16:creationId xmlns:a16="http://schemas.microsoft.com/office/drawing/2014/main" id="{5430F6F0-3390-4455-A7C2-3929D930EA54}"/>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29" name="Straight Connector 228">
                  <a:extLst>
                    <a:ext uri="{FF2B5EF4-FFF2-40B4-BE49-F238E27FC236}">
                      <a16:creationId xmlns:a16="http://schemas.microsoft.com/office/drawing/2014/main" id="{973AFBFE-C5E0-492B-96D6-5ADB03DBACD2}"/>
                    </a:ext>
                  </a:extLst>
                </p:cNvPr>
                <p:cNvCxnSpPr>
                  <a:cxnSpLocks/>
                  <a:stCxn id="228"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207" name="Group 206">
                <a:extLst>
                  <a:ext uri="{FF2B5EF4-FFF2-40B4-BE49-F238E27FC236}">
                    <a16:creationId xmlns:a16="http://schemas.microsoft.com/office/drawing/2014/main" id="{566875C3-25BA-4AE1-8FB3-4354FE1A93D2}"/>
                  </a:ext>
                </a:extLst>
              </p:cNvPr>
              <p:cNvGrpSpPr/>
              <p:nvPr/>
            </p:nvGrpSpPr>
            <p:grpSpPr>
              <a:xfrm rot="16200000">
                <a:off x="3701640" y="2752975"/>
                <a:ext cx="108000" cy="430530"/>
                <a:chOff x="4196940" y="2232660"/>
                <a:chExt cx="108000" cy="430530"/>
              </a:xfrm>
            </p:grpSpPr>
            <p:sp>
              <p:nvSpPr>
                <p:cNvPr id="226" name="Oval 225">
                  <a:extLst>
                    <a:ext uri="{FF2B5EF4-FFF2-40B4-BE49-F238E27FC236}">
                      <a16:creationId xmlns:a16="http://schemas.microsoft.com/office/drawing/2014/main" id="{25996230-4B91-41B3-9597-551619C633A1}"/>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27" name="Straight Connector 226">
                  <a:extLst>
                    <a:ext uri="{FF2B5EF4-FFF2-40B4-BE49-F238E27FC236}">
                      <a16:creationId xmlns:a16="http://schemas.microsoft.com/office/drawing/2014/main" id="{5AB967AA-CA36-4F87-B638-7581F80C0C5B}"/>
                    </a:ext>
                  </a:extLst>
                </p:cNvPr>
                <p:cNvCxnSpPr>
                  <a:cxnSpLocks/>
                  <a:stCxn id="226"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208" name="Group 207">
                <a:extLst>
                  <a:ext uri="{FF2B5EF4-FFF2-40B4-BE49-F238E27FC236}">
                    <a16:creationId xmlns:a16="http://schemas.microsoft.com/office/drawing/2014/main" id="{44D81E62-F537-4785-85D1-8006719A23B5}"/>
                  </a:ext>
                </a:extLst>
              </p:cNvPr>
              <p:cNvGrpSpPr/>
              <p:nvPr/>
            </p:nvGrpSpPr>
            <p:grpSpPr>
              <a:xfrm rot="5400000" flipH="1">
                <a:off x="4703670" y="2752975"/>
                <a:ext cx="108000" cy="430530"/>
                <a:chOff x="4196940" y="2232660"/>
                <a:chExt cx="108000" cy="430530"/>
              </a:xfrm>
            </p:grpSpPr>
            <p:sp>
              <p:nvSpPr>
                <p:cNvPr id="224" name="Oval 223">
                  <a:extLst>
                    <a:ext uri="{FF2B5EF4-FFF2-40B4-BE49-F238E27FC236}">
                      <a16:creationId xmlns:a16="http://schemas.microsoft.com/office/drawing/2014/main" id="{CA79B319-698E-4181-A0C9-8C2B439DD4C0}"/>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25" name="Straight Connector 224">
                  <a:extLst>
                    <a:ext uri="{FF2B5EF4-FFF2-40B4-BE49-F238E27FC236}">
                      <a16:creationId xmlns:a16="http://schemas.microsoft.com/office/drawing/2014/main" id="{025FE332-6069-4D72-AB2A-698632E84096}"/>
                    </a:ext>
                  </a:extLst>
                </p:cNvPr>
                <p:cNvCxnSpPr>
                  <a:cxnSpLocks/>
                  <a:stCxn id="224"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209" name="Group 208">
                <a:extLst>
                  <a:ext uri="{FF2B5EF4-FFF2-40B4-BE49-F238E27FC236}">
                    <a16:creationId xmlns:a16="http://schemas.microsoft.com/office/drawing/2014/main" id="{615AE6F7-CB0F-4074-89A5-91033F2D2F91}"/>
                  </a:ext>
                </a:extLst>
              </p:cNvPr>
              <p:cNvGrpSpPr/>
              <p:nvPr/>
            </p:nvGrpSpPr>
            <p:grpSpPr>
              <a:xfrm flipV="1">
                <a:off x="4196940" y="3292975"/>
                <a:ext cx="108000" cy="430530"/>
                <a:chOff x="4196940" y="2232660"/>
                <a:chExt cx="108000" cy="430530"/>
              </a:xfrm>
            </p:grpSpPr>
            <p:sp>
              <p:nvSpPr>
                <p:cNvPr id="222" name="Oval 221">
                  <a:extLst>
                    <a:ext uri="{FF2B5EF4-FFF2-40B4-BE49-F238E27FC236}">
                      <a16:creationId xmlns:a16="http://schemas.microsoft.com/office/drawing/2014/main" id="{82CAC36D-E967-4E94-AA87-0571756208EF}"/>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23" name="Straight Connector 222">
                  <a:extLst>
                    <a:ext uri="{FF2B5EF4-FFF2-40B4-BE49-F238E27FC236}">
                      <a16:creationId xmlns:a16="http://schemas.microsoft.com/office/drawing/2014/main" id="{03A7B0F7-F5C3-4CAC-B70C-CE17E3C1152A}"/>
                    </a:ext>
                  </a:extLst>
                </p:cNvPr>
                <p:cNvCxnSpPr>
                  <a:cxnSpLocks/>
                  <a:stCxn id="222"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210" name="Group 209">
                <a:extLst>
                  <a:ext uri="{FF2B5EF4-FFF2-40B4-BE49-F238E27FC236}">
                    <a16:creationId xmlns:a16="http://schemas.microsoft.com/office/drawing/2014/main" id="{B70CCECD-2673-4EB8-8CE5-BACDFCF6B24D}"/>
                  </a:ext>
                </a:extLst>
              </p:cNvPr>
              <p:cNvGrpSpPr/>
              <p:nvPr/>
            </p:nvGrpSpPr>
            <p:grpSpPr>
              <a:xfrm rot="2846889" flipH="1">
                <a:off x="4610065" y="2398331"/>
                <a:ext cx="108000" cy="430530"/>
                <a:chOff x="4196940" y="2232660"/>
                <a:chExt cx="108000" cy="430530"/>
              </a:xfrm>
            </p:grpSpPr>
            <p:sp>
              <p:nvSpPr>
                <p:cNvPr id="220" name="Oval 219">
                  <a:extLst>
                    <a:ext uri="{FF2B5EF4-FFF2-40B4-BE49-F238E27FC236}">
                      <a16:creationId xmlns:a16="http://schemas.microsoft.com/office/drawing/2014/main" id="{C231557A-C9BA-42B0-A742-6A8570B3A1D9}"/>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21" name="Straight Connector 220">
                  <a:extLst>
                    <a:ext uri="{FF2B5EF4-FFF2-40B4-BE49-F238E27FC236}">
                      <a16:creationId xmlns:a16="http://schemas.microsoft.com/office/drawing/2014/main" id="{DB919E19-1625-4CDC-A9B3-F2D351AE6DFC}"/>
                    </a:ext>
                  </a:extLst>
                </p:cNvPr>
                <p:cNvCxnSpPr>
                  <a:cxnSpLocks/>
                  <a:stCxn id="220"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211" name="Group 210">
                <a:extLst>
                  <a:ext uri="{FF2B5EF4-FFF2-40B4-BE49-F238E27FC236}">
                    <a16:creationId xmlns:a16="http://schemas.microsoft.com/office/drawing/2014/main" id="{F77598DF-8BB7-4EBB-9FF1-10D297912F49}"/>
                  </a:ext>
                </a:extLst>
              </p:cNvPr>
              <p:cNvGrpSpPr/>
              <p:nvPr/>
            </p:nvGrpSpPr>
            <p:grpSpPr>
              <a:xfrm rot="18753111">
                <a:off x="3783814" y="2385120"/>
                <a:ext cx="108000" cy="430530"/>
                <a:chOff x="4196940" y="2232660"/>
                <a:chExt cx="108000" cy="430530"/>
              </a:xfrm>
            </p:grpSpPr>
            <p:sp>
              <p:nvSpPr>
                <p:cNvPr id="218" name="Oval 217">
                  <a:extLst>
                    <a:ext uri="{FF2B5EF4-FFF2-40B4-BE49-F238E27FC236}">
                      <a16:creationId xmlns:a16="http://schemas.microsoft.com/office/drawing/2014/main" id="{AAB1EBE9-F801-4C4A-957D-223B3708AAA4}"/>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19" name="Straight Connector 218">
                  <a:extLst>
                    <a:ext uri="{FF2B5EF4-FFF2-40B4-BE49-F238E27FC236}">
                      <a16:creationId xmlns:a16="http://schemas.microsoft.com/office/drawing/2014/main" id="{5322BA74-4759-48F9-AF2C-47BADC8DF4F7}"/>
                    </a:ext>
                  </a:extLst>
                </p:cNvPr>
                <p:cNvCxnSpPr>
                  <a:cxnSpLocks/>
                  <a:stCxn id="218"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212" name="Group 211">
                <a:extLst>
                  <a:ext uri="{FF2B5EF4-FFF2-40B4-BE49-F238E27FC236}">
                    <a16:creationId xmlns:a16="http://schemas.microsoft.com/office/drawing/2014/main" id="{5034F6CC-4C23-48E5-A3E5-9A1BAC258C89}"/>
                  </a:ext>
                </a:extLst>
              </p:cNvPr>
              <p:cNvGrpSpPr/>
              <p:nvPr/>
            </p:nvGrpSpPr>
            <p:grpSpPr>
              <a:xfrm rot="18753111" flipH="1" flipV="1">
                <a:off x="4610064" y="3096103"/>
                <a:ext cx="108000" cy="430530"/>
                <a:chOff x="4196940" y="2232660"/>
                <a:chExt cx="108000" cy="430530"/>
              </a:xfrm>
            </p:grpSpPr>
            <p:sp>
              <p:nvSpPr>
                <p:cNvPr id="216" name="Oval 215">
                  <a:extLst>
                    <a:ext uri="{FF2B5EF4-FFF2-40B4-BE49-F238E27FC236}">
                      <a16:creationId xmlns:a16="http://schemas.microsoft.com/office/drawing/2014/main" id="{B810FFF1-0B53-454F-B5EB-20A62A0BEE46}"/>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17" name="Straight Connector 216">
                  <a:extLst>
                    <a:ext uri="{FF2B5EF4-FFF2-40B4-BE49-F238E27FC236}">
                      <a16:creationId xmlns:a16="http://schemas.microsoft.com/office/drawing/2014/main" id="{F5567F99-4F72-4DD3-A346-5C3B2C10D4BA}"/>
                    </a:ext>
                  </a:extLst>
                </p:cNvPr>
                <p:cNvCxnSpPr>
                  <a:cxnSpLocks/>
                  <a:stCxn id="216"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213" name="Group 212">
                <a:extLst>
                  <a:ext uri="{FF2B5EF4-FFF2-40B4-BE49-F238E27FC236}">
                    <a16:creationId xmlns:a16="http://schemas.microsoft.com/office/drawing/2014/main" id="{11CD93F0-4D9F-40F6-AD9E-C352C0374897}"/>
                  </a:ext>
                </a:extLst>
              </p:cNvPr>
              <p:cNvGrpSpPr/>
              <p:nvPr/>
            </p:nvGrpSpPr>
            <p:grpSpPr>
              <a:xfrm rot="2846889" flipV="1">
                <a:off x="3783813" y="3082892"/>
                <a:ext cx="108000" cy="430530"/>
                <a:chOff x="4196940" y="2232660"/>
                <a:chExt cx="108000" cy="430530"/>
              </a:xfrm>
            </p:grpSpPr>
            <p:sp>
              <p:nvSpPr>
                <p:cNvPr id="214" name="Oval 213">
                  <a:extLst>
                    <a:ext uri="{FF2B5EF4-FFF2-40B4-BE49-F238E27FC236}">
                      <a16:creationId xmlns:a16="http://schemas.microsoft.com/office/drawing/2014/main" id="{2DC0E80C-867C-4D2A-AFC4-D85ED1782A9B}"/>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15" name="Straight Connector 214">
                  <a:extLst>
                    <a:ext uri="{FF2B5EF4-FFF2-40B4-BE49-F238E27FC236}">
                      <a16:creationId xmlns:a16="http://schemas.microsoft.com/office/drawing/2014/main" id="{5670F83E-FF27-42B7-AE0A-C4301C301F18}"/>
                    </a:ext>
                  </a:extLst>
                </p:cNvPr>
                <p:cNvCxnSpPr>
                  <a:cxnSpLocks/>
                  <a:stCxn id="214"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sp>
          <p:nvSpPr>
            <p:cNvPr id="200" name="Chord 199">
              <a:extLst>
                <a:ext uri="{FF2B5EF4-FFF2-40B4-BE49-F238E27FC236}">
                  <a16:creationId xmlns:a16="http://schemas.microsoft.com/office/drawing/2014/main" id="{274EA81D-0AFD-4B6B-AF81-071725558258}"/>
                </a:ext>
              </a:extLst>
            </p:cNvPr>
            <p:cNvSpPr/>
            <p:nvPr/>
          </p:nvSpPr>
          <p:spPr>
            <a:xfrm rot="15841113">
              <a:off x="1875633" y="2655237"/>
              <a:ext cx="195309" cy="235857"/>
            </a:xfrm>
            <a:prstGeom prst="chord">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1" name="Chord 200">
              <a:extLst>
                <a:ext uri="{FF2B5EF4-FFF2-40B4-BE49-F238E27FC236}">
                  <a16:creationId xmlns:a16="http://schemas.microsoft.com/office/drawing/2014/main" id="{929DB69B-2373-4667-8B83-C3BD020583C9}"/>
                </a:ext>
              </a:extLst>
            </p:cNvPr>
            <p:cNvSpPr/>
            <p:nvPr/>
          </p:nvSpPr>
          <p:spPr>
            <a:xfrm rot="5758887" flipH="1">
              <a:off x="1480316" y="2655237"/>
              <a:ext cx="195309" cy="235857"/>
            </a:xfrm>
            <a:prstGeom prst="chord">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2" name="Moon 201">
              <a:extLst>
                <a:ext uri="{FF2B5EF4-FFF2-40B4-BE49-F238E27FC236}">
                  <a16:creationId xmlns:a16="http://schemas.microsoft.com/office/drawing/2014/main" id="{CC4ED803-43C3-4143-A141-8275ADA0534A}"/>
                </a:ext>
              </a:extLst>
            </p:cNvPr>
            <p:cNvSpPr/>
            <p:nvPr/>
          </p:nvSpPr>
          <p:spPr>
            <a:xfrm rot="16200000">
              <a:off x="1721470" y="2903791"/>
              <a:ext cx="151704" cy="589520"/>
            </a:xfrm>
            <a:prstGeom prst="moon">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03" name="Straight Connector 202">
              <a:extLst>
                <a:ext uri="{FF2B5EF4-FFF2-40B4-BE49-F238E27FC236}">
                  <a16:creationId xmlns:a16="http://schemas.microsoft.com/office/drawing/2014/main" id="{D9C39606-F2D9-4EA1-B229-AF8FE16A006E}"/>
                </a:ext>
              </a:extLst>
            </p:cNvPr>
            <p:cNvCxnSpPr>
              <a:cxnSpLocks/>
            </p:cNvCxnSpPr>
            <p:nvPr/>
          </p:nvCxnSpPr>
          <p:spPr>
            <a:xfrm>
              <a:off x="1577970" y="2577918"/>
              <a:ext cx="127464" cy="12365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4" name="Straight Connector 203">
              <a:extLst>
                <a:ext uri="{FF2B5EF4-FFF2-40B4-BE49-F238E27FC236}">
                  <a16:creationId xmlns:a16="http://schemas.microsoft.com/office/drawing/2014/main" id="{E4D2FF89-3C44-4D32-B6C7-CC95C8ECD4E4}"/>
                </a:ext>
              </a:extLst>
            </p:cNvPr>
            <p:cNvCxnSpPr>
              <a:cxnSpLocks/>
            </p:cNvCxnSpPr>
            <p:nvPr/>
          </p:nvCxnSpPr>
          <p:spPr>
            <a:xfrm flipH="1">
              <a:off x="1872247" y="2577918"/>
              <a:ext cx="127464" cy="12365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37" name="Group 236">
            <a:extLst>
              <a:ext uri="{FF2B5EF4-FFF2-40B4-BE49-F238E27FC236}">
                <a16:creationId xmlns:a16="http://schemas.microsoft.com/office/drawing/2014/main" id="{0D3C747B-1028-487D-9863-B6412A7FD8FC}"/>
              </a:ext>
            </a:extLst>
          </p:cNvPr>
          <p:cNvGrpSpPr/>
          <p:nvPr/>
        </p:nvGrpSpPr>
        <p:grpSpPr>
          <a:xfrm rot="19293483" flipH="1">
            <a:off x="4493669" y="2361312"/>
            <a:ext cx="441961" cy="701041"/>
            <a:chOff x="3658817" y="2592532"/>
            <a:chExt cx="441961" cy="701041"/>
          </a:xfrm>
        </p:grpSpPr>
        <p:sp>
          <p:nvSpPr>
            <p:cNvPr id="238" name="Block Arc 237">
              <a:extLst>
                <a:ext uri="{FF2B5EF4-FFF2-40B4-BE49-F238E27FC236}">
                  <a16:creationId xmlns:a16="http://schemas.microsoft.com/office/drawing/2014/main" id="{5AA4A0C6-B007-4C34-9364-661A13E70162}"/>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239" name="Straight Connector 238">
              <a:extLst>
                <a:ext uri="{FF2B5EF4-FFF2-40B4-BE49-F238E27FC236}">
                  <a16:creationId xmlns:a16="http://schemas.microsoft.com/office/drawing/2014/main" id="{F504CD7B-3E88-4285-8594-0A838E814E0C}"/>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4" name="Group 3">
            <a:extLst>
              <a:ext uri="{FF2B5EF4-FFF2-40B4-BE49-F238E27FC236}">
                <a16:creationId xmlns:a16="http://schemas.microsoft.com/office/drawing/2014/main" id="{397B03CF-8D69-4999-8858-74B79B5B927D}"/>
              </a:ext>
            </a:extLst>
          </p:cNvPr>
          <p:cNvGrpSpPr/>
          <p:nvPr/>
        </p:nvGrpSpPr>
        <p:grpSpPr>
          <a:xfrm>
            <a:off x="3607400" y="1303467"/>
            <a:ext cx="2180211" cy="1701579"/>
            <a:chOff x="3607400" y="1303467"/>
            <a:chExt cx="2180211" cy="1701579"/>
          </a:xfrm>
        </p:grpSpPr>
        <p:grpSp>
          <p:nvGrpSpPr>
            <p:cNvPr id="234" name="Group 233">
              <a:extLst>
                <a:ext uri="{FF2B5EF4-FFF2-40B4-BE49-F238E27FC236}">
                  <a16:creationId xmlns:a16="http://schemas.microsoft.com/office/drawing/2014/main" id="{5AB6EB3B-8CFB-4FE5-9C17-882EADB51145}"/>
                </a:ext>
              </a:extLst>
            </p:cNvPr>
            <p:cNvGrpSpPr/>
            <p:nvPr/>
          </p:nvGrpSpPr>
          <p:grpSpPr>
            <a:xfrm flipH="1">
              <a:off x="4028928" y="2304005"/>
              <a:ext cx="441961" cy="701041"/>
              <a:chOff x="3658817" y="2592532"/>
              <a:chExt cx="441961" cy="701041"/>
            </a:xfrm>
          </p:grpSpPr>
          <p:sp>
            <p:nvSpPr>
              <p:cNvPr id="235" name="Block Arc 234">
                <a:extLst>
                  <a:ext uri="{FF2B5EF4-FFF2-40B4-BE49-F238E27FC236}">
                    <a16:creationId xmlns:a16="http://schemas.microsoft.com/office/drawing/2014/main" id="{8F9D9A20-081C-40B9-9670-E38EAFF15456}"/>
                  </a:ext>
                </a:extLst>
              </p:cNvPr>
              <p:cNvSpPr/>
              <p:nvPr/>
            </p:nvSpPr>
            <p:spPr>
              <a:xfrm rot="8624805" flipV="1">
                <a:off x="3902657" y="2813039"/>
                <a:ext cx="198121" cy="480534"/>
              </a:xfrm>
              <a:prstGeom prst="blockArc">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cxnSp>
            <p:nvCxnSpPr>
              <p:cNvPr id="236" name="Straight Connector 235">
                <a:extLst>
                  <a:ext uri="{FF2B5EF4-FFF2-40B4-BE49-F238E27FC236}">
                    <a16:creationId xmlns:a16="http://schemas.microsoft.com/office/drawing/2014/main" id="{3C3B0F08-2545-4AC6-A524-D04E7306F36D}"/>
                  </a:ext>
                </a:extLst>
              </p:cNvPr>
              <p:cNvCxnSpPr/>
              <p:nvPr/>
            </p:nvCxnSpPr>
            <p:spPr>
              <a:xfrm flipH="1" flipV="1">
                <a:off x="3658817" y="2592532"/>
                <a:ext cx="233680" cy="307181"/>
              </a:xfrm>
              <a:prstGeom prst="line">
                <a:avLst/>
              </a:prstGeom>
              <a:ln w="444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grpSp>
          <p:nvGrpSpPr>
            <p:cNvPr id="252" name="Group 251">
              <a:extLst>
                <a:ext uri="{FF2B5EF4-FFF2-40B4-BE49-F238E27FC236}">
                  <a16:creationId xmlns:a16="http://schemas.microsoft.com/office/drawing/2014/main" id="{A28AF10C-012F-4D78-84E6-D6033603AFE2}"/>
                </a:ext>
              </a:extLst>
            </p:cNvPr>
            <p:cNvGrpSpPr/>
            <p:nvPr/>
          </p:nvGrpSpPr>
          <p:grpSpPr>
            <a:xfrm rot="3205237" flipV="1">
              <a:off x="5216110" y="1746943"/>
              <a:ext cx="441961" cy="701041"/>
              <a:chOff x="3658817" y="2592532"/>
              <a:chExt cx="441961" cy="701041"/>
            </a:xfrm>
          </p:grpSpPr>
          <p:sp>
            <p:nvSpPr>
              <p:cNvPr id="253" name="Block Arc 252">
                <a:extLst>
                  <a:ext uri="{FF2B5EF4-FFF2-40B4-BE49-F238E27FC236}">
                    <a16:creationId xmlns:a16="http://schemas.microsoft.com/office/drawing/2014/main" id="{A37907B3-5CD2-42DC-8360-6953A4BEE7F6}"/>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254" name="Straight Connector 253">
                <a:extLst>
                  <a:ext uri="{FF2B5EF4-FFF2-40B4-BE49-F238E27FC236}">
                    <a16:creationId xmlns:a16="http://schemas.microsoft.com/office/drawing/2014/main" id="{CCC1C638-F71A-4BB5-B75F-3334BB711D40}"/>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76" name="Group 75">
              <a:extLst>
                <a:ext uri="{FF2B5EF4-FFF2-40B4-BE49-F238E27FC236}">
                  <a16:creationId xmlns:a16="http://schemas.microsoft.com/office/drawing/2014/main" id="{63DAFFB5-D6D9-4EDB-9603-98B5A08744CE}"/>
                </a:ext>
              </a:extLst>
            </p:cNvPr>
            <p:cNvGrpSpPr/>
            <p:nvPr/>
          </p:nvGrpSpPr>
          <p:grpSpPr>
            <a:xfrm rot="21348053" flipH="1" flipV="1">
              <a:off x="3845858" y="1303467"/>
              <a:ext cx="441961" cy="701041"/>
              <a:chOff x="3658817" y="2592532"/>
              <a:chExt cx="441961" cy="701041"/>
            </a:xfrm>
          </p:grpSpPr>
          <p:sp>
            <p:nvSpPr>
              <p:cNvPr id="77" name="Block Arc 76">
                <a:extLst>
                  <a:ext uri="{FF2B5EF4-FFF2-40B4-BE49-F238E27FC236}">
                    <a16:creationId xmlns:a16="http://schemas.microsoft.com/office/drawing/2014/main" id="{F9105D2B-BCFA-41CC-806C-02501EC9647F}"/>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78" name="Straight Connector 77">
                <a:extLst>
                  <a:ext uri="{FF2B5EF4-FFF2-40B4-BE49-F238E27FC236}">
                    <a16:creationId xmlns:a16="http://schemas.microsoft.com/office/drawing/2014/main" id="{5E3ACE97-1A22-49FC-8A6E-A1ADFA9090FB}"/>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86" name="Group 85">
              <a:extLst>
                <a:ext uri="{FF2B5EF4-FFF2-40B4-BE49-F238E27FC236}">
                  <a16:creationId xmlns:a16="http://schemas.microsoft.com/office/drawing/2014/main" id="{B0804675-D51C-44C9-BE97-E44CA4E77BC1}"/>
                </a:ext>
              </a:extLst>
            </p:cNvPr>
            <p:cNvGrpSpPr/>
            <p:nvPr/>
          </p:nvGrpSpPr>
          <p:grpSpPr>
            <a:xfrm rot="1418360" flipH="1">
              <a:off x="3839410" y="2049890"/>
              <a:ext cx="441961" cy="701041"/>
              <a:chOff x="3658817" y="2592532"/>
              <a:chExt cx="441961" cy="701041"/>
            </a:xfrm>
          </p:grpSpPr>
          <p:sp>
            <p:nvSpPr>
              <p:cNvPr id="87" name="Block Arc 86">
                <a:extLst>
                  <a:ext uri="{FF2B5EF4-FFF2-40B4-BE49-F238E27FC236}">
                    <a16:creationId xmlns:a16="http://schemas.microsoft.com/office/drawing/2014/main" id="{95B09825-88BF-4D19-B9DB-17AB2AAF5639}"/>
                  </a:ext>
                </a:extLst>
              </p:cNvPr>
              <p:cNvSpPr/>
              <p:nvPr/>
            </p:nvSpPr>
            <p:spPr>
              <a:xfrm rot="8624805" flipV="1">
                <a:off x="3902657" y="2813039"/>
                <a:ext cx="198121" cy="480534"/>
              </a:xfrm>
              <a:prstGeom prst="blockArc">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88" name="Straight Connector 87">
                <a:extLst>
                  <a:ext uri="{FF2B5EF4-FFF2-40B4-BE49-F238E27FC236}">
                    <a16:creationId xmlns:a16="http://schemas.microsoft.com/office/drawing/2014/main" id="{232FB6CA-9AB8-416F-908B-24CFBB1A821B}"/>
                  </a:ext>
                </a:extLst>
              </p:cNvPr>
              <p:cNvCxnSpPr/>
              <p:nvPr/>
            </p:nvCxnSpPr>
            <p:spPr>
              <a:xfrm flipH="1" flipV="1">
                <a:off x="3658817" y="2592532"/>
                <a:ext cx="233680" cy="307181"/>
              </a:xfrm>
              <a:prstGeom prst="line">
                <a:avLst/>
              </a:prstGeom>
              <a:solidFill>
                <a:schemeClr val="accent6">
                  <a:lumMod val="75000"/>
                </a:schemeClr>
              </a:solidFill>
              <a:ln w="44450">
                <a:solidFill>
                  <a:srgbClr val="00B050"/>
                </a:solidFill>
              </a:ln>
            </p:spPr>
            <p:style>
              <a:lnRef idx="1">
                <a:schemeClr val="accent1"/>
              </a:lnRef>
              <a:fillRef idx="0">
                <a:schemeClr val="accent1"/>
              </a:fillRef>
              <a:effectRef idx="0">
                <a:schemeClr val="accent1"/>
              </a:effectRef>
              <a:fontRef idx="minor">
                <a:schemeClr val="tx1"/>
              </a:fontRef>
            </p:style>
          </p:cxnSp>
        </p:grpSp>
        <p:grpSp>
          <p:nvGrpSpPr>
            <p:cNvPr id="95" name="Group 94">
              <a:extLst>
                <a:ext uri="{FF2B5EF4-FFF2-40B4-BE49-F238E27FC236}">
                  <a16:creationId xmlns:a16="http://schemas.microsoft.com/office/drawing/2014/main" id="{88D57A79-4D8A-4083-A471-308C038D7CE6}"/>
                </a:ext>
              </a:extLst>
            </p:cNvPr>
            <p:cNvGrpSpPr/>
            <p:nvPr/>
          </p:nvGrpSpPr>
          <p:grpSpPr>
            <a:xfrm rot="13943767" flipV="1">
              <a:off x="3736940" y="1698542"/>
              <a:ext cx="441961" cy="701041"/>
              <a:chOff x="3659107" y="2588999"/>
              <a:chExt cx="441961" cy="701041"/>
            </a:xfrm>
          </p:grpSpPr>
          <p:sp>
            <p:nvSpPr>
              <p:cNvPr id="96" name="Block Arc 95">
                <a:extLst>
                  <a:ext uri="{FF2B5EF4-FFF2-40B4-BE49-F238E27FC236}">
                    <a16:creationId xmlns:a16="http://schemas.microsoft.com/office/drawing/2014/main" id="{231829EE-B50C-4E19-8F43-86F24F28951A}"/>
                  </a:ext>
                </a:extLst>
              </p:cNvPr>
              <p:cNvSpPr/>
              <p:nvPr/>
            </p:nvSpPr>
            <p:spPr>
              <a:xfrm rot="8624805" flipV="1">
                <a:off x="3902947" y="2809506"/>
                <a:ext cx="198121" cy="480534"/>
              </a:xfrm>
              <a:prstGeom prst="blockArc">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97" name="Straight Connector 96">
                <a:extLst>
                  <a:ext uri="{FF2B5EF4-FFF2-40B4-BE49-F238E27FC236}">
                    <a16:creationId xmlns:a16="http://schemas.microsoft.com/office/drawing/2014/main" id="{2551982C-EE6D-4947-AC89-42BF0EDC84DC}"/>
                  </a:ext>
                </a:extLst>
              </p:cNvPr>
              <p:cNvCxnSpPr/>
              <p:nvPr/>
            </p:nvCxnSpPr>
            <p:spPr>
              <a:xfrm flipH="1" flipV="1">
                <a:off x="3659107" y="2588999"/>
                <a:ext cx="233680" cy="307181"/>
              </a:xfrm>
              <a:prstGeom prst="line">
                <a:avLst/>
              </a:prstGeom>
              <a:solidFill>
                <a:srgbClr val="7030A0"/>
              </a:solidFill>
              <a:ln w="44450">
                <a:solidFill>
                  <a:srgbClr val="7030A0"/>
                </a:solidFill>
              </a:ln>
            </p:spPr>
            <p:style>
              <a:lnRef idx="1">
                <a:schemeClr val="accent1"/>
              </a:lnRef>
              <a:fillRef idx="0">
                <a:schemeClr val="accent1"/>
              </a:fillRef>
              <a:effectRef idx="0">
                <a:schemeClr val="accent1"/>
              </a:effectRef>
              <a:fontRef idx="minor">
                <a:schemeClr val="tx1"/>
              </a:fontRef>
            </p:style>
          </p:cxnSp>
        </p:grpSp>
        <p:grpSp>
          <p:nvGrpSpPr>
            <p:cNvPr id="98" name="Group 97">
              <a:extLst>
                <a:ext uri="{FF2B5EF4-FFF2-40B4-BE49-F238E27FC236}">
                  <a16:creationId xmlns:a16="http://schemas.microsoft.com/office/drawing/2014/main" id="{EF012192-59C1-4219-BCAB-16868277EFCB}"/>
                </a:ext>
              </a:extLst>
            </p:cNvPr>
            <p:cNvGrpSpPr/>
            <p:nvPr/>
          </p:nvGrpSpPr>
          <p:grpSpPr>
            <a:xfrm rot="1804391" flipV="1">
              <a:off x="5108199" y="1319891"/>
              <a:ext cx="441961" cy="701041"/>
              <a:chOff x="3659107" y="2588999"/>
              <a:chExt cx="441961" cy="701041"/>
            </a:xfrm>
          </p:grpSpPr>
          <p:sp>
            <p:nvSpPr>
              <p:cNvPr id="99" name="Block Arc 98">
                <a:extLst>
                  <a:ext uri="{FF2B5EF4-FFF2-40B4-BE49-F238E27FC236}">
                    <a16:creationId xmlns:a16="http://schemas.microsoft.com/office/drawing/2014/main" id="{8839912F-D69D-4F59-A851-DA89198C5C9E}"/>
                  </a:ext>
                </a:extLst>
              </p:cNvPr>
              <p:cNvSpPr/>
              <p:nvPr/>
            </p:nvSpPr>
            <p:spPr>
              <a:xfrm rot="8624805" flipV="1">
                <a:off x="3902947" y="2809506"/>
                <a:ext cx="198121" cy="480534"/>
              </a:xfrm>
              <a:prstGeom prst="blockArc">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100" name="Straight Connector 99">
                <a:extLst>
                  <a:ext uri="{FF2B5EF4-FFF2-40B4-BE49-F238E27FC236}">
                    <a16:creationId xmlns:a16="http://schemas.microsoft.com/office/drawing/2014/main" id="{F77A2795-634F-42EF-A79E-83A61949DB33}"/>
                  </a:ext>
                </a:extLst>
              </p:cNvPr>
              <p:cNvCxnSpPr/>
              <p:nvPr/>
            </p:nvCxnSpPr>
            <p:spPr>
              <a:xfrm flipH="1" flipV="1">
                <a:off x="3659107" y="2588999"/>
                <a:ext cx="233680" cy="307181"/>
              </a:xfrm>
              <a:prstGeom prst="line">
                <a:avLst/>
              </a:prstGeom>
              <a:solidFill>
                <a:srgbClr val="7030A0"/>
              </a:solidFill>
              <a:ln w="44450">
                <a:solidFill>
                  <a:srgbClr val="7030A0"/>
                </a:solidFill>
              </a:ln>
            </p:spPr>
            <p:style>
              <a:lnRef idx="1">
                <a:schemeClr val="accent1"/>
              </a:lnRef>
              <a:fillRef idx="0">
                <a:schemeClr val="accent1"/>
              </a:fillRef>
              <a:effectRef idx="0">
                <a:schemeClr val="accent1"/>
              </a:effectRef>
              <a:fontRef idx="minor">
                <a:schemeClr val="tx1"/>
              </a:fontRef>
            </p:style>
          </p:cxnSp>
        </p:grpSp>
        <p:grpSp>
          <p:nvGrpSpPr>
            <p:cNvPr id="104" name="Group 103">
              <a:extLst>
                <a:ext uri="{FF2B5EF4-FFF2-40B4-BE49-F238E27FC236}">
                  <a16:creationId xmlns:a16="http://schemas.microsoft.com/office/drawing/2014/main" id="{8D54724B-06FC-4310-AA0F-C1156F4623C2}"/>
                </a:ext>
              </a:extLst>
            </p:cNvPr>
            <p:cNvGrpSpPr/>
            <p:nvPr/>
          </p:nvGrpSpPr>
          <p:grpSpPr>
            <a:xfrm rot="16442446" flipH="1">
              <a:off x="5069061" y="2178722"/>
              <a:ext cx="441961" cy="701041"/>
              <a:chOff x="3658817" y="2592532"/>
              <a:chExt cx="441961" cy="701041"/>
            </a:xfrm>
          </p:grpSpPr>
          <p:sp>
            <p:nvSpPr>
              <p:cNvPr id="105" name="Block Arc 104">
                <a:extLst>
                  <a:ext uri="{FF2B5EF4-FFF2-40B4-BE49-F238E27FC236}">
                    <a16:creationId xmlns:a16="http://schemas.microsoft.com/office/drawing/2014/main" id="{DD6CA3BA-618F-4DDE-93E0-64FF0B402900}"/>
                  </a:ext>
                </a:extLst>
              </p:cNvPr>
              <p:cNvSpPr/>
              <p:nvPr/>
            </p:nvSpPr>
            <p:spPr>
              <a:xfrm rot="8624805" flipV="1">
                <a:off x="3902657" y="2813039"/>
                <a:ext cx="198121" cy="480534"/>
              </a:xfrm>
              <a:prstGeom prst="blockArc">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cxnSp>
            <p:nvCxnSpPr>
              <p:cNvPr id="106" name="Straight Connector 105">
                <a:extLst>
                  <a:ext uri="{FF2B5EF4-FFF2-40B4-BE49-F238E27FC236}">
                    <a16:creationId xmlns:a16="http://schemas.microsoft.com/office/drawing/2014/main" id="{560F8C10-5F25-426B-8FC2-B4B001802799}"/>
                  </a:ext>
                </a:extLst>
              </p:cNvPr>
              <p:cNvCxnSpPr/>
              <p:nvPr/>
            </p:nvCxnSpPr>
            <p:spPr>
              <a:xfrm flipH="1" flipV="1">
                <a:off x="3658817" y="2592532"/>
                <a:ext cx="233680" cy="307181"/>
              </a:xfrm>
              <a:prstGeom prst="line">
                <a:avLst/>
              </a:prstGeom>
              <a:ln w="444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sp>
          <p:nvSpPr>
            <p:cNvPr id="117" name="Oval 116">
              <a:extLst>
                <a:ext uri="{FF2B5EF4-FFF2-40B4-BE49-F238E27FC236}">
                  <a16:creationId xmlns:a16="http://schemas.microsoft.com/office/drawing/2014/main" id="{31E7E2A0-8897-414B-94FD-21DED538B744}"/>
                </a:ext>
              </a:extLst>
            </p:cNvPr>
            <p:cNvSpPr/>
            <p:nvPr/>
          </p:nvSpPr>
          <p:spPr>
            <a:xfrm>
              <a:off x="4136608" y="1456762"/>
              <a:ext cx="1080000" cy="1080000"/>
            </a:xfrm>
            <a:prstGeom prst="ellipse">
              <a:avLst/>
            </a:prstGeom>
            <a:solidFill>
              <a:srgbClr val="0486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4" name="Moon 113">
              <a:extLst>
                <a:ext uri="{FF2B5EF4-FFF2-40B4-BE49-F238E27FC236}">
                  <a16:creationId xmlns:a16="http://schemas.microsoft.com/office/drawing/2014/main" id="{2749515A-1B66-485E-9D83-41501BB4B183}"/>
                </a:ext>
              </a:extLst>
            </p:cNvPr>
            <p:cNvSpPr/>
            <p:nvPr/>
          </p:nvSpPr>
          <p:spPr>
            <a:xfrm rot="16200000">
              <a:off x="4599057" y="1972173"/>
              <a:ext cx="175294" cy="589520"/>
            </a:xfrm>
            <a:prstGeom prst="moon">
              <a:avLst>
                <a:gd name="adj" fmla="val 875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15" name="Straight Connector 114">
              <a:extLst>
                <a:ext uri="{FF2B5EF4-FFF2-40B4-BE49-F238E27FC236}">
                  <a16:creationId xmlns:a16="http://schemas.microsoft.com/office/drawing/2014/main" id="{D16E171A-E72A-4F9F-9EBD-0BE4F26075BB}"/>
                </a:ext>
              </a:extLst>
            </p:cNvPr>
            <p:cNvCxnSpPr>
              <a:cxnSpLocks/>
            </p:cNvCxnSpPr>
            <p:nvPr/>
          </p:nvCxnSpPr>
          <p:spPr>
            <a:xfrm>
              <a:off x="4358935" y="1734837"/>
              <a:ext cx="235881" cy="294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CE64DC98-CC45-49F4-B6BE-C25E7AA9A488}"/>
                </a:ext>
              </a:extLst>
            </p:cNvPr>
            <p:cNvCxnSpPr>
              <a:cxnSpLocks/>
            </p:cNvCxnSpPr>
            <p:nvPr/>
          </p:nvCxnSpPr>
          <p:spPr>
            <a:xfrm flipH="1">
              <a:off x="4761630" y="1737388"/>
              <a:ext cx="219834" cy="1806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06668C84-FACC-40C8-BF39-11159CEDCC9F}"/>
                </a:ext>
              </a:extLst>
            </p:cNvPr>
            <p:cNvSpPr/>
            <p:nvPr/>
          </p:nvSpPr>
          <p:spPr>
            <a:xfrm>
              <a:off x="4379751" y="1803718"/>
              <a:ext cx="176414" cy="14643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6" name="Oval 145">
              <a:extLst>
                <a:ext uri="{FF2B5EF4-FFF2-40B4-BE49-F238E27FC236}">
                  <a16:creationId xmlns:a16="http://schemas.microsoft.com/office/drawing/2014/main" id="{83FA28A2-1C9A-4ED8-A59C-40F7D243BD3D}"/>
                </a:ext>
              </a:extLst>
            </p:cNvPr>
            <p:cNvSpPr/>
            <p:nvPr/>
          </p:nvSpPr>
          <p:spPr>
            <a:xfrm>
              <a:off x="4780841" y="1803718"/>
              <a:ext cx="176414" cy="14643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9" name="Group 18">
              <a:extLst>
                <a:ext uri="{FF2B5EF4-FFF2-40B4-BE49-F238E27FC236}">
                  <a16:creationId xmlns:a16="http://schemas.microsoft.com/office/drawing/2014/main" id="{60890ADF-C07A-430D-817A-320B42BA25D8}"/>
                </a:ext>
              </a:extLst>
            </p:cNvPr>
            <p:cNvGrpSpPr/>
            <p:nvPr/>
          </p:nvGrpSpPr>
          <p:grpSpPr>
            <a:xfrm>
              <a:off x="4201674" y="1327298"/>
              <a:ext cx="957892" cy="383703"/>
              <a:chOff x="4204335" y="2366010"/>
              <a:chExt cx="786765" cy="480060"/>
            </a:xfrm>
          </p:grpSpPr>
          <p:sp>
            <p:nvSpPr>
              <p:cNvPr id="17" name="Freeform: Shape 16">
                <a:extLst>
                  <a:ext uri="{FF2B5EF4-FFF2-40B4-BE49-F238E27FC236}">
                    <a16:creationId xmlns:a16="http://schemas.microsoft.com/office/drawing/2014/main" id="{89BA47AC-A4ED-48BF-9373-755DFBF30E99}"/>
                  </a:ext>
                </a:extLst>
              </p:cNvPr>
              <p:cNvSpPr/>
              <p:nvPr/>
            </p:nvSpPr>
            <p:spPr>
              <a:xfrm>
                <a:off x="4204335" y="2366010"/>
                <a:ext cx="786765" cy="480060"/>
              </a:xfrm>
              <a:custGeom>
                <a:avLst/>
                <a:gdLst>
                  <a:gd name="connsiteX0" fmla="*/ 0 w 786765"/>
                  <a:gd name="connsiteY0" fmla="*/ 468630 h 480060"/>
                  <a:gd name="connsiteX1" fmla="*/ 163830 w 786765"/>
                  <a:gd name="connsiteY1" fmla="*/ 480060 h 480060"/>
                  <a:gd name="connsiteX2" fmla="*/ 748665 w 786765"/>
                  <a:gd name="connsiteY2" fmla="*/ 217170 h 480060"/>
                  <a:gd name="connsiteX3" fmla="*/ 786765 w 786765"/>
                  <a:gd name="connsiteY3" fmla="*/ 171450 h 480060"/>
                  <a:gd name="connsiteX4" fmla="*/ 781050 w 786765"/>
                  <a:gd name="connsiteY4" fmla="*/ 137160 h 480060"/>
                  <a:gd name="connsiteX5" fmla="*/ 615315 w 786765"/>
                  <a:gd name="connsiteY5" fmla="*/ 41910 h 480060"/>
                  <a:gd name="connsiteX6" fmla="*/ 388620 w 786765"/>
                  <a:gd name="connsiteY6" fmla="*/ 0 h 480060"/>
                  <a:gd name="connsiteX7" fmla="*/ 266700 w 786765"/>
                  <a:gd name="connsiteY7" fmla="*/ 32385 h 480060"/>
                  <a:gd name="connsiteX8" fmla="*/ 89535 w 786765"/>
                  <a:gd name="connsiteY8" fmla="*/ 140970 h 480060"/>
                  <a:gd name="connsiteX9" fmla="*/ 3810 w 786765"/>
                  <a:gd name="connsiteY9" fmla="*/ 335280 h 480060"/>
                  <a:gd name="connsiteX10" fmla="*/ 0 w 786765"/>
                  <a:gd name="connsiteY10" fmla="*/ 468630 h 480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86765" h="480060">
                    <a:moveTo>
                      <a:pt x="0" y="468630"/>
                    </a:moveTo>
                    <a:lnTo>
                      <a:pt x="163830" y="480060"/>
                    </a:lnTo>
                    <a:lnTo>
                      <a:pt x="748665" y="217170"/>
                    </a:lnTo>
                    <a:lnTo>
                      <a:pt x="786765" y="171450"/>
                    </a:lnTo>
                    <a:lnTo>
                      <a:pt x="781050" y="137160"/>
                    </a:lnTo>
                    <a:lnTo>
                      <a:pt x="615315" y="41910"/>
                    </a:lnTo>
                    <a:lnTo>
                      <a:pt x="388620" y="0"/>
                    </a:lnTo>
                    <a:lnTo>
                      <a:pt x="266700" y="32385"/>
                    </a:lnTo>
                    <a:lnTo>
                      <a:pt x="89535" y="140970"/>
                    </a:lnTo>
                    <a:lnTo>
                      <a:pt x="3810" y="335280"/>
                    </a:lnTo>
                    <a:lnTo>
                      <a:pt x="0" y="468630"/>
                    </a:lnTo>
                    <a:close/>
                  </a:path>
                </a:pathLst>
              </a:cu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Freeform: Shape 17">
                <a:extLst>
                  <a:ext uri="{FF2B5EF4-FFF2-40B4-BE49-F238E27FC236}">
                    <a16:creationId xmlns:a16="http://schemas.microsoft.com/office/drawing/2014/main" id="{CC4AEA88-2357-46BF-9EEA-12B2200E8875}"/>
                  </a:ext>
                </a:extLst>
              </p:cNvPr>
              <p:cNvSpPr/>
              <p:nvPr/>
            </p:nvSpPr>
            <p:spPr>
              <a:xfrm>
                <a:off x="4497705" y="2515505"/>
                <a:ext cx="493395" cy="274320"/>
              </a:xfrm>
              <a:custGeom>
                <a:avLst/>
                <a:gdLst>
                  <a:gd name="connsiteX0" fmla="*/ 0 w 470535"/>
                  <a:gd name="connsiteY0" fmla="*/ 243840 h 274320"/>
                  <a:gd name="connsiteX1" fmla="*/ 419100 w 470535"/>
                  <a:gd name="connsiteY1" fmla="*/ 274320 h 274320"/>
                  <a:gd name="connsiteX2" fmla="*/ 449580 w 470535"/>
                  <a:gd name="connsiteY2" fmla="*/ 238125 h 274320"/>
                  <a:gd name="connsiteX3" fmla="*/ 455295 w 470535"/>
                  <a:gd name="connsiteY3" fmla="*/ 163830 h 274320"/>
                  <a:gd name="connsiteX4" fmla="*/ 470535 w 470535"/>
                  <a:gd name="connsiteY4" fmla="*/ 13335 h 274320"/>
                  <a:gd name="connsiteX5" fmla="*/ 464820 w 470535"/>
                  <a:gd name="connsiteY5" fmla="*/ 0 h 274320"/>
                  <a:gd name="connsiteX6" fmla="*/ 417195 w 470535"/>
                  <a:gd name="connsiteY6" fmla="*/ 59055 h 274320"/>
                  <a:gd name="connsiteX7" fmla="*/ 0 w 470535"/>
                  <a:gd name="connsiteY7" fmla="*/ 243840 h 274320"/>
                  <a:gd name="connsiteX0" fmla="*/ 0 w 493395"/>
                  <a:gd name="connsiteY0" fmla="*/ 272415 h 274320"/>
                  <a:gd name="connsiteX1" fmla="*/ 441960 w 493395"/>
                  <a:gd name="connsiteY1" fmla="*/ 274320 h 274320"/>
                  <a:gd name="connsiteX2" fmla="*/ 472440 w 493395"/>
                  <a:gd name="connsiteY2" fmla="*/ 238125 h 274320"/>
                  <a:gd name="connsiteX3" fmla="*/ 478155 w 493395"/>
                  <a:gd name="connsiteY3" fmla="*/ 163830 h 274320"/>
                  <a:gd name="connsiteX4" fmla="*/ 493395 w 493395"/>
                  <a:gd name="connsiteY4" fmla="*/ 13335 h 274320"/>
                  <a:gd name="connsiteX5" fmla="*/ 487680 w 493395"/>
                  <a:gd name="connsiteY5" fmla="*/ 0 h 274320"/>
                  <a:gd name="connsiteX6" fmla="*/ 440055 w 493395"/>
                  <a:gd name="connsiteY6" fmla="*/ 59055 h 274320"/>
                  <a:gd name="connsiteX7" fmla="*/ 0 w 493395"/>
                  <a:gd name="connsiteY7" fmla="*/ 272415 h 274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3395" h="274320">
                    <a:moveTo>
                      <a:pt x="0" y="272415"/>
                    </a:moveTo>
                    <a:lnTo>
                      <a:pt x="441960" y="274320"/>
                    </a:lnTo>
                    <a:lnTo>
                      <a:pt x="472440" y="238125"/>
                    </a:lnTo>
                    <a:lnTo>
                      <a:pt x="478155" y="163830"/>
                    </a:lnTo>
                    <a:lnTo>
                      <a:pt x="493395" y="13335"/>
                    </a:lnTo>
                    <a:lnTo>
                      <a:pt x="487680" y="0"/>
                    </a:lnTo>
                    <a:lnTo>
                      <a:pt x="440055" y="59055"/>
                    </a:lnTo>
                    <a:lnTo>
                      <a:pt x="0" y="272415"/>
                    </a:lnTo>
                    <a:close/>
                  </a:path>
                </a:pathLst>
              </a:custGeom>
              <a:solidFill>
                <a:srgbClr val="1724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grpSp>
        <p:nvGrpSpPr>
          <p:cNvPr id="72" name="Group 71">
            <a:extLst>
              <a:ext uri="{FF2B5EF4-FFF2-40B4-BE49-F238E27FC236}">
                <a16:creationId xmlns:a16="http://schemas.microsoft.com/office/drawing/2014/main" id="{F695365A-B223-4E3F-81DA-860E7AC53140}"/>
              </a:ext>
            </a:extLst>
          </p:cNvPr>
          <p:cNvGrpSpPr/>
          <p:nvPr/>
        </p:nvGrpSpPr>
        <p:grpSpPr>
          <a:xfrm rot="19293483" flipH="1">
            <a:off x="3047310" y="2361312"/>
            <a:ext cx="441961" cy="701041"/>
            <a:chOff x="3658817" y="2592532"/>
            <a:chExt cx="441961" cy="701041"/>
          </a:xfrm>
        </p:grpSpPr>
        <p:sp>
          <p:nvSpPr>
            <p:cNvPr id="73" name="Block Arc 72">
              <a:extLst>
                <a:ext uri="{FF2B5EF4-FFF2-40B4-BE49-F238E27FC236}">
                  <a16:creationId xmlns:a16="http://schemas.microsoft.com/office/drawing/2014/main" id="{D7E59AAE-7454-4D6F-BA0E-8471A889E670}"/>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74" name="Straight Connector 73">
              <a:extLst>
                <a:ext uri="{FF2B5EF4-FFF2-40B4-BE49-F238E27FC236}">
                  <a16:creationId xmlns:a16="http://schemas.microsoft.com/office/drawing/2014/main" id="{4513F005-F3E5-4166-B210-C1A13AE4DBCC}"/>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84" name="Group 83">
            <a:extLst>
              <a:ext uri="{FF2B5EF4-FFF2-40B4-BE49-F238E27FC236}">
                <a16:creationId xmlns:a16="http://schemas.microsoft.com/office/drawing/2014/main" id="{0CD2CD9C-55D6-48D9-8AD4-742C83346392}"/>
              </a:ext>
            </a:extLst>
          </p:cNvPr>
          <p:cNvGrpSpPr/>
          <p:nvPr/>
        </p:nvGrpSpPr>
        <p:grpSpPr>
          <a:xfrm rot="19293483" flipH="1">
            <a:off x="3047311" y="3518521"/>
            <a:ext cx="441961" cy="701041"/>
            <a:chOff x="3658817" y="2592532"/>
            <a:chExt cx="441961" cy="701041"/>
          </a:xfrm>
        </p:grpSpPr>
        <p:sp>
          <p:nvSpPr>
            <p:cNvPr id="85" name="Block Arc 84">
              <a:extLst>
                <a:ext uri="{FF2B5EF4-FFF2-40B4-BE49-F238E27FC236}">
                  <a16:creationId xmlns:a16="http://schemas.microsoft.com/office/drawing/2014/main" id="{E0EA4823-C8C4-422A-AD86-950505A38E87}"/>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89" name="Straight Connector 88">
              <a:extLst>
                <a:ext uri="{FF2B5EF4-FFF2-40B4-BE49-F238E27FC236}">
                  <a16:creationId xmlns:a16="http://schemas.microsoft.com/office/drawing/2014/main" id="{3DD01C7C-95C0-4034-9DE3-C046B9E036F0}"/>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90" name="Group 89">
            <a:extLst>
              <a:ext uri="{FF2B5EF4-FFF2-40B4-BE49-F238E27FC236}">
                <a16:creationId xmlns:a16="http://schemas.microsoft.com/office/drawing/2014/main" id="{826993AB-E0E1-4612-9CA7-6BE0C01E234B}"/>
              </a:ext>
            </a:extLst>
          </p:cNvPr>
          <p:cNvGrpSpPr/>
          <p:nvPr/>
        </p:nvGrpSpPr>
        <p:grpSpPr>
          <a:xfrm rot="21348053" flipH="1" flipV="1">
            <a:off x="2200056" y="3791833"/>
            <a:ext cx="441961" cy="701041"/>
            <a:chOff x="3658817" y="2592532"/>
            <a:chExt cx="441961" cy="701041"/>
          </a:xfrm>
        </p:grpSpPr>
        <p:sp>
          <p:nvSpPr>
            <p:cNvPr id="91" name="Block Arc 90">
              <a:extLst>
                <a:ext uri="{FF2B5EF4-FFF2-40B4-BE49-F238E27FC236}">
                  <a16:creationId xmlns:a16="http://schemas.microsoft.com/office/drawing/2014/main" id="{906285A3-1992-4A6E-9B95-B946ECD4AD75}"/>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92" name="Straight Connector 91">
              <a:extLst>
                <a:ext uri="{FF2B5EF4-FFF2-40B4-BE49-F238E27FC236}">
                  <a16:creationId xmlns:a16="http://schemas.microsoft.com/office/drawing/2014/main" id="{0DEF6D86-795C-4CF2-9628-E963DADD25BA}"/>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93" name="Group 92">
            <a:extLst>
              <a:ext uri="{FF2B5EF4-FFF2-40B4-BE49-F238E27FC236}">
                <a16:creationId xmlns:a16="http://schemas.microsoft.com/office/drawing/2014/main" id="{29AD56B3-E2DE-4170-9649-D8C0D8E20B48}"/>
              </a:ext>
            </a:extLst>
          </p:cNvPr>
          <p:cNvGrpSpPr/>
          <p:nvPr/>
        </p:nvGrpSpPr>
        <p:grpSpPr>
          <a:xfrm rot="21348053" flipH="1" flipV="1">
            <a:off x="5048993" y="4432853"/>
            <a:ext cx="441961" cy="701041"/>
            <a:chOff x="3658817" y="2592532"/>
            <a:chExt cx="441961" cy="701041"/>
          </a:xfrm>
        </p:grpSpPr>
        <p:sp>
          <p:nvSpPr>
            <p:cNvPr id="94" name="Block Arc 93">
              <a:extLst>
                <a:ext uri="{FF2B5EF4-FFF2-40B4-BE49-F238E27FC236}">
                  <a16:creationId xmlns:a16="http://schemas.microsoft.com/office/drawing/2014/main" id="{A37E0645-2959-40A8-BCAD-1BEA38AAAD0A}"/>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101" name="Straight Connector 100">
              <a:extLst>
                <a:ext uri="{FF2B5EF4-FFF2-40B4-BE49-F238E27FC236}">
                  <a16:creationId xmlns:a16="http://schemas.microsoft.com/office/drawing/2014/main" id="{4673D42B-140D-4C95-B08C-C18B3EA06ECB}"/>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02" name="Group 101">
            <a:extLst>
              <a:ext uri="{FF2B5EF4-FFF2-40B4-BE49-F238E27FC236}">
                <a16:creationId xmlns:a16="http://schemas.microsoft.com/office/drawing/2014/main" id="{1E043C14-AD83-4C28-B855-44D9E5254035}"/>
              </a:ext>
            </a:extLst>
          </p:cNvPr>
          <p:cNvGrpSpPr/>
          <p:nvPr/>
        </p:nvGrpSpPr>
        <p:grpSpPr>
          <a:xfrm rot="18047809" flipH="1" flipV="1">
            <a:off x="2383113" y="4810897"/>
            <a:ext cx="441961" cy="701041"/>
            <a:chOff x="3658817" y="2592532"/>
            <a:chExt cx="441961" cy="701041"/>
          </a:xfrm>
        </p:grpSpPr>
        <p:sp>
          <p:nvSpPr>
            <p:cNvPr id="103" name="Block Arc 102">
              <a:extLst>
                <a:ext uri="{FF2B5EF4-FFF2-40B4-BE49-F238E27FC236}">
                  <a16:creationId xmlns:a16="http://schemas.microsoft.com/office/drawing/2014/main" id="{C9E3A72A-17CA-4F71-898A-FC8353A78BFF}"/>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107" name="Straight Connector 106">
              <a:extLst>
                <a:ext uri="{FF2B5EF4-FFF2-40B4-BE49-F238E27FC236}">
                  <a16:creationId xmlns:a16="http://schemas.microsoft.com/office/drawing/2014/main" id="{4E2827B9-836B-45A7-839E-C8EC1F09A401}"/>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08" name="Group 107">
            <a:extLst>
              <a:ext uri="{FF2B5EF4-FFF2-40B4-BE49-F238E27FC236}">
                <a16:creationId xmlns:a16="http://schemas.microsoft.com/office/drawing/2014/main" id="{EA4C9BAB-B20A-4BE5-B8D8-E4D98FE50B7F}"/>
              </a:ext>
            </a:extLst>
          </p:cNvPr>
          <p:cNvGrpSpPr/>
          <p:nvPr/>
        </p:nvGrpSpPr>
        <p:grpSpPr>
          <a:xfrm rot="18047809" flipH="1" flipV="1">
            <a:off x="2965629" y="4118583"/>
            <a:ext cx="441961" cy="701041"/>
            <a:chOff x="3658817" y="2592532"/>
            <a:chExt cx="441961" cy="701041"/>
          </a:xfrm>
        </p:grpSpPr>
        <p:sp>
          <p:nvSpPr>
            <p:cNvPr id="109" name="Block Arc 108">
              <a:extLst>
                <a:ext uri="{FF2B5EF4-FFF2-40B4-BE49-F238E27FC236}">
                  <a16:creationId xmlns:a16="http://schemas.microsoft.com/office/drawing/2014/main" id="{5B016534-36B6-468B-94A4-81909F2B81B7}"/>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110" name="Straight Connector 109">
              <a:extLst>
                <a:ext uri="{FF2B5EF4-FFF2-40B4-BE49-F238E27FC236}">
                  <a16:creationId xmlns:a16="http://schemas.microsoft.com/office/drawing/2014/main" id="{59EA139B-7C5C-4F6D-9988-E1B5BE15B740}"/>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11" name="Group 110">
            <a:extLst>
              <a:ext uri="{FF2B5EF4-FFF2-40B4-BE49-F238E27FC236}">
                <a16:creationId xmlns:a16="http://schemas.microsoft.com/office/drawing/2014/main" id="{05E9F429-66D4-4CBE-9255-CDCAADB62893}"/>
              </a:ext>
            </a:extLst>
          </p:cNvPr>
          <p:cNvGrpSpPr/>
          <p:nvPr/>
        </p:nvGrpSpPr>
        <p:grpSpPr>
          <a:xfrm rot="19293483" flipH="1">
            <a:off x="5858183" y="2347516"/>
            <a:ext cx="441961" cy="701041"/>
            <a:chOff x="3658817" y="2592532"/>
            <a:chExt cx="441961" cy="701041"/>
          </a:xfrm>
        </p:grpSpPr>
        <p:sp>
          <p:nvSpPr>
            <p:cNvPr id="112" name="Block Arc 111">
              <a:extLst>
                <a:ext uri="{FF2B5EF4-FFF2-40B4-BE49-F238E27FC236}">
                  <a16:creationId xmlns:a16="http://schemas.microsoft.com/office/drawing/2014/main" id="{CCB878C4-9DAC-4BD5-8AAD-6638B8F2B4E5}"/>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113" name="Straight Connector 112">
              <a:extLst>
                <a:ext uri="{FF2B5EF4-FFF2-40B4-BE49-F238E27FC236}">
                  <a16:creationId xmlns:a16="http://schemas.microsoft.com/office/drawing/2014/main" id="{5FC936F2-8AB4-484E-9F16-97D891EE3618}"/>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18" name="Group 117">
            <a:extLst>
              <a:ext uri="{FF2B5EF4-FFF2-40B4-BE49-F238E27FC236}">
                <a16:creationId xmlns:a16="http://schemas.microsoft.com/office/drawing/2014/main" id="{10286B77-9410-4CA5-8B7A-2B96038BED93}"/>
              </a:ext>
            </a:extLst>
          </p:cNvPr>
          <p:cNvGrpSpPr/>
          <p:nvPr/>
        </p:nvGrpSpPr>
        <p:grpSpPr>
          <a:xfrm rot="21348053" flipH="1" flipV="1">
            <a:off x="2551294" y="2542146"/>
            <a:ext cx="441961" cy="701041"/>
            <a:chOff x="3658817" y="2592532"/>
            <a:chExt cx="441961" cy="701041"/>
          </a:xfrm>
        </p:grpSpPr>
        <p:sp>
          <p:nvSpPr>
            <p:cNvPr id="119" name="Block Arc 118">
              <a:extLst>
                <a:ext uri="{FF2B5EF4-FFF2-40B4-BE49-F238E27FC236}">
                  <a16:creationId xmlns:a16="http://schemas.microsoft.com/office/drawing/2014/main" id="{4595C715-101D-4E19-B7C3-1D41D06651E5}"/>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120" name="Straight Connector 119">
              <a:extLst>
                <a:ext uri="{FF2B5EF4-FFF2-40B4-BE49-F238E27FC236}">
                  <a16:creationId xmlns:a16="http://schemas.microsoft.com/office/drawing/2014/main" id="{896BFB10-6196-48C5-B2F5-AA4F469290C1}"/>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21" name="Group 120">
            <a:extLst>
              <a:ext uri="{FF2B5EF4-FFF2-40B4-BE49-F238E27FC236}">
                <a16:creationId xmlns:a16="http://schemas.microsoft.com/office/drawing/2014/main" id="{F86039A4-AEED-40A7-8B08-42096740B27C}"/>
              </a:ext>
            </a:extLst>
          </p:cNvPr>
          <p:cNvGrpSpPr/>
          <p:nvPr/>
        </p:nvGrpSpPr>
        <p:grpSpPr>
          <a:xfrm rot="19293483" flipH="1">
            <a:off x="3671299" y="4431691"/>
            <a:ext cx="441961" cy="701041"/>
            <a:chOff x="3658817" y="2592532"/>
            <a:chExt cx="441961" cy="701041"/>
          </a:xfrm>
        </p:grpSpPr>
        <p:sp>
          <p:nvSpPr>
            <p:cNvPr id="122" name="Block Arc 121">
              <a:extLst>
                <a:ext uri="{FF2B5EF4-FFF2-40B4-BE49-F238E27FC236}">
                  <a16:creationId xmlns:a16="http://schemas.microsoft.com/office/drawing/2014/main" id="{B7AB0E58-99F1-4235-8DC3-988CD1D424A2}"/>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123" name="Straight Connector 122">
              <a:extLst>
                <a:ext uri="{FF2B5EF4-FFF2-40B4-BE49-F238E27FC236}">
                  <a16:creationId xmlns:a16="http://schemas.microsoft.com/office/drawing/2014/main" id="{B5ACE455-09D6-4AC5-8467-B5DB4AB31B8A}"/>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24" name="Group 123">
            <a:extLst>
              <a:ext uri="{FF2B5EF4-FFF2-40B4-BE49-F238E27FC236}">
                <a16:creationId xmlns:a16="http://schemas.microsoft.com/office/drawing/2014/main" id="{A7CA9916-DCC0-46B4-BA25-44188CE2C2C2}"/>
              </a:ext>
            </a:extLst>
          </p:cNvPr>
          <p:cNvGrpSpPr/>
          <p:nvPr/>
        </p:nvGrpSpPr>
        <p:grpSpPr>
          <a:xfrm>
            <a:off x="1791472" y="1303467"/>
            <a:ext cx="2180211" cy="1701579"/>
            <a:chOff x="3607400" y="1303467"/>
            <a:chExt cx="2180211" cy="1701579"/>
          </a:xfrm>
        </p:grpSpPr>
        <p:grpSp>
          <p:nvGrpSpPr>
            <p:cNvPr id="125" name="Group 124">
              <a:extLst>
                <a:ext uri="{FF2B5EF4-FFF2-40B4-BE49-F238E27FC236}">
                  <a16:creationId xmlns:a16="http://schemas.microsoft.com/office/drawing/2014/main" id="{1144D371-DAAE-4CB2-B868-3B72E3F05AD2}"/>
                </a:ext>
              </a:extLst>
            </p:cNvPr>
            <p:cNvGrpSpPr/>
            <p:nvPr/>
          </p:nvGrpSpPr>
          <p:grpSpPr>
            <a:xfrm flipH="1">
              <a:off x="4028928" y="2304005"/>
              <a:ext cx="441961" cy="701041"/>
              <a:chOff x="3658817" y="2592532"/>
              <a:chExt cx="441961" cy="701041"/>
            </a:xfrm>
          </p:grpSpPr>
          <p:sp>
            <p:nvSpPr>
              <p:cNvPr id="154" name="Block Arc 153">
                <a:extLst>
                  <a:ext uri="{FF2B5EF4-FFF2-40B4-BE49-F238E27FC236}">
                    <a16:creationId xmlns:a16="http://schemas.microsoft.com/office/drawing/2014/main" id="{748BA33F-5B7B-42D4-8415-30242BDBA235}"/>
                  </a:ext>
                </a:extLst>
              </p:cNvPr>
              <p:cNvSpPr/>
              <p:nvPr/>
            </p:nvSpPr>
            <p:spPr>
              <a:xfrm rot="8624805" flipV="1">
                <a:off x="3902657" y="2813039"/>
                <a:ext cx="198121" cy="480534"/>
              </a:xfrm>
              <a:prstGeom prst="blockArc">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cxnSp>
            <p:nvCxnSpPr>
              <p:cNvPr id="155" name="Straight Connector 154">
                <a:extLst>
                  <a:ext uri="{FF2B5EF4-FFF2-40B4-BE49-F238E27FC236}">
                    <a16:creationId xmlns:a16="http://schemas.microsoft.com/office/drawing/2014/main" id="{C5B3DBA5-3761-4C2F-A688-3CAC6BECDC7E}"/>
                  </a:ext>
                </a:extLst>
              </p:cNvPr>
              <p:cNvCxnSpPr/>
              <p:nvPr/>
            </p:nvCxnSpPr>
            <p:spPr>
              <a:xfrm flipH="1" flipV="1">
                <a:off x="3658817" y="2592532"/>
                <a:ext cx="233680" cy="307181"/>
              </a:xfrm>
              <a:prstGeom prst="line">
                <a:avLst/>
              </a:prstGeom>
              <a:ln w="444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grpSp>
          <p:nvGrpSpPr>
            <p:cNvPr id="126" name="Group 125">
              <a:extLst>
                <a:ext uri="{FF2B5EF4-FFF2-40B4-BE49-F238E27FC236}">
                  <a16:creationId xmlns:a16="http://schemas.microsoft.com/office/drawing/2014/main" id="{01BE59F4-690A-48FF-BB6A-C28837873849}"/>
                </a:ext>
              </a:extLst>
            </p:cNvPr>
            <p:cNvGrpSpPr/>
            <p:nvPr/>
          </p:nvGrpSpPr>
          <p:grpSpPr>
            <a:xfrm rot="3205237" flipV="1">
              <a:off x="5216110" y="1746943"/>
              <a:ext cx="441961" cy="701041"/>
              <a:chOff x="3658817" y="2592532"/>
              <a:chExt cx="441961" cy="701041"/>
            </a:xfrm>
          </p:grpSpPr>
          <p:sp>
            <p:nvSpPr>
              <p:cNvPr id="152" name="Block Arc 151">
                <a:extLst>
                  <a:ext uri="{FF2B5EF4-FFF2-40B4-BE49-F238E27FC236}">
                    <a16:creationId xmlns:a16="http://schemas.microsoft.com/office/drawing/2014/main" id="{5C7F8DA6-EFCB-4DAA-91AA-DE517AEE02D4}"/>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153" name="Straight Connector 152">
                <a:extLst>
                  <a:ext uri="{FF2B5EF4-FFF2-40B4-BE49-F238E27FC236}">
                    <a16:creationId xmlns:a16="http://schemas.microsoft.com/office/drawing/2014/main" id="{94E19588-B355-4154-B223-71982B485BB6}"/>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27" name="Group 126">
              <a:extLst>
                <a:ext uri="{FF2B5EF4-FFF2-40B4-BE49-F238E27FC236}">
                  <a16:creationId xmlns:a16="http://schemas.microsoft.com/office/drawing/2014/main" id="{07F0AFC7-3941-4058-9F33-4285B20D2C67}"/>
                </a:ext>
              </a:extLst>
            </p:cNvPr>
            <p:cNvGrpSpPr/>
            <p:nvPr/>
          </p:nvGrpSpPr>
          <p:grpSpPr>
            <a:xfrm rot="21348053" flipH="1" flipV="1">
              <a:off x="3845858" y="1303467"/>
              <a:ext cx="441961" cy="701041"/>
              <a:chOff x="3658817" y="2592532"/>
              <a:chExt cx="441961" cy="701041"/>
            </a:xfrm>
          </p:grpSpPr>
          <p:sp>
            <p:nvSpPr>
              <p:cNvPr id="150" name="Block Arc 149">
                <a:extLst>
                  <a:ext uri="{FF2B5EF4-FFF2-40B4-BE49-F238E27FC236}">
                    <a16:creationId xmlns:a16="http://schemas.microsoft.com/office/drawing/2014/main" id="{B4B6B2DF-D0F3-4631-A33D-1BFE6BBE1C6A}"/>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151" name="Straight Connector 150">
                <a:extLst>
                  <a:ext uri="{FF2B5EF4-FFF2-40B4-BE49-F238E27FC236}">
                    <a16:creationId xmlns:a16="http://schemas.microsoft.com/office/drawing/2014/main" id="{C92DF9CF-0B9C-4519-B05B-E9770B3DD918}"/>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28" name="Group 127">
              <a:extLst>
                <a:ext uri="{FF2B5EF4-FFF2-40B4-BE49-F238E27FC236}">
                  <a16:creationId xmlns:a16="http://schemas.microsoft.com/office/drawing/2014/main" id="{DDD247F8-C14F-4A1C-AF64-6BC42DEBBB70}"/>
                </a:ext>
              </a:extLst>
            </p:cNvPr>
            <p:cNvGrpSpPr/>
            <p:nvPr/>
          </p:nvGrpSpPr>
          <p:grpSpPr>
            <a:xfrm rot="1418360" flipH="1">
              <a:off x="3839410" y="2049890"/>
              <a:ext cx="441961" cy="701041"/>
              <a:chOff x="3658817" y="2592532"/>
              <a:chExt cx="441961" cy="701041"/>
            </a:xfrm>
          </p:grpSpPr>
          <p:sp>
            <p:nvSpPr>
              <p:cNvPr id="148" name="Block Arc 147">
                <a:extLst>
                  <a:ext uri="{FF2B5EF4-FFF2-40B4-BE49-F238E27FC236}">
                    <a16:creationId xmlns:a16="http://schemas.microsoft.com/office/drawing/2014/main" id="{42628B96-68EB-4BDB-9A52-2EAAE8210720}"/>
                  </a:ext>
                </a:extLst>
              </p:cNvPr>
              <p:cNvSpPr/>
              <p:nvPr/>
            </p:nvSpPr>
            <p:spPr>
              <a:xfrm rot="8624805" flipV="1">
                <a:off x="3902657" y="2813039"/>
                <a:ext cx="198121" cy="480534"/>
              </a:xfrm>
              <a:prstGeom prst="blockArc">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149" name="Straight Connector 148">
                <a:extLst>
                  <a:ext uri="{FF2B5EF4-FFF2-40B4-BE49-F238E27FC236}">
                    <a16:creationId xmlns:a16="http://schemas.microsoft.com/office/drawing/2014/main" id="{9A462BDF-B0B0-44F1-AE4B-34AE8ECF262A}"/>
                  </a:ext>
                </a:extLst>
              </p:cNvPr>
              <p:cNvCxnSpPr/>
              <p:nvPr/>
            </p:nvCxnSpPr>
            <p:spPr>
              <a:xfrm flipH="1" flipV="1">
                <a:off x="3658817" y="2592532"/>
                <a:ext cx="233680" cy="307181"/>
              </a:xfrm>
              <a:prstGeom prst="line">
                <a:avLst/>
              </a:prstGeom>
              <a:solidFill>
                <a:schemeClr val="accent6">
                  <a:lumMod val="75000"/>
                </a:schemeClr>
              </a:solidFill>
              <a:ln w="44450">
                <a:solidFill>
                  <a:srgbClr val="00B050"/>
                </a:solidFill>
              </a:ln>
            </p:spPr>
            <p:style>
              <a:lnRef idx="1">
                <a:schemeClr val="accent1"/>
              </a:lnRef>
              <a:fillRef idx="0">
                <a:schemeClr val="accent1"/>
              </a:fillRef>
              <a:effectRef idx="0">
                <a:schemeClr val="accent1"/>
              </a:effectRef>
              <a:fontRef idx="minor">
                <a:schemeClr val="tx1"/>
              </a:fontRef>
            </p:style>
          </p:cxnSp>
        </p:grpSp>
        <p:grpSp>
          <p:nvGrpSpPr>
            <p:cNvPr id="129" name="Group 128">
              <a:extLst>
                <a:ext uri="{FF2B5EF4-FFF2-40B4-BE49-F238E27FC236}">
                  <a16:creationId xmlns:a16="http://schemas.microsoft.com/office/drawing/2014/main" id="{63DC21E8-13AE-4879-8266-54F5C0EDAF4C}"/>
                </a:ext>
              </a:extLst>
            </p:cNvPr>
            <p:cNvGrpSpPr/>
            <p:nvPr/>
          </p:nvGrpSpPr>
          <p:grpSpPr>
            <a:xfrm rot="13943767" flipV="1">
              <a:off x="3736940" y="1698542"/>
              <a:ext cx="441961" cy="701041"/>
              <a:chOff x="3659107" y="2588999"/>
              <a:chExt cx="441961" cy="701041"/>
            </a:xfrm>
          </p:grpSpPr>
          <p:sp>
            <p:nvSpPr>
              <p:cNvPr id="145" name="Block Arc 144">
                <a:extLst>
                  <a:ext uri="{FF2B5EF4-FFF2-40B4-BE49-F238E27FC236}">
                    <a16:creationId xmlns:a16="http://schemas.microsoft.com/office/drawing/2014/main" id="{71EADD33-05FF-402A-9893-C91709A32472}"/>
                  </a:ext>
                </a:extLst>
              </p:cNvPr>
              <p:cNvSpPr/>
              <p:nvPr/>
            </p:nvSpPr>
            <p:spPr>
              <a:xfrm rot="8624805" flipV="1">
                <a:off x="3902947" y="2809506"/>
                <a:ext cx="198121" cy="480534"/>
              </a:xfrm>
              <a:prstGeom prst="blockArc">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147" name="Straight Connector 146">
                <a:extLst>
                  <a:ext uri="{FF2B5EF4-FFF2-40B4-BE49-F238E27FC236}">
                    <a16:creationId xmlns:a16="http://schemas.microsoft.com/office/drawing/2014/main" id="{AF422231-1F46-4839-A319-5D3A3D9CD9BA}"/>
                  </a:ext>
                </a:extLst>
              </p:cNvPr>
              <p:cNvCxnSpPr/>
              <p:nvPr/>
            </p:nvCxnSpPr>
            <p:spPr>
              <a:xfrm flipH="1" flipV="1">
                <a:off x="3659107" y="2588999"/>
                <a:ext cx="233680" cy="307181"/>
              </a:xfrm>
              <a:prstGeom prst="line">
                <a:avLst/>
              </a:prstGeom>
              <a:solidFill>
                <a:srgbClr val="7030A0"/>
              </a:solidFill>
              <a:ln w="44450">
                <a:solidFill>
                  <a:srgbClr val="7030A0"/>
                </a:solidFill>
              </a:ln>
            </p:spPr>
            <p:style>
              <a:lnRef idx="1">
                <a:schemeClr val="accent1"/>
              </a:lnRef>
              <a:fillRef idx="0">
                <a:schemeClr val="accent1"/>
              </a:fillRef>
              <a:effectRef idx="0">
                <a:schemeClr val="accent1"/>
              </a:effectRef>
              <a:fontRef idx="minor">
                <a:schemeClr val="tx1"/>
              </a:fontRef>
            </p:style>
          </p:cxnSp>
        </p:grpSp>
        <p:grpSp>
          <p:nvGrpSpPr>
            <p:cNvPr id="130" name="Group 129">
              <a:extLst>
                <a:ext uri="{FF2B5EF4-FFF2-40B4-BE49-F238E27FC236}">
                  <a16:creationId xmlns:a16="http://schemas.microsoft.com/office/drawing/2014/main" id="{696083AD-6235-459F-9B43-535BCB8F4D9C}"/>
                </a:ext>
              </a:extLst>
            </p:cNvPr>
            <p:cNvGrpSpPr/>
            <p:nvPr/>
          </p:nvGrpSpPr>
          <p:grpSpPr>
            <a:xfrm rot="1804391" flipV="1">
              <a:off x="5108199" y="1319891"/>
              <a:ext cx="441961" cy="701041"/>
              <a:chOff x="3659107" y="2588999"/>
              <a:chExt cx="441961" cy="701041"/>
            </a:xfrm>
          </p:grpSpPr>
          <p:sp>
            <p:nvSpPr>
              <p:cNvPr id="143" name="Block Arc 142">
                <a:extLst>
                  <a:ext uri="{FF2B5EF4-FFF2-40B4-BE49-F238E27FC236}">
                    <a16:creationId xmlns:a16="http://schemas.microsoft.com/office/drawing/2014/main" id="{6D1E2BD2-DAEE-4949-BDF9-7DCE63FF9AEF}"/>
                  </a:ext>
                </a:extLst>
              </p:cNvPr>
              <p:cNvSpPr/>
              <p:nvPr/>
            </p:nvSpPr>
            <p:spPr>
              <a:xfrm rot="8624805" flipV="1">
                <a:off x="3902947" y="2809506"/>
                <a:ext cx="198121" cy="480534"/>
              </a:xfrm>
              <a:prstGeom prst="blockArc">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144" name="Straight Connector 143">
                <a:extLst>
                  <a:ext uri="{FF2B5EF4-FFF2-40B4-BE49-F238E27FC236}">
                    <a16:creationId xmlns:a16="http://schemas.microsoft.com/office/drawing/2014/main" id="{FC92E1D4-9CD0-42DB-923B-91E8EF882E91}"/>
                  </a:ext>
                </a:extLst>
              </p:cNvPr>
              <p:cNvCxnSpPr/>
              <p:nvPr/>
            </p:nvCxnSpPr>
            <p:spPr>
              <a:xfrm flipH="1" flipV="1">
                <a:off x="3659107" y="2588999"/>
                <a:ext cx="233680" cy="307181"/>
              </a:xfrm>
              <a:prstGeom prst="line">
                <a:avLst/>
              </a:prstGeom>
              <a:solidFill>
                <a:srgbClr val="7030A0"/>
              </a:solidFill>
              <a:ln w="44450">
                <a:solidFill>
                  <a:srgbClr val="7030A0"/>
                </a:solidFill>
              </a:ln>
            </p:spPr>
            <p:style>
              <a:lnRef idx="1">
                <a:schemeClr val="accent1"/>
              </a:lnRef>
              <a:fillRef idx="0">
                <a:schemeClr val="accent1"/>
              </a:fillRef>
              <a:effectRef idx="0">
                <a:schemeClr val="accent1"/>
              </a:effectRef>
              <a:fontRef idx="minor">
                <a:schemeClr val="tx1"/>
              </a:fontRef>
            </p:style>
          </p:cxnSp>
        </p:grpSp>
        <p:grpSp>
          <p:nvGrpSpPr>
            <p:cNvPr id="131" name="Group 130">
              <a:extLst>
                <a:ext uri="{FF2B5EF4-FFF2-40B4-BE49-F238E27FC236}">
                  <a16:creationId xmlns:a16="http://schemas.microsoft.com/office/drawing/2014/main" id="{4DF9F5F5-269B-4AAF-B254-1C7DAE448248}"/>
                </a:ext>
              </a:extLst>
            </p:cNvPr>
            <p:cNvGrpSpPr/>
            <p:nvPr/>
          </p:nvGrpSpPr>
          <p:grpSpPr>
            <a:xfrm rot="16442446" flipH="1">
              <a:off x="5069061" y="2178722"/>
              <a:ext cx="441961" cy="701041"/>
              <a:chOff x="3658817" y="2592532"/>
              <a:chExt cx="441961" cy="701041"/>
            </a:xfrm>
          </p:grpSpPr>
          <p:sp>
            <p:nvSpPr>
              <p:cNvPr id="141" name="Block Arc 140">
                <a:extLst>
                  <a:ext uri="{FF2B5EF4-FFF2-40B4-BE49-F238E27FC236}">
                    <a16:creationId xmlns:a16="http://schemas.microsoft.com/office/drawing/2014/main" id="{BF3EB739-4137-4B09-987A-81D8D4308400}"/>
                  </a:ext>
                </a:extLst>
              </p:cNvPr>
              <p:cNvSpPr/>
              <p:nvPr/>
            </p:nvSpPr>
            <p:spPr>
              <a:xfrm rot="8624805" flipV="1">
                <a:off x="3902657" y="2813039"/>
                <a:ext cx="198121" cy="480534"/>
              </a:xfrm>
              <a:prstGeom prst="blockArc">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cxnSp>
            <p:nvCxnSpPr>
              <p:cNvPr id="142" name="Straight Connector 141">
                <a:extLst>
                  <a:ext uri="{FF2B5EF4-FFF2-40B4-BE49-F238E27FC236}">
                    <a16:creationId xmlns:a16="http://schemas.microsoft.com/office/drawing/2014/main" id="{81A00489-FAF9-4F3C-82D7-1E46CD694425}"/>
                  </a:ext>
                </a:extLst>
              </p:cNvPr>
              <p:cNvCxnSpPr/>
              <p:nvPr/>
            </p:nvCxnSpPr>
            <p:spPr>
              <a:xfrm flipH="1" flipV="1">
                <a:off x="3658817" y="2592532"/>
                <a:ext cx="233680" cy="307181"/>
              </a:xfrm>
              <a:prstGeom prst="line">
                <a:avLst/>
              </a:prstGeom>
              <a:ln w="444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sp>
          <p:nvSpPr>
            <p:cNvPr id="132" name="Oval 131">
              <a:extLst>
                <a:ext uri="{FF2B5EF4-FFF2-40B4-BE49-F238E27FC236}">
                  <a16:creationId xmlns:a16="http://schemas.microsoft.com/office/drawing/2014/main" id="{C8638A4F-CD88-4D8E-8D5D-A186D73C1622}"/>
                </a:ext>
              </a:extLst>
            </p:cNvPr>
            <p:cNvSpPr/>
            <p:nvPr/>
          </p:nvSpPr>
          <p:spPr>
            <a:xfrm>
              <a:off x="4136608" y="1456762"/>
              <a:ext cx="1080000" cy="1080000"/>
            </a:xfrm>
            <a:prstGeom prst="ellipse">
              <a:avLst/>
            </a:prstGeom>
            <a:solidFill>
              <a:srgbClr val="0486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3" name="Moon 132">
              <a:extLst>
                <a:ext uri="{FF2B5EF4-FFF2-40B4-BE49-F238E27FC236}">
                  <a16:creationId xmlns:a16="http://schemas.microsoft.com/office/drawing/2014/main" id="{3115E15E-2245-4EAD-81C4-DEE84B9D7ECA}"/>
                </a:ext>
              </a:extLst>
            </p:cNvPr>
            <p:cNvSpPr/>
            <p:nvPr/>
          </p:nvSpPr>
          <p:spPr>
            <a:xfrm rot="16200000">
              <a:off x="4599057" y="1972173"/>
              <a:ext cx="175294" cy="589520"/>
            </a:xfrm>
            <a:prstGeom prst="moon">
              <a:avLst>
                <a:gd name="adj" fmla="val 875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34" name="Straight Connector 133">
              <a:extLst>
                <a:ext uri="{FF2B5EF4-FFF2-40B4-BE49-F238E27FC236}">
                  <a16:creationId xmlns:a16="http://schemas.microsoft.com/office/drawing/2014/main" id="{D291125C-D87C-4AAA-B366-4534AB04FD9A}"/>
                </a:ext>
              </a:extLst>
            </p:cNvPr>
            <p:cNvCxnSpPr>
              <a:cxnSpLocks/>
            </p:cNvCxnSpPr>
            <p:nvPr/>
          </p:nvCxnSpPr>
          <p:spPr>
            <a:xfrm>
              <a:off x="4358935" y="1734837"/>
              <a:ext cx="235881" cy="294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48DB8779-1998-4C42-95CD-DCCA07D9C7B7}"/>
                </a:ext>
              </a:extLst>
            </p:cNvPr>
            <p:cNvCxnSpPr>
              <a:cxnSpLocks/>
            </p:cNvCxnSpPr>
            <p:nvPr/>
          </p:nvCxnSpPr>
          <p:spPr>
            <a:xfrm flipH="1">
              <a:off x="4761630" y="1737388"/>
              <a:ext cx="219834" cy="1806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6" name="Oval 135">
              <a:extLst>
                <a:ext uri="{FF2B5EF4-FFF2-40B4-BE49-F238E27FC236}">
                  <a16:creationId xmlns:a16="http://schemas.microsoft.com/office/drawing/2014/main" id="{C9E8C4CA-B8C1-4ADF-8FAF-C08AA3474979}"/>
                </a:ext>
              </a:extLst>
            </p:cNvPr>
            <p:cNvSpPr/>
            <p:nvPr/>
          </p:nvSpPr>
          <p:spPr>
            <a:xfrm>
              <a:off x="4379751" y="1803718"/>
              <a:ext cx="176414" cy="14643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7" name="Oval 136">
              <a:extLst>
                <a:ext uri="{FF2B5EF4-FFF2-40B4-BE49-F238E27FC236}">
                  <a16:creationId xmlns:a16="http://schemas.microsoft.com/office/drawing/2014/main" id="{DBFEDFD3-863E-43EE-8CFD-6CCD8BB090C2}"/>
                </a:ext>
              </a:extLst>
            </p:cNvPr>
            <p:cNvSpPr/>
            <p:nvPr/>
          </p:nvSpPr>
          <p:spPr>
            <a:xfrm>
              <a:off x="4780841" y="1803718"/>
              <a:ext cx="176414" cy="14643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38" name="Group 137">
              <a:extLst>
                <a:ext uri="{FF2B5EF4-FFF2-40B4-BE49-F238E27FC236}">
                  <a16:creationId xmlns:a16="http://schemas.microsoft.com/office/drawing/2014/main" id="{FF2B0FB0-6F62-44EE-AD09-29F778974ACC}"/>
                </a:ext>
              </a:extLst>
            </p:cNvPr>
            <p:cNvGrpSpPr/>
            <p:nvPr/>
          </p:nvGrpSpPr>
          <p:grpSpPr>
            <a:xfrm>
              <a:off x="4201674" y="1327298"/>
              <a:ext cx="957892" cy="383703"/>
              <a:chOff x="4204335" y="2366010"/>
              <a:chExt cx="786765" cy="480060"/>
            </a:xfrm>
          </p:grpSpPr>
          <p:sp>
            <p:nvSpPr>
              <p:cNvPr id="139" name="Freeform: Shape 138">
                <a:extLst>
                  <a:ext uri="{FF2B5EF4-FFF2-40B4-BE49-F238E27FC236}">
                    <a16:creationId xmlns:a16="http://schemas.microsoft.com/office/drawing/2014/main" id="{D2BBE7B2-B2CC-48AA-9D65-DC171CE24111}"/>
                  </a:ext>
                </a:extLst>
              </p:cNvPr>
              <p:cNvSpPr/>
              <p:nvPr/>
            </p:nvSpPr>
            <p:spPr>
              <a:xfrm>
                <a:off x="4204335" y="2366010"/>
                <a:ext cx="786765" cy="480060"/>
              </a:xfrm>
              <a:custGeom>
                <a:avLst/>
                <a:gdLst>
                  <a:gd name="connsiteX0" fmla="*/ 0 w 786765"/>
                  <a:gd name="connsiteY0" fmla="*/ 468630 h 480060"/>
                  <a:gd name="connsiteX1" fmla="*/ 163830 w 786765"/>
                  <a:gd name="connsiteY1" fmla="*/ 480060 h 480060"/>
                  <a:gd name="connsiteX2" fmla="*/ 748665 w 786765"/>
                  <a:gd name="connsiteY2" fmla="*/ 217170 h 480060"/>
                  <a:gd name="connsiteX3" fmla="*/ 786765 w 786765"/>
                  <a:gd name="connsiteY3" fmla="*/ 171450 h 480060"/>
                  <a:gd name="connsiteX4" fmla="*/ 781050 w 786765"/>
                  <a:gd name="connsiteY4" fmla="*/ 137160 h 480060"/>
                  <a:gd name="connsiteX5" fmla="*/ 615315 w 786765"/>
                  <a:gd name="connsiteY5" fmla="*/ 41910 h 480060"/>
                  <a:gd name="connsiteX6" fmla="*/ 388620 w 786765"/>
                  <a:gd name="connsiteY6" fmla="*/ 0 h 480060"/>
                  <a:gd name="connsiteX7" fmla="*/ 266700 w 786765"/>
                  <a:gd name="connsiteY7" fmla="*/ 32385 h 480060"/>
                  <a:gd name="connsiteX8" fmla="*/ 89535 w 786765"/>
                  <a:gd name="connsiteY8" fmla="*/ 140970 h 480060"/>
                  <a:gd name="connsiteX9" fmla="*/ 3810 w 786765"/>
                  <a:gd name="connsiteY9" fmla="*/ 335280 h 480060"/>
                  <a:gd name="connsiteX10" fmla="*/ 0 w 786765"/>
                  <a:gd name="connsiteY10" fmla="*/ 468630 h 480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86765" h="480060">
                    <a:moveTo>
                      <a:pt x="0" y="468630"/>
                    </a:moveTo>
                    <a:lnTo>
                      <a:pt x="163830" y="480060"/>
                    </a:lnTo>
                    <a:lnTo>
                      <a:pt x="748665" y="217170"/>
                    </a:lnTo>
                    <a:lnTo>
                      <a:pt x="786765" y="171450"/>
                    </a:lnTo>
                    <a:lnTo>
                      <a:pt x="781050" y="137160"/>
                    </a:lnTo>
                    <a:lnTo>
                      <a:pt x="615315" y="41910"/>
                    </a:lnTo>
                    <a:lnTo>
                      <a:pt x="388620" y="0"/>
                    </a:lnTo>
                    <a:lnTo>
                      <a:pt x="266700" y="32385"/>
                    </a:lnTo>
                    <a:lnTo>
                      <a:pt x="89535" y="140970"/>
                    </a:lnTo>
                    <a:lnTo>
                      <a:pt x="3810" y="335280"/>
                    </a:lnTo>
                    <a:lnTo>
                      <a:pt x="0" y="468630"/>
                    </a:lnTo>
                    <a:close/>
                  </a:path>
                </a:pathLst>
              </a:cu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0" name="Freeform: Shape 139">
                <a:extLst>
                  <a:ext uri="{FF2B5EF4-FFF2-40B4-BE49-F238E27FC236}">
                    <a16:creationId xmlns:a16="http://schemas.microsoft.com/office/drawing/2014/main" id="{79FB349F-94B8-426D-B355-E3346F9A80D9}"/>
                  </a:ext>
                </a:extLst>
              </p:cNvPr>
              <p:cNvSpPr/>
              <p:nvPr/>
            </p:nvSpPr>
            <p:spPr>
              <a:xfrm>
                <a:off x="4497705" y="2515505"/>
                <a:ext cx="493395" cy="274320"/>
              </a:xfrm>
              <a:custGeom>
                <a:avLst/>
                <a:gdLst>
                  <a:gd name="connsiteX0" fmla="*/ 0 w 470535"/>
                  <a:gd name="connsiteY0" fmla="*/ 243840 h 274320"/>
                  <a:gd name="connsiteX1" fmla="*/ 419100 w 470535"/>
                  <a:gd name="connsiteY1" fmla="*/ 274320 h 274320"/>
                  <a:gd name="connsiteX2" fmla="*/ 449580 w 470535"/>
                  <a:gd name="connsiteY2" fmla="*/ 238125 h 274320"/>
                  <a:gd name="connsiteX3" fmla="*/ 455295 w 470535"/>
                  <a:gd name="connsiteY3" fmla="*/ 163830 h 274320"/>
                  <a:gd name="connsiteX4" fmla="*/ 470535 w 470535"/>
                  <a:gd name="connsiteY4" fmla="*/ 13335 h 274320"/>
                  <a:gd name="connsiteX5" fmla="*/ 464820 w 470535"/>
                  <a:gd name="connsiteY5" fmla="*/ 0 h 274320"/>
                  <a:gd name="connsiteX6" fmla="*/ 417195 w 470535"/>
                  <a:gd name="connsiteY6" fmla="*/ 59055 h 274320"/>
                  <a:gd name="connsiteX7" fmla="*/ 0 w 470535"/>
                  <a:gd name="connsiteY7" fmla="*/ 243840 h 274320"/>
                  <a:gd name="connsiteX0" fmla="*/ 0 w 493395"/>
                  <a:gd name="connsiteY0" fmla="*/ 272415 h 274320"/>
                  <a:gd name="connsiteX1" fmla="*/ 441960 w 493395"/>
                  <a:gd name="connsiteY1" fmla="*/ 274320 h 274320"/>
                  <a:gd name="connsiteX2" fmla="*/ 472440 w 493395"/>
                  <a:gd name="connsiteY2" fmla="*/ 238125 h 274320"/>
                  <a:gd name="connsiteX3" fmla="*/ 478155 w 493395"/>
                  <a:gd name="connsiteY3" fmla="*/ 163830 h 274320"/>
                  <a:gd name="connsiteX4" fmla="*/ 493395 w 493395"/>
                  <a:gd name="connsiteY4" fmla="*/ 13335 h 274320"/>
                  <a:gd name="connsiteX5" fmla="*/ 487680 w 493395"/>
                  <a:gd name="connsiteY5" fmla="*/ 0 h 274320"/>
                  <a:gd name="connsiteX6" fmla="*/ 440055 w 493395"/>
                  <a:gd name="connsiteY6" fmla="*/ 59055 h 274320"/>
                  <a:gd name="connsiteX7" fmla="*/ 0 w 493395"/>
                  <a:gd name="connsiteY7" fmla="*/ 272415 h 274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3395" h="274320">
                    <a:moveTo>
                      <a:pt x="0" y="272415"/>
                    </a:moveTo>
                    <a:lnTo>
                      <a:pt x="441960" y="274320"/>
                    </a:lnTo>
                    <a:lnTo>
                      <a:pt x="472440" y="238125"/>
                    </a:lnTo>
                    <a:lnTo>
                      <a:pt x="478155" y="163830"/>
                    </a:lnTo>
                    <a:lnTo>
                      <a:pt x="493395" y="13335"/>
                    </a:lnTo>
                    <a:lnTo>
                      <a:pt x="487680" y="0"/>
                    </a:lnTo>
                    <a:lnTo>
                      <a:pt x="440055" y="59055"/>
                    </a:lnTo>
                    <a:lnTo>
                      <a:pt x="0" y="272415"/>
                    </a:lnTo>
                    <a:close/>
                  </a:path>
                </a:pathLst>
              </a:custGeom>
              <a:solidFill>
                <a:srgbClr val="1724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grpSp>
        <p:nvGrpSpPr>
          <p:cNvPr id="156" name="Group 155">
            <a:extLst>
              <a:ext uri="{FF2B5EF4-FFF2-40B4-BE49-F238E27FC236}">
                <a16:creationId xmlns:a16="http://schemas.microsoft.com/office/drawing/2014/main" id="{FFD44FDD-C0D7-4DF7-87AF-89BE0B2F4B35}"/>
              </a:ext>
            </a:extLst>
          </p:cNvPr>
          <p:cNvGrpSpPr/>
          <p:nvPr/>
        </p:nvGrpSpPr>
        <p:grpSpPr>
          <a:xfrm>
            <a:off x="5449327" y="1303467"/>
            <a:ext cx="2180211" cy="1701579"/>
            <a:chOff x="3607400" y="1303467"/>
            <a:chExt cx="2180211" cy="1701579"/>
          </a:xfrm>
        </p:grpSpPr>
        <p:grpSp>
          <p:nvGrpSpPr>
            <p:cNvPr id="157" name="Group 156">
              <a:extLst>
                <a:ext uri="{FF2B5EF4-FFF2-40B4-BE49-F238E27FC236}">
                  <a16:creationId xmlns:a16="http://schemas.microsoft.com/office/drawing/2014/main" id="{30227BE7-26D6-46E8-93B0-B9A05F989913}"/>
                </a:ext>
              </a:extLst>
            </p:cNvPr>
            <p:cNvGrpSpPr/>
            <p:nvPr/>
          </p:nvGrpSpPr>
          <p:grpSpPr>
            <a:xfrm flipH="1">
              <a:off x="4028928" y="2304005"/>
              <a:ext cx="441961" cy="701041"/>
              <a:chOff x="3658817" y="2592532"/>
              <a:chExt cx="441961" cy="701041"/>
            </a:xfrm>
          </p:grpSpPr>
          <p:sp>
            <p:nvSpPr>
              <p:cNvPr id="185" name="Block Arc 184">
                <a:extLst>
                  <a:ext uri="{FF2B5EF4-FFF2-40B4-BE49-F238E27FC236}">
                    <a16:creationId xmlns:a16="http://schemas.microsoft.com/office/drawing/2014/main" id="{958C1BDE-8CE5-4501-802D-64456137F6C4}"/>
                  </a:ext>
                </a:extLst>
              </p:cNvPr>
              <p:cNvSpPr/>
              <p:nvPr/>
            </p:nvSpPr>
            <p:spPr>
              <a:xfrm rot="8624805" flipV="1">
                <a:off x="3902657" y="2813039"/>
                <a:ext cx="198121" cy="480534"/>
              </a:xfrm>
              <a:prstGeom prst="blockArc">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cxnSp>
            <p:nvCxnSpPr>
              <p:cNvPr id="186" name="Straight Connector 185">
                <a:extLst>
                  <a:ext uri="{FF2B5EF4-FFF2-40B4-BE49-F238E27FC236}">
                    <a16:creationId xmlns:a16="http://schemas.microsoft.com/office/drawing/2014/main" id="{20E8E587-601B-4797-AFB5-0F90948C5F44}"/>
                  </a:ext>
                </a:extLst>
              </p:cNvPr>
              <p:cNvCxnSpPr/>
              <p:nvPr/>
            </p:nvCxnSpPr>
            <p:spPr>
              <a:xfrm flipH="1" flipV="1">
                <a:off x="3658817" y="2592532"/>
                <a:ext cx="233680" cy="307181"/>
              </a:xfrm>
              <a:prstGeom prst="line">
                <a:avLst/>
              </a:prstGeom>
              <a:ln w="444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grpSp>
          <p:nvGrpSpPr>
            <p:cNvPr id="158" name="Group 157">
              <a:extLst>
                <a:ext uri="{FF2B5EF4-FFF2-40B4-BE49-F238E27FC236}">
                  <a16:creationId xmlns:a16="http://schemas.microsoft.com/office/drawing/2014/main" id="{50861AA3-5206-484D-8C92-A9DCAB78300E}"/>
                </a:ext>
              </a:extLst>
            </p:cNvPr>
            <p:cNvGrpSpPr/>
            <p:nvPr/>
          </p:nvGrpSpPr>
          <p:grpSpPr>
            <a:xfrm rot="3205237" flipV="1">
              <a:off x="5216110" y="1746943"/>
              <a:ext cx="441961" cy="701041"/>
              <a:chOff x="3658817" y="2592532"/>
              <a:chExt cx="441961" cy="701041"/>
            </a:xfrm>
          </p:grpSpPr>
          <p:sp>
            <p:nvSpPr>
              <p:cNvPr id="183" name="Block Arc 182">
                <a:extLst>
                  <a:ext uri="{FF2B5EF4-FFF2-40B4-BE49-F238E27FC236}">
                    <a16:creationId xmlns:a16="http://schemas.microsoft.com/office/drawing/2014/main" id="{5AFFF897-76E0-4F61-B87A-3F78355F65BC}"/>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184" name="Straight Connector 183">
                <a:extLst>
                  <a:ext uri="{FF2B5EF4-FFF2-40B4-BE49-F238E27FC236}">
                    <a16:creationId xmlns:a16="http://schemas.microsoft.com/office/drawing/2014/main" id="{DBDEFE88-246F-4F7E-B889-4D85C9250AB8}"/>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59" name="Group 158">
              <a:extLst>
                <a:ext uri="{FF2B5EF4-FFF2-40B4-BE49-F238E27FC236}">
                  <a16:creationId xmlns:a16="http://schemas.microsoft.com/office/drawing/2014/main" id="{08A3B952-40DE-4D2B-8D87-9255B68C85A0}"/>
                </a:ext>
              </a:extLst>
            </p:cNvPr>
            <p:cNvGrpSpPr/>
            <p:nvPr/>
          </p:nvGrpSpPr>
          <p:grpSpPr>
            <a:xfrm rot="21348053" flipH="1" flipV="1">
              <a:off x="3845858" y="1303467"/>
              <a:ext cx="441961" cy="701041"/>
              <a:chOff x="3658817" y="2592532"/>
              <a:chExt cx="441961" cy="701041"/>
            </a:xfrm>
          </p:grpSpPr>
          <p:sp>
            <p:nvSpPr>
              <p:cNvPr id="181" name="Block Arc 180">
                <a:extLst>
                  <a:ext uri="{FF2B5EF4-FFF2-40B4-BE49-F238E27FC236}">
                    <a16:creationId xmlns:a16="http://schemas.microsoft.com/office/drawing/2014/main" id="{A3B58CB9-306D-4F5E-95DC-29EEC566C5F8}"/>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182" name="Straight Connector 181">
                <a:extLst>
                  <a:ext uri="{FF2B5EF4-FFF2-40B4-BE49-F238E27FC236}">
                    <a16:creationId xmlns:a16="http://schemas.microsoft.com/office/drawing/2014/main" id="{C09506F3-E1C5-4B0E-B7A5-5680D5FDEA90}"/>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60" name="Group 159">
              <a:extLst>
                <a:ext uri="{FF2B5EF4-FFF2-40B4-BE49-F238E27FC236}">
                  <a16:creationId xmlns:a16="http://schemas.microsoft.com/office/drawing/2014/main" id="{4175744B-5E1E-42B0-AD34-EBC423B68A59}"/>
                </a:ext>
              </a:extLst>
            </p:cNvPr>
            <p:cNvGrpSpPr/>
            <p:nvPr/>
          </p:nvGrpSpPr>
          <p:grpSpPr>
            <a:xfrm rot="1418360" flipH="1">
              <a:off x="3839410" y="2049890"/>
              <a:ext cx="441961" cy="701041"/>
              <a:chOff x="3658817" y="2592532"/>
              <a:chExt cx="441961" cy="701041"/>
            </a:xfrm>
          </p:grpSpPr>
          <p:sp>
            <p:nvSpPr>
              <p:cNvPr id="179" name="Block Arc 178">
                <a:extLst>
                  <a:ext uri="{FF2B5EF4-FFF2-40B4-BE49-F238E27FC236}">
                    <a16:creationId xmlns:a16="http://schemas.microsoft.com/office/drawing/2014/main" id="{0F908F47-B5B6-4FA0-A1F8-1BB13E79E9D6}"/>
                  </a:ext>
                </a:extLst>
              </p:cNvPr>
              <p:cNvSpPr/>
              <p:nvPr/>
            </p:nvSpPr>
            <p:spPr>
              <a:xfrm rot="8624805" flipV="1">
                <a:off x="3902657" y="2813039"/>
                <a:ext cx="198121" cy="480534"/>
              </a:xfrm>
              <a:prstGeom prst="blockArc">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180" name="Straight Connector 179">
                <a:extLst>
                  <a:ext uri="{FF2B5EF4-FFF2-40B4-BE49-F238E27FC236}">
                    <a16:creationId xmlns:a16="http://schemas.microsoft.com/office/drawing/2014/main" id="{D0D2D317-B86C-41E1-9294-3D8BABD3B819}"/>
                  </a:ext>
                </a:extLst>
              </p:cNvPr>
              <p:cNvCxnSpPr/>
              <p:nvPr/>
            </p:nvCxnSpPr>
            <p:spPr>
              <a:xfrm flipH="1" flipV="1">
                <a:off x="3658817" y="2592532"/>
                <a:ext cx="233680" cy="307181"/>
              </a:xfrm>
              <a:prstGeom prst="line">
                <a:avLst/>
              </a:prstGeom>
              <a:solidFill>
                <a:schemeClr val="accent6">
                  <a:lumMod val="75000"/>
                </a:schemeClr>
              </a:solidFill>
              <a:ln w="44450">
                <a:solidFill>
                  <a:srgbClr val="00B050"/>
                </a:solidFill>
              </a:ln>
            </p:spPr>
            <p:style>
              <a:lnRef idx="1">
                <a:schemeClr val="accent1"/>
              </a:lnRef>
              <a:fillRef idx="0">
                <a:schemeClr val="accent1"/>
              </a:fillRef>
              <a:effectRef idx="0">
                <a:schemeClr val="accent1"/>
              </a:effectRef>
              <a:fontRef idx="minor">
                <a:schemeClr val="tx1"/>
              </a:fontRef>
            </p:style>
          </p:cxnSp>
        </p:grpSp>
        <p:grpSp>
          <p:nvGrpSpPr>
            <p:cNvPr id="161" name="Group 160">
              <a:extLst>
                <a:ext uri="{FF2B5EF4-FFF2-40B4-BE49-F238E27FC236}">
                  <a16:creationId xmlns:a16="http://schemas.microsoft.com/office/drawing/2014/main" id="{D593AAFA-DD2D-4B05-BDAB-BF374FBBE042}"/>
                </a:ext>
              </a:extLst>
            </p:cNvPr>
            <p:cNvGrpSpPr/>
            <p:nvPr/>
          </p:nvGrpSpPr>
          <p:grpSpPr>
            <a:xfrm rot="13943767" flipV="1">
              <a:off x="3736940" y="1698542"/>
              <a:ext cx="441961" cy="701041"/>
              <a:chOff x="3659107" y="2588999"/>
              <a:chExt cx="441961" cy="701041"/>
            </a:xfrm>
          </p:grpSpPr>
          <p:sp>
            <p:nvSpPr>
              <p:cNvPr id="177" name="Block Arc 176">
                <a:extLst>
                  <a:ext uri="{FF2B5EF4-FFF2-40B4-BE49-F238E27FC236}">
                    <a16:creationId xmlns:a16="http://schemas.microsoft.com/office/drawing/2014/main" id="{8D1DC2F2-526F-4045-904E-73E0B3663937}"/>
                  </a:ext>
                </a:extLst>
              </p:cNvPr>
              <p:cNvSpPr/>
              <p:nvPr/>
            </p:nvSpPr>
            <p:spPr>
              <a:xfrm rot="8624805" flipV="1">
                <a:off x="3902947" y="2809506"/>
                <a:ext cx="198121" cy="480534"/>
              </a:xfrm>
              <a:prstGeom prst="blockArc">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178" name="Straight Connector 177">
                <a:extLst>
                  <a:ext uri="{FF2B5EF4-FFF2-40B4-BE49-F238E27FC236}">
                    <a16:creationId xmlns:a16="http://schemas.microsoft.com/office/drawing/2014/main" id="{1788F376-F3B0-48D4-BFAE-0B99ACF9F770}"/>
                  </a:ext>
                </a:extLst>
              </p:cNvPr>
              <p:cNvCxnSpPr/>
              <p:nvPr/>
            </p:nvCxnSpPr>
            <p:spPr>
              <a:xfrm flipH="1" flipV="1">
                <a:off x="3659107" y="2588999"/>
                <a:ext cx="233680" cy="307181"/>
              </a:xfrm>
              <a:prstGeom prst="line">
                <a:avLst/>
              </a:prstGeom>
              <a:solidFill>
                <a:srgbClr val="7030A0"/>
              </a:solidFill>
              <a:ln w="44450">
                <a:solidFill>
                  <a:srgbClr val="7030A0"/>
                </a:solidFill>
              </a:ln>
            </p:spPr>
            <p:style>
              <a:lnRef idx="1">
                <a:schemeClr val="accent1"/>
              </a:lnRef>
              <a:fillRef idx="0">
                <a:schemeClr val="accent1"/>
              </a:fillRef>
              <a:effectRef idx="0">
                <a:schemeClr val="accent1"/>
              </a:effectRef>
              <a:fontRef idx="minor">
                <a:schemeClr val="tx1"/>
              </a:fontRef>
            </p:style>
          </p:cxnSp>
        </p:grpSp>
        <p:grpSp>
          <p:nvGrpSpPr>
            <p:cNvPr id="162" name="Group 161">
              <a:extLst>
                <a:ext uri="{FF2B5EF4-FFF2-40B4-BE49-F238E27FC236}">
                  <a16:creationId xmlns:a16="http://schemas.microsoft.com/office/drawing/2014/main" id="{EAF79DF4-78B2-4450-B268-EA44D871D4B7}"/>
                </a:ext>
              </a:extLst>
            </p:cNvPr>
            <p:cNvGrpSpPr/>
            <p:nvPr/>
          </p:nvGrpSpPr>
          <p:grpSpPr>
            <a:xfrm rot="1804391" flipV="1">
              <a:off x="5108199" y="1319891"/>
              <a:ext cx="441961" cy="701041"/>
              <a:chOff x="3659107" y="2588999"/>
              <a:chExt cx="441961" cy="701041"/>
            </a:xfrm>
          </p:grpSpPr>
          <p:sp>
            <p:nvSpPr>
              <p:cNvPr id="175" name="Block Arc 174">
                <a:extLst>
                  <a:ext uri="{FF2B5EF4-FFF2-40B4-BE49-F238E27FC236}">
                    <a16:creationId xmlns:a16="http://schemas.microsoft.com/office/drawing/2014/main" id="{39627BB7-6283-40B6-9A35-5D6A6C7491E6}"/>
                  </a:ext>
                </a:extLst>
              </p:cNvPr>
              <p:cNvSpPr/>
              <p:nvPr/>
            </p:nvSpPr>
            <p:spPr>
              <a:xfrm rot="8624805" flipV="1">
                <a:off x="3902947" y="2809506"/>
                <a:ext cx="198121" cy="480534"/>
              </a:xfrm>
              <a:prstGeom prst="blockArc">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176" name="Straight Connector 175">
                <a:extLst>
                  <a:ext uri="{FF2B5EF4-FFF2-40B4-BE49-F238E27FC236}">
                    <a16:creationId xmlns:a16="http://schemas.microsoft.com/office/drawing/2014/main" id="{17B8C923-724B-40BB-A857-A950E4881116}"/>
                  </a:ext>
                </a:extLst>
              </p:cNvPr>
              <p:cNvCxnSpPr/>
              <p:nvPr/>
            </p:nvCxnSpPr>
            <p:spPr>
              <a:xfrm flipH="1" flipV="1">
                <a:off x="3659107" y="2588999"/>
                <a:ext cx="233680" cy="307181"/>
              </a:xfrm>
              <a:prstGeom prst="line">
                <a:avLst/>
              </a:prstGeom>
              <a:solidFill>
                <a:srgbClr val="7030A0"/>
              </a:solidFill>
              <a:ln w="44450">
                <a:solidFill>
                  <a:srgbClr val="7030A0"/>
                </a:solidFill>
              </a:ln>
            </p:spPr>
            <p:style>
              <a:lnRef idx="1">
                <a:schemeClr val="accent1"/>
              </a:lnRef>
              <a:fillRef idx="0">
                <a:schemeClr val="accent1"/>
              </a:fillRef>
              <a:effectRef idx="0">
                <a:schemeClr val="accent1"/>
              </a:effectRef>
              <a:fontRef idx="minor">
                <a:schemeClr val="tx1"/>
              </a:fontRef>
            </p:style>
          </p:cxnSp>
        </p:grpSp>
        <p:grpSp>
          <p:nvGrpSpPr>
            <p:cNvPr id="163" name="Group 162">
              <a:extLst>
                <a:ext uri="{FF2B5EF4-FFF2-40B4-BE49-F238E27FC236}">
                  <a16:creationId xmlns:a16="http://schemas.microsoft.com/office/drawing/2014/main" id="{E23CE78B-8389-4667-A060-E6E88BF3066D}"/>
                </a:ext>
              </a:extLst>
            </p:cNvPr>
            <p:cNvGrpSpPr/>
            <p:nvPr/>
          </p:nvGrpSpPr>
          <p:grpSpPr>
            <a:xfrm rot="16442446" flipH="1">
              <a:off x="5069061" y="2178722"/>
              <a:ext cx="441961" cy="701041"/>
              <a:chOff x="3658817" y="2592532"/>
              <a:chExt cx="441961" cy="701041"/>
            </a:xfrm>
          </p:grpSpPr>
          <p:sp>
            <p:nvSpPr>
              <p:cNvPr id="173" name="Block Arc 172">
                <a:extLst>
                  <a:ext uri="{FF2B5EF4-FFF2-40B4-BE49-F238E27FC236}">
                    <a16:creationId xmlns:a16="http://schemas.microsoft.com/office/drawing/2014/main" id="{83DC7B75-8B55-473C-B46C-3FA16EBCE0C9}"/>
                  </a:ext>
                </a:extLst>
              </p:cNvPr>
              <p:cNvSpPr/>
              <p:nvPr/>
            </p:nvSpPr>
            <p:spPr>
              <a:xfrm rot="8624805" flipV="1">
                <a:off x="3902657" y="2813039"/>
                <a:ext cx="198121" cy="480534"/>
              </a:xfrm>
              <a:prstGeom prst="blockArc">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cxnSp>
            <p:nvCxnSpPr>
              <p:cNvPr id="174" name="Straight Connector 173">
                <a:extLst>
                  <a:ext uri="{FF2B5EF4-FFF2-40B4-BE49-F238E27FC236}">
                    <a16:creationId xmlns:a16="http://schemas.microsoft.com/office/drawing/2014/main" id="{79C12FDB-132B-4783-95E0-E716852A1BC3}"/>
                  </a:ext>
                </a:extLst>
              </p:cNvPr>
              <p:cNvCxnSpPr/>
              <p:nvPr/>
            </p:nvCxnSpPr>
            <p:spPr>
              <a:xfrm flipH="1" flipV="1">
                <a:off x="3658817" y="2592532"/>
                <a:ext cx="233680" cy="307181"/>
              </a:xfrm>
              <a:prstGeom prst="line">
                <a:avLst/>
              </a:prstGeom>
              <a:ln w="444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sp>
          <p:nvSpPr>
            <p:cNvPr id="164" name="Oval 163">
              <a:extLst>
                <a:ext uri="{FF2B5EF4-FFF2-40B4-BE49-F238E27FC236}">
                  <a16:creationId xmlns:a16="http://schemas.microsoft.com/office/drawing/2014/main" id="{65AE76F6-AEB8-4D7B-B431-59B5764991A2}"/>
                </a:ext>
              </a:extLst>
            </p:cNvPr>
            <p:cNvSpPr/>
            <p:nvPr/>
          </p:nvSpPr>
          <p:spPr>
            <a:xfrm>
              <a:off x="4136608" y="1456762"/>
              <a:ext cx="1080000" cy="1080000"/>
            </a:xfrm>
            <a:prstGeom prst="ellipse">
              <a:avLst/>
            </a:prstGeom>
            <a:solidFill>
              <a:srgbClr val="0486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5" name="Moon 164">
              <a:extLst>
                <a:ext uri="{FF2B5EF4-FFF2-40B4-BE49-F238E27FC236}">
                  <a16:creationId xmlns:a16="http://schemas.microsoft.com/office/drawing/2014/main" id="{06654B74-CE63-4418-877A-E02F27D8F1C2}"/>
                </a:ext>
              </a:extLst>
            </p:cNvPr>
            <p:cNvSpPr/>
            <p:nvPr/>
          </p:nvSpPr>
          <p:spPr>
            <a:xfrm rot="16200000">
              <a:off x="4599057" y="1972173"/>
              <a:ext cx="175294" cy="589520"/>
            </a:xfrm>
            <a:prstGeom prst="moon">
              <a:avLst>
                <a:gd name="adj" fmla="val 875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66" name="Straight Connector 165">
              <a:extLst>
                <a:ext uri="{FF2B5EF4-FFF2-40B4-BE49-F238E27FC236}">
                  <a16:creationId xmlns:a16="http://schemas.microsoft.com/office/drawing/2014/main" id="{35A679C7-D453-4A56-8F82-C713275EEC99}"/>
                </a:ext>
              </a:extLst>
            </p:cNvPr>
            <p:cNvCxnSpPr>
              <a:cxnSpLocks/>
            </p:cNvCxnSpPr>
            <p:nvPr/>
          </p:nvCxnSpPr>
          <p:spPr>
            <a:xfrm>
              <a:off x="4358935" y="1734837"/>
              <a:ext cx="235881" cy="294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id="{A744EA02-BC96-4693-B674-5B89B01CCA04}"/>
                </a:ext>
              </a:extLst>
            </p:cNvPr>
            <p:cNvCxnSpPr>
              <a:cxnSpLocks/>
            </p:cNvCxnSpPr>
            <p:nvPr/>
          </p:nvCxnSpPr>
          <p:spPr>
            <a:xfrm flipH="1">
              <a:off x="4761630" y="1737388"/>
              <a:ext cx="219834" cy="1806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8" name="Oval 167">
              <a:extLst>
                <a:ext uri="{FF2B5EF4-FFF2-40B4-BE49-F238E27FC236}">
                  <a16:creationId xmlns:a16="http://schemas.microsoft.com/office/drawing/2014/main" id="{D6401FDF-DCF1-43D2-A175-2C4488EC431C}"/>
                </a:ext>
              </a:extLst>
            </p:cNvPr>
            <p:cNvSpPr/>
            <p:nvPr/>
          </p:nvSpPr>
          <p:spPr>
            <a:xfrm>
              <a:off x="4379751" y="1803718"/>
              <a:ext cx="176414" cy="14643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9" name="Oval 168">
              <a:extLst>
                <a:ext uri="{FF2B5EF4-FFF2-40B4-BE49-F238E27FC236}">
                  <a16:creationId xmlns:a16="http://schemas.microsoft.com/office/drawing/2014/main" id="{E9AEA70E-60AA-4228-81D1-75B43D926248}"/>
                </a:ext>
              </a:extLst>
            </p:cNvPr>
            <p:cNvSpPr/>
            <p:nvPr/>
          </p:nvSpPr>
          <p:spPr>
            <a:xfrm>
              <a:off x="4780841" y="1803718"/>
              <a:ext cx="176414" cy="14643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70" name="Group 169">
              <a:extLst>
                <a:ext uri="{FF2B5EF4-FFF2-40B4-BE49-F238E27FC236}">
                  <a16:creationId xmlns:a16="http://schemas.microsoft.com/office/drawing/2014/main" id="{68FE5345-8AC8-4120-8B01-3D20D0D67E4D}"/>
                </a:ext>
              </a:extLst>
            </p:cNvPr>
            <p:cNvGrpSpPr/>
            <p:nvPr/>
          </p:nvGrpSpPr>
          <p:grpSpPr>
            <a:xfrm>
              <a:off x="4201674" y="1327298"/>
              <a:ext cx="957892" cy="383703"/>
              <a:chOff x="4204335" y="2366010"/>
              <a:chExt cx="786765" cy="480060"/>
            </a:xfrm>
          </p:grpSpPr>
          <p:sp>
            <p:nvSpPr>
              <p:cNvPr id="171" name="Freeform: Shape 170">
                <a:extLst>
                  <a:ext uri="{FF2B5EF4-FFF2-40B4-BE49-F238E27FC236}">
                    <a16:creationId xmlns:a16="http://schemas.microsoft.com/office/drawing/2014/main" id="{A19D46AF-F8C7-4612-A725-2E3874A5F1D1}"/>
                  </a:ext>
                </a:extLst>
              </p:cNvPr>
              <p:cNvSpPr/>
              <p:nvPr/>
            </p:nvSpPr>
            <p:spPr>
              <a:xfrm>
                <a:off x="4204335" y="2366010"/>
                <a:ext cx="786765" cy="480060"/>
              </a:xfrm>
              <a:custGeom>
                <a:avLst/>
                <a:gdLst>
                  <a:gd name="connsiteX0" fmla="*/ 0 w 786765"/>
                  <a:gd name="connsiteY0" fmla="*/ 468630 h 480060"/>
                  <a:gd name="connsiteX1" fmla="*/ 163830 w 786765"/>
                  <a:gd name="connsiteY1" fmla="*/ 480060 h 480060"/>
                  <a:gd name="connsiteX2" fmla="*/ 748665 w 786765"/>
                  <a:gd name="connsiteY2" fmla="*/ 217170 h 480060"/>
                  <a:gd name="connsiteX3" fmla="*/ 786765 w 786765"/>
                  <a:gd name="connsiteY3" fmla="*/ 171450 h 480060"/>
                  <a:gd name="connsiteX4" fmla="*/ 781050 w 786765"/>
                  <a:gd name="connsiteY4" fmla="*/ 137160 h 480060"/>
                  <a:gd name="connsiteX5" fmla="*/ 615315 w 786765"/>
                  <a:gd name="connsiteY5" fmla="*/ 41910 h 480060"/>
                  <a:gd name="connsiteX6" fmla="*/ 388620 w 786765"/>
                  <a:gd name="connsiteY6" fmla="*/ 0 h 480060"/>
                  <a:gd name="connsiteX7" fmla="*/ 266700 w 786765"/>
                  <a:gd name="connsiteY7" fmla="*/ 32385 h 480060"/>
                  <a:gd name="connsiteX8" fmla="*/ 89535 w 786765"/>
                  <a:gd name="connsiteY8" fmla="*/ 140970 h 480060"/>
                  <a:gd name="connsiteX9" fmla="*/ 3810 w 786765"/>
                  <a:gd name="connsiteY9" fmla="*/ 335280 h 480060"/>
                  <a:gd name="connsiteX10" fmla="*/ 0 w 786765"/>
                  <a:gd name="connsiteY10" fmla="*/ 468630 h 480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86765" h="480060">
                    <a:moveTo>
                      <a:pt x="0" y="468630"/>
                    </a:moveTo>
                    <a:lnTo>
                      <a:pt x="163830" y="480060"/>
                    </a:lnTo>
                    <a:lnTo>
                      <a:pt x="748665" y="217170"/>
                    </a:lnTo>
                    <a:lnTo>
                      <a:pt x="786765" y="171450"/>
                    </a:lnTo>
                    <a:lnTo>
                      <a:pt x="781050" y="137160"/>
                    </a:lnTo>
                    <a:lnTo>
                      <a:pt x="615315" y="41910"/>
                    </a:lnTo>
                    <a:lnTo>
                      <a:pt x="388620" y="0"/>
                    </a:lnTo>
                    <a:lnTo>
                      <a:pt x="266700" y="32385"/>
                    </a:lnTo>
                    <a:lnTo>
                      <a:pt x="89535" y="140970"/>
                    </a:lnTo>
                    <a:lnTo>
                      <a:pt x="3810" y="335280"/>
                    </a:lnTo>
                    <a:lnTo>
                      <a:pt x="0" y="468630"/>
                    </a:lnTo>
                    <a:close/>
                  </a:path>
                </a:pathLst>
              </a:cu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2" name="Freeform: Shape 171">
                <a:extLst>
                  <a:ext uri="{FF2B5EF4-FFF2-40B4-BE49-F238E27FC236}">
                    <a16:creationId xmlns:a16="http://schemas.microsoft.com/office/drawing/2014/main" id="{11599D15-972E-4923-95AF-F80E49BD9264}"/>
                  </a:ext>
                </a:extLst>
              </p:cNvPr>
              <p:cNvSpPr/>
              <p:nvPr/>
            </p:nvSpPr>
            <p:spPr>
              <a:xfrm>
                <a:off x="4497705" y="2515505"/>
                <a:ext cx="493395" cy="274320"/>
              </a:xfrm>
              <a:custGeom>
                <a:avLst/>
                <a:gdLst>
                  <a:gd name="connsiteX0" fmla="*/ 0 w 470535"/>
                  <a:gd name="connsiteY0" fmla="*/ 243840 h 274320"/>
                  <a:gd name="connsiteX1" fmla="*/ 419100 w 470535"/>
                  <a:gd name="connsiteY1" fmla="*/ 274320 h 274320"/>
                  <a:gd name="connsiteX2" fmla="*/ 449580 w 470535"/>
                  <a:gd name="connsiteY2" fmla="*/ 238125 h 274320"/>
                  <a:gd name="connsiteX3" fmla="*/ 455295 w 470535"/>
                  <a:gd name="connsiteY3" fmla="*/ 163830 h 274320"/>
                  <a:gd name="connsiteX4" fmla="*/ 470535 w 470535"/>
                  <a:gd name="connsiteY4" fmla="*/ 13335 h 274320"/>
                  <a:gd name="connsiteX5" fmla="*/ 464820 w 470535"/>
                  <a:gd name="connsiteY5" fmla="*/ 0 h 274320"/>
                  <a:gd name="connsiteX6" fmla="*/ 417195 w 470535"/>
                  <a:gd name="connsiteY6" fmla="*/ 59055 h 274320"/>
                  <a:gd name="connsiteX7" fmla="*/ 0 w 470535"/>
                  <a:gd name="connsiteY7" fmla="*/ 243840 h 274320"/>
                  <a:gd name="connsiteX0" fmla="*/ 0 w 493395"/>
                  <a:gd name="connsiteY0" fmla="*/ 272415 h 274320"/>
                  <a:gd name="connsiteX1" fmla="*/ 441960 w 493395"/>
                  <a:gd name="connsiteY1" fmla="*/ 274320 h 274320"/>
                  <a:gd name="connsiteX2" fmla="*/ 472440 w 493395"/>
                  <a:gd name="connsiteY2" fmla="*/ 238125 h 274320"/>
                  <a:gd name="connsiteX3" fmla="*/ 478155 w 493395"/>
                  <a:gd name="connsiteY3" fmla="*/ 163830 h 274320"/>
                  <a:gd name="connsiteX4" fmla="*/ 493395 w 493395"/>
                  <a:gd name="connsiteY4" fmla="*/ 13335 h 274320"/>
                  <a:gd name="connsiteX5" fmla="*/ 487680 w 493395"/>
                  <a:gd name="connsiteY5" fmla="*/ 0 h 274320"/>
                  <a:gd name="connsiteX6" fmla="*/ 440055 w 493395"/>
                  <a:gd name="connsiteY6" fmla="*/ 59055 h 274320"/>
                  <a:gd name="connsiteX7" fmla="*/ 0 w 493395"/>
                  <a:gd name="connsiteY7" fmla="*/ 272415 h 274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3395" h="274320">
                    <a:moveTo>
                      <a:pt x="0" y="272415"/>
                    </a:moveTo>
                    <a:lnTo>
                      <a:pt x="441960" y="274320"/>
                    </a:lnTo>
                    <a:lnTo>
                      <a:pt x="472440" y="238125"/>
                    </a:lnTo>
                    <a:lnTo>
                      <a:pt x="478155" y="163830"/>
                    </a:lnTo>
                    <a:lnTo>
                      <a:pt x="493395" y="13335"/>
                    </a:lnTo>
                    <a:lnTo>
                      <a:pt x="487680" y="0"/>
                    </a:lnTo>
                    <a:lnTo>
                      <a:pt x="440055" y="59055"/>
                    </a:lnTo>
                    <a:lnTo>
                      <a:pt x="0" y="272415"/>
                    </a:lnTo>
                    <a:close/>
                  </a:path>
                </a:pathLst>
              </a:custGeom>
              <a:solidFill>
                <a:srgbClr val="1724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spTree>
    <p:extLst>
      <p:ext uri="{BB962C8B-B14F-4D97-AF65-F5344CB8AC3E}">
        <p14:creationId xmlns:p14="http://schemas.microsoft.com/office/powerpoint/2010/main" val="1881410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7" name="Group 186">
            <a:extLst>
              <a:ext uri="{FF2B5EF4-FFF2-40B4-BE49-F238E27FC236}">
                <a16:creationId xmlns:a16="http://schemas.microsoft.com/office/drawing/2014/main" id="{F7CF4E42-99BC-4E2C-A9EA-384A36C9E55A}"/>
              </a:ext>
            </a:extLst>
          </p:cNvPr>
          <p:cNvGrpSpPr/>
          <p:nvPr/>
        </p:nvGrpSpPr>
        <p:grpSpPr>
          <a:xfrm>
            <a:off x="3607400" y="804926"/>
            <a:ext cx="2180211" cy="1701579"/>
            <a:chOff x="3607400" y="1303467"/>
            <a:chExt cx="2180211" cy="1701579"/>
          </a:xfrm>
        </p:grpSpPr>
        <p:grpSp>
          <p:nvGrpSpPr>
            <p:cNvPr id="188" name="Group 187">
              <a:extLst>
                <a:ext uri="{FF2B5EF4-FFF2-40B4-BE49-F238E27FC236}">
                  <a16:creationId xmlns:a16="http://schemas.microsoft.com/office/drawing/2014/main" id="{AB711979-25CB-4AC4-9BD7-BC9A042A6BFB}"/>
                </a:ext>
              </a:extLst>
            </p:cNvPr>
            <p:cNvGrpSpPr/>
            <p:nvPr/>
          </p:nvGrpSpPr>
          <p:grpSpPr>
            <a:xfrm flipH="1">
              <a:off x="4028928" y="2304005"/>
              <a:ext cx="441961" cy="701041"/>
              <a:chOff x="3658817" y="2592532"/>
              <a:chExt cx="441961" cy="701041"/>
            </a:xfrm>
          </p:grpSpPr>
          <p:sp>
            <p:nvSpPr>
              <p:cNvPr id="257" name="Block Arc 256">
                <a:extLst>
                  <a:ext uri="{FF2B5EF4-FFF2-40B4-BE49-F238E27FC236}">
                    <a16:creationId xmlns:a16="http://schemas.microsoft.com/office/drawing/2014/main" id="{1955EAC6-492D-4851-AF86-03715DCAB26B}"/>
                  </a:ext>
                </a:extLst>
              </p:cNvPr>
              <p:cNvSpPr/>
              <p:nvPr/>
            </p:nvSpPr>
            <p:spPr>
              <a:xfrm rot="8624805" flipV="1">
                <a:off x="3902657" y="2813039"/>
                <a:ext cx="198121" cy="480534"/>
              </a:xfrm>
              <a:prstGeom prst="blockArc">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cxnSp>
            <p:nvCxnSpPr>
              <p:cNvPr id="258" name="Straight Connector 257">
                <a:extLst>
                  <a:ext uri="{FF2B5EF4-FFF2-40B4-BE49-F238E27FC236}">
                    <a16:creationId xmlns:a16="http://schemas.microsoft.com/office/drawing/2014/main" id="{0ACD89CD-2F8F-4996-8757-CEA6B4F95D33}"/>
                  </a:ext>
                </a:extLst>
              </p:cNvPr>
              <p:cNvCxnSpPr/>
              <p:nvPr/>
            </p:nvCxnSpPr>
            <p:spPr>
              <a:xfrm flipH="1" flipV="1">
                <a:off x="3658817" y="2592532"/>
                <a:ext cx="233680" cy="307181"/>
              </a:xfrm>
              <a:prstGeom prst="line">
                <a:avLst/>
              </a:prstGeom>
              <a:ln w="444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grpSp>
          <p:nvGrpSpPr>
            <p:cNvPr id="189" name="Group 188">
              <a:extLst>
                <a:ext uri="{FF2B5EF4-FFF2-40B4-BE49-F238E27FC236}">
                  <a16:creationId xmlns:a16="http://schemas.microsoft.com/office/drawing/2014/main" id="{6D76D5FE-8051-45A6-AEBA-41478C0A2D21}"/>
                </a:ext>
              </a:extLst>
            </p:cNvPr>
            <p:cNvGrpSpPr/>
            <p:nvPr/>
          </p:nvGrpSpPr>
          <p:grpSpPr>
            <a:xfrm rot="3205237" flipV="1">
              <a:off x="5216110" y="1746943"/>
              <a:ext cx="441961" cy="701041"/>
              <a:chOff x="3658817" y="2592532"/>
              <a:chExt cx="441961" cy="701041"/>
            </a:xfrm>
          </p:grpSpPr>
          <p:sp>
            <p:nvSpPr>
              <p:cNvPr id="255" name="Block Arc 254">
                <a:extLst>
                  <a:ext uri="{FF2B5EF4-FFF2-40B4-BE49-F238E27FC236}">
                    <a16:creationId xmlns:a16="http://schemas.microsoft.com/office/drawing/2014/main" id="{4D0912D8-6EC0-4164-9C02-1319175E6FC4}"/>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256" name="Straight Connector 255">
                <a:extLst>
                  <a:ext uri="{FF2B5EF4-FFF2-40B4-BE49-F238E27FC236}">
                    <a16:creationId xmlns:a16="http://schemas.microsoft.com/office/drawing/2014/main" id="{EE8B16AC-A436-4213-81F1-B97187561838}"/>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90" name="Group 189">
              <a:extLst>
                <a:ext uri="{FF2B5EF4-FFF2-40B4-BE49-F238E27FC236}">
                  <a16:creationId xmlns:a16="http://schemas.microsoft.com/office/drawing/2014/main" id="{3BB4DA3A-B969-4528-A3A9-D601A4BB8F85}"/>
                </a:ext>
              </a:extLst>
            </p:cNvPr>
            <p:cNvGrpSpPr/>
            <p:nvPr/>
          </p:nvGrpSpPr>
          <p:grpSpPr>
            <a:xfrm rot="21348053" flipH="1" flipV="1">
              <a:off x="3845858" y="1303467"/>
              <a:ext cx="441961" cy="701041"/>
              <a:chOff x="3658817" y="2592532"/>
              <a:chExt cx="441961" cy="701041"/>
            </a:xfrm>
          </p:grpSpPr>
          <p:sp>
            <p:nvSpPr>
              <p:cNvPr id="250" name="Block Arc 249">
                <a:extLst>
                  <a:ext uri="{FF2B5EF4-FFF2-40B4-BE49-F238E27FC236}">
                    <a16:creationId xmlns:a16="http://schemas.microsoft.com/office/drawing/2014/main" id="{CC51923D-FD92-4C0B-8FFC-59597219CC51}"/>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251" name="Straight Connector 250">
                <a:extLst>
                  <a:ext uri="{FF2B5EF4-FFF2-40B4-BE49-F238E27FC236}">
                    <a16:creationId xmlns:a16="http://schemas.microsoft.com/office/drawing/2014/main" id="{B9897DF6-07F6-4449-A223-9EA48AB98165}"/>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91" name="Group 190">
              <a:extLst>
                <a:ext uri="{FF2B5EF4-FFF2-40B4-BE49-F238E27FC236}">
                  <a16:creationId xmlns:a16="http://schemas.microsoft.com/office/drawing/2014/main" id="{E03F8D49-9A6D-4393-A0D6-84B20FF4483E}"/>
                </a:ext>
              </a:extLst>
            </p:cNvPr>
            <p:cNvGrpSpPr/>
            <p:nvPr/>
          </p:nvGrpSpPr>
          <p:grpSpPr>
            <a:xfrm rot="1418360" flipH="1">
              <a:off x="3839410" y="2049890"/>
              <a:ext cx="441961" cy="701041"/>
              <a:chOff x="3658817" y="2592532"/>
              <a:chExt cx="441961" cy="701041"/>
            </a:xfrm>
          </p:grpSpPr>
          <p:sp>
            <p:nvSpPr>
              <p:cNvPr id="248" name="Block Arc 247">
                <a:extLst>
                  <a:ext uri="{FF2B5EF4-FFF2-40B4-BE49-F238E27FC236}">
                    <a16:creationId xmlns:a16="http://schemas.microsoft.com/office/drawing/2014/main" id="{57AB1A08-6D17-42A7-BC0F-354889EFDC6D}"/>
                  </a:ext>
                </a:extLst>
              </p:cNvPr>
              <p:cNvSpPr/>
              <p:nvPr/>
            </p:nvSpPr>
            <p:spPr>
              <a:xfrm rot="8624805" flipV="1">
                <a:off x="3902657" y="2813039"/>
                <a:ext cx="198121" cy="480534"/>
              </a:xfrm>
              <a:prstGeom prst="blockArc">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249" name="Straight Connector 248">
                <a:extLst>
                  <a:ext uri="{FF2B5EF4-FFF2-40B4-BE49-F238E27FC236}">
                    <a16:creationId xmlns:a16="http://schemas.microsoft.com/office/drawing/2014/main" id="{0A911ED2-92F3-4798-B835-9F09EA5F1B0E}"/>
                  </a:ext>
                </a:extLst>
              </p:cNvPr>
              <p:cNvCxnSpPr/>
              <p:nvPr/>
            </p:nvCxnSpPr>
            <p:spPr>
              <a:xfrm flipH="1" flipV="1">
                <a:off x="3658817" y="2592532"/>
                <a:ext cx="233680" cy="307181"/>
              </a:xfrm>
              <a:prstGeom prst="line">
                <a:avLst/>
              </a:prstGeom>
              <a:solidFill>
                <a:schemeClr val="accent6">
                  <a:lumMod val="75000"/>
                </a:schemeClr>
              </a:solidFill>
              <a:ln w="44450">
                <a:solidFill>
                  <a:srgbClr val="00B050"/>
                </a:solidFill>
              </a:ln>
            </p:spPr>
            <p:style>
              <a:lnRef idx="1">
                <a:schemeClr val="accent1"/>
              </a:lnRef>
              <a:fillRef idx="0">
                <a:schemeClr val="accent1"/>
              </a:fillRef>
              <a:effectRef idx="0">
                <a:schemeClr val="accent1"/>
              </a:effectRef>
              <a:fontRef idx="minor">
                <a:schemeClr val="tx1"/>
              </a:fontRef>
            </p:style>
          </p:cxnSp>
        </p:grpSp>
        <p:grpSp>
          <p:nvGrpSpPr>
            <p:cNvPr id="192" name="Group 191">
              <a:extLst>
                <a:ext uri="{FF2B5EF4-FFF2-40B4-BE49-F238E27FC236}">
                  <a16:creationId xmlns:a16="http://schemas.microsoft.com/office/drawing/2014/main" id="{2AB5A372-5737-42EE-9924-92584BD065F9}"/>
                </a:ext>
              </a:extLst>
            </p:cNvPr>
            <p:cNvGrpSpPr/>
            <p:nvPr/>
          </p:nvGrpSpPr>
          <p:grpSpPr>
            <a:xfrm rot="13943767" flipV="1">
              <a:off x="3736940" y="1698542"/>
              <a:ext cx="441961" cy="701041"/>
              <a:chOff x="3659107" y="2588999"/>
              <a:chExt cx="441961" cy="701041"/>
            </a:xfrm>
          </p:grpSpPr>
          <p:sp>
            <p:nvSpPr>
              <p:cNvPr id="246" name="Block Arc 245">
                <a:extLst>
                  <a:ext uri="{FF2B5EF4-FFF2-40B4-BE49-F238E27FC236}">
                    <a16:creationId xmlns:a16="http://schemas.microsoft.com/office/drawing/2014/main" id="{A8375467-E978-4DE9-8257-FAF94F32B0BC}"/>
                  </a:ext>
                </a:extLst>
              </p:cNvPr>
              <p:cNvSpPr/>
              <p:nvPr/>
            </p:nvSpPr>
            <p:spPr>
              <a:xfrm rot="8624805" flipV="1">
                <a:off x="3902947" y="2809506"/>
                <a:ext cx="198121" cy="480534"/>
              </a:xfrm>
              <a:prstGeom prst="blockArc">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247" name="Straight Connector 246">
                <a:extLst>
                  <a:ext uri="{FF2B5EF4-FFF2-40B4-BE49-F238E27FC236}">
                    <a16:creationId xmlns:a16="http://schemas.microsoft.com/office/drawing/2014/main" id="{5BD6583B-7C22-4FFE-8FD9-F4FEDCA2DFA1}"/>
                  </a:ext>
                </a:extLst>
              </p:cNvPr>
              <p:cNvCxnSpPr/>
              <p:nvPr/>
            </p:nvCxnSpPr>
            <p:spPr>
              <a:xfrm flipH="1" flipV="1">
                <a:off x="3659107" y="2588999"/>
                <a:ext cx="233680" cy="307181"/>
              </a:xfrm>
              <a:prstGeom prst="line">
                <a:avLst/>
              </a:prstGeom>
              <a:solidFill>
                <a:srgbClr val="7030A0"/>
              </a:solidFill>
              <a:ln w="44450">
                <a:solidFill>
                  <a:srgbClr val="7030A0"/>
                </a:solidFill>
              </a:ln>
            </p:spPr>
            <p:style>
              <a:lnRef idx="1">
                <a:schemeClr val="accent1"/>
              </a:lnRef>
              <a:fillRef idx="0">
                <a:schemeClr val="accent1"/>
              </a:fillRef>
              <a:effectRef idx="0">
                <a:schemeClr val="accent1"/>
              </a:effectRef>
              <a:fontRef idx="minor">
                <a:schemeClr val="tx1"/>
              </a:fontRef>
            </p:style>
          </p:cxnSp>
        </p:grpSp>
        <p:grpSp>
          <p:nvGrpSpPr>
            <p:cNvPr id="193" name="Group 192">
              <a:extLst>
                <a:ext uri="{FF2B5EF4-FFF2-40B4-BE49-F238E27FC236}">
                  <a16:creationId xmlns:a16="http://schemas.microsoft.com/office/drawing/2014/main" id="{4CD5A08D-E5DD-4CF9-8786-486CF91B3890}"/>
                </a:ext>
              </a:extLst>
            </p:cNvPr>
            <p:cNvGrpSpPr/>
            <p:nvPr/>
          </p:nvGrpSpPr>
          <p:grpSpPr>
            <a:xfrm rot="1804391" flipV="1">
              <a:off x="5108199" y="1319891"/>
              <a:ext cx="441961" cy="701041"/>
              <a:chOff x="3659107" y="2588999"/>
              <a:chExt cx="441961" cy="701041"/>
            </a:xfrm>
          </p:grpSpPr>
          <p:sp>
            <p:nvSpPr>
              <p:cNvPr id="244" name="Block Arc 243">
                <a:extLst>
                  <a:ext uri="{FF2B5EF4-FFF2-40B4-BE49-F238E27FC236}">
                    <a16:creationId xmlns:a16="http://schemas.microsoft.com/office/drawing/2014/main" id="{A8312E20-94D5-4137-B870-7D90A7411B26}"/>
                  </a:ext>
                </a:extLst>
              </p:cNvPr>
              <p:cNvSpPr/>
              <p:nvPr/>
            </p:nvSpPr>
            <p:spPr>
              <a:xfrm rot="8624805" flipV="1">
                <a:off x="3902947" y="2809506"/>
                <a:ext cx="198121" cy="480534"/>
              </a:xfrm>
              <a:prstGeom prst="blockArc">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245" name="Straight Connector 244">
                <a:extLst>
                  <a:ext uri="{FF2B5EF4-FFF2-40B4-BE49-F238E27FC236}">
                    <a16:creationId xmlns:a16="http://schemas.microsoft.com/office/drawing/2014/main" id="{36FF1E7E-835D-481E-9521-428AF1D9ED8A}"/>
                  </a:ext>
                </a:extLst>
              </p:cNvPr>
              <p:cNvCxnSpPr/>
              <p:nvPr/>
            </p:nvCxnSpPr>
            <p:spPr>
              <a:xfrm flipH="1" flipV="1">
                <a:off x="3659107" y="2588999"/>
                <a:ext cx="233680" cy="307181"/>
              </a:xfrm>
              <a:prstGeom prst="line">
                <a:avLst/>
              </a:prstGeom>
              <a:solidFill>
                <a:srgbClr val="7030A0"/>
              </a:solidFill>
              <a:ln w="44450">
                <a:solidFill>
                  <a:srgbClr val="7030A0"/>
                </a:solidFill>
              </a:ln>
            </p:spPr>
            <p:style>
              <a:lnRef idx="1">
                <a:schemeClr val="accent1"/>
              </a:lnRef>
              <a:fillRef idx="0">
                <a:schemeClr val="accent1"/>
              </a:fillRef>
              <a:effectRef idx="0">
                <a:schemeClr val="accent1"/>
              </a:effectRef>
              <a:fontRef idx="minor">
                <a:schemeClr val="tx1"/>
              </a:fontRef>
            </p:style>
          </p:cxnSp>
        </p:grpSp>
        <p:grpSp>
          <p:nvGrpSpPr>
            <p:cNvPr id="194" name="Group 193">
              <a:extLst>
                <a:ext uri="{FF2B5EF4-FFF2-40B4-BE49-F238E27FC236}">
                  <a16:creationId xmlns:a16="http://schemas.microsoft.com/office/drawing/2014/main" id="{95412AB1-D449-4B77-9EBC-D9940CB0E49C}"/>
                </a:ext>
              </a:extLst>
            </p:cNvPr>
            <p:cNvGrpSpPr/>
            <p:nvPr/>
          </p:nvGrpSpPr>
          <p:grpSpPr>
            <a:xfrm rot="16442446" flipH="1">
              <a:off x="5069061" y="2178722"/>
              <a:ext cx="441961" cy="701041"/>
              <a:chOff x="3658817" y="2592532"/>
              <a:chExt cx="441961" cy="701041"/>
            </a:xfrm>
          </p:grpSpPr>
          <p:sp>
            <p:nvSpPr>
              <p:cNvPr id="242" name="Block Arc 241">
                <a:extLst>
                  <a:ext uri="{FF2B5EF4-FFF2-40B4-BE49-F238E27FC236}">
                    <a16:creationId xmlns:a16="http://schemas.microsoft.com/office/drawing/2014/main" id="{FBC2B8D0-7B0E-4F43-A525-698F9164C724}"/>
                  </a:ext>
                </a:extLst>
              </p:cNvPr>
              <p:cNvSpPr/>
              <p:nvPr/>
            </p:nvSpPr>
            <p:spPr>
              <a:xfrm rot="8624805" flipV="1">
                <a:off x="3902657" y="2813039"/>
                <a:ext cx="198121" cy="480534"/>
              </a:xfrm>
              <a:prstGeom prst="blockArc">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cxnSp>
            <p:nvCxnSpPr>
              <p:cNvPr id="243" name="Straight Connector 242">
                <a:extLst>
                  <a:ext uri="{FF2B5EF4-FFF2-40B4-BE49-F238E27FC236}">
                    <a16:creationId xmlns:a16="http://schemas.microsoft.com/office/drawing/2014/main" id="{47CD07AE-E695-4B07-813F-F5F1DDCDAFE9}"/>
                  </a:ext>
                </a:extLst>
              </p:cNvPr>
              <p:cNvCxnSpPr/>
              <p:nvPr/>
            </p:nvCxnSpPr>
            <p:spPr>
              <a:xfrm flipH="1" flipV="1">
                <a:off x="3658817" y="2592532"/>
                <a:ext cx="233680" cy="307181"/>
              </a:xfrm>
              <a:prstGeom prst="line">
                <a:avLst/>
              </a:prstGeom>
              <a:ln w="444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sp>
          <p:nvSpPr>
            <p:cNvPr id="195" name="Oval 194">
              <a:extLst>
                <a:ext uri="{FF2B5EF4-FFF2-40B4-BE49-F238E27FC236}">
                  <a16:creationId xmlns:a16="http://schemas.microsoft.com/office/drawing/2014/main" id="{D3F7D180-8D00-4C07-8CA8-33B23ACDF291}"/>
                </a:ext>
              </a:extLst>
            </p:cNvPr>
            <p:cNvSpPr/>
            <p:nvPr/>
          </p:nvSpPr>
          <p:spPr>
            <a:xfrm>
              <a:off x="4136608" y="1456762"/>
              <a:ext cx="1080000" cy="1080000"/>
            </a:xfrm>
            <a:prstGeom prst="ellipse">
              <a:avLst/>
            </a:prstGeom>
            <a:solidFill>
              <a:srgbClr val="0486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6" name="Moon 195">
              <a:extLst>
                <a:ext uri="{FF2B5EF4-FFF2-40B4-BE49-F238E27FC236}">
                  <a16:creationId xmlns:a16="http://schemas.microsoft.com/office/drawing/2014/main" id="{6D57D3A6-8631-413A-992B-4D82326AC53D}"/>
                </a:ext>
              </a:extLst>
            </p:cNvPr>
            <p:cNvSpPr/>
            <p:nvPr/>
          </p:nvSpPr>
          <p:spPr>
            <a:xfrm rot="16200000">
              <a:off x="4599057" y="1972173"/>
              <a:ext cx="175294" cy="589520"/>
            </a:xfrm>
            <a:prstGeom prst="moon">
              <a:avLst>
                <a:gd name="adj" fmla="val 875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97" name="Straight Connector 196">
              <a:extLst>
                <a:ext uri="{FF2B5EF4-FFF2-40B4-BE49-F238E27FC236}">
                  <a16:creationId xmlns:a16="http://schemas.microsoft.com/office/drawing/2014/main" id="{B9F8DE9A-55E1-424E-809C-157B9F12607B}"/>
                </a:ext>
              </a:extLst>
            </p:cNvPr>
            <p:cNvCxnSpPr>
              <a:cxnSpLocks/>
            </p:cNvCxnSpPr>
            <p:nvPr/>
          </p:nvCxnSpPr>
          <p:spPr>
            <a:xfrm>
              <a:off x="4358935" y="1734837"/>
              <a:ext cx="235881" cy="294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0" name="Straight Connector 229">
              <a:extLst>
                <a:ext uri="{FF2B5EF4-FFF2-40B4-BE49-F238E27FC236}">
                  <a16:creationId xmlns:a16="http://schemas.microsoft.com/office/drawing/2014/main" id="{A3A7C92A-5462-4B59-A61C-C9C78C449100}"/>
                </a:ext>
              </a:extLst>
            </p:cNvPr>
            <p:cNvCxnSpPr>
              <a:cxnSpLocks/>
            </p:cNvCxnSpPr>
            <p:nvPr/>
          </p:nvCxnSpPr>
          <p:spPr>
            <a:xfrm flipH="1">
              <a:off x="4761630" y="1737388"/>
              <a:ext cx="219834" cy="1806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31" name="Oval 230">
              <a:extLst>
                <a:ext uri="{FF2B5EF4-FFF2-40B4-BE49-F238E27FC236}">
                  <a16:creationId xmlns:a16="http://schemas.microsoft.com/office/drawing/2014/main" id="{BFBE6FBF-CBA8-4015-BDEB-3C027FE9E680}"/>
                </a:ext>
              </a:extLst>
            </p:cNvPr>
            <p:cNvSpPr/>
            <p:nvPr/>
          </p:nvSpPr>
          <p:spPr>
            <a:xfrm>
              <a:off x="4379751" y="1803718"/>
              <a:ext cx="176414" cy="14643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2" name="Oval 231">
              <a:extLst>
                <a:ext uri="{FF2B5EF4-FFF2-40B4-BE49-F238E27FC236}">
                  <a16:creationId xmlns:a16="http://schemas.microsoft.com/office/drawing/2014/main" id="{EC6D32EB-BFD3-4C5E-B3D8-5270F81A136C}"/>
                </a:ext>
              </a:extLst>
            </p:cNvPr>
            <p:cNvSpPr/>
            <p:nvPr/>
          </p:nvSpPr>
          <p:spPr>
            <a:xfrm>
              <a:off x="4780841" y="1803718"/>
              <a:ext cx="176414" cy="14643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33" name="Group 232">
              <a:extLst>
                <a:ext uri="{FF2B5EF4-FFF2-40B4-BE49-F238E27FC236}">
                  <a16:creationId xmlns:a16="http://schemas.microsoft.com/office/drawing/2014/main" id="{470EE35D-13DD-45DF-B17C-63D2646E7A8C}"/>
                </a:ext>
              </a:extLst>
            </p:cNvPr>
            <p:cNvGrpSpPr/>
            <p:nvPr/>
          </p:nvGrpSpPr>
          <p:grpSpPr>
            <a:xfrm>
              <a:off x="4201674" y="1327298"/>
              <a:ext cx="957892" cy="383703"/>
              <a:chOff x="4204335" y="2366010"/>
              <a:chExt cx="786765" cy="480060"/>
            </a:xfrm>
          </p:grpSpPr>
          <p:sp>
            <p:nvSpPr>
              <p:cNvPr id="240" name="Freeform: Shape 239">
                <a:extLst>
                  <a:ext uri="{FF2B5EF4-FFF2-40B4-BE49-F238E27FC236}">
                    <a16:creationId xmlns:a16="http://schemas.microsoft.com/office/drawing/2014/main" id="{9DFC6A20-BA11-458F-8BF2-3988EC65D0DB}"/>
                  </a:ext>
                </a:extLst>
              </p:cNvPr>
              <p:cNvSpPr/>
              <p:nvPr/>
            </p:nvSpPr>
            <p:spPr>
              <a:xfrm>
                <a:off x="4204335" y="2366010"/>
                <a:ext cx="786765" cy="480060"/>
              </a:xfrm>
              <a:custGeom>
                <a:avLst/>
                <a:gdLst>
                  <a:gd name="connsiteX0" fmla="*/ 0 w 786765"/>
                  <a:gd name="connsiteY0" fmla="*/ 468630 h 480060"/>
                  <a:gd name="connsiteX1" fmla="*/ 163830 w 786765"/>
                  <a:gd name="connsiteY1" fmla="*/ 480060 h 480060"/>
                  <a:gd name="connsiteX2" fmla="*/ 748665 w 786765"/>
                  <a:gd name="connsiteY2" fmla="*/ 217170 h 480060"/>
                  <a:gd name="connsiteX3" fmla="*/ 786765 w 786765"/>
                  <a:gd name="connsiteY3" fmla="*/ 171450 h 480060"/>
                  <a:gd name="connsiteX4" fmla="*/ 781050 w 786765"/>
                  <a:gd name="connsiteY4" fmla="*/ 137160 h 480060"/>
                  <a:gd name="connsiteX5" fmla="*/ 615315 w 786765"/>
                  <a:gd name="connsiteY5" fmla="*/ 41910 h 480060"/>
                  <a:gd name="connsiteX6" fmla="*/ 388620 w 786765"/>
                  <a:gd name="connsiteY6" fmla="*/ 0 h 480060"/>
                  <a:gd name="connsiteX7" fmla="*/ 266700 w 786765"/>
                  <a:gd name="connsiteY7" fmla="*/ 32385 h 480060"/>
                  <a:gd name="connsiteX8" fmla="*/ 89535 w 786765"/>
                  <a:gd name="connsiteY8" fmla="*/ 140970 h 480060"/>
                  <a:gd name="connsiteX9" fmla="*/ 3810 w 786765"/>
                  <a:gd name="connsiteY9" fmla="*/ 335280 h 480060"/>
                  <a:gd name="connsiteX10" fmla="*/ 0 w 786765"/>
                  <a:gd name="connsiteY10" fmla="*/ 468630 h 480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86765" h="480060">
                    <a:moveTo>
                      <a:pt x="0" y="468630"/>
                    </a:moveTo>
                    <a:lnTo>
                      <a:pt x="163830" y="480060"/>
                    </a:lnTo>
                    <a:lnTo>
                      <a:pt x="748665" y="217170"/>
                    </a:lnTo>
                    <a:lnTo>
                      <a:pt x="786765" y="171450"/>
                    </a:lnTo>
                    <a:lnTo>
                      <a:pt x="781050" y="137160"/>
                    </a:lnTo>
                    <a:lnTo>
                      <a:pt x="615315" y="41910"/>
                    </a:lnTo>
                    <a:lnTo>
                      <a:pt x="388620" y="0"/>
                    </a:lnTo>
                    <a:lnTo>
                      <a:pt x="266700" y="32385"/>
                    </a:lnTo>
                    <a:lnTo>
                      <a:pt x="89535" y="140970"/>
                    </a:lnTo>
                    <a:lnTo>
                      <a:pt x="3810" y="335280"/>
                    </a:lnTo>
                    <a:lnTo>
                      <a:pt x="0" y="468630"/>
                    </a:lnTo>
                    <a:close/>
                  </a:path>
                </a:pathLst>
              </a:cu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1" name="Freeform: Shape 240">
                <a:extLst>
                  <a:ext uri="{FF2B5EF4-FFF2-40B4-BE49-F238E27FC236}">
                    <a16:creationId xmlns:a16="http://schemas.microsoft.com/office/drawing/2014/main" id="{B23753E2-F4BC-4765-AE99-6E4184299DEA}"/>
                  </a:ext>
                </a:extLst>
              </p:cNvPr>
              <p:cNvSpPr/>
              <p:nvPr/>
            </p:nvSpPr>
            <p:spPr>
              <a:xfrm>
                <a:off x="4497705" y="2515505"/>
                <a:ext cx="493395" cy="274320"/>
              </a:xfrm>
              <a:custGeom>
                <a:avLst/>
                <a:gdLst>
                  <a:gd name="connsiteX0" fmla="*/ 0 w 470535"/>
                  <a:gd name="connsiteY0" fmla="*/ 243840 h 274320"/>
                  <a:gd name="connsiteX1" fmla="*/ 419100 w 470535"/>
                  <a:gd name="connsiteY1" fmla="*/ 274320 h 274320"/>
                  <a:gd name="connsiteX2" fmla="*/ 449580 w 470535"/>
                  <a:gd name="connsiteY2" fmla="*/ 238125 h 274320"/>
                  <a:gd name="connsiteX3" fmla="*/ 455295 w 470535"/>
                  <a:gd name="connsiteY3" fmla="*/ 163830 h 274320"/>
                  <a:gd name="connsiteX4" fmla="*/ 470535 w 470535"/>
                  <a:gd name="connsiteY4" fmla="*/ 13335 h 274320"/>
                  <a:gd name="connsiteX5" fmla="*/ 464820 w 470535"/>
                  <a:gd name="connsiteY5" fmla="*/ 0 h 274320"/>
                  <a:gd name="connsiteX6" fmla="*/ 417195 w 470535"/>
                  <a:gd name="connsiteY6" fmla="*/ 59055 h 274320"/>
                  <a:gd name="connsiteX7" fmla="*/ 0 w 470535"/>
                  <a:gd name="connsiteY7" fmla="*/ 243840 h 274320"/>
                  <a:gd name="connsiteX0" fmla="*/ 0 w 493395"/>
                  <a:gd name="connsiteY0" fmla="*/ 272415 h 274320"/>
                  <a:gd name="connsiteX1" fmla="*/ 441960 w 493395"/>
                  <a:gd name="connsiteY1" fmla="*/ 274320 h 274320"/>
                  <a:gd name="connsiteX2" fmla="*/ 472440 w 493395"/>
                  <a:gd name="connsiteY2" fmla="*/ 238125 h 274320"/>
                  <a:gd name="connsiteX3" fmla="*/ 478155 w 493395"/>
                  <a:gd name="connsiteY3" fmla="*/ 163830 h 274320"/>
                  <a:gd name="connsiteX4" fmla="*/ 493395 w 493395"/>
                  <a:gd name="connsiteY4" fmla="*/ 13335 h 274320"/>
                  <a:gd name="connsiteX5" fmla="*/ 487680 w 493395"/>
                  <a:gd name="connsiteY5" fmla="*/ 0 h 274320"/>
                  <a:gd name="connsiteX6" fmla="*/ 440055 w 493395"/>
                  <a:gd name="connsiteY6" fmla="*/ 59055 h 274320"/>
                  <a:gd name="connsiteX7" fmla="*/ 0 w 493395"/>
                  <a:gd name="connsiteY7" fmla="*/ 272415 h 274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3395" h="274320">
                    <a:moveTo>
                      <a:pt x="0" y="272415"/>
                    </a:moveTo>
                    <a:lnTo>
                      <a:pt x="441960" y="274320"/>
                    </a:lnTo>
                    <a:lnTo>
                      <a:pt x="472440" y="238125"/>
                    </a:lnTo>
                    <a:lnTo>
                      <a:pt x="478155" y="163830"/>
                    </a:lnTo>
                    <a:lnTo>
                      <a:pt x="493395" y="13335"/>
                    </a:lnTo>
                    <a:lnTo>
                      <a:pt x="487680" y="0"/>
                    </a:lnTo>
                    <a:lnTo>
                      <a:pt x="440055" y="59055"/>
                    </a:lnTo>
                    <a:lnTo>
                      <a:pt x="0" y="272415"/>
                    </a:lnTo>
                    <a:close/>
                  </a:path>
                </a:pathLst>
              </a:custGeom>
              <a:solidFill>
                <a:srgbClr val="1724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grpSp>
        <p:nvGrpSpPr>
          <p:cNvPr id="259" name="Group 258">
            <a:extLst>
              <a:ext uri="{FF2B5EF4-FFF2-40B4-BE49-F238E27FC236}">
                <a16:creationId xmlns:a16="http://schemas.microsoft.com/office/drawing/2014/main" id="{86D30587-54F8-434C-90BD-5C56E5312108}"/>
              </a:ext>
            </a:extLst>
          </p:cNvPr>
          <p:cNvGrpSpPr/>
          <p:nvPr/>
        </p:nvGrpSpPr>
        <p:grpSpPr>
          <a:xfrm>
            <a:off x="1791472" y="804926"/>
            <a:ext cx="2180211" cy="1701579"/>
            <a:chOff x="3607400" y="1303467"/>
            <a:chExt cx="2180211" cy="1701579"/>
          </a:xfrm>
        </p:grpSpPr>
        <p:grpSp>
          <p:nvGrpSpPr>
            <p:cNvPr id="260" name="Group 259">
              <a:extLst>
                <a:ext uri="{FF2B5EF4-FFF2-40B4-BE49-F238E27FC236}">
                  <a16:creationId xmlns:a16="http://schemas.microsoft.com/office/drawing/2014/main" id="{A9969EB7-E733-4ABE-AF15-7A730F314F6C}"/>
                </a:ext>
              </a:extLst>
            </p:cNvPr>
            <p:cNvGrpSpPr/>
            <p:nvPr/>
          </p:nvGrpSpPr>
          <p:grpSpPr>
            <a:xfrm flipH="1">
              <a:off x="4028928" y="2304005"/>
              <a:ext cx="441961" cy="701041"/>
              <a:chOff x="3658817" y="2592532"/>
              <a:chExt cx="441961" cy="701041"/>
            </a:xfrm>
          </p:grpSpPr>
          <p:sp>
            <p:nvSpPr>
              <p:cNvPr id="288" name="Block Arc 287">
                <a:extLst>
                  <a:ext uri="{FF2B5EF4-FFF2-40B4-BE49-F238E27FC236}">
                    <a16:creationId xmlns:a16="http://schemas.microsoft.com/office/drawing/2014/main" id="{BCEB72EC-DDF0-4C8B-8967-DAA14E0ECF3A}"/>
                  </a:ext>
                </a:extLst>
              </p:cNvPr>
              <p:cNvSpPr/>
              <p:nvPr/>
            </p:nvSpPr>
            <p:spPr>
              <a:xfrm rot="8624805" flipV="1">
                <a:off x="3902657" y="2813039"/>
                <a:ext cx="198121" cy="480534"/>
              </a:xfrm>
              <a:prstGeom prst="blockArc">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cxnSp>
            <p:nvCxnSpPr>
              <p:cNvPr id="289" name="Straight Connector 288">
                <a:extLst>
                  <a:ext uri="{FF2B5EF4-FFF2-40B4-BE49-F238E27FC236}">
                    <a16:creationId xmlns:a16="http://schemas.microsoft.com/office/drawing/2014/main" id="{67164E72-8735-4EEC-9E7D-589949C90DB5}"/>
                  </a:ext>
                </a:extLst>
              </p:cNvPr>
              <p:cNvCxnSpPr/>
              <p:nvPr/>
            </p:nvCxnSpPr>
            <p:spPr>
              <a:xfrm flipH="1" flipV="1">
                <a:off x="3658817" y="2592532"/>
                <a:ext cx="233680" cy="307181"/>
              </a:xfrm>
              <a:prstGeom prst="line">
                <a:avLst/>
              </a:prstGeom>
              <a:ln w="444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grpSp>
          <p:nvGrpSpPr>
            <p:cNvPr id="261" name="Group 260">
              <a:extLst>
                <a:ext uri="{FF2B5EF4-FFF2-40B4-BE49-F238E27FC236}">
                  <a16:creationId xmlns:a16="http://schemas.microsoft.com/office/drawing/2014/main" id="{B6DE6B4A-0DA0-4E5B-836A-C65A9808CCE5}"/>
                </a:ext>
              </a:extLst>
            </p:cNvPr>
            <p:cNvGrpSpPr/>
            <p:nvPr/>
          </p:nvGrpSpPr>
          <p:grpSpPr>
            <a:xfrm rot="3205237" flipV="1">
              <a:off x="5216110" y="1746943"/>
              <a:ext cx="441961" cy="701041"/>
              <a:chOff x="3658817" y="2592532"/>
              <a:chExt cx="441961" cy="701041"/>
            </a:xfrm>
          </p:grpSpPr>
          <p:sp>
            <p:nvSpPr>
              <p:cNvPr id="286" name="Block Arc 285">
                <a:extLst>
                  <a:ext uri="{FF2B5EF4-FFF2-40B4-BE49-F238E27FC236}">
                    <a16:creationId xmlns:a16="http://schemas.microsoft.com/office/drawing/2014/main" id="{24BA209F-A062-46AA-99BD-C3830AE9ED90}"/>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287" name="Straight Connector 286">
                <a:extLst>
                  <a:ext uri="{FF2B5EF4-FFF2-40B4-BE49-F238E27FC236}">
                    <a16:creationId xmlns:a16="http://schemas.microsoft.com/office/drawing/2014/main" id="{AAB367A0-A0F4-4757-9040-2C545E6762EB}"/>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62" name="Group 261">
              <a:extLst>
                <a:ext uri="{FF2B5EF4-FFF2-40B4-BE49-F238E27FC236}">
                  <a16:creationId xmlns:a16="http://schemas.microsoft.com/office/drawing/2014/main" id="{1C56B2AB-E9B4-4FAE-B379-4F746FADAA18}"/>
                </a:ext>
              </a:extLst>
            </p:cNvPr>
            <p:cNvGrpSpPr/>
            <p:nvPr/>
          </p:nvGrpSpPr>
          <p:grpSpPr>
            <a:xfrm rot="21348053" flipH="1" flipV="1">
              <a:off x="3845858" y="1303467"/>
              <a:ext cx="441961" cy="701041"/>
              <a:chOff x="3658817" y="2592532"/>
              <a:chExt cx="441961" cy="701041"/>
            </a:xfrm>
          </p:grpSpPr>
          <p:sp>
            <p:nvSpPr>
              <p:cNvPr id="284" name="Block Arc 283">
                <a:extLst>
                  <a:ext uri="{FF2B5EF4-FFF2-40B4-BE49-F238E27FC236}">
                    <a16:creationId xmlns:a16="http://schemas.microsoft.com/office/drawing/2014/main" id="{F607BDBD-0432-4E5D-8BDD-A76AF5AD0B5E}"/>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285" name="Straight Connector 284">
                <a:extLst>
                  <a:ext uri="{FF2B5EF4-FFF2-40B4-BE49-F238E27FC236}">
                    <a16:creationId xmlns:a16="http://schemas.microsoft.com/office/drawing/2014/main" id="{00484C54-4946-44D6-85F8-6FF42C9DC4AE}"/>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63" name="Group 262">
              <a:extLst>
                <a:ext uri="{FF2B5EF4-FFF2-40B4-BE49-F238E27FC236}">
                  <a16:creationId xmlns:a16="http://schemas.microsoft.com/office/drawing/2014/main" id="{31D79AAE-977C-442D-9F65-A3EC1081EF88}"/>
                </a:ext>
              </a:extLst>
            </p:cNvPr>
            <p:cNvGrpSpPr/>
            <p:nvPr/>
          </p:nvGrpSpPr>
          <p:grpSpPr>
            <a:xfrm rot="1418360" flipH="1">
              <a:off x="3839410" y="2049890"/>
              <a:ext cx="441961" cy="701041"/>
              <a:chOff x="3658817" y="2592532"/>
              <a:chExt cx="441961" cy="701041"/>
            </a:xfrm>
          </p:grpSpPr>
          <p:sp>
            <p:nvSpPr>
              <p:cNvPr id="282" name="Block Arc 281">
                <a:extLst>
                  <a:ext uri="{FF2B5EF4-FFF2-40B4-BE49-F238E27FC236}">
                    <a16:creationId xmlns:a16="http://schemas.microsoft.com/office/drawing/2014/main" id="{617EDF77-FD5A-4567-80EC-644F40D00D20}"/>
                  </a:ext>
                </a:extLst>
              </p:cNvPr>
              <p:cNvSpPr/>
              <p:nvPr/>
            </p:nvSpPr>
            <p:spPr>
              <a:xfrm rot="8624805" flipV="1">
                <a:off x="3902657" y="2813039"/>
                <a:ext cx="198121" cy="480534"/>
              </a:xfrm>
              <a:prstGeom prst="blockArc">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283" name="Straight Connector 282">
                <a:extLst>
                  <a:ext uri="{FF2B5EF4-FFF2-40B4-BE49-F238E27FC236}">
                    <a16:creationId xmlns:a16="http://schemas.microsoft.com/office/drawing/2014/main" id="{BB58BCF2-21F8-4B7F-95F2-05D3B8C30C22}"/>
                  </a:ext>
                </a:extLst>
              </p:cNvPr>
              <p:cNvCxnSpPr/>
              <p:nvPr/>
            </p:nvCxnSpPr>
            <p:spPr>
              <a:xfrm flipH="1" flipV="1">
                <a:off x="3658817" y="2592532"/>
                <a:ext cx="233680" cy="307181"/>
              </a:xfrm>
              <a:prstGeom prst="line">
                <a:avLst/>
              </a:prstGeom>
              <a:solidFill>
                <a:schemeClr val="accent6">
                  <a:lumMod val="75000"/>
                </a:schemeClr>
              </a:solidFill>
              <a:ln w="44450">
                <a:solidFill>
                  <a:srgbClr val="00B050"/>
                </a:solidFill>
              </a:ln>
            </p:spPr>
            <p:style>
              <a:lnRef idx="1">
                <a:schemeClr val="accent1"/>
              </a:lnRef>
              <a:fillRef idx="0">
                <a:schemeClr val="accent1"/>
              </a:fillRef>
              <a:effectRef idx="0">
                <a:schemeClr val="accent1"/>
              </a:effectRef>
              <a:fontRef idx="minor">
                <a:schemeClr val="tx1"/>
              </a:fontRef>
            </p:style>
          </p:cxnSp>
        </p:grpSp>
        <p:grpSp>
          <p:nvGrpSpPr>
            <p:cNvPr id="264" name="Group 263">
              <a:extLst>
                <a:ext uri="{FF2B5EF4-FFF2-40B4-BE49-F238E27FC236}">
                  <a16:creationId xmlns:a16="http://schemas.microsoft.com/office/drawing/2014/main" id="{7DA18E87-3716-4A42-99C4-EA6E319F862A}"/>
                </a:ext>
              </a:extLst>
            </p:cNvPr>
            <p:cNvGrpSpPr/>
            <p:nvPr/>
          </p:nvGrpSpPr>
          <p:grpSpPr>
            <a:xfrm rot="13943767" flipV="1">
              <a:off x="3736940" y="1698542"/>
              <a:ext cx="441961" cy="701041"/>
              <a:chOff x="3659107" y="2588999"/>
              <a:chExt cx="441961" cy="701041"/>
            </a:xfrm>
          </p:grpSpPr>
          <p:sp>
            <p:nvSpPr>
              <p:cNvPr id="280" name="Block Arc 279">
                <a:extLst>
                  <a:ext uri="{FF2B5EF4-FFF2-40B4-BE49-F238E27FC236}">
                    <a16:creationId xmlns:a16="http://schemas.microsoft.com/office/drawing/2014/main" id="{53D359D8-B2A3-4CF4-9189-344217C85326}"/>
                  </a:ext>
                </a:extLst>
              </p:cNvPr>
              <p:cNvSpPr/>
              <p:nvPr/>
            </p:nvSpPr>
            <p:spPr>
              <a:xfrm rot="8624805" flipV="1">
                <a:off x="3902947" y="2809506"/>
                <a:ext cx="198121" cy="480534"/>
              </a:xfrm>
              <a:prstGeom prst="blockArc">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281" name="Straight Connector 280">
                <a:extLst>
                  <a:ext uri="{FF2B5EF4-FFF2-40B4-BE49-F238E27FC236}">
                    <a16:creationId xmlns:a16="http://schemas.microsoft.com/office/drawing/2014/main" id="{536B5EAA-E005-47FB-91EA-1838CFE48000}"/>
                  </a:ext>
                </a:extLst>
              </p:cNvPr>
              <p:cNvCxnSpPr/>
              <p:nvPr/>
            </p:nvCxnSpPr>
            <p:spPr>
              <a:xfrm flipH="1" flipV="1">
                <a:off x="3659107" y="2588999"/>
                <a:ext cx="233680" cy="307181"/>
              </a:xfrm>
              <a:prstGeom prst="line">
                <a:avLst/>
              </a:prstGeom>
              <a:solidFill>
                <a:srgbClr val="7030A0"/>
              </a:solidFill>
              <a:ln w="44450">
                <a:solidFill>
                  <a:srgbClr val="7030A0"/>
                </a:solidFill>
              </a:ln>
            </p:spPr>
            <p:style>
              <a:lnRef idx="1">
                <a:schemeClr val="accent1"/>
              </a:lnRef>
              <a:fillRef idx="0">
                <a:schemeClr val="accent1"/>
              </a:fillRef>
              <a:effectRef idx="0">
                <a:schemeClr val="accent1"/>
              </a:effectRef>
              <a:fontRef idx="minor">
                <a:schemeClr val="tx1"/>
              </a:fontRef>
            </p:style>
          </p:cxnSp>
        </p:grpSp>
        <p:grpSp>
          <p:nvGrpSpPr>
            <p:cNvPr id="265" name="Group 264">
              <a:extLst>
                <a:ext uri="{FF2B5EF4-FFF2-40B4-BE49-F238E27FC236}">
                  <a16:creationId xmlns:a16="http://schemas.microsoft.com/office/drawing/2014/main" id="{8D366E32-D73E-4C72-8F0B-6DFF632C4C87}"/>
                </a:ext>
              </a:extLst>
            </p:cNvPr>
            <p:cNvGrpSpPr/>
            <p:nvPr/>
          </p:nvGrpSpPr>
          <p:grpSpPr>
            <a:xfrm rot="1804391" flipV="1">
              <a:off x="5108199" y="1319891"/>
              <a:ext cx="441961" cy="701041"/>
              <a:chOff x="3659107" y="2588999"/>
              <a:chExt cx="441961" cy="701041"/>
            </a:xfrm>
          </p:grpSpPr>
          <p:sp>
            <p:nvSpPr>
              <p:cNvPr id="278" name="Block Arc 277">
                <a:extLst>
                  <a:ext uri="{FF2B5EF4-FFF2-40B4-BE49-F238E27FC236}">
                    <a16:creationId xmlns:a16="http://schemas.microsoft.com/office/drawing/2014/main" id="{6CDC2508-5F1C-4AED-98AD-23700CBA5FCE}"/>
                  </a:ext>
                </a:extLst>
              </p:cNvPr>
              <p:cNvSpPr/>
              <p:nvPr/>
            </p:nvSpPr>
            <p:spPr>
              <a:xfrm rot="8624805" flipV="1">
                <a:off x="3902947" y="2809506"/>
                <a:ext cx="198121" cy="480534"/>
              </a:xfrm>
              <a:prstGeom prst="blockArc">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279" name="Straight Connector 278">
                <a:extLst>
                  <a:ext uri="{FF2B5EF4-FFF2-40B4-BE49-F238E27FC236}">
                    <a16:creationId xmlns:a16="http://schemas.microsoft.com/office/drawing/2014/main" id="{43544110-D702-4B47-B43D-B5966B031E47}"/>
                  </a:ext>
                </a:extLst>
              </p:cNvPr>
              <p:cNvCxnSpPr/>
              <p:nvPr/>
            </p:nvCxnSpPr>
            <p:spPr>
              <a:xfrm flipH="1" flipV="1">
                <a:off x="3659107" y="2588999"/>
                <a:ext cx="233680" cy="307181"/>
              </a:xfrm>
              <a:prstGeom prst="line">
                <a:avLst/>
              </a:prstGeom>
              <a:solidFill>
                <a:srgbClr val="7030A0"/>
              </a:solidFill>
              <a:ln w="44450">
                <a:solidFill>
                  <a:srgbClr val="7030A0"/>
                </a:solidFill>
              </a:ln>
            </p:spPr>
            <p:style>
              <a:lnRef idx="1">
                <a:schemeClr val="accent1"/>
              </a:lnRef>
              <a:fillRef idx="0">
                <a:schemeClr val="accent1"/>
              </a:fillRef>
              <a:effectRef idx="0">
                <a:schemeClr val="accent1"/>
              </a:effectRef>
              <a:fontRef idx="minor">
                <a:schemeClr val="tx1"/>
              </a:fontRef>
            </p:style>
          </p:cxnSp>
        </p:grpSp>
        <p:grpSp>
          <p:nvGrpSpPr>
            <p:cNvPr id="266" name="Group 265">
              <a:extLst>
                <a:ext uri="{FF2B5EF4-FFF2-40B4-BE49-F238E27FC236}">
                  <a16:creationId xmlns:a16="http://schemas.microsoft.com/office/drawing/2014/main" id="{9A79F25C-8F81-45F8-B11B-2879DBF0802C}"/>
                </a:ext>
              </a:extLst>
            </p:cNvPr>
            <p:cNvGrpSpPr/>
            <p:nvPr/>
          </p:nvGrpSpPr>
          <p:grpSpPr>
            <a:xfrm rot="16442446" flipH="1">
              <a:off x="5069061" y="2178722"/>
              <a:ext cx="441961" cy="701041"/>
              <a:chOff x="3658817" y="2592532"/>
              <a:chExt cx="441961" cy="701041"/>
            </a:xfrm>
          </p:grpSpPr>
          <p:sp>
            <p:nvSpPr>
              <p:cNvPr id="276" name="Block Arc 275">
                <a:extLst>
                  <a:ext uri="{FF2B5EF4-FFF2-40B4-BE49-F238E27FC236}">
                    <a16:creationId xmlns:a16="http://schemas.microsoft.com/office/drawing/2014/main" id="{FE8FBD95-C4DB-4CA0-916A-6F57C552E86C}"/>
                  </a:ext>
                </a:extLst>
              </p:cNvPr>
              <p:cNvSpPr/>
              <p:nvPr/>
            </p:nvSpPr>
            <p:spPr>
              <a:xfrm rot="8624805" flipV="1">
                <a:off x="3902657" y="2813039"/>
                <a:ext cx="198121" cy="480534"/>
              </a:xfrm>
              <a:prstGeom prst="blockArc">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cxnSp>
            <p:nvCxnSpPr>
              <p:cNvPr id="277" name="Straight Connector 276">
                <a:extLst>
                  <a:ext uri="{FF2B5EF4-FFF2-40B4-BE49-F238E27FC236}">
                    <a16:creationId xmlns:a16="http://schemas.microsoft.com/office/drawing/2014/main" id="{0FAE9356-3448-4986-9647-339CDAFDFC61}"/>
                  </a:ext>
                </a:extLst>
              </p:cNvPr>
              <p:cNvCxnSpPr/>
              <p:nvPr/>
            </p:nvCxnSpPr>
            <p:spPr>
              <a:xfrm flipH="1" flipV="1">
                <a:off x="3658817" y="2592532"/>
                <a:ext cx="233680" cy="307181"/>
              </a:xfrm>
              <a:prstGeom prst="line">
                <a:avLst/>
              </a:prstGeom>
              <a:ln w="444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sp>
          <p:nvSpPr>
            <p:cNvPr id="267" name="Oval 266">
              <a:extLst>
                <a:ext uri="{FF2B5EF4-FFF2-40B4-BE49-F238E27FC236}">
                  <a16:creationId xmlns:a16="http://schemas.microsoft.com/office/drawing/2014/main" id="{765D8506-D403-40C6-A4FC-F545A470B7AC}"/>
                </a:ext>
              </a:extLst>
            </p:cNvPr>
            <p:cNvSpPr/>
            <p:nvPr/>
          </p:nvSpPr>
          <p:spPr>
            <a:xfrm>
              <a:off x="4136608" y="1456762"/>
              <a:ext cx="1080000" cy="1080000"/>
            </a:xfrm>
            <a:prstGeom prst="ellipse">
              <a:avLst/>
            </a:prstGeom>
            <a:solidFill>
              <a:srgbClr val="0486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8" name="Moon 267">
              <a:extLst>
                <a:ext uri="{FF2B5EF4-FFF2-40B4-BE49-F238E27FC236}">
                  <a16:creationId xmlns:a16="http://schemas.microsoft.com/office/drawing/2014/main" id="{3130278A-E302-4E9B-9041-E2AC22D00423}"/>
                </a:ext>
              </a:extLst>
            </p:cNvPr>
            <p:cNvSpPr/>
            <p:nvPr/>
          </p:nvSpPr>
          <p:spPr>
            <a:xfrm rot="16200000">
              <a:off x="4599057" y="1972173"/>
              <a:ext cx="175294" cy="589520"/>
            </a:xfrm>
            <a:prstGeom prst="moon">
              <a:avLst>
                <a:gd name="adj" fmla="val 875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69" name="Straight Connector 268">
              <a:extLst>
                <a:ext uri="{FF2B5EF4-FFF2-40B4-BE49-F238E27FC236}">
                  <a16:creationId xmlns:a16="http://schemas.microsoft.com/office/drawing/2014/main" id="{B7DB08E0-F8F8-443F-BF52-3E25947EA260}"/>
                </a:ext>
              </a:extLst>
            </p:cNvPr>
            <p:cNvCxnSpPr>
              <a:cxnSpLocks/>
            </p:cNvCxnSpPr>
            <p:nvPr/>
          </p:nvCxnSpPr>
          <p:spPr>
            <a:xfrm>
              <a:off x="4358935" y="1734837"/>
              <a:ext cx="235881" cy="294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0" name="Straight Connector 269">
              <a:extLst>
                <a:ext uri="{FF2B5EF4-FFF2-40B4-BE49-F238E27FC236}">
                  <a16:creationId xmlns:a16="http://schemas.microsoft.com/office/drawing/2014/main" id="{A460624A-9842-4BA7-A94D-254406247E00}"/>
                </a:ext>
              </a:extLst>
            </p:cNvPr>
            <p:cNvCxnSpPr>
              <a:cxnSpLocks/>
            </p:cNvCxnSpPr>
            <p:nvPr/>
          </p:nvCxnSpPr>
          <p:spPr>
            <a:xfrm flipH="1">
              <a:off x="4761630" y="1737388"/>
              <a:ext cx="219834" cy="1806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71" name="Oval 270">
              <a:extLst>
                <a:ext uri="{FF2B5EF4-FFF2-40B4-BE49-F238E27FC236}">
                  <a16:creationId xmlns:a16="http://schemas.microsoft.com/office/drawing/2014/main" id="{8260894F-FDE7-4815-ADD8-9614EA5BC1F6}"/>
                </a:ext>
              </a:extLst>
            </p:cNvPr>
            <p:cNvSpPr/>
            <p:nvPr/>
          </p:nvSpPr>
          <p:spPr>
            <a:xfrm>
              <a:off x="4379751" y="1803718"/>
              <a:ext cx="176414" cy="14643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2" name="Oval 271">
              <a:extLst>
                <a:ext uri="{FF2B5EF4-FFF2-40B4-BE49-F238E27FC236}">
                  <a16:creationId xmlns:a16="http://schemas.microsoft.com/office/drawing/2014/main" id="{00A92960-BCA8-4497-97E1-0A8131CC54A5}"/>
                </a:ext>
              </a:extLst>
            </p:cNvPr>
            <p:cNvSpPr/>
            <p:nvPr/>
          </p:nvSpPr>
          <p:spPr>
            <a:xfrm>
              <a:off x="4780841" y="1803718"/>
              <a:ext cx="176414" cy="14643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73" name="Group 272">
              <a:extLst>
                <a:ext uri="{FF2B5EF4-FFF2-40B4-BE49-F238E27FC236}">
                  <a16:creationId xmlns:a16="http://schemas.microsoft.com/office/drawing/2014/main" id="{02D28EE9-84DD-493F-9795-48ED9658EE91}"/>
                </a:ext>
              </a:extLst>
            </p:cNvPr>
            <p:cNvGrpSpPr/>
            <p:nvPr/>
          </p:nvGrpSpPr>
          <p:grpSpPr>
            <a:xfrm>
              <a:off x="4201674" y="1327298"/>
              <a:ext cx="957892" cy="383703"/>
              <a:chOff x="4204335" y="2366010"/>
              <a:chExt cx="786765" cy="480060"/>
            </a:xfrm>
          </p:grpSpPr>
          <p:sp>
            <p:nvSpPr>
              <p:cNvPr id="274" name="Freeform: Shape 273">
                <a:extLst>
                  <a:ext uri="{FF2B5EF4-FFF2-40B4-BE49-F238E27FC236}">
                    <a16:creationId xmlns:a16="http://schemas.microsoft.com/office/drawing/2014/main" id="{6E142AB1-21E0-4630-B687-752AB33F6773}"/>
                  </a:ext>
                </a:extLst>
              </p:cNvPr>
              <p:cNvSpPr/>
              <p:nvPr/>
            </p:nvSpPr>
            <p:spPr>
              <a:xfrm>
                <a:off x="4204335" y="2366010"/>
                <a:ext cx="786765" cy="480060"/>
              </a:xfrm>
              <a:custGeom>
                <a:avLst/>
                <a:gdLst>
                  <a:gd name="connsiteX0" fmla="*/ 0 w 786765"/>
                  <a:gd name="connsiteY0" fmla="*/ 468630 h 480060"/>
                  <a:gd name="connsiteX1" fmla="*/ 163830 w 786765"/>
                  <a:gd name="connsiteY1" fmla="*/ 480060 h 480060"/>
                  <a:gd name="connsiteX2" fmla="*/ 748665 w 786765"/>
                  <a:gd name="connsiteY2" fmla="*/ 217170 h 480060"/>
                  <a:gd name="connsiteX3" fmla="*/ 786765 w 786765"/>
                  <a:gd name="connsiteY3" fmla="*/ 171450 h 480060"/>
                  <a:gd name="connsiteX4" fmla="*/ 781050 w 786765"/>
                  <a:gd name="connsiteY4" fmla="*/ 137160 h 480060"/>
                  <a:gd name="connsiteX5" fmla="*/ 615315 w 786765"/>
                  <a:gd name="connsiteY5" fmla="*/ 41910 h 480060"/>
                  <a:gd name="connsiteX6" fmla="*/ 388620 w 786765"/>
                  <a:gd name="connsiteY6" fmla="*/ 0 h 480060"/>
                  <a:gd name="connsiteX7" fmla="*/ 266700 w 786765"/>
                  <a:gd name="connsiteY7" fmla="*/ 32385 h 480060"/>
                  <a:gd name="connsiteX8" fmla="*/ 89535 w 786765"/>
                  <a:gd name="connsiteY8" fmla="*/ 140970 h 480060"/>
                  <a:gd name="connsiteX9" fmla="*/ 3810 w 786765"/>
                  <a:gd name="connsiteY9" fmla="*/ 335280 h 480060"/>
                  <a:gd name="connsiteX10" fmla="*/ 0 w 786765"/>
                  <a:gd name="connsiteY10" fmla="*/ 468630 h 480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86765" h="480060">
                    <a:moveTo>
                      <a:pt x="0" y="468630"/>
                    </a:moveTo>
                    <a:lnTo>
                      <a:pt x="163830" y="480060"/>
                    </a:lnTo>
                    <a:lnTo>
                      <a:pt x="748665" y="217170"/>
                    </a:lnTo>
                    <a:lnTo>
                      <a:pt x="786765" y="171450"/>
                    </a:lnTo>
                    <a:lnTo>
                      <a:pt x="781050" y="137160"/>
                    </a:lnTo>
                    <a:lnTo>
                      <a:pt x="615315" y="41910"/>
                    </a:lnTo>
                    <a:lnTo>
                      <a:pt x="388620" y="0"/>
                    </a:lnTo>
                    <a:lnTo>
                      <a:pt x="266700" y="32385"/>
                    </a:lnTo>
                    <a:lnTo>
                      <a:pt x="89535" y="140970"/>
                    </a:lnTo>
                    <a:lnTo>
                      <a:pt x="3810" y="335280"/>
                    </a:lnTo>
                    <a:lnTo>
                      <a:pt x="0" y="468630"/>
                    </a:lnTo>
                    <a:close/>
                  </a:path>
                </a:pathLst>
              </a:cu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5" name="Freeform: Shape 274">
                <a:extLst>
                  <a:ext uri="{FF2B5EF4-FFF2-40B4-BE49-F238E27FC236}">
                    <a16:creationId xmlns:a16="http://schemas.microsoft.com/office/drawing/2014/main" id="{5BFDD24D-1E84-4BE3-8986-721F70407F85}"/>
                  </a:ext>
                </a:extLst>
              </p:cNvPr>
              <p:cNvSpPr/>
              <p:nvPr/>
            </p:nvSpPr>
            <p:spPr>
              <a:xfrm>
                <a:off x="4497705" y="2515505"/>
                <a:ext cx="493395" cy="274320"/>
              </a:xfrm>
              <a:custGeom>
                <a:avLst/>
                <a:gdLst>
                  <a:gd name="connsiteX0" fmla="*/ 0 w 470535"/>
                  <a:gd name="connsiteY0" fmla="*/ 243840 h 274320"/>
                  <a:gd name="connsiteX1" fmla="*/ 419100 w 470535"/>
                  <a:gd name="connsiteY1" fmla="*/ 274320 h 274320"/>
                  <a:gd name="connsiteX2" fmla="*/ 449580 w 470535"/>
                  <a:gd name="connsiteY2" fmla="*/ 238125 h 274320"/>
                  <a:gd name="connsiteX3" fmla="*/ 455295 w 470535"/>
                  <a:gd name="connsiteY3" fmla="*/ 163830 h 274320"/>
                  <a:gd name="connsiteX4" fmla="*/ 470535 w 470535"/>
                  <a:gd name="connsiteY4" fmla="*/ 13335 h 274320"/>
                  <a:gd name="connsiteX5" fmla="*/ 464820 w 470535"/>
                  <a:gd name="connsiteY5" fmla="*/ 0 h 274320"/>
                  <a:gd name="connsiteX6" fmla="*/ 417195 w 470535"/>
                  <a:gd name="connsiteY6" fmla="*/ 59055 h 274320"/>
                  <a:gd name="connsiteX7" fmla="*/ 0 w 470535"/>
                  <a:gd name="connsiteY7" fmla="*/ 243840 h 274320"/>
                  <a:gd name="connsiteX0" fmla="*/ 0 w 493395"/>
                  <a:gd name="connsiteY0" fmla="*/ 272415 h 274320"/>
                  <a:gd name="connsiteX1" fmla="*/ 441960 w 493395"/>
                  <a:gd name="connsiteY1" fmla="*/ 274320 h 274320"/>
                  <a:gd name="connsiteX2" fmla="*/ 472440 w 493395"/>
                  <a:gd name="connsiteY2" fmla="*/ 238125 h 274320"/>
                  <a:gd name="connsiteX3" fmla="*/ 478155 w 493395"/>
                  <a:gd name="connsiteY3" fmla="*/ 163830 h 274320"/>
                  <a:gd name="connsiteX4" fmla="*/ 493395 w 493395"/>
                  <a:gd name="connsiteY4" fmla="*/ 13335 h 274320"/>
                  <a:gd name="connsiteX5" fmla="*/ 487680 w 493395"/>
                  <a:gd name="connsiteY5" fmla="*/ 0 h 274320"/>
                  <a:gd name="connsiteX6" fmla="*/ 440055 w 493395"/>
                  <a:gd name="connsiteY6" fmla="*/ 59055 h 274320"/>
                  <a:gd name="connsiteX7" fmla="*/ 0 w 493395"/>
                  <a:gd name="connsiteY7" fmla="*/ 272415 h 274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3395" h="274320">
                    <a:moveTo>
                      <a:pt x="0" y="272415"/>
                    </a:moveTo>
                    <a:lnTo>
                      <a:pt x="441960" y="274320"/>
                    </a:lnTo>
                    <a:lnTo>
                      <a:pt x="472440" y="238125"/>
                    </a:lnTo>
                    <a:lnTo>
                      <a:pt x="478155" y="163830"/>
                    </a:lnTo>
                    <a:lnTo>
                      <a:pt x="493395" y="13335"/>
                    </a:lnTo>
                    <a:lnTo>
                      <a:pt x="487680" y="0"/>
                    </a:lnTo>
                    <a:lnTo>
                      <a:pt x="440055" y="59055"/>
                    </a:lnTo>
                    <a:lnTo>
                      <a:pt x="0" y="272415"/>
                    </a:lnTo>
                    <a:close/>
                  </a:path>
                </a:pathLst>
              </a:custGeom>
              <a:solidFill>
                <a:srgbClr val="1724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grpSp>
        <p:nvGrpSpPr>
          <p:cNvPr id="290" name="Group 289">
            <a:extLst>
              <a:ext uri="{FF2B5EF4-FFF2-40B4-BE49-F238E27FC236}">
                <a16:creationId xmlns:a16="http://schemas.microsoft.com/office/drawing/2014/main" id="{886E7F2F-9E9A-4CE5-BF3D-2CAC6B840274}"/>
              </a:ext>
            </a:extLst>
          </p:cNvPr>
          <p:cNvGrpSpPr/>
          <p:nvPr/>
        </p:nvGrpSpPr>
        <p:grpSpPr>
          <a:xfrm>
            <a:off x="5449327" y="804926"/>
            <a:ext cx="2180211" cy="1701579"/>
            <a:chOff x="3607400" y="1303467"/>
            <a:chExt cx="2180211" cy="1701579"/>
          </a:xfrm>
        </p:grpSpPr>
        <p:grpSp>
          <p:nvGrpSpPr>
            <p:cNvPr id="291" name="Group 290">
              <a:extLst>
                <a:ext uri="{FF2B5EF4-FFF2-40B4-BE49-F238E27FC236}">
                  <a16:creationId xmlns:a16="http://schemas.microsoft.com/office/drawing/2014/main" id="{13128820-4C96-450A-B621-3246AFDFFB68}"/>
                </a:ext>
              </a:extLst>
            </p:cNvPr>
            <p:cNvGrpSpPr/>
            <p:nvPr/>
          </p:nvGrpSpPr>
          <p:grpSpPr>
            <a:xfrm flipH="1">
              <a:off x="4028928" y="2304005"/>
              <a:ext cx="441961" cy="701041"/>
              <a:chOff x="3658817" y="2592532"/>
              <a:chExt cx="441961" cy="701041"/>
            </a:xfrm>
          </p:grpSpPr>
          <p:sp>
            <p:nvSpPr>
              <p:cNvPr id="319" name="Block Arc 318">
                <a:extLst>
                  <a:ext uri="{FF2B5EF4-FFF2-40B4-BE49-F238E27FC236}">
                    <a16:creationId xmlns:a16="http://schemas.microsoft.com/office/drawing/2014/main" id="{92633170-44B4-46D3-BF09-D0D96A3833D3}"/>
                  </a:ext>
                </a:extLst>
              </p:cNvPr>
              <p:cNvSpPr/>
              <p:nvPr/>
            </p:nvSpPr>
            <p:spPr>
              <a:xfrm rot="8624805" flipV="1">
                <a:off x="3902657" y="2813039"/>
                <a:ext cx="198121" cy="480534"/>
              </a:xfrm>
              <a:prstGeom prst="blockArc">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cxnSp>
            <p:nvCxnSpPr>
              <p:cNvPr id="320" name="Straight Connector 319">
                <a:extLst>
                  <a:ext uri="{FF2B5EF4-FFF2-40B4-BE49-F238E27FC236}">
                    <a16:creationId xmlns:a16="http://schemas.microsoft.com/office/drawing/2014/main" id="{B42B89F6-F8D7-45B9-88BF-DF5E3CAA161A}"/>
                  </a:ext>
                </a:extLst>
              </p:cNvPr>
              <p:cNvCxnSpPr/>
              <p:nvPr/>
            </p:nvCxnSpPr>
            <p:spPr>
              <a:xfrm flipH="1" flipV="1">
                <a:off x="3658817" y="2592532"/>
                <a:ext cx="233680" cy="307181"/>
              </a:xfrm>
              <a:prstGeom prst="line">
                <a:avLst/>
              </a:prstGeom>
              <a:ln w="444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grpSp>
          <p:nvGrpSpPr>
            <p:cNvPr id="292" name="Group 291">
              <a:extLst>
                <a:ext uri="{FF2B5EF4-FFF2-40B4-BE49-F238E27FC236}">
                  <a16:creationId xmlns:a16="http://schemas.microsoft.com/office/drawing/2014/main" id="{258AE0C3-C7AA-4DC0-95A4-20CDF5B90469}"/>
                </a:ext>
              </a:extLst>
            </p:cNvPr>
            <p:cNvGrpSpPr/>
            <p:nvPr/>
          </p:nvGrpSpPr>
          <p:grpSpPr>
            <a:xfrm rot="3205237" flipV="1">
              <a:off x="5216110" y="1746943"/>
              <a:ext cx="441961" cy="701041"/>
              <a:chOff x="3658817" y="2592532"/>
              <a:chExt cx="441961" cy="701041"/>
            </a:xfrm>
          </p:grpSpPr>
          <p:sp>
            <p:nvSpPr>
              <p:cNvPr id="317" name="Block Arc 316">
                <a:extLst>
                  <a:ext uri="{FF2B5EF4-FFF2-40B4-BE49-F238E27FC236}">
                    <a16:creationId xmlns:a16="http://schemas.microsoft.com/office/drawing/2014/main" id="{2AFCDCDA-EAEF-4B6D-BA4F-E4A0D279BE14}"/>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318" name="Straight Connector 317">
                <a:extLst>
                  <a:ext uri="{FF2B5EF4-FFF2-40B4-BE49-F238E27FC236}">
                    <a16:creationId xmlns:a16="http://schemas.microsoft.com/office/drawing/2014/main" id="{BE1BD87D-29A1-40A2-B02F-CBA6995DA861}"/>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93" name="Group 292">
              <a:extLst>
                <a:ext uri="{FF2B5EF4-FFF2-40B4-BE49-F238E27FC236}">
                  <a16:creationId xmlns:a16="http://schemas.microsoft.com/office/drawing/2014/main" id="{F4EC351F-22AB-4F30-89F6-39D45BABFBDC}"/>
                </a:ext>
              </a:extLst>
            </p:cNvPr>
            <p:cNvGrpSpPr/>
            <p:nvPr/>
          </p:nvGrpSpPr>
          <p:grpSpPr>
            <a:xfrm rot="21348053" flipH="1" flipV="1">
              <a:off x="3845858" y="1303467"/>
              <a:ext cx="441961" cy="701041"/>
              <a:chOff x="3658817" y="2592532"/>
              <a:chExt cx="441961" cy="701041"/>
            </a:xfrm>
          </p:grpSpPr>
          <p:sp>
            <p:nvSpPr>
              <p:cNvPr id="315" name="Block Arc 314">
                <a:extLst>
                  <a:ext uri="{FF2B5EF4-FFF2-40B4-BE49-F238E27FC236}">
                    <a16:creationId xmlns:a16="http://schemas.microsoft.com/office/drawing/2014/main" id="{6121BDD0-8A01-474F-B47C-543526D4D2E6}"/>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316" name="Straight Connector 315">
                <a:extLst>
                  <a:ext uri="{FF2B5EF4-FFF2-40B4-BE49-F238E27FC236}">
                    <a16:creationId xmlns:a16="http://schemas.microsoft.com/office/drawing/2014/main" id="{F8A25C3C-AEEC-486A-8BF5-12666A68287E}"/>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94" name="Group 293">
              <a:extLst>
                <a:ext uri="{FF2B5EF4-FFF2-40B4-BE49-F238E27FC236}">
                  <a16:creationId xmlns:a16="http://schemas.microsoft.com/office/drawing/2014/main" id="{751C3A42-0D0D-4F0E-A91F-1CAF48C46D74}"/>
                </a:ext>
              </a:extLst>
            </p:cNvPr>
            <p:cNvGrpSpPr/>
            <p:nvPr/>
          </p:nvGrpSpPr>
          <p:grpSpPr>
            <a:xfrm rot="1418360" flipH="1">
              <a:off x="3839410" y="2049890"/>
              <a:ext cx="441961" cy="701041"/>
              <a:chOff x="3658817" y="2592532"/>
              <a:chExt cx="441961" cy="701041"/>
            </a:xfrm>
          </p:grpSpPr>
          <p:sp>
            <p:nvSpPr>
              <p:cNvPr id="313" name="Block Arc 312">
                <a:extLst>
                  <a:ext uri="{FF2B5EF4-FFF2-40B4-BE49-F238E27FC236}">
                    <a16:creationId xmlns:a16="http://schemas.microsoft.com/office/drawing/2014/main" id="{2449D6FF-7A43-40EB-B267-E7E0227CD917}"/>
                  </a:ext>
                </a:extLst>
              </p:cNvPr>
              <p:cNvSpPr/>
              <p:nvPr/>
            </p:nvSpPr>
            <p:spPr>
              <a:xfrm rot="8624805" flipV="1">
                <a:off x="3902657" y="2813039"/>
                <a:ext cx="198121" cy="480534"/>
              </a:xfrm>
              <a:prstGeom prst="blockArc">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314" name="Straight Connector 313">
                <a:extLst>
                  <a:ext uri="{FF2B5EF4-FFF2-40B4-BE49-F238E27FC236}">
                    <a16:creationId xmlns:a16="http://schemas.microsoft.com/office/drawing/2014/main" id="{9E8F50DB-8441-4AAE-825B-D44A76E1DA28}"/>
                  </a:ext>
                </a:extLst>
              </p:cNvPr>
              <p:cNvCxnSpPr/>
              <p:nvPr/>
            </p:nvCxnSpPr>
            <p:spPr>
              <a:xfrm flipH="1" flipV="1">
                <a:off x="3658817" y="2592532"/>
                <a:ext cx="233680" cy="307181"/>
              </a:xfrm>
              <a:prstGeom prst="line">
                <a:avLst/>
              </a:prstGeom>
              <a:solidFill>
                <a:schemeClr val="accent6">
                  <a:lumMod val="75000"/>
                </a:schemeClr>
              </a:solidFill>
              <a:ln w="44450">
                <a:solidFill>
                  <a:srgbClr val="00B050"/>
                </a:solidFill>
              </a:ln>
            </p:spPr>
            <p:style>
              <a:lnRef idx="1">
                <a:schemeClr val="accent1"/>
              </a:lnRef>
              <a:fillRef idx="0">
                <a:schemeClr val="accent1"/>
              </a:fillRef>
              <a:effectRef idx="0">
                <a:schemeClr val="accent1"/>
              </a:effectRef>
              <a:fontRef idx="minor">
                <a:schemeClr val="tx1"/>
              </a:fontRef>
            </p:style>
          </p:cxnSp>
        </p:grpSp>
        <p:grpSp>
          <p:nvGrpSpPr>
            <p:cNvPr id="295" name="Group 294">
              <a:extLst>
                <a:ext uri="{FF2B5EF4-FFF2-40B4-BE49-F238E27FC236}">
                  <a16:creationId xmlns:a16="http://schemas.microsoft.com/office/drawing/2014/main" id="{F0EE64B2-3BBE-42B3-82D7-27BDA9BB19AD}"/>
                </a:ext>
              </a:extLst>
            </p:cNvPr>
            <p:cNvGrpSpPr/>
            <p:nvPr/>
          </p:nvGrpSpPr>
          <p:grpSpPr>
            <a:xfrm rot="13943767" flipV="1">
              <a:off x="3736940" y="1698542"/>
              <a:ext cx="441961" cy="701041"/>
              <a:chOff x="3659107" y="2588999"/>
              <a:chExt cx="441961" cy="701041"/>
            </a:xfrm>
          </p:grpSpPr>
          <p:sp>
            <p:nvSpPr>
              <p:cNvPr id="311" name="Block Arc 310">
                <a:extLst>
                  <a:ext uri="{FF2B5EF4-FFF2-40B4-BE49-F238E27FC236}">
                    <a16:creationId xmlns:a16="http://schemas.microsoft.com/office/drawing/2014/main" id="{9A79B253-F850-4852-952C-BD8501931EA7}"/>
                  </a:ext>
                </a:extLst>
              </p:cNvPr>
              <p:cNvSpPr/>
              <p:nvPr/>
            </p:nvSpPr>
            <p:spPr>
              <a:xfrm rot="8624805" flipV="1">
                <a:off x="3902947" y="2809506"/>
                <a:ext cx="198121" cy="480534"/>
              </a:xfrm>
              <a:prstGeom prst="blockArc">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312" name="Straight Connector 311">
                <a:extLst>
                  <a:ext uri="{FF2B5EF4-FFF2-40B4-BE49-F238E27FC236}">
                    <a16:creationId xmlns:a16="http://schemas.microsoft.com/office/drawing/2014/main" id="{EA4BEA5E-9521-4CDF-B228-16AD8EC1DDF4}"/>
                  </a:ext>
                </a:extLst>
              </p:cNvPr>
              <p:cNvCxnSpPr/>
              <p:nvPr/>
            </p:nvCxnSpPr>
            <p:spPr>
              <a:xfrm flipH="1" flipV="1">
                <a:off x="3659107" y="2588999"/>
                <a:ext cx="233680" cy="307181"/>
              </a:xfrm>
              <a:prstGeom prst="line">
                <a:avLst/>
              </a:prstGeom>
              <a:solidFill>
                <a:srgbClr val="7030A0"/>
              </a:solidFill>
              <a:ln w="44450">
                <a:solidFill>
                  <a:srgbClr val="7030A0"/>
                </a:solidFill>
              </a:ln>
            </p:spPr>
            <p:style>
              <a:lnRef idx="1">
                <a:schemeClr val="accent1"/>
              </a:lnRef>
              <a:fillRef idx="0">
                <a:schemeClr val="accent1"/>
              </a:fillRef>
              <a:effectRef idx="0">
                <a:schemeClr val="accent1"/>
              </a:effectRef>
              <a:fontRef idx="minor">
                <a:schemeClr val="tx1"/>
              </a:fontRef>
            </p:style>
          </p:cxnSp>
        </p:grpSp>
        <p:grpSp>
          <p:nvGrpSpPr>
            <p:cNvPr id="296" name="Group 295">
              <a:extLst>
                <a:ext uri="{FF2B5EF4-FFF2-40B4-BE49-F238E27FC236}">
                  <a16:creationId xmlns:a16="http://schemas.microsoft.com/office/drawing/2014/main" id="{4626824A-ED00-4B41-A542-63658A02D98C}"/>
                </a:ext>
              </a:extLst>
            </p:cNvPr>
            <p:cNvGrpSpPr/>
            <p:nvPr/>
          </p:nvGrpSpPr>
          <p:grpSpPr>
            <a:xfrm rot="1804391" flipV="1">
              <a:off x="5108199" y="1319891"/>
              <a:ext cx="441961" cy="701041"/>
              <a:chOff x="3659107" y="2588999"/>
              <a:chExt cx="441961" cy="701041"/>
            </a:xfrm>
          </p:grpSpPr>
          <p:sp>
            <p:nvSpPr>
              <p:cNvPr id="309" name="Block Arc 308">
                <a:extLst>
                  <a:ext uri="{FF2B5EF4-FFF2-40B4-BE49-F238E27FC236}">
                    <a16:creationId xmlns:a16="http://schemas.microsoft.com/office/drawing/2014/main" id="{A43B09E6-634F-437C-98BB-4900B22F62A4}"/>
                  </a:ext>
                </a:extLst>
              </p:cNvPr>
              <p:cNvSpPr/>
              <p:nvPr/>
            </p:nvSpPr>
            <p:spPr>
              <a:xfrm rot="8624805" flipV="1">
                <a:off x="3902947" y="2809506"/>
                <a:ext cx="198121" cy="480534"/>
              </a:xfrm>
              <a:prstGeom prst="blockArc">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310" name="Straight Connector 309">
                <a:extLst>
                  <a:ext uri="{FF2B5EF4-FFF2-40B4-BE49-F238E27FC236}">
                    <a16:creationId xmlns:a16="http://schemas.microsoft.com/office/drawing/2014/main" id="{E8EA7E35-5D8E-4331-B1A5-FD85A74F15DE}"/>
                  </a:ext>
                </a:extLst>
              </p:cNvPr>
              <p:cNvCxnSpPr/>
              <p:nvPr/>
            </p:nvCxnSpPr>
            <p:spPr>
              <a:xfrm flipH="1" flipV="1">
                <a:off x="3659107" y="2588999"/>
                <a:ext cx="233680" cy="307181"/>
              </a:xfrm>
              <a:prstGeom prst="line">
                <a:avLst/>
              </a:prstGeom>
              <a:solidFill>
                <a:srgbClr val="7030A0"/>
              </a:solidFill>
              <a:ln w="44450">
                <a:solidFill>
                  <a:srgbClr val="7030A0"/>
                </a:solidFill>
              </a:ln>
            </p:spPr>
            <p:style>
              <a:lnRef idx="1">
                <a:schemeClr val="accent1"/>
              </a:lnRef>
              <a:fillRef idx="0">
                <a:schemeClr val="accent1"/>
              </a:fillRef>
              <a:effectRef idx="0">
                <a:schemeClr val="accent1"/>
              </a:effectRef>
              <a:fontRef idx="minor">
                <a:schemeClr val="tx1"/>
              </a:fontRef>
            </p:style>
          </p:cxnSp>
        </p:grpSp>
        <p:grpSp>
          <p:nvGrpSpPr>
            <p:cNvPr id="297" name="Group 296">
              <a:extLst>
                <a:ext uri="{FF2B5EF4-FFF2-40B4-BE49-F238E27FC236}">
                  <a16:creationId xmlns:a16="http://schemas.microsoft.com/office/drawing/2014/main" id="{D1471012-37D8-4191-8865-38755802AFA8}"/>
                </a:ext>
              </a:extLst>
            </p:cNvPr>
            <p:cNvGrpSpPr/>
            <p:nvPr/>
          </p:nvGrpSpPr>
          <p:grpSpPr>
            <a:xfrm rot="16442446" flipH="1">
              <a:off x="5069061" y="2178722"/>
              <a:ext cx="441961" cy="701041"/>
              <a:chOff x="3658817" y="2592532"/>
              <a:chExt cx="441961" cy="701041"/>
            </a:xfrm>
          </p:grpSpPr>
          <p:sp>
            <p:nvSpPr>
              <p:cNvPr id="307" name="Block Arc 306">
                <a:extLst>
                  <a:ext uri="{FF2B5EF4-FFF2-40B4-BE49-F238E27FC236}">
                    <a16:creationId xmlns:a16="http://schemas.microsoft.com/office/drawing/2014/main" id="{EC433A5F-A1D0-4066-959F-78A084FA7409}"/>
                  </a:ext>
                </a:extLst>
              </p:cNvPr>
              <p:cNvSpPr/>
              <p:nvPr/>
            </p:nvSpPr>
            <p:spPr>
              <a:xfrm rot="8624805" flipV="1">
                <a:off x="3902657" y="2813039"/>
                <a:ext cx="198121" cy="480534"/>
              </a:xfrm>
              <a:prstGeom prst="blockArc">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cxnSp>
            <p:nvCxnSpPr>
              <p:cNvPr id="308" name="Straight Connector 307">
                <a:extLst>
                  <a:ext uri="{FF2B5EF4-FFF2-40B4-BE49-F238E27FC236}">
                    <a16:creationId xmlns:a16="http://schemas.microsoft.com/office/drawing/2014/main" id="{A7C795D8-D70F-4BF5-B074-B3C6B722644C}"/>
                  </a:ext>
                </a:extLst>
              </p:cNvPr>
              <p:cNvCxnSpPr/>
              <p:nvPr/>
            </p:nvCxnSpPr>
            <p:spPr>
              <a:xfrm flipH="1" flipV="1">
                <a:off x="3658817" y="2592532"/>
                <a:ext cx="233680" cy="307181"/>
              </a:xfrm>
              <a:prstGeom prst="line">
                <a:avLst/>
              </a:prstGeom>
              <a:ln w="444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sp>
          <p:nvSpPr>
            <p:cNvPr id="298" name="Oval 297">
              <a:extLst>
                <a:ext uri="{FF2B5EF4-FFF2-40B4-BE49-F238E27FC236}">
                  <a16:creationId xmlns:a16="http://schemas.microsoft.com/office/drawing/2014/main" id="{65C09FD9-754E-4A7C-8AFD-07AC3D6577D9}"/>
                </a:ext>
              </a:extLst>
            </p:cNvPr>
            <p:cNvSpPr/>
            <p:nvPr/>
          </p:nvSpPr>
          <p:spPr>
            <a:xfrm>
              <a:off x="4136608" y="1456762"/>
              <a:ext cx="1080000" cy="1080000"/>
            </a:xfrm>
            <a:prstGeom prst="ellipse">
              <a:avLst/>
            </a:prstGeom>
            <a:solidFill>
              <a:srgbClr val="0486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9" name="Moon 298">
              <a:extLst>
                <a:ext uri="{FF2B5EF4-FFF2-40B4-BE49-F238E27FC236}">
                  <a16:creationId xmlns:a16="http://schemas.microsoft.com/office/drawing/2014/main" id="{CFA71182-075D-4E10-96AF-3A3FEEB0DD7A}"/>
                </a:ext>
              </a:extLst>
            </p:cNvPr>
            <p:cNvSpPr/>
            <p:nvPr/>
          </p:nvSpPr>
          <p:spPr>
            <a:xfrm rot="16200000">
              <a:off x="4599057" y="1972173"/>
              <a:ext cx="175294" cy="589520"/>
            </a:xfrm>
            <a:prstGeom prst="moon">
              <a:avLst>
                <a:gd name="adj" fmla="val 875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00" name="Straight Connector 299">
              <a:extLst>
                <a:ext uri="{FF2B5EF4-FFF2-40B4-BE49-F238E27FC236}">
                  <a16:creationId xmlns:a16="http://schemas.microsoft.com/office/drawing/2014/main" id="{065B6526-C863-4065-A16D-EC4F8D3617DF}"/>
                </a:ext>
              </a:extLst>
            </p:cNvPr>
            <p:cNvCxnSpPr>
              <a:cxnSpLocks/>
            </p:cNvCxnSpPr>
            <p:nvPr/>
          </p:nvCxnSpPr>
          <p:spPr>
            <a:xfrm>
              <a:off x="4358935" y="1734837"/>
              <a:ext cx="235881" cy="294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1" name="Straight Connector 300">
              <a:extLst>
                <a:ext uri="{FF2B5EF4-FFF2-40B4-BE49-F238E27FC236}">
                  <a16:creationId xmlns:a16="http://schemas.microsoft.com/office/drawing/2014/main" id="{E2D1F915-37F2-4C07-A6E1-38483F1BDC7C}"/>
                </a:ext>
              </a:extLst>
            </p:cNvPr>
            <p:cNvCxnSpPr>
              <a:cxnSpLocks/>
            </p:cNvCxnSpPr>
            <p:nvPr/>
          </p:nvCxnSpPr>
          <p:spPr>
            <a:xfrm flipH="1">
              <a:off x="4761630" y="1737388"/>
              <a:ext cx="219834" cy="1806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02" name="Oval 301">
              <a:extLst>
                <a:ext uri="{FF2B5EF4-FFF2-40B4-BE49-F238E27FC236}">
                  <a16:creationId xmlns:a16="http://schemas.microsoft.com/office/drawing/2014/main" id="{81594229-542C-4130-90C8-C1AB1B737D92}"/>
                </a:ext>
              </a:extLst>
            </p:cNvPr>
            <p:cNvSpPr/>
            <p:nvPr/>
          </p:nvSpPr>
          <p:spPr>
            <a:xfrm>
              <a:off x="4379751" y="1803718"/>
              <a:ext cx="176414" cy="14643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3" name="Oval 302">
              <a:extLst>
                <a:ext uri="{FF2B5EF4-FFF2-40B4-BE49-F238E27FC236}">
                  <a16:creationId xmlns:a16="http://schemas.microsoft.com/office/drawing/2014/main" id="{0D3F9584-3CC4-429D-BDAC-11E7FAC26339}"/>
                </a:ext>
              </a:extLst>
            </p:cNvPr>
            <p:cNvSpPr/>
            <p:nvPr/>
          </p:nvSpPr>
          <p:spPr>
            <a:xfrm>
              <a:off x="4780841" y="1803718"/>
              <a:ext cx="176414" cy="14643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04" name="Group 303">
              <a:extLst>
                <a:ext uri="{FF2B5EF4-FFF2-40B4-BE49-F238E27FC236}">
                  <a16:creationId xmlns:a16="http://schemas.microsoft.com/office/drawing/2014/main" id="{93CAEB95-0BA9-4988-B3AD-186D0F043B06}"/>
                </a:ext>
              </a:extLst>
            </p:cNvPr>
            <p:cNvGrpSpPr/>
            <p:nvPr/>
          </p:nvGrpSpPr>
          <p:grpSpPr>
            <a:xfrm>
              <a:off x="4201674" y="1327298"/>
              <a:ext cx="957892" cy="383703"/>
              <a:chOff x="4204335" y="2366010"/>
              <a:chExt cx="786765" cy="480060"/>
            </a:xfrm>
          </p:grpSpPr>
          <p:sp>
            <p:nvSpPr>
              <p:cNvPr id="305" name="Freeform: Shape 304">
                <a:extLst>
                  <a:ext uri="{FF2B5EF4-FFF2-40B4-BE49-F238E27FC236}">
                    <a16:creationId xmlns:a16="http://schemas.microsoft.com/office/drawing/2014/main" id="{B581867C-A961-4057-9B8A-D0BCB275B640}"/>
                  </a:ext>
                </a:extLst>
              </p:cNvPr>
              <p:cNvSpPr/>
              <p:nvPr/>
            </p:nvSpPr>
            <p:spPr>
              <a:xfrm>
                <a:off x="4204335" y="2366010"/>
                <a:ext cx="786765" cy="480060"/>
              </a:xfrm>
              <a:custGeom>
                <a:avLst/>
                <a:gdLst>
                  <a:gd name="connsiteX0" fmla="*/ 0 w 786765"/>
                  <a:gd name="connsiteY0" fmla="*/ 468630 h 480060"/>
                  <a:gd name="connsiteX1" fmla="*/ 163830 w 786765"/>
                  <a:gd name="connsiteY1" fmla="*/ 480060 h 480060"/>
                  <a:gd name="connsiteX2" fmla="*/ 748665 w 786765"/>
                  <a:gd name="connsiteY2" fmla="*/ 217170 h 480060"/>
                  <a:gd name="connsiteX3" fmla="*/ 786765 w 786765"/>
                  <a:gd name="connsiteY3" fmla="*/ 171450 h 480060"/>
                  <a:gd name="connsiteX4" fmla="*/ 781050 w 786765"/>
                  <a:gd name="connsiteY4" fmla="*/ 137160 h 480060"/>
                  <a:gd name="connsiteX5" fmla="*/ 615315 w 786765"/>
                  <a:gd name="connsiteY5" fmla="*/ 41910 h 480060"/>
                  <a:gd name="connsiteX6" fmla="*/ 388620 w 786765"/>
                  <a:gd name="connsiteY6" fmla="*/ 0 h 480060"/>
                  <a:gd name="connsiteX7" fmla="*/ 266700 w 786765"/>
                  <a:gd name="connsiteY7" fmla="*/ 32385 h 480060"/>
                  <a:gd name="connsiteX8" fmla="*/ 89535 w 786765"/>
                  <a:gd name="connsiteY8" fmla="*/ 140970 h 480060"/>
                  <a:gd name="connsiteX9" fmla="*/ 3810 w 786765"/>
                  <a:gd name="connsiteY9" fmla="*/ 335280 h 480060"/>
                  <a:gd name="connsiteX10" fmla="*/ 0 w 786765"/>
                  <a:gd name="connsiteY10" fmla="*/ 468630 h 480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86765" h="480060">
                    <a:moveTo>
                      <a:pt x="0" y="468630"/>
                    </a:moveTo>
                    <a:lnTo>
                      <a:pt x="163830" y="480060"/>
                    </a:lnTo>
                    <a:lnTo>
                      <a:pt x="748665" y="217170"/>
                    </a:lnTo>
                    <a:lnTo>
                      <a:pt x="786765" y="171450"/>
                    </a:lnTo>
                    <a:lnTo>
                      <a:pt x="781050" y="137160"/>
                    </a:lnTo>
                    <a:lnTo>
                      <a:pt x="615315" y="41910"/>
                    </a:lnTo>
                    <a:lnTo>
                      <a:pt x="388620" y="0"/>
                    </a:lnTo>
                    <a:lnTo>
                      <a:pt x="266700" y="32385"/>
                    </a:lnTo>
                    <a:lnTo>
                      <a:pt x="89535" y="140970"/>
                    </a:lnTo>
                    <a:lnTo>
                      <a:pt x="3810" y="335280"/>
                    </a:lnTo>
                    <a:lnTo>
                      <a:pt x="0" y="468630"/>
                    </a:lnTo>
                    <a:close/>
                  </a:path>
                </a:pathLst>
              </a:cu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6" name="Freeform: Shape 305">
                <a:extLst>
                  <a:ext uri="{FF2B5EF4-FFF2-40B4-BE49-F238E27FC236}">
                    <a16:creationId xmlns:a16="http://schemas.microsoft.com/office/drawing/2014/main" id="{CFF82327-A464-4468-B2B9-1644B0CB0AF7}"/>
                  </a:ext>
                </a:extLst>
              </p:cNvPr>
              <p:cNvSpPr/>
              <p:nvPr/>
            </p:nvSpPr>
            <p:spPr>
              <a:xfrm>
                <a:off x="4497705" y="2515505"/>
                <a:ext cx="493395" cy="274320"/>
              </a:xfrm>
              <a:custGeom>
                <a:avLst/>
                <a:gdLst>
                  <a:gd name="connsiteX0" fmla="*/ 0 w 470535"/>
                  <a:gd name="connsiteY0" fmla="*/ 243840 h 274320"/>
                  <a:gd name="connsiteX1" fmla="*/ 419100 w 470535"/>
                  <a:gd name="connsiteY1" fmla="*/ 274320 h 274320"/>
                  <a:gd name="connsiteX2" fmla="*/ 449580 w 470535"/>
                  <a:gd name="connsiteY2" fmla="*/ 238125 h 274320"/>
                  <a:gd name="connsiteX3" fmla="*/ 455295 w 470535"/>
                  <a:gd name="connsiteY3" fmla="*/ 163830 h 274320"/>
                  <a:gd name="connsiteX4" fmla="*/ 470535 w 470535"/>
                  <a:gd name="connsiteY4" fmla="*/ 13335 h 274320"/>
                  <a:gd name="connsiteX5" fmla="*/ 464820 w 470535"/>
                  <a:gd name="connsiteY5" fmla="*/ 0 h 274320"/>
                  <a:gd name="connsiteX6" fmla="*/ 417195 w 470535"/>
                  <a:gd name="connsiteY6" fmla="*/ 59055 h 274320"/>
                  <a:gd name="connsiteX7" fmla="*/ 0 w 470535"/>
                  <a:gd name="connsiteY7" fmla="*/ 243840 h 274320"/>
                  <a:gd name="connsiteX0" fmla="*/ 0 w 493395"/>
                  <a:gd name="connsiteY0" fmla="*/ 272415 h 274320"/>
                  <a:gd name="connsiteX1" fmla="*/ 441960 w 493395"/>
                  <a:gd name="connsiteY1" fmla="*/ 274320 h 274320"/>
                  <a:gd name="connsiteX2" fmla="*/ 472440 w 493395"/>
                  <a:gd name="connsiteY2" fmla="*/ 238125 h 274320"/>
                  <a:gd name="connsiteX3" fmla="*/ 478155 w 493395"/>
                  <a:gd name="connsiteY3" fmla="*/ 163830 h 274320"/>
                  <a:gd name="connsiteX4" fmla="*/ 493395 w 493395"/>
                  <a:gd name="connsiteY4" fmla="*/ 13335 h 274320"/>
                  <a:gd name="connsiteX5" fmla="*/ 487680 w 493395"/>
                  <a:gd name="connsiteY5" fmla="*/ 0 h 274320"/>
                  <a:gd name="connsiteX6" fmla="*/ 440055 w 493395"/>
                  <a:gd name="connsiteY6" fmla="*/ 59055 h 274320"/>
                  <a:gd name="connsiteX7" fmla="*/ 0 w 493395"/>
                  <a:gd name="connsiteY7" fmla="*/ 272415 h 274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3395" h="274320">
                    <a:moveTo>
                      <a:pt x="0" y="272415"/>
                    </a:moveTo>
                    <a:lnTo>
                      <a:pt x="441960" y="274320"/>
                    </a:lnTo>
                    <a:lnTo>
                      <a:pt x="472440" y="238125"/>
                    </a:lnTo>
                    <a:lnTo>
                      <a:pt x="478155" y="163830"/>
                    </a:lnTo>
                    <a:lnTo>
                      <a:pt x="493395" y="13335"/>
                    </a:lnTo>
                    <a:lnTo>
                      <a:pt x="487680" y="0"/>
                    </a:lnTo>
                    <a:lnTo>
                      <a:pt x="440055" y="59055"/>
                    </a:lnTo>
                    <a:lnTo>
                      <a:pt x="0" y="272415"/>
                    </a:lnTo>
                    <a:close/>
                  </a:path>
                </a:pathLst>
              </a:custGeom>
              <a:solidFill>
                <a:srgbClr val="1724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sp>
        <p:nvSpPr>
          <p:cNvPr id="2" name="Rectangle: Rounded Corners 1">
            <a:extLst>
              <a:ext uri="{FF2B5EF4-FFF2-40B4-BE49-F238E27FC236}">
                <a16:creationId xmlns:a16="http://schemas.microsoft.com/office/drawing/2014/main" id="{8CF07642-4BA6-4B55-89FA-CA135908DC32}"/>
              </a:ext>
            </a:extLst>
          </p:cNvPr>
          <p:cNvSpPr/>
          <p:nvPr/>
        </p:nvSpPr>
        <p:spPr>
          <a:xfrm>
            <a:off x="1737360" y="731520"/>
            <a:ext cx="5770880" cy="5761355"/>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98" name="Group 197">
            <a:extLst>
              <a:ext uri="{FF2B5EF4-FFF2-40B4-BE49-F238E27FC236}">
                <a16:creationId xmlns:a16="http://schemas.microsoft.com/office/drawing/2014/main" id="{E4672BD0-FAB0-482B-846B-1DA6F320C9BF}"/>
              </a:ext>
            </a:extLst>
          </p:cNvPr>
          <p:cNvGrpSpPr/>
          <p:nvPr/>
        </p:nvGrpSpPr>
        <p:grpSpPr>
          <a:xfrm>
            <a:off x="3906520" y="2866774"/>
            <a:ext cx="1432560" cy="1490845"/>
            <a:chOff x="1081261" y="2188271"/>
            <a:chExt cx="1432560" cy="1490845"/>
          </a:xfrm>
        </p:grpSpPr>
        <p:grpSp>
          <p:nvGrpSpPr>
            <p:cNvPr id="199" name="Group 198">
              <a:extLst>
                <a:ext uri="{FF2B5EF4-FFF2-40B4-BE49-F238E27FC236}">
                  <a16:creationId xmlns:a16="http://schemas.microsoft.com/office/drawing/2014/main" id="{A7079E55-9275-492C-ADC2-2BC63F9C6D7A}"/>
                </a:ext>
              </a:extLst>
            </p:cNvPr>
            <p:cNvGrpSpPr/>
            <p:nvPr/>
          </p:nvGrpSpPr>
          <p:grpSpPr>
            <a:xfrm>
              <a:off x="1081261" y="2188271"/>
              <a:ext cx="1432560" cy="1490845"/>
              <a:chOff x="3540375" y="2232660"/>
              <a:chExt cx="1432560" cy="1490845"/>
            </a:xfrm>
          </p:grpSpPr>
          <p:sp>
            <p:nvSpPr>
              <p:cNvPr id="205" name="Oval 204">
                <a:extLst>
                  <a:ext uri="{FF2B5EF4-FFF2-40B4-BE49-F238E27FC236}">
                    <a16:creationId xmlns:a16="http://schemas.microsoft.com/office/drawing/2014/main" id="{1E7B770C-65EA-4B58-BAB3-088FB49EF454}"/>
                  </a:ext>
                </a:extLst>
              </p:cNvPr>
              <p:cNvSpPr/>
              <p:nvPr/>
            </p:nvSpPr>
            <p:spPr>
              <a:xfrm>
                <a:off x="3710940" y="2428240"/>
                <a:ext cx="1080000" cy="1080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06" name="Group 205">
                <a:extLst>
                  <a:ext uri="{FF2B5EF4-FFF2-40B4-BE49-F238E27FC236}">
                    <a16:creationId xmlns:a16="http://schemas.microsoft.com/office/drawing/2014/main" id="{7CF4141F-95B5-4598-9DA1-767A98F50A35}"/>
                  </a:ext>
                </a:extLst>
              </p:cNvPr>
              <p:cNvGrpSpPr/>
              <p:nvPr/>
            </p:nvGrpSpPr>
            <p:grpSpPr>
              <a:xfrm>
                <a:off x="4196940" y="2232660"/>
                <a:ext cx="108000" cy="430530"/>
                <a:chOff x="4196940" y="2232660"/>
                <a:chExt cx="108000" cy="430530"/>
              </a:xfrm>
            </p:grpSpPr>
            <p:sp>
              <p:nvSpPr>
                <p:cNvPr id="228" name="Oval 227">
                  <a:extLst>
                    <a:ext uri="{FF2B5EF4-FFF2-40B4-BE49-F238E27FC236}">
                      <a16:creationId xmlns:a16="http://schemas.microsoft.com/office/drawing/2014/main" id="{5430F6F0-3390-4455-A7C2-3929D930EA54}"/>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29" name="Straight Connector 228">
                  <a:extLst>
                    <a:ext uri="{FF2B5EF4-FFF2-40B4-BE49-F238E27FC236}">
                      <a16:creationId xmlns:a16="http://schemas.microsoft.com/office/drawing/2014/main" id="{973AFBFE-C5E0-492B-96D6-5ADB03DBACD2}"/>
                    </a:ext>
                  </a:extLst>
                </p:cNvPr>
                <p:cNvCxnSpPr>
                  <a:cxnSpLocks/>
                  <a:stCxn id="228"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207" name="Group 206">
                <a:extLst>
                  <a:ext uri="{FF2B5EF4-FFF2-40B4-BE49-F238E27FC236}">
                    <a16:creationId xmlns:a16="http://schemas.microsoft.com/office/drawing/2014/main" id="{566875C3-25BA-4AE1-8FB3-4354FE1A93D2}"/>
                  </a:ext>
                </a:extLst>
              </p:cNvPr>
              <p:cNvGrpSpPr/>
              <p:nvPr/>
            </p:nvGrpSpPr>
            <p:grpSpPr>
              <a:xfrm rot="16200000">
                <a:off x="3701640" y="2752975"/>
                <a:ext cx="108000" cy="430530"/>
                <a:chOff x="4196940" y="2232660"/>
                <a:chExt cx="108000" cy="430530"/>
              </a:xfrm>
            </p:grpSpPr>
            <p:sp>
              <p:nvSpPr>
                <p:cNvPr id="226" name="Oval 225">
                  <a:extLst>
                    <a:ext uri="{FF2B5EF4-FFF2-40B4-BE49-F238E27FC236}">
                      <a16:creationId xmlns:a16="http://schemas.microsoft.com/office/drawing/2014/main" id="{25996230-4B91-41B3-9597-551619C633A1}"/>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27" name="Straight Connector 226">
                  <a:extLst>
                    <a:ext uri="{FF2B5EF4-FFF2-40B4-BE49-F238E27FC236}">
                      <a16:creationId xmlns:a16="http://schemas.microsoft.com/office/drawing/2014/main" id="{5AB967AA-CA36-4F87-B638-7581F80C0C5B}"/>
                    </a:ext>
                  </a:extLst>
                </p:cNvPr>
                <p:cNvCxnSpPr>
                  <a:cxnSpLocks/>
                  <a:stCxn id="226"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208" name="Group 207">
                <a:extLst>
                  <a:ext uri="{FF2B5EF4-FFF2-40B4-BE49-F238E27FC236}">
                    <a16:creationId xmlns:a16="http://schemas.microsoft.com/office/drawing/2014/main" id="{44D81E62-F537-4785-85D1-8006719A23B5}"/>
                  </a:ext>
                </a:extLst>
              </p:cNvPr>
              <p:cNvGrpSpPr/>
              <p:nvPr/>
            </p:nvGrpSpPr>
            <p:grpSpPr>
              <a:xfrm rot="5400000" flipH="1">
                <a:off x="4703670" y="2752975"/>
                <a:ext cx="108000" cy="430530"/>
                <a:chOff x="4196940" y="2232660"/>
                <a:chExt cx="108000" cy="430530"/>
              </a:xfrm>
            </p:grpSpPr>
            <p:sp>
              <p:nvSpPr>
                <p:cNvPr id="224" name="Oval 223">
                  <a:extLst>
                    <a:ext uri="{FF2B5EF4-FFF2-40B4-BE49-F238E27FC236}">
                      <a16:creationId xmlns:a16="http://schemas.microsoft.com/office/drawing/2014/main" id="{CA79B319-698E-4181-A0C9-8C2B439DD4C0}"/>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25" name="Straight Connector 224">
                  <a:extLst>
                    <a:ext uri="{FF2B5EF4-FFF2-40B4-BE49-F238E27FC236}">
                      <a16:creationId xmlns:a16="http://schemas.microsoft.com/office/drawing/2014/main" id="{025FE332-6069-4D72-AB2A-698632E84096}"/>
                    </a:ext>
                  </a:extLst>
                </p:cNvPr>
                <p:cNvCxnSpPr>
                  <a:cxnSpLocks/>
                  <a:stCxn id="224"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209" name="Group 208">
                <a:extLst>
                  <a:ext uri="{FF2B5EF4-FFF2-40B4-BE49-F238E27FC236}">
                    <a16:creationId xmlns:a16="http://schemas.microsoft.com/office/drawing/2014/main" id="{615AE6F7-CB0F-4074-89A5-91033F2D2F91}"/>
                  </a:ext>
                </a:extLst>
              </p:cNvPr>
              <p:cNvGrpSpPr/>
              <p:nvPr/>
            </p:nvGrpSpPr>
            <p:grpSpPr>
              <a:xfrm flipV="1">
                <a:off x="4196940" y="3292975"/>
                <a:ext cx="108000" cy="430530"/>
                <a:chOff x="4196940" y="2232660"/>
                <a:chExt cx="108000" cy="430530"/>
              </a:xfrm>
            </p:grpSpPr>
            <p:sp>
              <p:nvSpPr>
                <p:cNvPr id="222" name="Oval 221">
                  <a:extLst>
                    <a:ext uri="{FF2B5EF4-FFF2-40B4-BE49-F238E27FC236}">
                      <a16:creationId xmlns:a16="http://schemas.microsoft.com/office/drawing/2014/main" id="{82CAC36D-E967-4E94-AA87-0571756208EF}"/>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23" name="Straight Connector 222">
                  <a:extLst>
                    <a:ext uri="{FF2B5EF4-FFF2-40B4-BE49-F238E27FC236}">
                      <a16:creationId xmlns:a16="http://schemas.microsoft.com/office/drawing/2014/main" id="{03A7B0F7-F5C3-4CAC-B70C-CE17E3C1152A}"/>
                    </a:ext>
                  </a:extLst>
                </p:cNvPr>
                <p:cNvCxnSpPr>
                  <a:cxnSpLocks/>
                  <a:stCxn id="222"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210" name="Group 209">
                <a:extLst>
                  <a:ext uri="{FF2B5EF4-FFF2-40B4-BE49-F238E27FC236}">
                    <a16:creationId xmlns:a16="http://schemas.microsoft.com/office/drawing/2014/main" id="{B70CCECD-2673-4EB8-8CE5-BACDFCF6B24D}"/>
                  </a:ext>
                </a:extLst>
              </p:cNvPr>
              <p:cNvGrpSpPr/>
              <p:nvPr/>
            </p:nvGrpSpPr>
            <p:grpSpPr>
              <a:xfrm rot="2846889" flipH="1">
                <a:off x="4610065" y="2398331"/>
                <a:ext cx="108000" cy="430530"/>
                <a:chOff x="4196940" y="2232660"/>
                <a:chExt cx="108000" cy="430530"/>
              </a:xfrm>
            </p:grpSpPr>
            <p:sp>
              <p:nvSpPr>
                <p:cNvPr id="220" name="Oval 219">
                  <a:extLst>
                    <a:ext uri="{FF2B5EF4-FFF2-40B4-BE49-F238E27FC236}">
                      <a16:creationId xmlns:a16="http://schemas.microsoft.com/office/drawing/2014/main" id="{C231557A-C9BA-42B0-A742-6A8570B3A1D9}"/>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21" name="Straight Connector 220">
                  <a:extLst>
                    <a:ext uri="{FF2B5EF4-FFF2-40B4-BE49-F238E27FC236}">
                      <a16:creationId xmlns:a16="http://schemas.microsoft.com/office/drawing/2014/main" id="{DB919E19-1625-4CDC-A9B3-F2D351AE6DFC}"/>
                    </a:ext>
                  </a:extLst>
                </p:cNvPr>
                <p:cNvCxnSpPr>
                  <a:cxnSpLocks/>
                  <a:stCxn id="220"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211" name="Group 210">
                <a:extLst>
                  <a:ext uri="{FF2B5EF4-FFF2-40B4-BE49-F238E27FC236}">
                    <a16:creationId xmlns:a16="http://schemas.microsoft.com/office/drawing/2014/main" id="{F77598DF-8BB7-4EBB-9FF1-10D297912F49}"/>
                  </a:ext>
                </a:extLst>
              </p:cNvPr>
              <p:cNvGrpSpPr/>
              <p:nvPr/>
            </p:nvGrpSpPr>
            <p:grpSpPr>
              <a:xfrm rot="18753111">
                <a:off x="3783814" y="2385120"/>
                <a:ext cx="108000" cy="430530"/>
                <a:chOff x="4196940" y="2232660"/>
                <a:chExt cx="108000" cy="430530"/>
              </a:xfrm>
            </p:grpSpPr>
            <p:sp>
              <p:nvSpPr>
                <p:cNvPr id="218" name="Oval 217">
                  <a:extLst>
                    <a:ext uri="{FF2B5EF4-FFF2-40B4-BE49-F238E27FC236}">
                      <a16:creationId xmlns:a16="http://schemas.microsoft.com/office/drawing/2014/main" id="{AAB1EBE9-F801-4C4A-957D-223B3708AAA4}"/>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19" name="Straight Connector 218">
                  <a:extLst>
                    <a:ext uri="{FF2B5EF4-FFF2-40B4-BE49-F238E27FC236}">
                      <a16:creationId xmlns:a16="http://schemas.microsoft.com/office/drawing/2014/main" id="{5322BA74-4759-48F9-AF2C-47BADC8DF4F7}"/>
                    </a:ext>
                  </a:extLst>
                </p:cNvPr>
                <p:cNvCxnSpPr>
                  <a:cxnSpLocks/>
                  <a:stCxn id="218"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212" name="Group 211">
                <a:extLst>
                  <a:ext uri="{FF2B5EF4-FFF2-40B4-BE49-F238E27FC236}">
                    <a16:creationId xmlns:a16="http://schemas.microsoft.com/office/drawing/2014/main" id="{5034F6CC-4C23-48E5-A3E5-9A1BAC258C89}"/>
                  </a:ext>
                </a:extLst>
              </p:cNvPr>
              <p:cNvGrpSpPr/>
              <p:nvPr/>
            </p:nvGrpSpPr>
            <p:grpSpPr>
              <a:xfrm rot="18753111" flipH="1" flipV="1">
                <a:off x="4610064" y="3096103"/>
                <a:ext cx="108000" cy="430530"/>
                <a:chOff x="4196940" y="2232660"/>
                <a:chExt cx="108000" cy="430530"/>
              </a:xfrm>
            </p:grpSpPr>
            <p:sp>
              <p:nvSpPr>
                <p:cNvPr id="216" name="Oval 215">
                  <a:extLst>
                    <a:ext uri="{FF2B5EF4-FFF2-40B4-BE49-F238E27FC236}">
                      <a16:creationId xmlns:a16="http://schemas.microsoft.com/office/drawing/2014/main" id="{B810FFF1-0B53-454F-B5EB-20A62A0BEE46}"/>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17" name="Straight Connector 216">
                  <a:extLst>
                    <a:ext uri="{FF2B5EF4-FFF2-40B4-BE49-F238E27FC236}">
                      <a16:creationId xmlns:a16="http://schemas.microsoft.com/office/drawing/2014/main" id="{F5567F99-4F72-4DD3-A346-5C3B2C10D4BA}"/>
                    </a:ext>
                  </a:extLst>
                </p:cNvPr>
                <p:cNvCxnSpPr>
                  <a:cxnSpLocks/>
                  <a:stCxn id="216"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213" name="Group 212">
                <a:extLst>
                  <a:ext uri="{FF2B5EF4-FFF2-40B4-BE49-F238E27FC236}">
                    <a16:creationId xmlns:a16="http://schemas.microsoft.com/office/drawing/2014/main" id="{11CD93F0-4D9F-40F6-AD9E-C352C0374897}"/>
                  </a:ext>
                </a:extLst>
              </p:cNvPr>
              <p:cNvGrpSpPr/>
              <p:nvPr/>
            </p:nvGrpSpPr>
            <p:grpSpPr>
              <a:xfrm rot="2846889" flipV="1">
                <a:off x="3783813" y="3082892"/>
                <a:ext cx="108000" cy="430530"/>
                <a:chOff x="4196940" y="2232660"/>
                <a:chExt cx="108000" cy="430530"/>
              </a:xfrm>
            </p:grpSpPr>
            <p:sp>
              <p:nvSpPr>
                <p:cNvPr id="214" name="Oval 213">
                  <a:extLst>
                    <a:ext uri="{FF2B5EF4-FFF2-40B4-BE49-F238E27FC236}">
                      <a16:creationId xmlns:a16="http://schemas.microsoft.com/office/drawing/2014/main" id="{2DC0E80C-867C-4D2A-AFC4-D85ED1782A9B}"/>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15" name="Straight Connector 214">
                  <a:extLst>
                    <a:ext uri="{FF2B5EF4-FFF2-40B4-BE49-F238E27FC236}">
                      <a16:creationId xmlns:a16="http://schemas.microsoft.com/office/drawing/2014/main" id="{5670F83E-FF27-42B7-AE0A-C4301C301F18}"/>
                    </a:ext>
                  </a:extLst>
                </p:cNvPr>
                <p:cNvCxnSpPr>
                  <a:cxnSpLocks/>
                  <a:stCxn id="214"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sp>
          <p:nvSpPr>
            <p:cNvPr id="200" name="Chord 199">
              <a:extLst>
                <a:ext uri="{FF2B5EF4-FFF2-40B4-BE49-F238E27FC236}">
                  <a16:creationId xmlns:a16="http://schemas.microsoft.com/office/drawing/2014/main" id="{274EA81D-0AFD-4B6B-AF81-071725558258}"/>
                </a:ext>
              </a:extLst>
            </p:cNvPr>
            <p:cNvSpPr/>
            <p:nvPr/>
          </p:nvSpPr>
          <p:spPr>
            <a:xfrm rot="15841113">
              <a:off x="1875633" y="2655237"/>
              <a:ext cx="195309" cy="235857"/>
            </a:xfrm>
            <a:prstGeom prst="chord">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1" name="Chord 200">
              <a:extLst>
                <a:ext uri="{FF2B5EF4-FFF2-40B4-BE49-F238E27FC236}">
                  <a16:creationId xmlns:a16="http://schemas.microsoft.com/office/drawing/2014/main" id="{929DB69B-2373-4667-8B83-C3BD020583C9}"/>
                </a:ext>
              </a:extLst>
            </p:cNvPr>
            <p:cNvSpPr/>
            <p:nvPr/>
          </p:nvSpPr>
          <p:spPr>
            <a:xfrm rot="5758887" flipH="1">
              <a:off x="1480316" y="2655237"/>
              <a:ext cx="195309" cy="235857"/>
            </a:xfrm>
            <a:prstGeom prst="chord">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2" name="Moon 201">
              <a:extLst>
                <a:ext uri="{FF2B5EF4-FFF2-40B4-BE49-F238E27FC236}">
                  <a16:creationId xmlns:a16="http://schemas.microsoft.com/office/drawing/2014/main" id="{CC4ED803-43C3-4143-A141-8275ADA0534A}"/>
                </a:ext>
              </a:extLst>
            </p:cNvPr>
            <p:cNvSpPr/>
            <p:nvPr/>
          </p:nvSpPr>
          <p:spPr>
            <a:xfrm rot="16200000">
              <a:off x="1721470" y="2903791"/>
              <a:ext cx="151704" cy="589520"/>
            </a:xfrm>
            <a:prstGeom prst="moon">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03" name="Straight Connector 202">
              <a:extLst>
                <a:ext uri="{FF2B5EF4-FFF2-40B4-BE49-F238E27FC236}">
                  <a16:creationId xmlns:a16="http://schemas.microsoft.com/office/drawing/2014/main" id="{D9C39606-F2D9-4EA1-B229-AF8FE16A006E}"/>
                </a:ext>
              </a:extLst>
            </p:cNvPr>
            <p:cNvCxnSpPr>
              <a:cxnSpLocks/>
            </p:cNvCxnSpPr>
            <p:nvPr/>
          </p:nvCxnSpPr>
          <p:spPr>
            <a:xfrm>
              <a:off x="1577970" y="2577918"/>
              <a:ext cx="127464" cy="12365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4" name="Straight Connector 203">
              <a:extLst>
                <a:ext uri="{FF2B5EF4-FFF2-40B4-BE49-F238E27FC236}">
                  <a16:creationId xmlns:a16="http://schemas.microsoft.com/office/drawing/2014/main" id="{E4D2FF89-3C44-4D32-B6C7-CC95C8ECD4E4}"/>
                </a:ext>
              </a:extLst>
            </p:cNvPr>
            <p:cNvCxnSpPr>
              <a:cxnSpLocks/>
            </p:cNvCxnSpPr>
            <p:nvPr/>
          </p:nvCxnSpPr>
          <p:spPr>
            <a:xfrm flipH="1">
              <a:off x="1872247" y="2577918"/>
              <a:ext cx="127464" cy="12365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37" name="Group 236">
            <a:extLst>
              <a:ext uri="{FF2B5EF4-FFF2-40B4-BE49-F238E27FC236}">
                <a16:creationId xmlns:a16="http://schemas.microsoft.com/office/drawing/2014/main" id="{0D3C747B-1028-487D-9863-B6412A7FD8FC}"/>
              </a:ext>
            </a:extLst>
          </p:cNvPr>
          <p:cNvGrpSpPr/>
          <p:nvPr/>
        </p:nvGrpSpPr>
        <p:grpSpPr>
          <a:xfrm rot="19293483" flipH="1">
            <a:off x="4493669" y="2361312"/>
            <a:ext cx="441961" cy="701041"/>
            <a:chOff x="3658817" y="2592532"/>
            <a:chExt cx="441961" cy="701041"/>
          </a:xfrm>
        </p:grpSpPr>
        <p:sp>
          <p:nvSpPr>
            <p:cNvPr id="238" name="Block Arc 237">
              <a:extLst>
                <a:ext uri="{FF2B5EF4-FFF2-40B4-BE49-F238E27FC236}">
                  <a16:creationId xmlns:a16="http://schemas.microsoft.com/office/drawing/2014/main" id="{5AA4A0C6-B007-4C34-9364-661A13E70162}"/>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239" name="Straight Connector 238">
              <a:extLst>
                <a:ext uri="{FF2B5EF4-FFF2-40B4-BE49-F238E27FC236}">
                  <a16:creationId xmlns:a16="http://schemas.microsoft.com/office/drawing/2014/main" id="{F504CD7B-3E88-4285-8594-0A838E814E0C}"/>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4" name="Group 3">
            <a:extLst>
              <a:ext uri="{FF2B5EF4-FFF2-40B4-BE49-F238E27FC236}">
                <a16:creationId xmlns:a16="http://schemas.microsoft.com/office/drawing/2014/main" id="{397B03CF-8D69-4999-8858-74B79B5B927D}"/>
              </a:ext>
            </a:extLst>
          </p:cNvPr>
          <p:cNvGrpSpPr/>
          <p:nvPr/>
        </p:nvGrpSpPr>
        <p:grpSpPr>
          <a:xfrm>
            <a:off x="3607400" y="1303467"/>
            <a:ext cx="2180211" cy="1701579"/>
            <a:chOff x="3607400" y="1303467"/>
            <a:chExt cx="2180211" cy="1701579"/>
          </a:xfrm>
        </p:grpSpPr>
        <p:grpSp>
          <p:nvGrpSpPr>
            <p:cNvPr id="234" name="Group 233">
              <a:extLst>
                <a:ext uri="{FF2B5EF4-FFF2-40B4-BE49-F238E27FC236}">
                  <a16:creationId xmlns:a16="http://schemas.microsoft.com/office/drawing/2014/main" id="{5AB6EB3B-8CFB-4FE5-9C17-882EADB51145}"/>
                </a:ext>
              </a:extLst>
            </p:cNvPr>
            <p:cNvGrpSpPr/>
            <p:nvPr/>
          </p:nvGrpSpPr>
          <p:grpSpPr>
            <a:xfrm flipH="1">
              <a:off x="4028928" y="2304005"/>
              <a:ext cx="441961" cy="701041"/>
              <a:chOff x="3658817" y="2592532"/>
              <a:chExt cx="441961" cy="701041"/>
            </a:xfrm>
          </p:grpSpPr>
          <p:sp>
            <p:nvSpPr>
              <p:cNvPr id="235" name="Block Arc 234">
                <a:extLst>
                  <a:ext uri="{FF2B5EF4-FFF2-40B4-BE49-F238E27FC236}">
                    <a16:creationId xmlns:a16="http://schemas.microsoft.com/office/drawing/2014/main" id="{8F9D9A20-081C-40B9-9670-E38EAFF15456}"/>
                  </a:ext>
                </a:extLst>
              </p:cNvPr>
              <p:cNvSpPr/>
              <p:nvPr/>
            </p:nvSpPr>
            <p:spPr>
              <a:xfrm rot="8624805" flipV="1">
                <a:off x="3902657" y="2813039"/>
                <a:ext cx="198121" cy="480534"/>
              </a:xfrm>
              <a:prstGeom prst="blockArc">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cxnSp>
            <p:nvCxnSpPr>
              <p:cNvPr id="236" name="Straight Connector 235">
                <a:extLst>
                  <a:ext uri="{FF2B5EF4-FFF2-40B4-BE49-F238E27FC236}">
                    <a16:creationId xmlns:a16="http://schemas.microsoft.com/office/drawing/2014/main" id="{3C3B0F08-2545-4AC6-A524-D04E7306F36D}"/>
                  </a:ext>
                </a:extLst>
              </p:cNvPr>
              <p:cNvCxnSpPr/>
              <p:nvPr/>
            </p:nvCxnSpPr>
            <p:spPr>
              <a:xfrm flipH="1" flipV="1">
                <a:off x="3658817" y="2592532"/>
                <a:ext cx="233680" cy="307181"/>
              </a:xfrm>
              <a:prstGeom prst="line">
                <a:avLst/>
              </a:prstGeom>
              <a:ln w="444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grpSp>
          <p:nvGrpSpPr>
            <p:cNvPr id="252" name="Group 251">
              <a:extLst>
                <a:ext uri="{FF2B5EF4-FFF2-40B4-BE49-F238E27FC236}">
                  <a16:creationId xmlns:a16="http://schemas.microsoft.com/office/drawing/2014/main" id="{A28AF10C-012F-4D78-84E6-D6033603AFE2}"/>
                </a:ext>
              </a:extLst>
            </p:cNvPr>
            <p:cNvGrpSpPr/>
            <p:nvPr/>
          </p:nvGrpSpPr>
          <p:grpSpPr>
            <a:xfrm rot="3205237" flipV="1">
              <a:off x="5216110" y="1746943"/>
              <a:ext cx="441961" cy="701041"/>
              <a:chOff x="3658817" y="2592532"/>
              <a:chExt cx="441961" cy="701041"/>
            </a:xfrm>
          </p:grpSpPr>
          <p:sp>
            <p:nvSpPr>
              <p:cNvPr id="253" name="Block Arc 252">
                <a:extLst>
                  <a:ext uri="{FF2B5EF4-FFF2-40B4-BE49-F238E27FC236}">
                    <a16:creationId xmlns:a16="http://schemas.microsoft.com/office/drawing/2014/main" id="{A37907B3-5CD2-42DC-8360-6953A4BEE7F6}"/>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254" name="Straight Connector 253">
                <a:extLst>
                  <a:ext uri="{FF2B5EF4-FFF2-40B4-BE49-F238E27FC236}">
                    <a16:creationId xmlns:a16="http://schemas.microsoft.com/office/drawing/2014/main" id="{CCC1C638-F71A-4BB5-B75F-3334BB711D40}"/>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76" name="Group 75">
              <a:extLst>
                <a:ext uri="{FF2B5EF4-FFF2-40B4-BE49-F238E27FC236}">
                  <a16:creationId xmlns:a16="http://schemas.microsoft.com/office/drawing/2014/main" id="{63DAFFB5-D6D9-4EDB-9603-98B5A08744CE}"/>
                </a:ext>
              </a:extLst>
            </p:cNvPr>
            <p:cNvGrpSpPr/>
            <p:nvPr/>
          </p:nvGrpSpPr>
          <p:grpSpPr>
            <a:xfrm rot="21348053" flipH="1" flipV="1">
              <a:off x="3845858" y="1303467"/>
              <a:ext cx="441961" cy="701041"/>
              <a:chOff x="3658817" y="2592532"/>
              <a:chExt cx="441961" cy="701041"/>
            </a:xfrm>
          </p:grpSpPr>
          <p:sp>
            <p:nvSpPr>
              <p:cNvPr id="77" name="Block Arc 76">
                <a:extLst>
                  <a:ext uri="{FF2B5EF4-FFF2-40B4-BE49-F238E27FC236}">
                    <a16:creationId xmlns:a16="http://schemas.microsoft.com/office/drawing/2014/main" id="{F9105D2B-BCFA-41CC-806C-02501EC9647F}"/>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78" name="Straight Connector 77">
                <a:extLst>
                  <a:ext uri="{FF2B5EF4-FFF2-40B4-BE49-F238E27FC236}">
                    <a16:creationId xmlns:a16="http://schemas.microsoft.com/office/drawing/2014/main" id="{5E3ACE97-1A22-49FC-8A6E-A1ADFA9090FB}"/>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86" name="Group 85">
              <a:extLst>
                <a:ext uri="{FF2B5EF4-FFF2-40B4-BE49-F238E27FC236}">
                  <a16:creationId xmlns:a16="http://schemas.microsoft.com/office/drawing/2014/main" id="{B0804675-D51C-44C9-BE97-E44CA4E77BC1}"/>
                </a:ext>
              </a:extLst>
            </p:cNvPr>
            <p:cNvGrpSpPr/>
            <p:nvPr/>
          </p:nvGrpSpPr>
          <p:grpSpPr>
            <a:xfrm rot="1418360" flipH="1">
              <a:off x="3839410" y="2049890"/>
              <a:ext cx="441961" cy="701041"/>
              <a:chOff x="3658817" y="2592532"/>
              <a:chExt cx="441961" cy="701041"/>
            </a:xfrm>
          </p:grpSpPr>
          <p:sp>
            <p:nvSpPr>
              <p:cNvPr id="87" name="Block Arc 86">
                <a:extLst>
                  <a:ext uri="{FF2B5EF4-FFF2-40B4-BE49-F238E27FC236}">
                    <a16:creationId xmlns:a16="http://schemas.microsoft.com/office/drawing/2014/main" id="{95B09825-88BF-4D19-B9DB-17AB2AAF5639}"/>
                  </a:ext>
                </a:extLst>
              </p:cNvPr>
              <p:cNvSpPr/>
              <p:nvPr/>
            </p:nvSpPr>
            <p:spPr>
              <a:xfrm rot="8624805" flipV="1">
                <a:off x="3902657" y="2813039"/>
                <a:ext cx="198121" cy="480534"/>
              </a:xfrm>
              <a:prstGeom prst="blockArc">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88" name="Straight Connector 87">
                <a:extLst>
                  <a:ext uri="{FF2B5EF4-FFF2-40B4-BE49-F238E27FC236}">
                    <a16:creationId xmlns:a16="http://schemas.microsoft.com/office/drawing/2014/main" id="{232FB6CA-9AB8-416F-908B-24CFBB1A821B}"/>
                  </a:ext>
                </a:extLst>
              </p:cNvPr>
              <p:cNvCxnSpPr/>
              <p:nvPr/>
            </p:nvCxnSpPr>
            <p:spPr>
              <a:xfrm flipH="1" flipV="1">
                <a:off x="3658817" y="2592532"/>
                <a:ext cx="233680" cy="307181"/>
              </a:xfrm>
              <a:prstGeom prst="line">
                <a:avLst/>
              </a:prstGeom>
              <a:solidFill>
                <a:schemeClr val="accent6">
                  <a:lumMod val="75000"/>
                </a:schemeClr>
              </a:solidFill>
              <a:ln w="44450">
                <a:solidFill>
                  <a:srgbClr val="00B050"/>
                </a:solidFill>
              </a:ln>
            </p:spPr>
            <p:style>
              <a:lnRef idx="1">
                <a:schemeClr val="accent1"/>
              </a:lnRef>
              <a:fillRef idx="0">
                <a:schemeClr val="accent1"/>
              </a:fillRef>
              <a:effectRef idx="0">
                <a:schemeClr val="accent1"/>
              </a:effectRef>
              <a:fontRef idx="minor">
                <a:schemeClr val="tx1"/>
              </a:fontRef>
            </p:style>
          </p:cxnSp>
        </p:grpSp>
        <p:grpSp>
          <p:nvGrpSpPr>
            <p:cNvPr id="95" name="Group 94">
              <a:extLst>
                <a:ext uri="{FF2B5EF4-FFF2-40B4-BE49-F238E27FC236}">
                  <a16:creationId xmlns:a16="http://schemas.microsoft.com/office/drawing/2014/main" id="{88D57A79-4D8A-4083-A471-308C038D7CE6}"/>
                </a:ext>
              </a:extLst>
            </p:cNvPr>
            <p:cNvGrpSpPr/>
            <p:nvPr/>
          </p:nvGrpSpPr>
          <p:grpSpPr>
            <a:xfrm rot="13943767" flipV="1">
              <a:off x="3736940" y="1698542"/>
              <a:ext cx="441961" cy="701041"/>
              <a:chOff x="3659107" y="2588999"/>
              <a:chExt cx="441961" cy="701041"/>
            </a:xfrm>
          </p:grpSpPr>
          <p:sp>
            <p:nvSpPr>
              <p:cNvPr id="96" name="Block Arc 95">
                <a:extLst>
                  <a:ext uri="{FF2B5EF4-FFF2-40B4-BE49-F238E27FC236}">
                    <a16:creationId xmlns:a16="http://schemas.microsoft.com/office/drawing/2014/main" id="{231829EE-B50C-4E19-8F43-86F24F28951A}"/>
                  </a:ext>
                </a:extLst>
              </p:cNvPr>
              <p:cNvSpPr/>
              <p:nvPr/>
            </p:nvSpPr>
            <p:spPr>
              <a:xfrm rot="8624805" flipV="1">
                <a:off x="3902947" y="2809506"/>
                <a:ext cx="198121" cy="480534"/>
              </a:xfrm>
              <a:prstGeom prst="blockArc">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97" name="Straight Connector 96">
                <a:extLst>
                  <a:ext uri="{FF2B5EF4-FFF2-40B4-BE49-F238E27FC236}">
                    <a16:creationId xmlns:a16="http://schemas.microsoft.com/office/drawing/2014/main" id="{2551982C-EE6D-4947-AC89-42BF0EDC84DC}"/>
                  </a:ext>
                </a:extLst>
              </p:cNvPr>
              <p:cNvCxnSpPr/>
              <p:nvPr/>
            </p:nvCxnSpPr>
            <p:spPr>
              <a:xfrm flipH="1" flipV="1">
                <a:off x="3659107" y="2588999"/>
                <a:ext cx="233680" cy="307181"/>
              </a:xfrm>
              <a:prstGeom prst="line">
                <a:avLst/>
              </a:prstGeom>
              <a:solidFill>
                <a:srgbClr val="7030A0"/>
              </a:solidFill>
              <a:ln w="44450">
                <a:solidFill>
                  <a:srgbClr val="7030A0"/>
                </a:solidFill>
              </a:ln>
            </p:spPr>
            <p:style>
              <a:lnRef idx="1">
                <a:schemeClr val="accent1"/>
              </a:lnRef>
              <a:fillRef idx="0">
                <a:schemeClr val="accent1"/>
              </a:fillRef>
              <a:effectRef idx="0">
                <a:schemeClr val="accent1"/>
              </a:effectRef>
              <a:fontRef idx="minor">
                <a:schemeClr val="tx1"/>
              </a:fontRef>
            </p:style>
          </p:cxnSp>
        </p:grpSp>
        <p:grpSp>
          <p:nvGrpSpPr>
            <p:cNvPr id="98" name="Group 97">
              <a:extLst>
                <a:ext uri="{FF2B5EF4-FFF2-40B4-BE49-F238E27FC236}">
                  <a16:creationId xmlns:a16="http://schemas.microsoft.com/office/drawing/2014/main" id="{EF012192-59C1-4219-BCAB-16868277EFCB}"/>
                </a:ext>
              </a:extLst>
            </p:cNvPr>
            <p:cNvGrpSpPr/>
            <p:nvPr/>
          </p:nvGrpSpPr>
          <p:grpSpPr>
            <a:xfrm rot="1804391" flipV="1">
              <a:off x="5108199" y="1319891"/>
              <a:ext cx="441961" cy="701041"/>
              <a:chOff x="3659107" y="2588999"/>
              <a:chExt cx="441961" cy="701041"/>
            </a:xfrm>
          </p:grpSpPr>
          <p:sp>
            <p:nvSpPr>
              <p:cNvPr id="99" name="Block Arc 98">
                <a:extLst>
                  <a:ext uri="{FF2B5EF4-FFF2-40B4-BE49-F238E27FC236}">
                    <a16:creationId xmlns:a16="http://schemas.microsoft.com/office/drawing/2014/main" id="{8839912F-D69D-4F59-A851-DA89198C5C9E}"/>
                  </a:ext>
                </a:extLst>
              </p:cNvPr>
              <p:cNvSpPr/>
              <p:nvPr/>
            </p:nvSpPr>
            <p:spPr>
              <a:xfrm rot="8624805" flipV="1">
                <a:off x="3902947" y="2809506"/>
                <a:ext cx="198121" cy="480534"/>
              </a:xfrm>
              <a:prstGeom prst="blockArc">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100" name="Straight Connector 99">
                <a:extLst>
                  <a:ext uri="{FF2B5EF4-FFF2-40B4-BE49-F238E27FC236}">
                    <a16:creationId xmlns:a16="http://schemas.microsoft.com/office/drawing/2014/main" id="{F77A2795-634F-42EF-A79E-83A61949DB33}"/>
                  </a:ext>
                </a:extLst>
              </p:cNvPr>
              <p:cNvCxnSpPr/>
              <p:nvPr/>
            </p:nvCxnSpPr>
            <p:spPr>
              <a:xfrm flipH="1" flipV="1">
                <a:off x="3659107" y="2588999"/>
                <a:ext cx="233680" cy="307181"/>
              </a:xfrm>
              <a:prstGeom prst="line">
                <a:avLst/>
              </a:prstGeom>
              <a:solidFill>
                <a:srgbClr val="7030A0"/>
              </a:solidFill>
              <a:ln w="44450">
                <a:solidFill>
                  <a:srgbClr val="7030A0"/>
                </a:solidFill>
              </a:ln>
            </p:spPr>
            <p:style>
              <a:lnRef idx="1">
                <a:schemeClr val="accent1"/>
              </a:lnRef>
              <a:fillRef idx="0">
                <a:schemeClr val="accent1"/>
              </a:fillRef>
              <a:effectRef idx="0">
                <a:schemeClr val="accent1"/>
              </a:effectRef>
              <a:fontRef idx="minor">
                <a:schemeClr val="tx1"/>
              </a:fontRef>
            </p:style>
          </p:cxnSp>
        </p:grpSp>
        <p:grpSp>
          <p:nvGrpSpPr>
            <p:cNvPr id="104" name="Group 103">
              <a:extLst>
                <a:ext uri="{FF2B5EF4-FFF2-40B4-BE49-F238E27FC236}">
                  <a16:creationId xmlns:a16="http://schemas.microsoft.com/office/drawing/2014/main" id="{8D54724B-06FC-4310-AA0F-C1156F4623C2}"/>
                </a:ext>
              </a:extLst>
            </p:cNvPr>
            <p:cNvGrpSpPr/>
            <p:nvPr/>
          </p:nvGrpSpPr>
          <p:grpSpPr>
            <a:xfrm rot="16442446" flipH="1">
              <a:off x="5069061" y="2178722"/>
              <a:ext cx="441961" cy="701041"/>
              <a:chOff x="3658817" y="2592532"/>
              <a:chExt cx="441961" cy="701041"/>
            </a:xfrm>
          </p:grpSpPr>
          <p:sp>
            <p:nvSpPr>
              <p:cNvPr id="105" name="Block Arc 104">
                <a:extLst>
                  <a:ext uri="{FF2B5EF4-FFF2-40B4-BE49-F238E27FC236}">
                    <a16:creationId xmlns:a16="http://schemas.microsoft.com/office/drawing/2014/main" id="{DD6CA3BA-618F-4DDE-93E0-64FF0B402900}"/>
                  </a:ext>
                </a:extLst>
              </p:cNvPr>
              <p:cNvSpPr/>
              <p:nvPr/>
            </p:nvSpPr>
            <p:spPr>
              <a:xfrm rot="8624805" flipV="1">
                <a:off x="3902657" y="2813039"/>
                <a:ext cx="198121" cy="480534"/>
              </a:xfrm>
              <a:prstGeom prst="blockArc">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cxnSp>
            <p:nvCxnSpPr>
              <p:cNvPr id="106" name="Straight Connector 105">
                <a:extLst>
                  <a:ext uri="{FF2B5EF4-FFF2-40B4-BE49-F238E27FC236}">
                    <a16:creationId xmlns:a16="http://schemas.microsoft.com/office/drawing/2014/main" id="{560F8C10-5F25-426B-8FC2-B4B001802799}"/>
                  </a:ext>
                </a:extLst>
              </p:cNvPr>
              <p:cNvCxnSpPr/>
              <p:nvPr/>
            </p:nvCxnSpPr>
            <p:spPr>
              <a:xfrm flipH="1" flipV="1">
                <a:off x="3658817" y="2592532"/>
                <a:ext cx="233680" cy="307181"/>
              </a:xfrm>
              <a:prstGeom prst="line">
                <a:avLst/>
              </a:prstGeom>
              <a:ln w="444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sp>
          <p:nvSpPr>
            <p:cNvPr id="117" name="Oval 116">
              <a:extLst>
                <a:ext uri="{FF2B5EF4-FFF2-40B4-BE49-F238E27FC236}">
                  <a16:creationId xmlns:a16="http://schemas.microsoft.com/office/drawing/2014/main" id="{31E7E2A0-8897-414B-94FD-21DED538B744}"/>
                </a:ext>
              </a:extLst>
            </p:cNvPr>
            <p:cNvSpPr/>
            <p:nvPr/>
          </p:nvSpPr>
          <p:spPr>
            <a:xfrm>
              <a:off x="4136608" y="1456762"/>
              <a:ext cx="1080000" cy="1080000"/>
            </a:xfrm>
            <a:prstGeom prst="ellipse">
              <a:avLst/>
            </a:prstGeom>
            <a:solidFill>
              <a:srgbClr val="0486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4" name="Moon 113">
              <a:extLst>
                <a:ext uri="{FF2B5EF4-FFF2-40B4-BE49-F238E27FC236}">
                  <a16:creationId xmlns:a16="http://schemas.microsoft.com/office/drawing/2014/main" id="{2749515A-1B66-485E-9D83-41501BB4B183}"/>
                </a:ext>
              </a:extLst>
            </p:cNvPr>
            <p:cNvSpPr/>
            <p:nvPr/>
          </p:nvSpPr>
          <p:spPr>
            <a:xfrm rot="16200000">
              <a:off x="4599057" y="1972173"/>
              <a:ext cx="175294" cy="589520"/>
            </a:xfrm>
            <a:prstGeom prst="moon">
              <a:avLst>
                <a:gd name="adj" fmla="val 875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15" name="Straight Connector 114">
              <a:extLst>
                <a:ext uri="{FF2B5EF4-FFF2-40B4-BE49-F238E27FC236}">
                  <a16:creationId xmlns:a16="http://schemas.microsoft.com/office/drawing/2014/main" id="{D16E171A-E72A-4F9F-9EBD-0BE4F26075BB}"/>
                </a:ext>
              </a:extLst>
            </p:cNvPr>
            <p:cNvCxnSpPr>
              <a:cxnSpLocks/>
            </p:cNvCxnSpPr>
            <p:nvPr/>
          </p:nvCxnSpPr>
          <p:spPr>
            <a:xfrm>
              <a:off x="4358935" y="1734837"/>
              <a:ext cx="235881" cy="294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CE64DC98-CC45-49F4-B6BE-C25E7AA9A488}"/>
                </a:ext>
              </a:extLst>
            </p:cNvPr>
            <p:cNvCxnSpPr>
              <a:cxnSpLocks/>
            </p:cNvCxnSpPr>
            <p:nvPr/>
          </p:nvCxnSpPr>
          <p:spPr>
            <a:xfrm flipH="1">
              <a:off x="4761630" y="1737388"/>
              <a:ext cx="219834" cy="1806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06668C84-FACC-40C8-BF39-11159CEDCC9F}"/>
                </a:ext>
              </a:extLst>
            </p:cNvPr>
            <p:cNvSpPr/>
            <p:nvPr/>
          </p:nvSpPr>
          <p:spPr>
            <a:xfrm>
              <a:off x="4379751" y="1803718"/>
              <a:ext cx="176414" cy="14643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6" name="Oval 145">
              <a:extLst>
                <a:ext uri="{FF2B5EF4-FFF2-40B4-BE49-F238E27FC236}">
                  <a16:creationId xmlns:a16="http://schemas.microsoft.com/office/drawing/2014/main" id="{83FA28A2-1C9A-4ED8-A59C-40F7D243BD3D}"/>
                </a:ext>
              </a:extLst>
            </p:cNvPr>
            <p:cNvSpPr/>
            <p:nvPr/>
          </p:nvSpPr>
          <p:spPr>
            <a:xfrm>
              <a:off x="4780841" y="1803718"/>
              <a:ext cx="176414" cy="14643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9" name="Group 18">
              <a:extLst>
                <a:ext uri="{FF2B5EF4-FFF2-40B4-BE49-F238E27FC236}">
                  <a16:creationId xmlns:a16="http://schemas.microsoft.com/office/drawing/2014/main" id="{60890ADF-C07A-430D-817A-320B42BA25D8}"/>
                </a:ext>
              </a:extLst>
            </p:cNvPr>
            <p:cNvGrpSpPr/>
            <p:nvPr/>
          </p:nvGrpSpPr>
          <p:grpSpPr>
            <a:xfrm>
              <a:off x="4201674" y="1327298"/>
              <a:ext cx="957892" cy="383703"/>
              <a:chOff x="4204335" y="2366010"/>
              <a:chExt cx="786765" cy="480060"/>
            </a:xfrm>
          </p:grpSpPr>
          <p:sp>
            <p:nvSpPr>
              <p:cNvPr id="17" name="Freeform: Shape 16">
                <a:extLst>
                  <a:ext uri="{FF2B5EF4-FFF2-40B4-BE49-F238E27FC236}">
                    <a16:creationId xmlns:a16="http://schemas.microsoft.com/office/drawing/2014/main" id="{89BA47AC-A4ED-48BF-9373-755DFBF30E99}"/>
                  </a:ext>
                </a:extLst>
              </p:cNvPr>
              <p:cNvSpPr/>
              <p:nvPr/>
            </p:nvSpPr>
            <p:spPr>
              <a:xfrm>
                <a:off x="4204335" y="2366010"/>
                <a:ext cx="786765" cy="480060"/>
              </a:xfrm>
              <a:custGeom>
                <a:avLst/>
                <a:gdLst>
                  <a:gd name="connsiteX0" fmla="*/ 0 w 786765"/>
                  <a:gd name="connsiteY0" fmla="*/ 468630 h 480060"/>
                  <a:gd name="connsiteX1" fmla="*/ 163830 w 786765"/>
                  <a:gd name="connsiteY1" fmla="*/ 480060 h 480060"/>
                  <a:gd name="connsiteX2" fmla="*/ 748665 w 786765"/>
                  <a:gd name="connsiteY2" fmla="*/ 217170 h 480060"/>
                  <a:gd name="connsiteX3" fmla="*/ 786765 w 786765"/>
                  <a:gd name="connsiteY3" fmla="*/ 171450 h 480060"/>
                  <a:gd name="connsiteX4" fmla="*/ 781050 w 786765"/>
                  <a:gd name="connsiteY4" fmla="*/ 137160 h 480060"/>
                  <a:gd name="connsiteX5" fmla="*/ 615315 w 786765"/>
                  <a:gd name="connsiteY5" fmla="*/ 41910 h 480060"/>
                  <a:gd name="connsiteX6" fmla="*/ 388620 w 786765"/>
                  <a:gd name="connsiteY6" fmla="*/ 0 h 480060"/>
                  <a:gd name="connsiteX7" fmla="*/ 266700 w 786765"/>
                  <a:gd name="connsiteY7" fmla="*/ 32385 h 480060"/>
                  <a:gd name="connsiteX8" fmla="*/ 89535 w 786765"/>
                  <a:gd name="connsiteY8" fmla="*/ 140970 h 480060"/>
                  <a:gd name="connsiteX9" fmla="*/ 3810 w 786765"/>
                  <a:gd name="connsiteY9" fmla="*/ 335280 h 480060"/>
                  <a:gd name="connsiteX10" fmla="*/ 0 w 786765"/>
                  <a:gd name="connsiteY10" fmla="*/ 468630 h 480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86765" h="480060">
                    <a:moveTo>
                      <a:pt x="0" y="468630"/>
                    </a:moveTo>
                    <a:lnTo>
                      <a:pt x="163830" y="480060"/>
                    </a:lnTo>
                    <a:lnTo>
                      <a:pt x="748665" y="217170"/>
                    </a:lnTo>
                    <a:lnTo>
                      <a:pt x="786765" y="171450"/>
                    </a:lnTo>
                    <a:lnTo>
                      <a:pt x="781050" y="137160"/>
                    </a:lnTo>
                    <a:lnTo>
                      <a:pt x="615315" y="41910"/>
                    </a:lnTo>
                    <a:lnTo>
                      <a:pt x="388620" y="0"/>
                    </a:lnTo>
                    <a:lnTo>
                      <a:pt x="266700" y="32385"/>
                    </a:lnTo>
                    <a:lnTo>
                      <a:pt x="89535" y="140970"/>
                    </a:lnTo>
                    <a:lnTo>
                      <a:pt x="3810" y="335280"/>
                    </a:lnTo>
                    <a:lnTo>
                      <a:pt x="0" y="468630"/>
                    </a:lnTo>
                    <a:close/>
                  </a:path>
                </a:pathLst>
              </a:cu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Freeform: Shape 17">
                <a:extLst>
                  <a:ext uri="{FF2B5EF4-FFF2-40B4-BE49-F238E27FC236}">
                    <a16:creationId xmlns:a16="http://schemas.microsoft.com/office/drawing/2014/main" id="{CC4AEA88-2357-46BF-9EEA-12B2200E8875}"/>
                  </a:ext>
                </a:extLst>
              </p:cNvPr>
              <p:cNvSpPr/>
              <p:nvPr/>
            </p:nvSpPr>
            <p:spPr>
              <a:xfrm>
                <a:off x="4497705" y="2515505"/>
                <a:ext cx="493395" cy="274320"/>
              </a:xfrm>
              <a:custGeom>
                <a:avLst/>
                <a:gdLst>
                  <a:gd name="connsiteX0" fmla="*/ 0 w 470535"/>
                  <a:gd name="connsiteY0" fmla="*/ 243840 h 274320"/>
                  <a:gd name="connsiteX1" fmla="*/ 419100 w 470535"/>
                  <a:gd name="connsiteY1" fmla="*/ 274320 h 274320"/>
                  <a:gd name="connsiteX2" fmla="*/ 449580 w 470535"/>
                  <a:gd name="connsiteY2" fmla="*/ 238125 h 274320"/>
                  <a:gd name="connsiteX3" fmla="*/ 455295 w 470535"/>
                  <a:gd name="connsiteY3" fmla="*/ 163830 h 274320"/>
                  <a:gd name="connsiteX4" fmla="*/ 470535 w 470535"/>
                  <a:gd name="connsiteY4" fmla="*/ 13335 h 274320"/>
                  <a:gd name="connsiteX5" fmla="*/ 464820 w 470535"/>
                  <a:gd name="connsiteY5" fmla="*/ 0 h 274320"/>
                  <a:gd name="connsiteX6" fmla="*/ 417195 w 470535"/>
                  <a:gd name="connsiteY6" fmla="*/ 59055 h 274320"/>
                  <a:gd name="connsiteX7" fmla="*/ 0 w 470535"/>
                  <a:gd name="connsiteY7" fmla="*/ 243840 h 274320"/>
                  <a:gd name="connsiteX0" fmla="*/ 0 w 493395"/>
                  <a:gd name="connsiteY0" fmla="*/ 272415 h 274320"/>
                  <a:gd name="connsiteX1" fmla="*/ 441960 w 493395"/>
                  <a:gd name="connsiteY1" fmla="*/ 274320 h 274320"/>
                  <a:gd name="connsiteX2" fmla="*/ 472440 w 493395"/>
                  <a:gd name="connsiteY2" fmla="*/ 238125 h 274320"/>
                  <a:gd name="connsiteX3" fmla="*/ 478155 w 493395"/>
                  <a:gd name="connsiteY3" fmla="*/ 163830 h 274320"/>
                  <a:gd name="connsiteX4" fmla="*/ 493395 w 493395"/>
                  <a:gd name="connsiteY4" fmla="*/ 13335 h 274320"/>
                  <a:gd name="connsiteX5" fmla="*/ 487680 w 493395"/>
                  <a:gd name="connsiteY5" fmla="*/ 0 h 274320"/>
                  <a:gd name="connsiteX6" fmla="*/ 440055 w 493395"/>
                  <a:gd name="connsiteY6" fmla="*/ 59055 h 274320"/>
                  <a:gd name="connsiteX7" fmla="*/ 0 w 493395"/>
                  <a:gd name="connsiteY7" fmla="*/ 272415 h 274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3395" h="274320">
                    <a:moveTo>
                      <a:pt x="0" y="272415"/>
                    </a:moveTo>
                    <a:lnTo>
                      <a:pt x="441960" y="274320"/>
                    </a:lnTo>
                    <a:lnTo>
                      <a:pt x="472440" y="238125"/>
                    </a:lnTo>
                    <a:lnTo>
                      <a:pt x="478155" y="163830"/>
                    </a:lnTo>
                    <a:lnTo>
                      <a:pt x="493395" y="13335"/>
                    </a:lnTo>
                    <a:lnTo>
                      <a:pt x="487680" y="0"/>
                    </a:lnTo>
                    <a:lnTo>
                      <a:pt x="440055" y="59055"/>
                    </a:lnTo>
                    <a:lnTo>
                      <a:pt x="0" y="272415"/>
                    </a:lnTo>
                    <a:close/>
                  </a:path>
                </a:pathLst>
              </a:custGeom>
              <a:solidFill>
                <a:srgbClr val="1724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grpSp>
        <p:nvGrpSpPr>
          <p:cNvPr id="72" name="Group 71">
            <a:extLst>
              <a:ext uri="{FF2B5EF4-FFF2-40B4-BE49-F238E27FC236}">
                <a16:creationId xmlns:a16="http://schemas.microsoft.com/office/drawing/2014/main" id="{F695365A-B223-4E3F-81DA-860E7AC53140}"/>
              </a:ext>
            </a:extLst>
          </p:cNvPr>
          <p:cNvGrpSpPr/>
          <p:nvPr/>
        </p:nvGrpSpPr>
        <p:grpSpPr>
          <a:xfrm rot="19293483" flipH="1">
            <a:off x="3047310" y="2361312"/>
            <a:ext cx="441961" cy="701041"/>
            <a:chOff x="3658817" y="2592532"/>
            <a:chExt cx="441961" cy="701041"/>
          </a:xfrm>
        </p:grpSpPr>
        <p:sp>
          <p:nvSpPr>
            <p:cNvPr id="73" name="Block Arc 72">
              <a:extLst>
                <a:ext uri="{FF2B5EF4-FFF2-40B4-BE49-F238E27FC236}">
                  <a16:creationId xmlns:a16="http://schemas.microsoft.com/office/drawing/2014/main" id="{D7E59AAE-7454-4D6F-BA0E-8471A889E670}"/>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74" name="Straight Connector 73">
              <a:extLst>
                <a:ext uri="{FF2B5EF4-FFF2-40B4-BE49-F238E27FC236}">
                  <a16:creationId xmlns:a16="http://schemas.microsoft.com/office/drawing/2014/main" id="{4513F005-F3E5-4166-B210-C1A13AE4DBCC}"/>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84" name="Group 83">
            <a:extLst>
              <a:ext uri="{FF2B5EF4-FFF2-40B4-BE49-F238E27FC236}">
                <a16:creationId xmlns:a16="http://schemas.microsoft.com/office/drawing/2014/main" id="{0CD2CD9C-55D6-48D9-8AD4-742C83346392}"/>
              </a:ext>
            </a:extLst>
          </p:cNvPr>
          <p:cNvGrpSpPr/>
          <p:nvPr/>
        </p:nvGrpSpPr>
        <p:grpSpPr>
          <a:xfrm rot="19293483" flipH="1">
            <a:off x="3047311" y="3518521"/>
            <a:ext cx="441961" cy="701041"/>
            <a:chOff x="3658817" y="2592532"/>
            <a:chExt cx="441961" cy="701041"/>
          </a:xfrm>
        </p:grpSpPr>
        <p:sp>
          <p:nvSpPr>
            <p:cNvPr id="85" name="Block Arc 84">
              <a:extLst>
                <a:ext uri="{FF2B5EF4-FFF2-40B4-BE49-F238E27FC236}">
                  <a16:creationId xmlns:a16="http://schemas.microsoft.com/office/drawing/2014/main" id="{E0EA4823-C8C4-422A-AD86-950505A38E87}"/>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89" name="Straight Connector 88">
              <a:extLst>
                <a:ext uri="{FF2B5EF4-FFF2-40B4-BE49-F238E27FC236}">
                  <a16:creationId xmlns:a16="http://schemas.microsoft.com/office/drawing/2014/main" id="{3DD01C7C-95C0-4034-9DE3-C046B9E036F0}"/>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93" name="Group 92">
            <a:extLst>
              <a:ext uri="{FF2B5EF4-FFF2-40B4-BE49-F238E27FC236}">
                <a16:creationId xmlns:a16="http://schemas.microsoft.com/office/drawing/2014/main" id="{29AD56B3-E2DE-4170-9649-D8C0D8E20B48}"/>
              </a:ext>
            </a:extLst>
          </p:cNvPr>
          <p:cNvGrpSpPr/>
          <p:nvPr/>
        </p:nvGrpSpPr>
        <p:grpSpPr>
          <a:xfrm rot="21348053" flipH="1" flipV="1">
            <a:off x="5048993" y="4432853"/>
            <a:ext cx="441961" cy="701041"/>
            <a:chOff x="3658817" y="2592532"/>
            <a:chExt cx="441961" cy="701041"/>
          </a:xfrm>
        </p:grpSpPr>
        <p:sp>
          <p:nvSpPr>
            <p:cNvPr id="94" name="Block Arc 93">
              <a:extLst>
                <a:ext uri="{FF2B5EF4-FFF2-40B4-BE49-F238E27FC236}">
                  <a16:creationId xmlns:a16="http://schemas.microsoft.com/office/drawing/2014/main" id="{A37E0645-2959-40A8-BCAD-1BEA38AAAD0A}"/>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101" name="Straight Connector 100">
              <a:extLst>
                <a:ext uri="{FF2B5EF4-FFF2-40B4-BE49-F238E27FC236}">
                  <a16:creationId xmlns:a16="http://schemas.microsoft.com/office/drawing/2014/main" id="{4673D42B-140D-4C95-B08C-C18B3EA06ECB}"/>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08" name="Group 107">
            <a:extLst>
              <a:ext uri="{FF2B5EF4-FFF2-40B4-BE49-F238E27FC236}">
                <a16:creationId xmlns:a16="http://schemas.microsoft.com/office/drawing/2014/main" id="{EA4C9BAB-B20A-4BE5-B8D8-E4D98FE50B7F}"/>
              </a:ext>
            </a:extLst>
          </p:cNvPr>
          <p:cNvGrpSpPr/>
          <p:nvPr/>
        </p:nvGrpSpPr>
        <p:grpSpPr>
          <a:xfrm rot="18047809" flipH="1" flipV="1">
            <a:off x="2965629" y="4118583"/>
            <a:ext cx="441961" cy="701041"/>
            <a:chOff x="3658817" y="2592532"/>
            <a:chExt cx="441961" cy="701041"/>
          </a:xfrm>
        </p:grpSpPr>
        <p:sp>
          <p:nvSpPr>
            <p:cNvPr id="109" name="Block Arc 108">
              <a:extLst>
                <a:ext uri="{FF2B5EF4-FFF2-40B4-BE49-F238E27FC236}">
                  <a16:creationId xmlns:a16="http://schemas.microsoft.com/office/drawing/2014/main" id="{5B016534-36B6-468B-94A4-81909F2B81B7}"/>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110" name="Straight Connector 109">
              <a:extLst>
                <a:ext uri="{FF2B5EF4-FFF2-40B4-BE49-F238E27FC236}">
                  <a16:creationId xmlns:a16="http://schemas.microsoft.com/office/drawing/2014/main" id="{59EA139B-7C5C-4F6D-9988-E1B5BE15B740}"/>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11" name="Group 110">
            <a:extLst>
              <a:ext uri="{FF2B5EF4-FFF2-40B4-BE49-F238E27FC236}">
                <a16:creationId xmlns:a16="http://schemas.microsoft.com/office/drawing/2014/main" id="{05E9F429-66D4-4CBE-9255-CDCAADB62893}"/>
              </a:ext>
            </a:extLst>
          </p:cNvPr>
          <p:cNvGrpSpPr/>
          <p:nvPr/>
        </p:nvGrpSpPr>
        <p:grpSpPr>
          <a:xfrm rot="19293483" flipH="1">
            <a:off x="5858183" y="2347516"/>
            <a:ext cx="441961" cy="701041"/>
            <a:chOff x="3658817" y="2592532"/>
            <a:chExt cx="441961" cy="701041"/>
          </a:xfrm>
        </p:grpSpPr>
        <p:sp>
          <p:nvSpPr>
            <p:cNvPr id="112" name="Block Arc 111">
              <a:extLst>
                <a:ext uri="{FF2B5EF4-FFF2-40B4-BE49-F238E27FC236}">
                  <a16:creationId xmlns:a16="http://schemas.microsoft.com/office/drawing/2014/main" id="{CCB878C4-9DAC-4BD5-8AAD-6638B8F2B4E5}"/>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113" name="Straight Connector 112">
              <a:extLst>
                <a:ext uri="{FF2B5EF4-FFF2-40B4-BE49-F238E27FC236}">
                  <a16:creationId xmlns:a16="http://schemas.microsoft.com/office/drawing/2014/main" id="{5FC936F2-8AB4-484E-9F16-97D891EE3618}"/>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18" name="Group 117">
            <a:extLst>
              <a:ext uri="{FF2B5EF4-FFF2-40B4-BE49-F238E27FC236}">
                <a16:creationId xmlns:a16="http://schemas.microsoft.com/office/drawing/2014/main" id="{10286B77-9410-4CA5-8B7A-2B96038BED93}"/>
              </a:ext>
            </a:extLst>
          </p:cNvPr>
          <p:cNvGrpSpPr/>
          <p:nvPr/>
        </p:nvGrpSpPr>
        <p:grpSpPr>
          <a:xfrm rot="21348053" flipH="1" flipV="1">
            <a:off x="2551294" y="2542146"/>
            <a:ext cx="441961" cy="701041"/>
            <a:chOff x="3658817" y="2592532"/>
            <a:chExt cx="441961" cy="701041"/>
          </a:xfrm>
        </p:grpSpPr>
        <p:sp>
          <p:nvSpPr>
            <p:cNvPr id="119" name="Block Arc 118">
              <a:extLst>
                <a:ext uri="{FF2B5EF4-FFF2-40B4-BE49-F238E27FC236}">
                  <a16:creationId xmlns:a16="http://schemas.microsoft.com/office/drawing/2014/main" id="{4595C715-101D-4E19-B7C3-1D41D06651E5}"/>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120" name="Straight Connector 119">
              <a:extLst>
                <a:ext uri="{FF2B5EF4-FFF2-40B4-BE49-F238E27FC236}">
                  <a16:creationId xmlns:a16="http://schemas.microsoft.com/office/drawing/2014/main" id="{896BFB10-6196-48C5-B2F5-AA4F469290C1}"/>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21" name="Group 120">
            <a:extLst>
              <a:ext uri="{FF2B5EF4-FFF2-40B4-BE49-F238E27FC236}">
                <a16:creationId xmlns:a16="http://schemas.microsoft.com/office/drawing/2014/main" id="{F86039A4-AEED-40A7-8B08-42096740B27C}"/>
              </a:ext>
            </a:extLst>
          </p:cNvPr>
          <p:cNvGrpSpPr/>
          <p:nvPr/>
        </p:nvGrpSpPr>
        <p:grpSpPr>
          <a:xfrm rot="19293483" flipH="1">
            <a:off x="3671299" y="4431691"/>
            <a:ext cx="441961" cy="701041"/>
            <a:chOff x="3658817" y="2592532"/>
            <a:chExt cx="441961" cy="701041"/>
          </a:xfrm>
        </p:grpSpPr>
        <p:sp>
          <p:nvSpPr>
            <p:cNvPr id="122" name="Block Arc 121">
              <a:extLst>
                <a:ext uri="{FF2B5EF4-FFF2-40B4-BE49-F238E27FC236}">
                  <a16:creationId xmlns:a16="http://schemas.microsoft.com/office/drawing/2014/main" id="{B7AB0E58-99F1-4235-8DC3-988CD1D424A2}"/>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123" name="Straight Connector 122">
              <a:extLst>
                <a:ext uri="{FF2B5EF4-FFF2-40B4-BE49-F238E27FC236}">
                  <a16:creationId xmlns:a16="http://schemas.microsoft.com/office/drawing/2014/main" id="{B5ACE455-09D6-4AC5-8467-B5DB4AB31B8A}"/>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24" name="Group 123">
            <a:extLst>
              <a:ext uri="{FF2B5EF4-FFF2-40B4-BE49-F238E27FC236}">
                <a16:creationId xmlns:a16="http://schemas.microsoft.com/office/drawing/2014/main" id="{A7CA9916-DCC0-46B4-BA25-44188CE2C2C2}"/>
              </a:ext>
            </a:extLst>
          </p:cNvPr>
          <p:cNvGrpSpPr/>
          <p:nvPr/>
        </p:nvGrpSpPr>
        <p:grpSpPr>
          <a:xfrm>
            <a:off x="1791472" y="1303467"/>
            <a:ext cx="2180211" cy="1701579"/>
            <a:chOff x="3607400" y="1303467"/>
            <a:chExt cx="2180211" cy="1701579"/>
          </a:xfrm>
        </p:grpSpPr>
        <p:grpSp>
          <p:nvGrpSpPr>
            <p:cNvPr id="125" name="Group 124">
              <a:extLst>
                <a:ext uri="{FF2B5EF4-FFF2-40B4-BE49-F238E27FC236}">
                  <a16:creationId xmlns:a16="http://schemas.microsoft.com/office/drawing/2014/main" id="{1144D371-DAAE-4CB2-B868-3B72E3F05AD2}"/>
                </a:ext>
              </a:extLst>
            </p:cNvPr>
            <p:cNvGrpSpPr/>
            <p:nvPr/>
          </p:nvGrpSpPr>
          <p:grpSpPr>
            <a:xfrm flipH="1">
              <a:off x="4028928" y="2304005"/>
              <a:ext cx="441961" cy="701041"/>
              <a:chOff x="3658817" y="2592532"/>
              <a:chExt cx="441961" cy="701041"/>
            </a:xfrm>
          </p:grpSpPr>
          <p:sp>
            <p:nvSpPr>
              <p:cNvPr id="154" name="Block Arc 153">
                <a:extLst>
                  <a:ext uri="{FF2B5EF4-FFF2-40B4-BE49-F238E27FC236}">
                    <a16:creationId xmlns:a16="http://schemas.microsoft.com/office/drawing/2014/main" id="{748BA33F-5B7B-42D4-8415-30242BDBA235}"/>
                  </a:ext>
                </a:extLst>
              </p:cNvPr>
              <p:cNvSpPr/>
              <p:nvPr/>
            </p:nvSpPr>
            <p:spPr>
              <a:xfrm rot="8624805" flipV="1">
                <a:off x="3902657" y="2813039"/>
                <a:ext cx="198121" cy="480534"/>
              </a:xfrm>
              <a:prstGeom prst="blockArc">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cxnSp>
            <p:nvCxnSpPr>
              <p:cNvPr id="155" name="Straight Connector 154">
                <a:extLst>
                  <a:ext uri="{FF2B5EF4-FFF2-40B4-BE49-F238E27FC236}">
                    <a16:creationId xmlns:a16="http://schemas.microsoft.com/office/drawing/2014/main" id="{C5B3DBA5-3761-4C2F-A688-3CAC6BECDC7E}"/>
                  </a:ext>
                </a:extLst>
              </p:cNvPr>
              <p:cNvCxnSpPr/>
              <p:nvPr/>
            </p:nvCxnSpPr>
            <p:spPr>
              <a:xfrm flipH="1" flipV="1">
                <a:off x="3658817" y="2592532"/>
                <a:ext cx="233680" cy="307181"/>
              </a:xfrm>
              <a:prstGeom prst="line">
                <a:avLst/>
              </a:prstGeom>
              <a:ln w="444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grpSp>
          <p:nvGrpSpPr>
            <p:cNvPr id="126" name="Group 125">
              <a:extLst>
                <a:ext uri="{FF2B5EF4-FFF2-40B4-BE49-F238E27FC236}">
                  <a16:creationId xmlns:a16="http://schemas.microsoft.com/office/drawing/2014/main" id="{01BE59F4-690A-48FF-BB6A-C28837873849}"/>
                </a:ext>
              </a:extLst>
            </p:cNvPr>
            <p:cNvGrpSpPr/>
            <p:nvPr/>
          </p:nvGrpSpPr>
          <p:grpSpPr>
            <a:xfrm rot="3205237" flipV="1">
              <a:off x="5216110" y="1746943"/>
              <a:ext cx="441961" cy="701041"/>
              <a:chOff x="3658817" y="2592532"/>
              <a:chExt cx="441961" cy="701041"/>
            </a:xfrm>
          </p:grpSpPr>
          <p:sp>
            <p:nvSpPr>
              <p:cNvPr id="152" name="Block Arc 151">
                <a:extLst>
                  <a:ext uri="{FF2B5EF4-FFF2-40B4-BE49-F238E27FC236}">
                    <a16:creationId xmlns:a16="http://schemas.microsoft.com/office/drawing/2014/main" id="{5C7F8DA6-EFCB-4DAA-91AA-DE517AEE02D4}"/>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153" name="Straight Connector 152">
                <a:extLst>
                  <a:ext uri="{FF2B5EF4-FFF2-40B4-BE49-F238E27FC236}">
                    <a16:creationId xmlns:a16="http://schemas.microsoft.com/office/drawing/2014/main" id="{94E19588-B355-4154-B223-71982B485BB6}"/>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27" name="Group 126">
              <a:extLst>
                <a:ext uri="{FF2B5EF4-FFF2-40B4-BE49-F238E27FC236}">
                  <a16:creationId xmlns:a16="http://schemas.microsoft.com/office/drawing/2014/main" id="{07F0AFC7-3941-4058-9F33-4285B20D2C67}"/>
                </a:ext>
              </a:extLst>
            </p:cNvPr>
            <p:cNvGrpSpPr/>
            <p:nvPr/>
          </p:nvGrpSpPr>
          <p:grpSpPr>
            <a:xfrm rot="21348053" flipH="1" flipV="1">
              <a:off x="3845858" y="1303467"/>
              <a:ext cx="441961" cy="701041"/>
              <a:chOff x="3658817" y="2592532"/>
              <a:chExt cx="441961" cy="701041"/>
            </a:xfrm>
          </p:grpSpPr>
          <p:sp>
            <p:nvSpPr>
              <p:cNvPr id="150" name="Block Arc 149">
                <a:extLst>
                  <a:ext uri="{FF2B5EF4-FFF2-40B4-BE49-F238E27FC236}">
                    <a16:creationId xmlns:a16="http://schemas.microsoft.com/office/drawing/2014/main" id="{B4B6B2DF-D0F3-4631-A33D-1BFE6BBE1C6A}"/>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151" name="Straight Connector 150">
                <a:extLst>
                  <a:ext uri="{FF2B5EF4-FFF2-40B4-BE49-F238E27FC236}">
                    <a16:creationId xmlns:a16="http://schemas.microsoft.com/office/drawing/2014/main" id="{C92DF9CF-0B9C-4519-B05B-E9770B3DD918}"/>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28" name="Group 127">
              <a:extLst>
                <a:ext uri="{FF2B5EF4-FFF2-40B4-BE49-F238E27FC236}">
                  <a16:creationId xmlns:a16="http://schemas.microsoft.com/office/drawing/2014/main" id="{DDD247F8-C14F-4A1C-AF64-6BC42DEBBB70}"/>
                </a:ext>
              </a:extLst>
            </p:cNvPr>
            <p:cNvGrpSpPr/>
            <p:nvPr/>
          </p:nvGrpSpPr>
          <p:grpSpPr>
            <a:xfrm rot="1418360" flipH="1">
              <a:off x="3839410" y="2049890"/>
              <a:ext cx="441961" cy="701041"/>
              <a:chOff x="3658817" y="2592532"/>
              <a:chExt cx="441961" cy="701041"/>
            </a:xfrm>
          </p:grpSpPr>
          <p:sp>
            <p:nvSpPr>
              <p:cNvPr id="148" name="Block Arc 147">
                <a:extLst>
                  <a:ext uri="{FF2B5EF4-FFF2-40B4-BE49-F238E27FC236}">
                    <a16:creationId xmlns:a16="http://schemas.microsoft.com/office/drawing/2014/main" id="{42628B96-68EB-4BDB-9A52-2EAAE8210720}"/>
                  </a:ext>
                </a:extLst>
              </p:cNvPr>
              <p:cNvSpPr/>
              <p:nvPr/>
            </p:nvSpPr>
            <p:spPr>
              <a:xfrm rot="8624805" flipV="1">
                <a:off x="3902657" y="2813039"/>
                <a:ext cx="198121" cy="480534"/>
              </a:xfrm>
              <a:prstGeom prst="blockArc">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149" name="Straight Connector 148">
                <a:extLst>
                  <a:ext uri="{FF2B5EF4-FFF2-40B4-BE49-F238E27FC236}">
                    <a16:creationId xmlns:a16="http://schemas.microsoft.com/office/drawing/2014/main" id="{9A462BDF-B0B0-44F1-AE4B-34AE8ECF262A}"/>
                  </a:ext>
                </a:extLst>
              </p:cNvPr>
              <p:cNvCxnSpPr/>
              <p:nvPr/>
            </p:nvCxnSpPr>
            <p:spPr>
              <a:xfrm flipH="1" flipV="1">
                <a:off x="3658817" y="2592532"/>
                <a:ext cx="233680" cy="307181"/>
              </a:xfrm>
              <a:prstGeom prst="line">
                <a:avLst/>
              </a:prstGeom>
              <a:solidFill>
                <a:schemeClr val="accent6">
                  <a:lumMod val="75000"/>
                </a:schemeClr>
              </a:solidFill>
              <a:ln w="44450">
                <a:solidFill>
                  <a:srgbClr val="00B050"/>
                </a:solidFill>
              </a:ln>
            </p:spPr>
            <p:style>
              <a:lnRef idx="1">
                <a:schemeClr val="accent1"/>
              </a:lnRef>
              <a:fillRef idx="0">
                <a:schemeClr val="accent1"/>
              </a:fillRef>
              <a:effectRef idx="0">
                <a:schemeClr val="accent1"/>
              </a:effectRef>
              <a:fontRef idx="minor">
                <a:schemeClr val="tx1"/>
              </a:fontRef>
            </p:style>
          </p:cxnSp>
        </p:grpSp>
        <p:grpSp>
          <p:nvGrpSpPr>
            <p:cNvPr id="129" name="Group 128">
              <a:extLst>
                <a:ext uri="{FF2B5EF4-FFF2-40B4-BE49-F238E27FC236}">
                  <a16:creationId xmlns:a16="http://schemas.microsoft.com/office/drawing/2014/main" id="{63DC21E8-13AE-4879-8266-54F5C0EDAF4C}"/>
                </a:ext>
              </a:extLst>
            </p:cNvPr>
            <p:cNvGrpSpPr/>
            <p:nvPr/>
          </p:nvGrpSpPr>
          <p:grpSpPr>
            <a:xfrm rot="13943767" flipV="1">
              <a:off x="3736940" y="1698542"/>
              <a:ext cx="441961" cy="701041"/>
              <a:chOff x="3659107" y="2588999"/>
              <a:chExt cx="441961" cy="701041"/>
            </a:xfrm>
          </p:grpSpPr>
          <p:sp>
            <p:nvSpPr>
              <p:cNvPr id="145" name="Block Arc 144">
                <a:extLst>
                  <a:ext uri="{FF2B5EF4-FFF2-40B4-BE49-F238E27FC236}">
                    <a16:creationId xmlns:a16="http://schemas.microsoft.com/office/drawing/2014/main" id="{71EADD33-05FF-402A-9893-C91709A32472}"/>
                  </a:ext>
                </a:extLst>
              </p:cNvPr>
              <p:cNvSpPr/>
              <p:nvPr/>
            </p:nvSpPr>
            <p:spPr>
              <a:xfrm rot="8624805" flipV="1">
                <a:off x="3902947" y="2809506"/>
                <a:ext cx="198121" cy="480534"/>
              </a:xfrm>
              <a:prstGeom prst="blockArc">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147" name="Straight Connector 146">
                <a:extLst>
                  <a:ext uri="{FF2B5EF4-FFF2-40B4-BE49-F238E27FC236}">
                    <a16:creationId xmlns:a16="http://schemas.microsoft.com/office/drawing/2014/main" id="{AF422231-1F46-4839-A319-5D3A3D9CD9BA}"/>
                  </a:ext>
                </a:extLst>
              </p:cNvPr>
              <p:cNvCxnSpPr/>
              <p:nvPr/>
            </p:nvCxnSpPr>
            <p:spPr>
              <a:xfrm flipH="1" flipV="1">
                <a:off x="3659107" y="2588999"/>
                <a:ext cx="233680" cy="307181"/>
              </a:xfrm>
              <a:prstGeom prst="line">
                <a:avLst/>
              </a:prstGeom>
              <a:solidFill>
                <a:srgbClr val="7030A0"/>
              </a:solidFill>
              <a:ln w="44450">
                <a:solidFill>
                  <a:srgbClr val="7030A0"/>
                </a:solidFill>
              </a:ln>
            </p:spPr>
            <p:style>
              <a:lnRef idx="1">
                <a:schemeClr val="accent1"/>
              </a:lnRef>
              <a:fillRef idx="0">
                <a:schemeClr val="accent1"/>
              </a:fillRef>
              <a:effectRef idx="0">
                <a:schemeClr val="accent1"/>
              </a:effectRef>
              <a:fontRef idx="minor">
                <a:schemeClr val="tx1"/>
              </a:fontRef>
            </p:style>
          </p:cxnSp>
        </p:grpSp>
        <p:grpSp>
          <p:nvGrpSpPr>
            <p:cNvPr id="130" name="Group 129">
              <a:extLst>
                <a:ext uri="{FF2B5EF4-FFF2-40B4-BE49-F238E27FC236}">
                  <a16:creationId xmlns:a16="http://schemas.microsoft.com/office/drawing/2014/main" id="{696083AD-6235-459F-9B43-535BCB8F4D9C}"/>
                </a:ext>
              </a:extLst>
            </p:cNvPr>
            <p:cNvGrpSpPr/>
            <p:nvPr/>
          </p:nvGrpSpPr>
          <p:grpSpPr>
            <a:xfrm rot="1804391" flipV="1">
              <a:off x="5108199" y="1319891"/>
              <a:ext cx="441961" cy="701041"/>
              <a:chOff x="3659107" y="2588999"/>
              <a:chExt cx="441961" cy="701041"/>
            </a:xfrm>
          </p:grpSpPr>
          <p:sp>
            <p:nvSpPr>
              <p:cNvPr id="143" name="Block Arc 142">
                <a:extLst>
                  <a:ext uri="{FF2B5EF4-FFF2-40B4-BE49-F238E27FC236}">
                    <a16:creationId xmlns:a16="http://schemas.microsoft.com/office/drawing/2014/main" id="{6D1E2BD2-DAEE-4949-BDF9-7DCE63FF9AEF}"/>
                  </a:ext>
                </a:extLst>
              </p:cNvPr>
              <p:cNvSpPr/>
              <p:nvPr/>
            </p:nvSpPr>
            <p:spPr>
              <a:xfrm rot="8624805" flipV="1">
                <a:off x="3902947" y="2809506"/>
                <a:ext cx="198121" cy="480534"/>
              </a:xfrm>
              <a:prstGeom prst="blockArc">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144" name="Straight Connector 143">
                <a:extLst>
                  <a:ext uri="{FF2B5EF4-FFF2-40B4-BE49-F238E27FC236}">
                    <a16:creationId xmlns:a16="http://schemas.microsoft.com/office/drawing/2014/main" id="{FC92E1D4-9CD0-42DB-923B-91E8EF882E91}"/>
                  </a:ext>
                </a:extLst>
              </p:cNvPr>
              <p:cNvCxnSpPr/>
              <p:nvPr/>
            </p:nvCxnSpPr>
            <p:spPr>
              <a:xfrm flipH="1" flipV="1">
                <a:off x="3659107" y="2588999"/>
                <a:ext cx="233680" cy="307181"/>
              </a:xfrm>
              <a:prstGeom prst="line">
                <a:avLst/>
              </a:prstGeom>
              <a:solidFill>
                <a:srgbClr val="7030A0"/>
              </a:solidFill>
              <a:ln w="44450">
                <a:solidFill>
                  <a:srgbClr val="7030A0"/>
                </a:solidFill>
              </a:ln>
            </p:spPr>
            <p:style>
              <a:lnRef idx="1">
                <a:schemeClr val="accent1"/>
              </a:lnRef>
              <a:fillRef idx="0">
                <a:schemeClr val="accent1"/>
              </a:fillRef>
              <a:effectRef idx="0">
                <a:schemeClr val="accent1"/>
              </a:effectRef>
              <a:fontRef idx="minor">
                <a:schemeClr val="tx1"/>
              </a:fontRef>
            </p:style>
          </p:cxnSp>
        </p:grpSp>
        <p:grpSp>
          <p:nvGrpSpPr>
            <p:cNvPr id="131" name="Group 130">
              <a:extLst>
                <a:ext uri="{FF2B5EF4-FFF2-40B4-BE49-F238E27FC236}">
                  <a16:creationId xmlns:a16="http://schemas.microsoft.com/office/drawing/2014/main" id="{4DF9F5F5-269B-4AAF-B254-1C7DAE448248}"/>
                </a:ext>
              </a:extLst>
            </p:cNvPr>
            <p:cNvGrpSpPr/>
            <p:nvPr/>
          </p:nvGrpSpPr>
          <p:grpSpPr>
            <a:xfrm rot="16442446" flipH="1">
              <a:off x="5069061" y="2178722"/>
              <a:ext cx="441961" cy="701041"/>
              <a:chOff x="3658817" y="2592532"/>
              <a:chExt cx="441961" cy="701041"/>
            </a:xfrm>
          </p:grpSpPr>
          <p:sp>
            <p:nvSpPr>
              <p:cNvPr id="141" name="Block Arc 140">
                <a:extLst>
                  <a:ext uri="{FF2B5EF4-FFF2-40B4-BE49-F238E27FC236}">
                    <a16:creationId xmlns:a16="http://schemas.microsoft.com/office/drawing/2014/main" id="{BF3EB739-4137-4B09-987A-81D8D4308400}"/>
                  </a:ext>
                </a:extLst>
              </p:cNvPr>
              <p:cNvSpPr/>
              <p:nvPr/>
            </p:nvSpPr>
            <p:spPr>
              <a:xfrm rot="8624805" flipV="1">
                <a:off x="3902657" y="2813039"/>
                <a:ext cx="198121" cy="480534"/>
              </a:xfrm>
              <a:prstGeom prst="blockArc">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cxnSp>
            <p:nvCxnSpPr>
              <p:cNvPr id="142" name="Straight Connector 141">
                <a:extLst>
                  <a:ext uri="{FF2B5EF4-FFF2-40B4-BE49-F238E27FC236}">
                    <a16:creationId xmlns:a16="http://schemas.microsoft.com/office/drawing/2014/main" id="{81A00489-FAF9-4F3C-82D7-1E46CD694425}"/>
                  </a:ext>
                </a:extLst>
              </p:cNvPr>
              <p:cNvCxnSpPr/>
              <p:nvPr/>
            </p:nvCxnSpPr>
            <p:spPr>
              <a:xfrm flipH="1" flipV="1">
                <a:off x="3658817" y="2592532"/>
                <a:ext cx="233680" cy="307181"/>
              </a:xfrm>
              <a:prstGeom prst="line">
                <a:avLst/>
              </a:prstGeom>
              <a:ln w="444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sp>
          <p:nvSpPr>
            <p:cNvPr id="132" name="Oval 131">
              <a:extLst>
                <a:ext uri="{FF2B5EF4-FFF2-40B4-BE49-F238E27FC236}">
                  <a16:creationId xmlns:a16="http://schemas.microsoft.com/office/drawing/2014/main" id="{C8638A4F-CD88-4D8E-8D5D-A186D73C1622}"/>
                </a:ext>
              </a:extLst>
            </p:cNvPr>
            <p:cNvSpPr/>
            <p:nvPr/>
          </p:nvSpPr>
          <p:spPr>
            <a:xfrm>
              <a:off x="4136608" y="1456762"/>
              <a:ext cx="1080000" cy="1080000"/>
            </a:xfrm>
            <a:prstGeom prst="ellipse">
              <a:avLst/>
            </a:prstGeom>
            <a:solidFill>
              <a:srgbClr val="0486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3" name="Moon 132">
              <a:extLst>
                <a:ext uri="{FF2B5EF4-FFF2-40B4-BE49-F238E27FC236}">
                  <a16:creationId xmlns:a16="http://schemas.microsoft.com/office/drawing/2014/main" id="{3115E15E-2245-4EAD-81C4-DEE84B9D7ECA}"/>
                </a:ext>
              </a:extLst>
            </p:cNvPr>
            <p:cNvSpPr/>
            <p:nvPr/>
          </p:nvSpPr>
          <p:spPr>
            <a:xfrm rot="16200000">
              <a:off x="4599057" y="1972173"/>
              <a:ext cx="175294" cy="589520"/>
            </a:xfrm>
            <a:prstGeom prst="moon">
              <a:avLst>
                <a:gd name="adj" fmla="val 875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34" name="Straight Connector 133">
              <a:extLst>
                <a:ext uri="{FF2B5EF4-FFF2-40B4-BE49-F238E27FC236}">
                  <a16:creationId xmlns:a16="http://schemas.microsoft.com/office/drawing/2014/main" id="{D291125C-D87C-4AAA-B366-4534AB04FD9A}"/>
                </a:ext>
              </a:extLst>
            </p:cNvPr>
            <p:cNvCxnSpPr>
              <a:cxnSpLocks/>
            </p:cNvCxnSpPr>
            <p:nvPr/>
          </p:nvCxnSpPr>
          <p:spPr>
            <a:xfrm>
              <a:off x="4358935" y="1734837"/>
              <a:ext cx="235881" cy="294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48DB8779-1998-4C42-95CD-DCCA07D9C7B7}"/>
                </a:ext>
              </a:extLst>
            </p:cNvPr>
            <p:cNvCxnSpPr>
              <a:cxnSpLocks/>
            </p:cNvCxnSpPr>
            <p:nvPr/>
          </p:nvCxnSpPr>
          <p:spPr>
            <a:xfrm flipH="1">
              <a:off x="4761630" y="1737388"/>
              <a:ext cx="219834" cy="1806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6" name="Oval 135">
              <a:extLst>
                <a:ext uri="{FF2B5EF4-FFF2-40B4-BE49-F238E27FC236}">
                  <a16:creationId xmlns:a16="http://schemas.microsoft.com/office/drawing/2014/main" id="{C9E8C4CA-B8C1-4ADF-8FAF-C08AA3474979}"/>
                </a:ext>
              </a:extLst>
            </p:cNvPr>
            <p:cNvSpPr/>
            <p:nvPr/>
          </p:nvSpPr>
          <p:spPr>
            <a:xfrm>
              <a:off x="4379751" y="1803718"/>
              <a:ext cx="176414" cy="14643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7" name="Oval 136">
              <a:extLst>
                <a:ext uri="{FF2B5EF4-FFF2-40B4-BE49-F238E27FC236}">
                  <a16:creationId xmlns:a16="http://schemas.microsoft.com/office/drawing/2014/main" id="{DBFEDFD3-863E-43EE-8CFD-6CCD8BB090C2}"/>
                </a:ext>
              </a:extLst>
            </p:cNvPr>
            <p:cNvSpPr/>
            <p:nvPr/>
          </p:nvSpPr>
          <p:spPr>
            <a:xfrm>
              <a:off x="4780841" y="1803718"/>
              <a:ext cx="176414" cy="14643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38" name="Group 137">
              <a:extLst>
                <a:ext uri="{FF2B5EF4-FFF2-40B4-BE49-F238E27FC236}">
                  <a16:creationId xmlns:a16="http://schemas.microsoft.com/office/drawing/2014/main" id="{FF2B0FB0-6F62-44EE-AD09-29F778974ACC}"/>
                </a:ext>
              </a:extLst>
            </p:cNvPr>
            <p:cNvGrpSpPr/>
            <p:nvPr/>
          </p:nvGrpSpPr>
          <p:grpSpPr>
            <a:xfrm>
              <a:off x="4201674" y="1327298"/>
              <a:ext cx="957892" cy="383703"/>
              <a:chOff x="4204335" y="2366010"/>
              <a:chExt cx="786765" cy="480060"/>
            </a:xfrm>
          </p:grpSpPr>
          <p:sp>
            <p:nvSpPr>
              <p:cNvPr id="139" name="Freeform: Shape 138">
                <a:extLst>
                  <a:ext uri="{FF2B5EF4-FFF2-40B4-BE49-F238E27FC236}">
                    <a16:creationId xmlns:a16="http://schemas.microsoft.com/office/drawing/2014/main" id="{D2BBE7B2-B2CC-48AA-9D65-DC171CE24111}"/>
                  </a:ext>
                </a:extLst>
              </p:cNvPr>
              <p:cNvSpPr/>
              <p:nvPr/>
            </p:nvSpPr>
            <p:spPr>
              <a:xfrm>
                <a:off x="4204335" y="2366010"/>
                <a:ext cx="786765" cy="480060"/>
              </a:xfrm>
              <a:custGeom>
                <a:avLst/>
                <a:gdLst>
                  <a:gd name="connsiteX0" fmla="*/ 0 w 786765"/>
                  <a:gd name="connsiteY0" fmla="*/ 468630 h 480060"/>
                  <a:gd name="connsiteX1" fmla="*/ 163830 w 786765"/>
                  <a:gd name="connsiteY1" fmla="*/ 480060 h 480060"/>
                  <a:gd name="connsiteX2" fmla="*/ 748665 w 786765"/>
                  <a:gd name="connsiteY2" fmla="*/ 217170 h 480060"/>
                  <a:gd name="connsiteX3" fmla="*/ 786765 w 786765"/>
                  <a:gd name="connsiteY3" fmla="*/ 171450 h 480060"/>
                  <a:gd name="connsiteX4" fmla="*/ 781050 w 786765"/>
                  <a:gd name="connsiteY4" fmla="*/ 137160 h 480060"/>
                  <a:gd name="connsiteX5" fmla="*/ 615315 w 786765"/>
                  <a:gd name="connsiteY5" fmla="*/ 41910 h 480060"/>
                  <a:gd name="connsiteX6" fmla="*/ 388620 w 786765"/>
                  <a:gd name="connsiteY6" fmla="*/ 0 h 480060"/>
                  <a:gd name="connsiteX7" fmla="*/ 266700 w 786765"/>
                  <a:gd name="connsiteY7" fmla="*/ 32385 h 480060"/>
                  <a:gd name="connsiteX8" fmla="*/ 89535 w 786765"/>
                  <a:gd name="connsiteY8" fmla="*/ 140970 h 480060"/>
                  <a:gd name="connsiteX9" fmla="*/ 3810 w 786765"/>
                  <a:gd name="connsiteY9" fmla="*/ 335280 h 480060"/>
                  <a:gd name="connsiteX10" fmla="*/ 0 w 786765"/>
                  <a:gd name="connsiteY10" fmla="*/ 468630 h 480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86765" h="480060">
                    <a:moveTo>
                      <a:pt x="0" y="468630"/>
                    </a:moveTo>
                    <a:lnTo>
                      <a:pt x="163830" y="480060"/>
                    </a:lnTo>
                    <a:lnTo>
                      <a:pt x="748665" y="217170"/>
                    </a:lnTo>
                    <a:lnTo>
                      <a:pt x="786765" y="171450"/>
                    </a:lnTo>
                    <a:lnTo>
                      <a:pt x="781050" y="137160"/>
                    </a:lnTo>
                    <a:lnTo>
                      <a:pt x="615315" y="41910"/>
                    </a:lnTo>
                    <a:lnTo>
                      <a:pt x="388620" y="0"/>
                    </a:lnTo>
                    <a:lnTo>
                      <a:pt x="266700" y="32385"/>
                    </a:lnTo>
                    <a:lnTo>
                      <a:pt x="89535" y="140970"/>
                    </a:lnTo>
                    <a:lnTo>
                      <a:pt x="3810" y="335280"/>
                    </a:lnTo>
                    <a:lnTo>
                      <a:pt x="0" y="468630"/>
                    </a:lnTo>
                    <a:close/>
                  </a:path>
                </a:pathLst>
              </a:cu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0" name="Freeform: Shape 139">
                <a:extLst>
                  <a:ext uri="{FF2B5EF4-FFF2-40B4-BE49-F238E27FC236}">
                    <a16:creationId xmlns:a16="http://schemas.microsoft.com/office/drawing/2014/main" id="{79FB349F-94B8-426D-B355-E3346F9A80D9}"/>
                  </a:ext>
                </a:extLst>
              </p:cNvPr>
              <p:cNvSpPr/>
              <p:nvPr/>
            </p:nvSpPr>
            <p:spPr>
              <a:xfrm>
                <a:off x="4497705" y="2515505"/>
                <a:ext cx="493395" cy="274320"/>
              </a:xfrm>
              <a:custGeom>
                <a:avLst/>
                <a:gdLst>
                  <a:gd name="connsiteX0" fmla="*/ 0 w 470535"/>
                  <a:gd name="connsiteY0" fmla="*/ 243840 h 274320"/>
                  <a:gd name="connsiteX1" fmla="*/ 419100 w 470535"/>
                  <a:gd name="connsiteY1" fmla="*/ 274320 h 274320"/>
                  <a:gd name="connsiteX2" fmla="*/ 449580 w 470535"/>
                  <a:gd name="connsiteY2" fmla="*/ 238125 h 274320"/>
                  <a:gd name="connsiteX3" fmla="*/ 455295 w 470535"/>
                  <a:gd name="connsiteY3" fmla="*/ 163830 h 274320"/>
                  <a:gd name="connsiteX4" fmla="*/ 470535 w 470535"/>
                  <a:gd name="connsiteY4" fmla="*/ 13335 h 274320"/>
                  <a:gd name="connsiteX5" fmla="*/ 464820 w 470535"/>
                  <a:gd name="connsiteY5" fmla="*/ 0 h 274320"/>
                  <a:gd name="connsiteX6" fmla="*/ 417195 w 470535"/>
                  <a:gd name="connsiteY6" fmla="*/ 59055 h 274320"/>
                  <a:gd name="connsiteX7" fmla="*/ 0 w 470535"/>
                  <a:gd name="connsiteY7" fmla="*/ 243840 h 274320"/>
                  <a:gd name="connsiteX0" fmla="*/ 0 w 493395"/>
                  <a:gd name="connsiteY0" fmla="*/ 272415 h 274320"/>
                  <a:gd name="connsiteX1" fmla="*/ 441960 w 493395"/>
                  <a:gd name="connsiteY1" fmla="*/ 274320 h 274320"/>
                  <a:gd name="connsiteX2" fmla="*/ 472440 w 493395"/>
                  <a:gd name="connsiteY2" fmla="*/ 238125 h 274320"/>
                  <a:gd name="connsiteX3" fmla="*/ 478155 w 493395"/>
                  <a:gd name="connsiteY3" fmla="*/ 163830 h 274320"/>
                  <a:gd name="connsiteX4" fmla="*/ 493395 w 493395"/>
                  <a:gd name="connsiteY4" fmla="*/ 13335 h 274320"/>
                  <a:gd name="connsiteX5" fmla="*/ 487680 w 493395"/>
                  <a:gd name="connsiteY5" fmla="*/ 0 h 274320"/>
                  <a:gd name="connsiteX6" fmla="*/ 440055 w 493395"/>
                  <a:gd name="connsiteY6" fmla="*/ 59055 h 274320"/>
                  <a:gd name="connsiteX7" fmla="*/ 0 w 493395"/>
                  <a:gd name="connsiteY7" fmla="*/ 272415 h 274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3395" h="274320">
                    <a:moveTo>
                      <a:pt x="0" y="272415"/>
                    </a:moveTo>
                    <a:lnTo>
                      <a:pt x="441960" y="274320"/>
                    </a:lnTo>
                    <a:lnTo>
                      <a:pt x="472440" y="238125"/>
                    </a:lnTo>
                    <a:lnTo>
                      <a:pt x="478155" y="163830"/>
                    </a:lnTo>
                    <a:lnTo>
                      <a:pt x="493395" y="13335"/>
                    </a:lnTo>
                    <a:lnTo>
                      <a:pt x="487680" y="0"/>
                    </a:lnTo>
                    <a:lnTo>
                      <a:pt x="440055" y="59055"/>
                    </a:lnTo>
                    <a:lnTo>
                      <a:pt x="0" y="272415"/>
                    </a:lnTo>
                    <a:close/>
                  </a:path>
                </a:pathLst>
              </a:custGeom>
              <a:solidFill>
                <a:srgbClr val="1724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grpSp>
        <p:nvGrpSpPr>
          <p:cNvPr id="156" name="Group 155">
            <a:extLst>
              <a:ext uri="{FF2B5EF4-FFF2-40B4-BE49-F238E27FC236}">
                <a16:creationId xmlns:a16="http://schemas.microsoft.com/office/drawing/2014/main" id="{FFD44FDD-C0D7-4DF7-87AF-89BE0B2F4B35}"/>
              </a:ext>
            </a:extLst>
          </p:cNvPr>
          <p:cNvGrpSpPr/>
          <p:nvPr/>
        </p:nvGrpSpPr>
        <p:grpSpPr>
          <a:xfrm>
            <a:off x="5449327" y="1303467"/>
            <a:ext cx="2180211" cy="1701579"/>
            <a:chOff x="3607400" y="1303467"/>
            <a:chExt cx="2180211" cy="1701579"/>
          </a:xfrm>
        </p:grpSpPr>
        <p:grpSp>
          <p:nvGrpSpPr>
            <p:cNvPr id="157" name="Group 156">
              <a:extLst>
                <a:ext uri="{FF2B5EF4-FFF2-40B4-BE49-F238E27FC236}">
                  <a16:creationId xmlns:a16="http://schemas.microsoft.com/office/drawing/2014/main" id="{30227BE7-26D6-46E8-93B0-B9A05F989913}"/>
                </a:ext>
              </a:extLst>
            </p:cNvPr>
            <p:cNvGrpSpPr/>
            <p:nvPr/>
          </p:nvGrpSpPr>
          <p:grpSpPr>
            <a:xfrm flipH="1">
              <a:off x="4028928" y="2304005"/>
              <a:ext cx="441961" cy="701041"/>
              <a:chOff x="3658817" y="2592532"/>
              <a:chExt cx="441961" cy="701041"/>
            </a:xfrm>
          </p:grpSpPr>
          <p:sp>
            <p:nvSpPr>
              <p:cNvPr id="185" name="Block Arc 184">
                <a:extLst>
                  <a:ext uri="{FF2B5EF4-FFF2-40B4-BE49-F238E27FC236}">
                    <a16:creationId xmlns:a16="http://schemas.microsoft.com/office/drawing/2014/main" id="{958C1BDE-8CE5-4501-802D-64456137F6C4}"/>
                  </a:ext>
                </a:extLst>
              </p:cNvPr>
              <p:cNvSpPr/>
              <p:nvPr/>
            </p:nvSpPr>
            <p:spPr>
              <a:xfrm rot="8624805" flipV="1">
                <a:off x="3902657" y="2813039"/>
                <a:ext cx="198121" cy="480534"/>
              </a:xfrm>
              <a:prstGeom prst="blockArc">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cxnSp>
            <p:nvCxnSpPr>
              <p:cNvPr id="186" name="Straight Connector 185">
                <a:extLst>
                  <a:ext uri="{FF2B5EF4-FFF2-40B4-BE49-F238E27FC236}">
                    <a16:creationId xmlns:a16="http://schemas.microsoft.com/office/drawing/2014/main" id="{20E8E587-601B-4797-AFB5-0F90948C5F44}"/>
                  </a:ext>
                </a:extLst>
              </p:cNvPr>
              <p:cNvCxnSpPr/>
              <p:nvPr/>
            </p:nvCxnSpPr>
            <p:spPr>
              <a:xfrm flipH="1" flipV="1">
                <a:off x="3658817" y="2592532"/>
                <a:ext cx="233680" cy="307181"/>
              </a:xfrm>
              <a:prstGeom prst="line">
                <a:avLst/>
              </a:prstGeom>
              <a:ln w="444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grpSp>
          <p:nvGrpSpPr>
            <p:cNvPr id="158" name="Group 157">
              <a:extLst>
                <a:ext uri="{FF2B5EF4-FFF2-40B4-BE49-F238E27FC236}">
                  <a16:creationId xmlns:a16="http://schemas.microsoft.com/office/drawing/2014/main" id="{50861AA3-5206-484D-8C92-A9DCAB78300E}"/>
                </a:ext>
              </a:extLst>
            </p:cNvPr>
            <p:cNvGrpSpPr/>
            <p:nvPr/>
          </p:nvGrpSpPr>
          <p:grpSpPr>
            <a:xfrm rot="3205237" flipV="1">
              <a:off x="5216110" y="1746943"/>
              <a:ext cx="441961" cy="701041"/>
              <a:chOff x="3658817" y="2592532"/>
              <a:chExt cx="441961" cy="701041"/>
            </a:xfrm>
          </p:grpSpPr>
          <p:sp>
            <p:nvSpPr>
              <p:cNvPr id="183" name="Block Arc 182">
                <a:extLst>
                  <a:ext uri="{FF2B5EF4-FFF2-40B4-BE49-F238E27FC236}">
                    <a16:creationId xmlns:a16="http://schemas.microsoft.com/office/drawing/2014/main" id="{5AFFF897-76E0-4F61-B87A-3F78355F65BC}"/>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184" name="Straight Connector 183">
                <a:extLst>
                  <a:ext uri="{FF2B5EF4-FFF2-40B4-BE49-F238E27FC236}">
                    <a16:creationId xmlns:a16="http://schemas.microsoft.com/office/drawing/2014/main" id="{DBDEFE88-246F-4F7E-B889-4D85C9250AB8}"/>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59" name="Group 158">
              <a:extLst>
                <a:ext uri="{FF2B5EF4-FFF2-40B4-BE49-F238E27FC236}">
                  <a16:creationId xmlns:a16="http://schemas.microsoft.com/office/drawing/2014/main" id="{08A3B952-40DE-4D2B-8D87-9255B68C85A0}"/>
                </a:ext>
              </a:extLst>
            </p:cNvPr>
            <p:cNvGrpSpPr/>
            <p:nvPr/>
          </p:nvGrpSpPr>
          <p:grpSpPr>
            <a:xfrm rot="21348053" flipH="1" flipV="1">
              <a:off x="3845858" y="1303467"/>
              <a:ext cx="441961" cy="701041"/>
              <a:chOff x="3658817" y="2592532"/>
              <a:chExt cx="441961" cy="701041"/>
            </a:xfrm>
          </p:grpSpPr>
          <p:sp>
            <p:nvSpPr>
              <p:cNvPr id="181" name="Block Arc 180">
                <a:extLst>
                  <a:ext uri="{FF2B5EF4-FFF2-40B4-BE49-F238E27FC236}">
                    <a16:creationId xmlns:a16="http://schemas.microsoft.com/office/drawing/2014/main" id="{A3B58CB9-306D-4F5E-95DC-29EEC566C5F8}"/>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182" name="Straight Connector 181">
                <a:extLst>
                  <a:ext uri="{FF2B5EF4-FFF2-40B4-BE49-F238E27FC236}">
                    <a16:creationId xmlns:a16="http://schemas.microsoft.com/office/drawing/2014/main" id="{C09506F3-E1C5-4B0E-B7A5-5680D5FDEA90}"/>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60" name="Group 159">
              <a:extLst>
                <a:ext uri="{FF2B5EF4-FFF2-40B4-BE49-F238E27FC236}">
                  <a16:creationId xmlns:a16="http://schemas.microsoft.com/office/drawing/2014/main" id="{4175744B-5E1E-42B0-AD34-EBC423B68A59}"/>
                </a:ext>
              </a:extLst>
            </p:cNvPr>
            <p:cNvGrpSpPr/>
            <p:nvPr/>
          </p:nvGrpSpPr>
          <p:grpSpPr>
            <a:xfrm rot="1418360" flipH="1">
              <a:off x="3839410" y="2049890"/>
              <a:ext cx="441961" cy="701041"/>
              <a:chOff x="3658817" y="2592532"/>
              <a:chExt cx="441961" cy="701041"/>
            </a:xfrm>
          </p:grpSpPr>
          <p:sp>
            <p:nvSpPr>
              <p:cNvPr id="179" name="Block Arc 178">
                <a:extLst>
                  <a:ext uri="{FF2B5EF4-FFF2-40B4-BE49-F238E27FC236}">
                    <a16:creationId xmlns:a16="http://schemas.microsoft.com/office/drawing/2014/main" id="{0F908F47-B5B6-4FA0-A1F8-1BB13E79E9D6}"/>
                  </a:ext>
                </a:extLst>
              </p:cNvPr>
              <p:cNvSpPr/>
              <p:nvPr/>
            </p:nvSpPr>
            <p:spPr>
              <a:xfrm rot="8624805" flipV="1">
                <a:off x="3902657" y="2813039"/>
                <a:ext cx="198121" cy="480534"/>
              </a:xfrm>
              <a:prstGeom prst="blockArc">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180" name="Straight Connector 179">
                <a:extLst>
                  <a:ext uri="{FF2B5EF4-FFF2-40B4-BE49-F238E27FC236}">
                    <a16:creationId xmlns:a16="http://schemas.microsoft.com/office/drawing/2014/main" id="{D0D2D317-B86C-41E1-9294-3D8BABD3B819}"/>
                  </a:ext>
                </a:extLst>
              </p:cNvPr>
              <p:cNvCxnSpPr/>
              <p:nvPr/>
            </p:nvCxnSpPr>
            <p:spPr>
              <a:xfrm flipH="1" flipV="1">
                <a:off x="3658817" y="2592532"/>
                <a:ext cx="233680" cy="307181"/>
              </a:xfrm>
              <a:prstGeom prst="line">
                <a:avLst/>
              </a:prstGeom>
              <a:solidFill>
                <a:schemeClr val="accent6">
                  <a:lumMod val="75000"/>
                </a:schemeClr>
              </a:solidFill>
              <a:ln w="44450">
                <a:solidFill>
                  <a:srgbClr val="00B050"/>
                </a:solidFill>
              </a:ln>
            </p:spPr>
            <p:style>
              <a:lnRef idx="1">
                <a:schemeClr val="accent1"/>
              </a:lnRef>
              <a:fillRef idx="0">
                <a:schemeClr val="accent1"/>
              </a:fillRef>
              <a:effectRef idx="0">
                <a:schemeClr val="accent1"/>
              </a:effectRef>
              <a:fontRef idx="minor">
                <a:schemeClr val="tx1"/>
              </a:fontRef>
            </p:style>
          </p:cxnSp>
        </p:grpSp>
        <p:grpSp>
          <p:nvGrpSpPr>
            <p:cNvPr id="161" name="Group 160">
              <a:extLst>
                <a:ext uri="{FF2B5EF4-FFF2-40B4-BE49-F238E27FC236}">
                  <a16:creationId xmlns:a16="http://schemas.microsoft.com/office/drawing/2014/main" id="{D593AAFA-DD2D-4B05-BDAB-BF374FBBE042}"/>
                </a:ext>
              </a:extLst>
            </p:cNvPr>
            <p:cNvGrpSpPr/>
            <p:nvPr/>
          </p:nvGrpSpPr>
          <p:grpSpPr>
            <a:xfrm rot="13943767" flipV="1">
              <a:off x="3736940" y="1698542"/>
              <a:ext cx="441961" cy="701041"/>
              <a:chOff x="3659107" y="2588999"/>
              <a:chExt cx="441961" cy="701041"/>
            </a:xfrm>
          </p:grpSpPr>
          <p:sp>
            <p:nvSpPr>
              <p:cNvPr id="177" name="Block Arc 176">
                <a:extLst>
                  <a:ext uri="{FF2B5EF4-FFF2-40B4-BE49-F238E27FC236}">
                    <a16:creationId xmlns:a16="http://schemas.microsoft.com/office/drawing/2014/main" id="{8D1DC2F2-526F-4045-904E-73E0B3663937}"/>
                  </a:ext>
                </a:extLst>
              </p:cNvPr>
              <p:cNvSpPr/>
              <p:nvPr/>
            </p:nvSpPr>
            <p:spPr>
              <a:xfrm rot="8624805" flipV="1">
                <a:off x="3902947" y="2809506"/>
                <a:ext cx="198121" cy="480534"/>
              </a:xfrm>
              <a:prstGeom prst="blockArc">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178" name="Straight Connector 177">
                <a:extLst>
                  <a:ext uri="{FF2B5EF4-FFF2-40B4-BE49-F238E27FC236}">
                    <a16:creationId xmlns:a16="http://schemas.microsoft.com/office/drawing/2014/main" id="{1788F376-F3B0-48D4-BFAE-0B99ACF9F770}"/>
                  </a:ext>
                </a:extLst>
              </p:cNvPr>
              <p:cNvCxnSpPr/>
              <p:nvPr/>
            </p:nvCxnSpPr>
            <p:spPr>
              <a:xfrm flipH="1" flipV="1">
                <a:off x="3659107" y="2588999"/>
                <a:ext cx="233680" cy="307181"/>
              </a:xfrm>
              <a:prstGeom prst="line">
                <a:avLst/>
              </a:prstGeom>
              <a:solidFill>
                <a:srgbClr val="7030A0"/>
              </a:solidFill>
              <a:ln w="44450">
                <a:solidFill>
                  <a:srgbClr val="7030A0"/>
                </a:solidFill>
              </a:ln>
            </p:spPr>
            <p:style>
              <a:lnRef idx="1">
                <a:schemeClr val="accent1"/>
              </a:lnRef>
              <a:fillRef idx="0">
                <a:schemeClr val="accent1"/>
              </a:fillRef>
              <a:effectRef idx="0">
                <a:schemeClr val="accent1"/>
              </a:effectRef>
              <a:fontRef idx="minor">
                <a:schemeClr val="tx1"/>
              </a:fontRef>
            </p:style>
          </p:cxnSp>
        </p:grpSp>
        <p:grpSp>
          <p:nvGrpSpPr>
            <p:cNvPr id="162" name="Group 161">
              <a:extLst>
                <a:ext uri="{FF2B5EF4-FFF2-40B4-BE49-F238E27FC236}">
                  <a16:creationId xmlns:a16="http://schemas.microsoft.com/office/drawing/2014/main" id="{EAF79DF4-78B2-4450-B268-EA44D871D4B7}"/>
                </a:ext>
              </a:extLst>
            </p:cNvPr>
            <p:cNvGrpSpPr/>
            <p:nvPr/>
          </p:nvGrpSpPr>
          <p:grpSpPr>
            <a:xfrm rot="1804391" flipV="1">
              <a:off x="5108199" y="1319891"/>
              <a:ext cx="441961" cy="701041"/>
              <a:chOff x="3659107" y="2588999"/>
              <a:chExt cx="441961" cy="701041"/>
            </a:xfrm>
          </p:grpSpPr>
          <p:sp>
            <p:nvSpPr>
              <p:cNvPr id="175" name="Block Arc 174">
                <a:extLst>
                  <a:ext uri="{FF2B5EF4-FFF2-40B4-BE49-F238E27FC236}">
                    <a16:creationId xmlns:a16="http://schemas.microsoft.com/office/drawing/2014/main" id="{39627BB7-6283-40B6-9A35-5D6A6C7491E6}"/>
                  </a:ext>
                </a:extLst>
              </p:cNvPr>
              <p:cNvSpPr/>
              <p:nvPr/>
            </p:nvSpPr>
            <p:spPr>
              <a:xfrm rot="8624805" flipV="1">
                <a:off x="3902947" y="2809506"/>
                <a:ext cx="198121" cy="480534"/>
              </a:xfrm>
              <a:prstGeom prst="blockArc">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176" name="Straight Connector 175">
                <a:extLst>
                  <a:ext uri="{FF2B5EF4-FFF2-40B4-BE49-F238E27FC236}">
                    <a16:creationId xmlns:a16="http://schemas.microsoft.com/office/drawing/2014/main" id="{17B8C923-724B-40BB-A857-A950E4881116}"/>
                  </a:ext>
                </a:extLst>
              </p:cNvPr>
              <p:cNvCxnSpPr/>
              <p:nvPr/>
            </p:nvCxnSpPr>
            <p:spPr>
              <a:xfrm flipH="1" flipV="1">
                <a:off x="3659107" y="2588999"/>
                <a:ext cx="233680" cy="307181"/>
              </a:xfrm>
              <a:prstGeom prst="line">
                <a:avLst/>
              </a:prstGeom>
              <a:solidFill>
                <a:srgbClr val="7030A0"/>
              </a:solidFill>
              <a:ln w="44450">
                <a:solidFill>
                  <a:srgbClr val="7030A0"/>
                </a:solidFill>
              </a:ln>
            </p:spPr>
            <p:style>
              <a:lnRef idx="1">
                <a:schemeClr val="accent1"/>
              </a:lnRef>
              <a:fillRef idx="0">
                <a:schemeClr val="accent1"/>
              </a:fillRef>
              <a:effectRef idx="0">
                <a:schemeClr val="accent1"/>
              </a:effectRef>
              <a:fontRef idx="minor">
                <a:schemeClr val="tx1"/>
              </a:fontRef>
            </p:style>
          </p:cxnSp>
        </p:grpSp>
        <p:grpSp>
          <p:nvGrpSpPr>
            <p:cNvPr id="163" name="Group 162">
              <a:extLst>
                <a:ext uri="{FF2B5EF4-FFF2-40B4-BE49-F238E27FC236}">
                  <a16:creationId xmlns:a16="http://schemas.microsoft.com/office/drawing/2014/main" id="{E23CE78B-8389-4667-A060-E6E88BF3066D}"/>
                </a:ext>
              </a:extLst>
            </p:cNvPr>
            <p:cNvGrpSpPr/>
            <p:nvPr/>
          </p:nvGrpSpPr>
          <p:grpSpPr>
            <a:xfrm rot="16442446" flipH="1">
              <a:off x="5069061" y="2178722"/>
              <a:ext cx="441961" cy="701041"/>
              <a:chOff x="3658817" y="2592532"/>
              <a:chExt cx="441961" cy="701041"/>
            </a:xfrm>
          </p:grpSpPr>
          <p:sp>
            <p:nvSpPr>
              <p:cNvPr id="173" name="Block Arc 172">
                <a:extLst>
                  <a:ext uri="{FF2B5EF4-FFF2-40B4-BE49-F238E27FC236}">
                    <a16:creationId xmlns:a16="http://schemas.microsoft.com/office/drawing/2014/main" id="{83DC7B75-8B55-473C-B46C-3FA16EBCE0C9}"/>
                  </a:ext>
                </a:extLst>
              </p:cNvPr>
              <p:cNvSpPr/>
              <p:nvPr/>
            </p:nvSpPr>
            <p:spPr>
              <a:xfrm rot="8624805" flipV="1">
                <a:off x="3902657" y="2813039"/>
                <a:ext cx="198121" cy="480534"/>
              </a:xfrm>
              <a:prstGeom prst="blockArc">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cxnSp>
            <p:nvCxnSpPr>
              <p:cNvPr id="174" name="Straight Connector 173">
                <a:extLst>
                  <a:ext uri="{FF2B5EF4-FFF2-40B4-BE49-F238E27FC236}">
                    <a16:creationId xmlns:a16="http://schemas.microsoft.com/office/drawing/2014/main" id="{79C12FDB-132B-4783-95E0-E716852A1BC3}"/>
                  </a:ext>
                </a:extLst>
              </p:cNvPr>
              <p:cNvCxnSpPr/>
              <p:nvPr/>
            </p:nvCxnSpPr>
            <p:spPr>
              <a:xfrm flipH="1" flipV="1">
                <a:off x="3658817" y="2592532"/>
                <a:ext cx="233680" cy="307181"/>
              </a:xfrm>
              <a:prstGeom prst="line">
                <a:avLst/>
              </a:prstGeom>
              <a:ln w="444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sp>
          <p:nvSpPr>
            <p:cNvPr id="164" name="Oval 163">
              <a:extLst>
                <a:ext uri="{FF2B5EF4-FFF2-40B4-BE49-F238E27FC236}">
                  <a16:creationId xmlns:a16="http://schemas.microsoft.com/office/drawing/2014/main" id="{65AE76F6-AEB8-4D7B-B431-59B5764991A2}"/>
                </a:ext>
              </a:extLst>
            </p:cNvPr>
            <p:cNvSpPr/>
            <p:nvPr/>
          </p:nvSpPr>
          <p:spPr>
            <a:xfrm>
              <a:off x="4136608" y="1456762"/>
              <a:ext cx="1080000" cy="1080000"/>
            </a:xfrm>
            <a:prstGeom prst="ellipse">
              <a:avLst/>
            </a:prstGeom>
            <a:solidFill>
              <a:srgbClr val="0486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5" name="Moon 164">
              <a:extLst>
                <a:ext uri="{FF2B5EF4-FFF2-40B4-BE49-F238E27FC236}">
                  <a16:creationId xmlns:a16="http://schemas.microsoft.com/office/drawing/2014/main" id="{06654B74-CE63-4418-877A-E02F27D8F1C2}"/>
                </a:ext>
              </a:extLst>
            </p:cNvPr>
            <p:cNvSpPr/>
            <p:nvPr/>
          </p:nvSpPr>
          <p:spPr>
            <a:xfrm rot="16200000">
              <a:off x="4599057" y="1972173"/>
              <a:ext cx="175294" cy="589520"/>
            </a:xfrm>
            <a:prstGeom prst="moon">
              <a:avLst>
                <a:gd name="adj" fmla="val 875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66" name="Straight Connector 165">
              <a:extLst>
                <a:ext uri="{FF2B5EF4-FFF2-40B4-BE49-F238E27FC236}">
                  <a16:creationId xmlns:a16="http://schemas.microsoft.com/office/drawing/2014/main" id="{35A679C7-D453-4A56-8F82-C713275EEC99}"/>
                </a:ext>
              </a:extLst>
            </p:cNvPr>
            <p:cNvCxnSpPr>
              <a:cxnSpLocks/>
            </p:cNvCxnSpPr>
            <p:nvPr/>
          </p:nvCxnSpPr>
          <p:spPr>
            <a:xfrm>
              <a:off x="4358935" y="1734837"/>
              <a:ext cx="235881" cy="294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id="{A744EA02-BC96-4693-B674-5B89B01CCA04}"/>
                </a:ext>
              </a:extLst>
            </p:cNvPr>
            <p:cNvCxnSpPr>
              <a:cxnSpLocks/>
            </p:cNvCxnSpPr>
            <p:nvPr/>
          </p:nvCxnSpPr>
          <p:spPr>
            <a:xfrm flipH="1">
              <a:off x="4761630" y="1737388"/>
              <a:ext cx="219834" cy="1806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8" name="Oval 167">
              <a:extLst>
                <a:ext uri="{FF2B5EF4-FFF2-40B4-BE49-F238E27FC236}">
                  <a16:creationId xmlns:a16="http://schemas.microsoft.com/office/drawing/2014/main" id="{D6401FDF-DCF1-43D2-A175-2C4488EC431C}"/>
                </a:ext>
              </a:extLst>
            </p:cNvPr>
            <p:cNvSpPr/>
            <p:nvPr/>
          </p:nvSpPr>
          <p:spPr>
            <a:xfrm>
              <a:off x="4379751" y="1803718"/>
              <a:ext cx="176414" cy="14643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9" name="Oval 168">
              <a:extLst>
                <a:ext uri="{FF2B5EF4-FFF2-40B4-BE49-F238E27FC236}">
                  <a16:creationId xmlns:a16="http://schemas.microsoft.com/office/drawing/2014/main" id="{E9AEA70E-60AA-4228-81D1-75B43D926248}"/>
                </a:ext>
              </a:extLst>
            </p:cNvPr>
            <p:cNvSpPr/>
            <p:nvPr/>
          </p:nvSpPr>
          <p:spPr>
            <a:xfrm>
              <a:off x="4780841" y="1803718"/>
              <a:ext cx="176414" cy="14643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70" name="Group 169">
              <a:extLst>
                <a:ext uri="{FF2B5EF4-FFF2-40B4-BE49-F238E27FC236}">
                  <a16:creationId xmlns:a16="http://schemas.microsoft.com/office/drawing/2014/main" id="{68FE5345-8AC8-4120-8B01-3D20D0D67E4D}"/>
                </a:ext>
              </a:extLst>
            </p:cNvPr>
            <p:cNvGrpSpPr/>
            <p:nvPr/>
          </p:nvGrpSpPr>
          <p:grpSpPr>
            <a:xfrm>
              <a:off x="4201674" y="1327298"/>
              <a:ext cx="957892" cy="383703"/>
              <a:chOff x="4204335" y="2366010"/>
              <a:chExt cx="786765" cy="480060"/>
            </a:xfrm>
          </p:grpSpPr>
          <p:sp>
            <p:nvSpPr>
              <p:cNvPr id="171" name="Freeform: Shape 170">
                <a:extLst>
                  <a:ext uri="{FF2B5EF4-FFF2-40B4-BE49-F238E27FC236}">
                    <a16:creationId xmlns:a16="http://schemas.microsoft.com/office/drawing/2014/main" id="{A19D46AF-F8C7-4612-A725-2E3874A5F1D1}"/>
                  </a:ext>
                </a:extLst>
              </p:cNvPr>
              <p:cNvSpPr/>
              <p:nvPr/>
            </p:nvSpPr>
            <p:spPr>
              <a:xfrm>
                <a:off x="4204335" y="2366010"/>
                <a:ext cx="786765" cy="480060"/>
              </a:xfrm>
              <a:custGeom>
                <a:avLst/>
                <a:gdLst>
                  <a:gd name="connsiteX0" fmla="*/ 0 w 786765"/>
                  <a:gd name="connsiteY0" fmla="*/ 468630 h 480060"/>
                  <a:gd name="connsiteX1" fmla="*/ 163830 w 786765"/>
                  <a:gd name="connsiteY1" fmla="*/ 480060 h 480060"/>
                  <a:gd name="connsiteX2" fmla="*/ 748665 w 786765"/>
                  <a:gd name="connsiteY2" fmla="*/ 217170 h 480060"/>
                  <a:gd name="connsiteX3" fmla="*/ 786765 w 786765"/>
                  <a:gd name="connsiteY3" fmla="*/ 171450 h 480060"/>
                  <a:gd name="connsiteX4" fmla="*/ 781050 w 786765"/>
                  <a:gd name="connsiteY4" fmla="*/ 137160 h 480060"/>
                  <a:gd name="connsiteX5" fmla="*/ 615315 w 786765"/>
                  <a:gd name="connsiteY5" fmla="*/ 41910 h 480060"/>
                  <a:gd name="connsiteX6" fmla="*/ 388620 w 786765"/>
                  <a:gd name="connsiteY6" fmla="*/ 0 h 480060"/>
                  <a:gd name="connsiteX7" fmla="*/ 266700 w 786765"/>
                  <a:gd name="connsiteY7" fmla="*/ 32385 h 480060"/>
                  <a:gd name="connsiteX8" fmla="*/ 89535 w 786765"/>
                  <a:gd name="connsiteY8" fmla="*/ 140970 h 480060"/>
                  <a:gd name="connsiteX9" fmla="*/ 3810 w 786765"/>
                  <a:gd name="connsiteY9" fmla="*/ 335280 h 480060"/>
                  <a:gd name="connsiteX10" fmla="*/ 0 w 786765"/>
                  <a:gd name="connsiteY10" fmla="*/ 468630 h 480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86765" h="480060">
                    <a:moveTo>
                      <a:pt x="0" y="468630"/>
                    </a:moveTo>
                    <a:lnTo>
                      <a:pt x="163830" y="480060"/>
                    </a:lnTo>
                    <a:lnTo>
                      <a:pt x="748665" y="217170"/>
                    </a:lnTo>
                    <a:lnTo>
                      <a:pt x="786765" y="171450"/>
                    </a:lnTo>
                    <a:lnTo>
                      <a:pt x="781050" y="137160"/>
                    </a:lnTo>
                    <a:lnTo>
                      <a:pt x="615315" y="41910"/>
                    </a:lnTo>
                    <a:lnTo>
                      <a:pt x="388620" y="0"/>
                    </a:lnTo>
                    <a:lnTo>
                      <a:pt x="266700" y="32385"/>
                    </a:lnTo>
                    <a:lnTo>
                      <a:pt x="89535" y="140970"/>
                    </a:lnTo>
                    <a:lnTo>
                      <a:pt x="3810" y="335280"/>
                    </a:lnTo>
                    <a:lnTo>
                      <a:pt x="0" y="468630"/>
                    </a:lnTo>
                    <a:close/>
                  </a:path>
                </a:pathLst>
              </a:cu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2" name="Freeform: Shape 171">
                <a:extLst>
                  <a:ext uri="{FF2B5EF4-FFF2-40B4-BE49-F238E27FC236}">
                    <a16:creationId xmlns:a16="http://schemas.microsoft.com/office/drawing/2014/main" id="{11599D15-972E-4923-95AF-F80E49BD9264}"/>
                  </a:ext>
                </a:extLst>
              </p:cNvPr>
              <p:cNvSpPr/>
              <p:nvPr/>
            </p:nvSpPr>
            <p:spPr>
              <a:xfrm>
                <a:off x="4497705" y="2515505"/>
                <a:ext cx="493395" cy="274320"/>
              </a:xfrm>
              <a:custGeom>
                <a:avLst/>
                <a:gdLst>
                  <a:gd name="connsiteX0" fmla="*/ 0 w 470535"/>
                  <a:gd name="connsiteY0" fmla="*/ 243840 h 274320"/>
                  <a:gd name="connsiteX1" fmla="*/ 419100 w 470535"/>
                  <a:gd name="connsiteY1" fmla="*/ 274320 h 274320"/>
                  <a:gd name="connsiteX2" fmla="*/ 449580 w 470535"/>
                  <a:gd name="connsiteY2" fmla="*/ 238125 h 274320"/>
                  <a:gd name="connsiteX3" fmla="*/ 455295 w 470535"/>
                  <a:gd name="connsiteY3" fmla="*/ 163830 h 274320"/>
                  <a:gd name="connsiteX4" fmla="*/ 470535 w 470535"/>
                  <a:gd name="connsiteY4" fmla="*/ 13335 h 274320"/>
                  <a:gd name="connsiteX5" fmla="*/ 464820 w 470535"/>
                  <a:gd name="connsiteY5" fmla="*/ 0 h 274320"/>
                  <a:gd name="connsiteX6" fmla="*/ 417195 w 470535"/>
                  <a:gd name="connsiteY6" fmla="*/ 59055 h 274320"/>
                  <a:gd name="connsiteX7" fmla="*/ 0 w 470535"/>
                  <a:gd name="connsiteY7" fmla="*/ 243840 h 274320"/>
                  <a:gd name="connsiteX0" fmla="*/ 0 w 493395"/>
                  <a:gd name="connsiteY0" fmla="*/ 272415 h 274320"/>
                  <a:gd name="connsiteX1" fmla="*/ 441960 w 493395"/>
                  <a:gd name="connsiteY1" fmla="*/ 274320 h 274320"/>
                  <a:gd name="connsiteX2" fmla="*/ 472440 w 493395"/>
                  <a:gd name="connsiteY2" fmla="*/ 238125 h 274320"/>
                  <a:gd name="connsiteX3" fmla="*/ 478155 w 493395"/>
                  <a:gd name="connsiteY3" fmla="*/ 163830 h 274320"/>
                  <a:gd name="connsiteX4" fmla="*/ 493395 w 493395"/>
                  <a:gd name="connsiteY4" fmla="*/ 13335 h 274320"/>
                  <a:gd name="connsiteX5" fmla="*/ 487680 w 493395"/>
                  <a:gd name="connsiteY5" fmla="*/ 0 h 274320"/>
                  <a:gd name="connsiteX6" fmla="*/ 440055 w 493395"/>
                  <a:gd name="connsiteY6" fmla="*/ 59055 h 274320"/>
                  <a:gd name="connsiteX7" fmla="*/ 0 w 493395"/>
                  <a:gd name="connsiteY7" fmla="*/ 272415 h 274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3395" h="274320">
                    <a:moveTo>
                      <a:pt x="0" y="272415"/>
                    </a:moveTo>
                    <a:lnTo>
                      <a:pt x="441960" y="274320"/>
                    </a:lnTo>
                    <a:lnTo>
                      <a:pt x="472440" y="238125"/>
                    </a:lnTo>
                    <a:lnTo>
                      <a:pt x="478155" y="163830"/>
                    </a:lnTo>
                    <a:lnTo>
                      <a:pt x="493395" y="13335"/>
                    </a:lnTo>
                    <a:lnTo>
                      <a:pt x="487680" y="0"/>
                    </a:lnTo>
                    <a:lnTo>
                      <a:pt x="440055" y="59055"/>
                    </a:lnTo>
                    <a:lnTo>
                      <a:pt x="0" y="272415"/>
                    </a:lnTo>
                    <a:close/>
                  </a:path>
                </a:pathLst>
              </a:custGeom>
              <a:solidFill>
                <a:srgbClr val="1724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grpSp>
        <p:nvGrpSpPr>
          <p:cNvPr id="33" name="Group 32">
            <a:extLst>
              <a:ext uri="{FF2B5EF4-FFF2-40B4-BE49-F238E27FC236}">
                <a16:creationId xmlns:a16="http://schemas.microsoft.com/office/drawing/2014/main" id="{51D49070-FE53-4BC8-832B-52E3D2D84AAA}"/>
              </a:ext>
            </a:extLst>
          </p:cNvPr>
          <p:cNvGrpSpPr/>
          <p:nvPr/>
        </p:nvGrpSpPr>
        <p:grpSpPr>
          <a:xfrm>
            <a:off x="5978535" y="3545039"/>
            <a:ext cx="1093505" cy="1113127"/>
            <a:chOff x="5978535" y="3545039"/>
            <a:chExt cx="1093505" cy="1113127"/>
          </a:xfrm>
        </p:grpSpPr>
        <p:sp>
          <p:nvSpPr>
            <p:cNvPr id="329" name="Oval 328">
              <a:extLst>
                <a:ext uri="{FF2B5EF4-FFF2-40B4-BE49-F238E27FC236}">
                  <a16:creationId xmlns:a16="http://schemas.microsoft.com/office/drawing/2014/main" id="{8B79FB67-24BB-402F-9060-9020BA15A789}"/>
                </a:ext>
              </a:extLst>
            </p:cNvPr>
            <p:cNvSpPr/>
            <p:nvPr/>
          </p:nvSpPr>
          <p:spPr>
            <a:xfrm>
              <a:off x="5978535" y="3578166"/>
              <a:ext cx="1080000" cy="1080000"/>
            </a:xfrm>
            <a:prstGeom prst="ellipse">
              <a:avLst/>
            </a:prstGeom>
            <a:solidFill>
              <a:srgbClr val="0486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0" name="Moon 329">
              <a:extLst>
                <a:ext uri="{FF2B5EF4-FFF2-40B4-BE49-F238E27FC236}">
                  <a16:creationId xmlns:a16="http://schemas.microsoft.com/office/drawing/2014/main" id="{FB3FB3ED-5FC1-4C05-BC42-5C268D1A781C}"/>
                </a:ext>
              </a:extLst>
            </p:cNvPr>
            <p:cNvSpPr/>
            <p:nvPr/>
          </p:nvSpPr>
          <p:spPr>
            <a:xfrm rot="16200000">
              <a:off x="6440984" y="4093577"/>
              <a:ext cx="175294" cy="589520"/>
            </a:xfrm>
            <a:prstGeom prst="moon">
              <a:avLst>
                <a:gd name="adj" fmla="val 875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31" name="Straight Connector 330">
              <a:extLst>
                <a:ext uri="{FF2B5EF4-FFF2-40B4-BE49-F238E27FC236}">
                  <a16:creationId xmlns:a16="http://schemas.microsoft.com/office/drawing/2014/main" id="{35EB6D99-FACA-42F8-B0C7-A83451C94986}"/>
                </a:ext>
              </a:extLst>
            </p:cNvPr>
            <p:cNvCxnSpPr>
              <a:cxnSpLocks/>
            </p:cNvCxnSpPr>
            <p:nvPr/>
          </p:nvCxnSpPr>
          <p:spPr>
            <a:xfrm flipV="1">
              <a:off x="6197826" y="3821202"/>
              <a:ext cx="229896" cy="23359"/>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2" name="Straight Connector 331">
              <a:extLst>
                <a:ext uri="{FF2B5EF4-FFF2-40B4-BE49-F238E27FC236}">
                  <a16:creationId xmlns:a16="http://schemas.microsoft.com/office/drawing/2014/main" id="{7E45A05C-EA06-4F8E-A22E-74E005E612C9}"/>
                </a:ext>
              </a:extLst>
            </p:cNvPr>
            <p:cNvCxnSpPr>
              <a:cxnSpLocks/>
            </p:cNvCxnSpPr>
            <p:nvPr/>
          </p:nvCxnSpPr>
          <p:spPr>
            <a:xfrm flipH="1" flipV="1">
              <a:off x="6622768" y="3817082"/>
              <a:ext cx="200624" cy="2591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33" name="Oval 332">
              <a:extLst>
                <a:ext uri="{FF2B5EF4-FFF2-40B4-BE49-F238E27FC236}">
                  <a16:creationId xmlns:a16="http://schemas.microsoft.com/office/drawing/2014/main" id="{1AA44587-57FE-4742-8605-03A12D6B10A1}"/>
                </a:ext>
              </a:extLst>
            </p:cNvPr>
            <p:cNvSpPr/>
            <p:nvPr/>
          </p:nvSpPr>
          <p:spPr>
            <a:xfrm>
              <a:off x="6221678" y="3925122"/>
              <a:ext cx="176414" cy="14643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4" name="Oval 333">
              <a:extLst>
                <a:ext uri="{FF2B5EF4-FFF2-40B4-BE49-F238E27FC236}">
                  <a16:creationId xmlns:a16="http://schemas.microsoft.com/office/drawing/2014/main" id="{DC11CBD7-0D4A-4025-862A-8E1CF74B4DA0}"/>
                </a:ext>
              </a:extLst>
            </p:cNvPr>
            <p:cNvSpPr/>
            <p:nvPr/>
          </p:nvSpPr>
          <p:spPr>
            <a:xfrm>
              <a:off x="6622768" y="3925122"/>
              <a:ext cx="176414" cy="14643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a:extLst>
                <a:ext uri="{FF2B5EF4-FFF2-40B4-BE49-F238E27FC236}">
                  <a16:creationId xmlns:a16="http://schemas.microsoft.com/office/drawing/2014/main" id="{350733DF-0D92-4DB1-9101-7BE9E60669D2}"/>
                </a:ext>
              </a:extLst>
            </p:cNvPr>
            <p:cNvSpPr/>
            <p:nvPr/>
          </p:nvSpPr>
          <p:spPr>
            <a:xfrm>
              <a:off x="6174350" y="3875406"/>
              <a:ext cx="263673" cy="25063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2" name="Oval 351">
              <a:extLst>
                <a:ext uri="{FF2B5EF4-FFF2-40B4-BE49-F238E27FC236}">
                  <a16:creationId xmlns:a16="http://schemas.microsoft.com/office/drawing/2014/main" id="{B30928FA-CB43-407F-B85E-DCD101EA834B}"/>
                </a:ext>
              </a:extLst>
            </p:cNvPr>
            <p:cNvSpPr/>
            <p:nvPr/>
          </p:nvSpPr>
          <p:spPr>
            <a:xfrm>
              <a:off x="6579138" y="3875406"/>
              <a:ext cx="263673" cy="25063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Arc 7">
              <a:extLst>
                <a:ext uri="{FF2B5EF4-FFF2-40B4-BE49-F238E27FC236}">
                  <a16:creationId xmlns:a16="http://schemas.microsoft.com/office/drawing/2014/main" id="{716928E9-8DF4-45CF-82AC-3F1BDF6D9A0F}"/>
                </a:ext>
              </a:extLst>
            </p:cNvPr>
            <p:cNvSpPr/>
            <p:nvPr/>
          </p:nvSpPr>
          <p:spPr>
            <a:xfrm>
              <a:off x="6436354" y="3950784"/>
              <a:ext cx="142784" cy="146430"/>
            </a:xfrm>
            <a:prstGeom prst="arc">
              <a:avLst>
                <a:gd name="adj1" fmla="val 10711921"/>
                <a:gd name="adj2" fmla="val 0"/>
              </a:avLst>
            </a:prstGeom>
            <a:ln w="95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cxnSp>
          <p:nvCxnSpPr>
            <p:cNvPr id="10" name="Straight Connector 9">
              <a:extLst>
                <a:ext uri="{FF2B5EF4-FFF2-40B4-BE49-F238E27FC236}">
                  <a16:creationId xmlns:a16="http://schemas.microsoft.com/office/drawing/2014/main" id="{3CC06B19-125C-499D-BC30-D04C85CB5354}"/>
                </a:ext>
              </a:extLst>
            </p:cNvPr>
            <p:cNvCxnSpPr>
              <a:stCxn id="352" idx="6"/>
            </p:cNvCxnSpPr>
            <p:nvPr/>
          </p:nvCxnSpPr>
          <p:spPr>
            <a:xfrm flipV="1">
              <a:off x="6842811" y="3979133"/>
              <a:ext cx="229229" cy="2159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3" name="Straight Connector 352">
              <a:extLst>
                <a:ext uri="{FF2B5EF4-FFF2-40B4-BE49-F238E27FC236}">
                  <a16:creationId xmlns:a16="http://schemas.microsoft.com/office/drawing/2014/main" id="{9C4467C0-3A1B-4D0D-860D-584720C75015}"/>
                </a:ext>
              </a:extLst>
            </p:cNvPr>
            <p:cNvCxnSpPr>
              <a:cxnSpLocks/>
              <a:endCxn id="7" idx="2"/>
            </p:cNvCxnSpPr>
            <p:nvPr/>
          </p:nvCxnSpPr>
          <p:spPr>
            <a:xfrm>
              <a:off x="5978535" y="3979133"/>
              <a:ext cx="195815" cy="2159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Moon 19">
              <a:extLst>
                <a:ext uri="{FF2B5EF4-FFF2-40B4-BE49-F238E27FC236}">
                  <a16:creationId xmlns:a16="http://schemas.microsoft.com/office/drawing/2014/main" id="{6278BF4D-B587-4C21-966F-5386D7C4403B}"/>
                </a:ext>
              </a:extLst>
            </p:cNvPr>
            <p:cNvSpPr/>
            <p:nvPr/>
          </p:nvSpPr>
          <p:spPr>
            <a:xfrm rot="5400000">
              <a:off x="6442867" y="3285467"/>
              <a:ext cx="151008" cy="736405"/>
            </a:xfrm>
            <a:prstGeom prst="mo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Parallelogram 20">
              <a:extLst>
                <a:ext uri="{FF2B5EF4-FFF2-40B4-BE49-F238E27FC236}">
                  <a16:creationId xmlns:a16="http://schemas.microsoft.com/office/drawing/2014/main" id="{1B04B668-CD97-4F5C-B6DD-6AEB2E0B42F9}"/>
                </a:ext>
              </a:extLst>
            </p:cNvPr>
            <p:cNvSpPr/>
            <p:nvPr/>
          </p:nvSpPr>
          <p:spPr>
            <a:xfrm>
              <a:off x="5978536" y="3545039"/>
              <a:ext cx="1093504" cy="88604"/>
            </a:xfrm>
            <a:prstGeom prst="parallelogram">
              <a:avLst>
                <a:gd name="adj" fmla="val 14755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3" name="Straight Connector 22">
              <a:extLst>
                <a:ext uri="{FF2B5EF4-FFF2-40B4-BE49-F238E27FC236}">
                  <a16:creationId xmlns:a16="http://schemas.microsoft.com/office/drawing/2014/main" id="{35168962-9D76-40E1-9364-572A919E4417}"/>
                </a:ext>
              </a:extLst>
            </p:cNvPr>
            <p:cNvCxnSpPr>
              <a:cxnSpLocks/>
              <a:stCxn id="21" idx="5"/>
            </p:cNvCxnSpPr>
            <p:nvPr/>
          </p:nvCxnSpPr>
          <p:spPr>
            <a:xfrm flipH="1">
              <a:off x="6038295" y="3589341"/>
              <a:ext cx="5609" cy="209616"/>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4" name="Straight Connector 353">
              <a:extLst>
                <a:ext uri="{FF2B5EF4-FFF2-40B4-BE49-F238E27FC236}">
                  <a16:creationId xmlns:a16="http://schemas.microsoft.com/office/drawing/2014/main" id="{50DC55D0-5617-48C7-B1B2-D97F5BF727A5}"/>
                </a:ext>
              </a:extLst>
            </p:cNvPr>
            <p:cNvCxnSpPr>
              <a:cxnSpLocks/>
              <a:stCxn id="21" idx="5"/>
            </p:cNvCxnSpPr>
            <p:nvPr/>
          </p:nvCxnSpPr>
          <p:spPr>
            <a:xfrm flipH="1">
              <a:off x="6010369" y="3589341"/>
              <a:ext cx="33535" cy="178296"/>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5" name="Straight Connector 354">
              <a:extLst>
                <a:ext uri="{FF2B5EF4-FFF2-40B4-BE49-F238E27FC236}">
                  <a16:creationId xmlns:a16="http://schemas.microsoft.com/office/drawing/2014/main" id="{FBFD7BD6-C3D3-4275-B0A6-0B75CBE9ADDB}"/>
                </a:ext>
              </a:extLst>
            </p:cNvPr>
            <p:cNvCxnSpPr>
              <a:cxnSpLocks/>
              <a:stCxn id="21" idx="5"/>
            </p:cNvCxnSpPr>
            <p:nvPr/>
          </p:nvCxnSpPr>
          <p:spPr>
            <a:xfrm>
              <a:off x="6043904" y="3589341"/>
              <a:ext cx="22817" cy="178296"/>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56" name="Group 355">
            <a:extLst>
              <a:ext uri="{FF2B5EF4-FFF2-40B4-BE49-F238E27FC236}">
                <a16:creationId xmlns:a16="http://schemas.microsoft.com/office/drawing/2014/main" id="{05DB026E-88F2-4E2C-8BDD-A1A7EB7E836D}"/>
              </a:ext>
            </a:extLst>
          </p:cNvPr>
          <p:cNvGrpSpPr/>
          <p:nvPr/>
        </p:nvGrpSpPr>
        <p:grpSpPr>
          <a:xfrm rot="21348053" flipH="1" flipV="1">
            <a:off x="2200056" y="3791833"/>
            <a:ext cx="441961" cy="701041"/>
            <a:chOff x="3658817" y="2592532"/>
            <a:chExt cx="441961" cy="701041"/>
          </a:xfrm>
        </p:grpSpPr>
        <p:sp>
          <p:nvSpPr>
            <p:cNvPr id="357" name="Block Arc 356">
              <a:extLst>
                <a:ext uri="{FF2B5EF4-FFF2-40B4-BE49-F238E27FC236}">
                  <a16:creationId xmlns:a16="http://schemas.microsoft.com/office/drawing/2014/main" id="{A561AAC2-975B-4465-9FF1-D29826F4C34C}"/>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358" name="Straight Connector 357">
              <a:extLst>
                <a:ext uri="{FF2B5EF4-FFF2-40B4-BE49-F238E27FC236}">
                  <a16:creationId xmlns:a16="http://schemas.microsoft.com/office/drawing/2014/main" id="{6124057E-6E09-40BD-8BAD-4D17445911C2}"/>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359" name="Group 358">
            <a:extLst>
              <a:ext uri="{FF2B5EF4-FFF2-40B4-BE49-F238E27FC236}">
                <a16:creationId xmlns:a16="http://schemas.microsoft.com/office/drawing/2014/main" id="{E1C1F5E8-2F8C-4EF3-8542-D60CE7A790BF}"/>
              </a:ext>
            </a:extLst>
          </p:cNvPr>
          <p:cNvGrpSpPr/>
          <p:nvPr/>
        </p:nvGrpSpPr>
        <p:grpSpPr>
          <a:xfrm rot="18047809" flipH="1" flipV="1">
            <a:off x="2383113" y="4810897"/>
            <a:ext cx="441961" cy="701041"/>
            <a:chOff x="3658817" y="2592532"/>
            <a:chExt cx="441961" cy="701041"/>
          </a:xfrm>
        </p:grpSpPr>
        <p:sp>
          <p:nvSpPr>
            <p:cNvPr id="360" name="Block Arc 359">
              <a:extLst>
                <a:ext uri="{FF2B5EF4-FFF2-40B4-BE49-F238E27FC236}">
                  <a16:creationId xmlns:a16="http://schemas.microsoft.com/office/drawing/2014/main" id="{93066080-7F92-4DAB-9A4C-FA7448A1CC03}"/>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361" name="Straight Connector 360">
              <a:extLst>
                <a:ext uri="{FF2B5EF4-FFF2-40B4-BE49-F238E27FC236}">
                  <a16:creationId xmlns:a16="http://schemas.microsoft.com/office/drawing/2014/main" id="{5F7934E1-8611-478B-8FBF-C54DDC591F9E}"/>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971398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CF07642-4BA6-4B55-89FA-CA135908DC32}"/>
              </a:ext>
            </a:extLst>
          </p:cNvPr>
          <p:cNvSpPr/>
          <p:nvPr/>
        </p:nvSpPr>
        <p:spPr>
          <a:xfrm>
            <a:off x="1737360" y="731520"/>
            <a:ext cx="5770880" cy="5761355"/>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98" name="Group 197">
            <a:extLst>
              <a:ext uri="{FF2B5EF4-FFF2-40B4-BE49-F238E27FC236}">
                <a16:creationId xmlns:a16="http://schemas.microsoft.com/office/drawing/2014/main" id="{E4672BD0-FAB0-482B-846B-1DA6F320C9BF}"/>
              </a:ext>
            </a:extLst>
          </p:cNvPr>
          <p:cNvGrpSpPr/>
          <p:nvPr/>
        </p:nvGrpSpPr>
        <p:grpSpPr>
          <a:xfrm>
            <a:off x="3906520" y="2866774"/>
            <a:ext cx="1432560" cy="1490845"/>
            <a:chOff x="1081261" y="2188271"/>
            <a:chExt cx="1432560" cy="1490845"/>
          </a:xfrm>
        </p:grpSpPr>
        <p:grpSp>
          <p:nvGrpSpPr>
            <p:cNvPr id="199" name="Group 198">
              <a:extLst>
                <a:ext uri="{FF2B5EF4-FFF2-40B4-BE49-F238E27FC236}">
                  <a16:creationId xmlns:a16="http://schemas.microsoft.com/office/drawing/2014/main" id="{A7079E55-9275-492C-ADC2-2BC63F9C6D7A}"/>
                </a:ext>
              </a:extLst>
            </p:cNvPr>
            <p:cNvGrpSpPr/>
            <p:nvPr/>
          </p:nvGrpSpPr>
          <p:grpSpPr>
            <a:xfrm>
              <a:off x="1081261" y="2188271"/>
              <a:ext cx="1432560" cy="1490845"/>
              <a:chOff x="3540375" y="2232660"/>
              <a:chExt cx="1432560" cy="1490845"/>
            </a:xfrm>
          </p:grpSpPr>
          <p:sp>
            <p:nvSpPr>
              <p:cNvPr id="205" name="Oval 204">
                <a:extLst>
                  <a:ext uri="{FF2B5EF4-FFF2-40B4-BE49-F238E27FC236}">
                    <a16:creationId xmlns:a16="http://schemas.microsoft.com/office/drawing/2014/main" id="{1E7B770C-65EA-4B58-BAB3-088FB49EF454}"/>
                  </a:ext>
                </a:extLst>
              </p:cNvPr>
              <p:cNvSpPr/>
              <p:nvPr/>
            </p:nvSpPr>
            <p:spPr>
              <a:xfrm>
                <a:off x="3710940" y="2428240"/>
                <a:ext cx="1080000" cy="1080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06" name="Group 205">
                <a:extLst>
                  <a:ext uri="{FF2B5EF4-FFF2-40B4-BE49-F238E27FC236}">
                    <a16:creationId xmlns:a16="http://schemas.microsoft.com/office/drawing/2014/main" id="{7CF4141F-95B5-4598-9DA1-767A98F50A35}"/>
                  </a:ext>
                </a:extLst>
              </p:cNvPr>
              <p:cNvGrpSpPr/>
              <p:nvPr/>
            </p:nvGrpSpPr>
            <p:grpSpPr>
              <a:xfrm>
                <a:off x="4196940" y="2232660"/>
                <a:ext cx="108000" cy="430530"/>
                <a:chOff x="4196940" y="2232660"/>
                <a:chExt cx="108000" cy="430530"/>
              </a:xfrm>
            </p:grpSpPr>
            <p:sp>
              <p:nvSpPr>
                <p:cNvPr id="228" name="Oval 227">
                  <a:extLst>
                    <a:ext uri="{FF2B5EF4-FFF2-40B4-BE49-F238E27FC236}">
                      <a16:creationId xmlns:a16="http://schemas.microsoft.com/office/drawing/2014/main" id="{5430F6F0-3390-4455-A7C2-3929D930EA54}"/>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29" name="Straight Connector 228">
                  <a:extLst>
                    <a:ext uri="{FF2B5EF4-FFF2-40B4-BE49-F238E27FC236}">
                      <a16:creationId xmlns:a16="http://schemas.microsoft.com/office/drawing/2014/main" id="{973AFBFE-C5E0-492B-96D6-5ADB03DBACD2}"/>
                    </a:ext>
                  </a:extLst>
                </p:cNvPr>
                <p:cNvCxnSpPr>
                  <a:cxnSpLocks/>
                  <a:stCxn id="228"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207" name="Group 206">
                <a:extLst>
                  <a:ext uri="{FF2B5EF4-FFF2-40B4-BE49-F238E27FC236}">
                    <a16:creationId xmlns:a16="http://schemas.microsoft.com/office/drawing/2014/main" id="{566875C3-25BA-4AE1-8FB3-4354FE1A93D2}"/>
                  </a:ext>
                </a:extLst>
              </p:cNvPr>
              <p:cNvGrpSpPr/>
              <p:nvPr/>
            </p:nvGrpSpPr>
            <p:grpSpPr>
              <a:xfrm rot="16200000">
                <a:off x="3701640" y="2752975"/>
                <a:ext cx="108000" cy="430530"/>
                <a:chOff x="4196940" y="2232660"/>
                <a:chExt cx="108000" cy="430530"/>
              </a:xfrm>
            </p:grpSpPr>
            <p:sp>
              <p:nvSpPr>
                <p:cNvPr id="226" name="Oval 225">
                  <a:extLst>
                    <a:ext uri="{FF2B5EF4-FFF2-40B4-BE49-F238E27FC236}">
                      <a16:creationId xmlns:a16="http://schemas.microsoft.com/office/drawing/2014/main" id="{25996230-4B91-41B3-9597-551619C633A1}"/>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27" name="Straight Connector 226">
                  <a:extLst>
                    <a:ext uri="{FF2B5EF4-FFF2-40B4-BE49-F238E27FC236}">
                      <a16:creationId xmlns:a16="http://schemas.microsoft.com/office/drawing/2014/main" id="{5AB967AA-CA36-4F87-B638-7581F80C0C5B}"/>
                    </a:ext>
                  </a:extLst>
                </p:cNvPr>
                <p:cNvCxnSpPr>
                  <a:cxnSpLocks/>
                  <a:stCxn id="226"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208" name="Group 207">
                <a:extLst>
                  <a:ext uri="{FF2B5EF4-FFF2-40B4-BE49-F238E27FC236}">
                    <a16:creationId xmlns:a16="http://schemas.microsoft.com/office/drawing/2014/main" id="{44D81E62-F537-4785-85D1-8006719A23B5}"/>
                  </a:ext>
                </a:extLst>
              </p:cNvPr>
              <p:cNvGrpSpPr/>
              <p:nvPr/>
            </p:nvGrpSpPr>
            <p:grpSpPr>
              <a:xfrm rot="5400000" flipH="1">
                <a:off x="4703670" y="2752975"/>
                <a:ext cx="108000" cy="430530"/>
                <a:chOff x="4196940" y="2232660"/>
                <a:chExt cx="108000" cy="430530"/>
              </a:xfrm>
            </p:grpSpPr>
            <p:sp>
              <p:nvSpPr>
                <p:cNvPr id="224" name="Oval 223">
                  <a:extLst>
                    <a:ext uri="{FF2B5EF4-FFF2-40B4-BE49-F238E27FC236}">
                      <a16:creationId xmlns:a16="http://schemas.microsoft.com/office/drawing/2014/main" id="{CA79B319-698E-4181-A0C9-8C2B439DD4C0}"/>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25" name="Straight Connector 224">
                  <a:extLst>
                    <a:ext uri="{FF2B5EF4-FFF2-40B4-BE49-F238E27FC236}">
                      <a16:creationId xmlns:a16="http://schemas.microsoft.com/office/drawing/2014/main" id="{025FE332-6069-4D72-AB2A-698632E84096}"/>
                    </a:ext>
                  </a:extLst>
                </p:cNvPr>
                <p:cNvCxnSpPr>
                  <a:cxnSpLocks/>
                  <a:stCxn id="224"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209" name="Group 208">
                <a:extLst>
                  <a:ext uri="{FF2B5EF4-FFF2-40B4-BE49-F238E27FC236}">
                    <a16:creationId xmlns:a16="http://schemas.microsoft.com/office/drawing/2014/main" id="{615AE6F7-CB0F-4074-89A5-91033F2D2F91}"/>
                  </a:ext>
                </a:extLst>
              </p:cNvPr>
              <p:cNvGrpSpPr/>
              <p:nvPr/>
            </p:nvGrpSpPr>
            <p:grpSpPr>
              <a:xfrm flipV="1">
                <a:off x="4196940" y="3292975"/>
                <a:ext cx="108000" cy="430530"/>
                <a:chOff x="4196940" y="2232660"/>
                <a:chExt cx="108000" cy="430530"/>
              </a:xfrm>
            </p:grpSpPr>
            <p:sp>
              <p:nvSpPr>
                <p:cNvPr id="222" name="Oval 221">
                  <a:extLst>
                    <a:ext uri="{FF2B5EF4-FFF2-40B4-BE49-F238E27FC236}">
                      <a16:creationId xmlns:a16="http://schemas.microsoft.com/office/drawing/2014/main" id="{82CAC36D-E967-4E94-AA87-0571756208EF}"/>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23" name="Straight Connector 222">
                  <a:extLst>
                    <a:ext uri="{FF2B5EF4-FFF2-40B4-BE49-F238E27FC236}">
                      <a16:creationId xmlns:a16="http://schemas.microsoft.com/office/drawing/2014/main" id="{03A7B0F7-F5C3-4CAC-B70C-CE17E3C1152A}"/>
                    </a:ext>
                  </a:extLst>
                </p:cNvPr>
                <p:cNvCxnSpPr>
                  <a:cxnSpLocks/>
                  <a:stCxn id="222"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210" name="Group 209">
                <a:extLst>
                  <a:ext uri="{FF2B5EF4-FFF2-40B4-BE49-F238E27FC236}">
                    <a16:creationId xmlns:a16="http://schemas.microsoft.com/office/drawing/2014/main" id="{B70CCECD-2673-4EB8-8CE5-BACDFCF6B24D}"/>
                  </a:ext>
                </a:extLst>
              </p:cNvPr>
              <p:cNvGrpSpPr/>
              <p:nvPr/>
            </p:nvGrpSpPr>
            <p:grpSpPr>
              <a:xfrm rot="2846889" flipH="1">
                <a:off x="4610065" y="2398331"/>
                <a:ext cx="108000" cy="430530"/>
                <a:chOff x="4196940" y="2232660"/>
                <a:chExt cx="108000" cy="430530"/>
              </a:xfrm>
            </p:grpSpPr>
            <p:sp>
              <p:nvSpPr>
                <p:cNvPr id="220" name="Oval 219">
                  <a:extLst>
                    <a:ext uri="{FF2B5EF4-FFF2-40B4-BE49-F238E27FC236}">
                      <a16:creationId xmlns:a16="http://schemas.microsoft.com/office/drawing/2014/main" id="{C231557A-C9BA-42B0-A742-6A8570B3A1D9}"/>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21" name="Straight Connector 220">
                  <a:extLst>
                    <a:ext uri="{FF2B5EF4-FFF2-40B4-BE49-F238E27FC236}">
                      <a16:creationId xmlns:a16="http://schemas.microsoft.com/office/drawing/2014/main" id="{DB919E19-1625-4CDC-A9B3-F2D351AE6DFC}"/>
                    </a:ext>
                  </a:extLst>
                </p:cNvPr>
                <p:cNvCxnSpPr>
                  <a:cxnSpLocks/>
                  <a:stCxn id="220"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211" name="Group 210">
                <a:extLst>
                  <a:ext uri="{FF2B5EF4-FFF2-40B4-BE49-F238E27FC236}">
                    <a16:creationId xmlns:a16="http://schemas.microsoft.com/office/drawing/2014/main" id="{F77598DF-8BB7-4EBB-9FF1-10D297912F49}"/>
                  </a:ext>
                </a:extLst>
              </p:cNvPr>
              <p:cNvGrpSpPr/>
              <p:nvPr/>
            </p:nvGrpSpPr>
            <p:grpSpPr>
              <a:xfrm rot="18753111">
                <a:off x="3783814" y="2385120"/>
                <a:ext cx="108000" cy="430530"/>
                <a:chOff x="4196940" y="2232660"/>
                <a:chExt cx="108000" cy="430530"/>
              </a:xfrm>
            </p:grpSpPr>
            <p:sp>
              <p:nvSpPr>
                <p:cNvPr id="218" name="Oval 217">
                  <a:extLst>
                    <a:ext uri="{FF2B5EF4-FFF2-40B4-BE49-F238E27FC236}">
                      <a16:creationId xmlns:a16="http://schemas.microsoft.com/office/drawing/2014/main" id="{AAB1EBE9-F801-4C4A-957D-223B3708AAA4}"/>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19" name="Straight Connector 218">
                  <a:extLst>
                    <a:ext uri="{FF2B5EF4-FFF2-40B4-BE49-F238E27FC236}">
                      <a16:creationId xmlns:a16="http://schemas.microsoft.com/office/drawing/2014/main" id="{5322BA74-4759-48F9-AF2C-47BADC8DF4F7}"/>
                    </a:ext>
                  </a:extLst>
                </p:cNvPr>
                <p:cNvCxnSpPr>
                  <a:cxnSpLocks/>
                  <a:stCxn id="218"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212" name="Group 211">
                <a:extLst>
                  <a:ext uri="{FF2B5EF4-FFF2-40B4-BE49-F238E27FC236}">
                    <a16:creationId xmlns:a16="http://schemas.microsoft.com/office/drawing/2014/main" id="{5034F6CC-4C23-48E5-A3E5-9A1BAC258C89}"/>
                  </a:ext>
                </a:extLst>
              </p:cNvPr>
              <p:cNvGrpSpPr/>
              <p:nvPr/>
            </p:nvGrpSpPr>
            <p:grpSpPr>
              <a:xfrm rot="18753111" flipH="1" flipV="1">
                <a:off x="4610064" y="3096103"/>
                <a:ext cx="108000" cy="430530"/>
                <a:chOff x="4196940" y="2232660"/>
                <a:chExt cx="108000" cy="430530"/>
              </a:xfrm>
            </p:grpSpPr>
            <p:sp>
              <p:nvSpPr>
                <p:cNvPr id="216" name="Oval 215">
                  <a:extLst>
                    <a:ext uri="{FF2B5EF4-FFF2-40B4-BE49-F238E27FC236}">
                      <a16:creationId xmlns:a16="http://schemas.microsoft.com/office/drawing/2014/main" id="{B810FFF1-0B53-454F-B5EB-20A62A0BEE46}"/>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17" name="Straight Connector 216">
                  <a:extLst>
                    <a:ext uri="{FF2B5EF4-FFF2-40B4-BE49-F238E27FC236}">
                      <a16:creationId xmlns:a16="http://schemas.microsoft.com/office/drawing/2014/main" id="{F5567F99-4F72-4DD3-A346-5C3B2C10D4BA}"/>
                    </a:ext>
                  </a:extLst>
                </p:cNvPr>
                <p:cNvCxnSpPr>
                  <a:cxnSpLocks/>
                  <a:stCxn id="216"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213" name="Group 212">
                <a:extLst>
                  <a:ext uri="{FF2B5EF4-FFF2-40B4-BE49-F238E27FC236}">
                    <a16:creationId xmlns:a16="http://schemas.microsoft.com/office/drawing/2014/main" id="{11CD93F0-4D9F-40F6-AD9E-C352C0374897}"/>
                  </a:ext>
                </a:extLst>
              </p:cNvPr>
              <p:cNvGrpSpPr/>
              <p:nvPr/>
            </p:nvGrpSpPr>
            <p:grpSpPr>
              <a:xfrm rot="2846889" flipV="1">
                <a:off x="3783813" y="3082892"/>
                <a:ext cx="108000" cy="430530"/>
                <a:chOff x="4196940" y="2232660"/>
                <a:chExt cx="108000" cy="430530"/>
              </a:xfrm>
            </p:grpSpPr>
            <p:sp>
              <p:nvSpPr>
                <p:cNvPr id="214" name="Oval 213">
                  <a:extLst>
                    <a:ext uri="{FF2B5EF4-FFF2-40B4-BE49-F238E27FC236}">
                      <a16:creationId xmlns:a16="http://schemas.microsoft.com/office/drawing/2014/main" id="{2DC0E80C-867C-4D2A-AFC4-D85ED1782A9B}"/>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15" name="Straight Connector 214">
                  <a:extLst>
                    <a:ext uri="{FF2B5EF4-FFF2-40B4-BE49-F238E27FC236}">
                      <a16:creationId xmlns:a16="http://schemas.microsoft.com/office/drawing/2014/main" id="{5670F83E-FF27-42B7-AE0A-C4301C301F18}"/>
                    </a:ext>
                  </a:extLst>
                </p:cNvPr>
                <p:cNvCxnSpPr>
                  <a:cxnSpLocks/>
                  <a:stCxn id="214"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sp>
          <p:nvSpPr>
            <p:cNvPr id="200" name="Chord 199">
              <a:extLst>
                <a:ext uri="{FF2B5EF4-FFF2-40B4-BE49-F238E27FC236}">
                  <a16:creationId xmlns:a16="http://schemas.microsoft.com/office/drawing/2014/main" id="{274EA81D-0AFD-4B6B-AF81-071725558258}"/>
                </a:ext>
              </a:extLst>
            </p:cNvPr>
            <p:cNvSpPr/>
            <p:nvPr/>
          </p:nvSpPr>
          <p:spPr>
            <a:xfrm rot="15841113">
              <a:off x="1875633" y="2655237"/>
              <a:ext cx="195309" cy="235857"/>
            </a:xfrm>
            <a:prstGeom prst="chord">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1" name="Chord 200">
              <a:extLst>
                <a:ext uri="{FF2B5EF4-FFF2-40B4-BE49-F238E27FC236}">
                  <a16:creationId xmlns:a16="http://schemas.microsoft.com/office/drawing/2014/main" id="{929DB69B-2373-4667-8B83-C3BD020583C9}"/>
                </a:ext>
              </a:extLst>
            </p:cNvPr>
            <p:cNvSpPr/>
            <p:nvPr/>
          </p:nvSpPr>
          <p:spPr>
            <a:xfrm rot="5758887" flipH="1">
              <a:off x="1480316" y="2655237"/>
              <a:ext cx="195309" cy="235857"/>
            </a:xfrm>
            <a:prstGeom prst="chord">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2" name="Moon 201">
              <a:extLst>
                <a:ext uri="{FF2B5EF4-FFF2-40B4-BE49-F238E27FC236}">
                  <a16:creationId xmlns:a16="http://schemas.microsoft.com/office/drawing/2014/main" id="{CC4ED803-43C3-4143-A141-8275ADA0534A}"/>
                </a:ext>
              </a:extLst>
            </p:cNvPr>
            <p:cNvSpPr/>
            <p:nvPr/>
          </p:nvSpPr>
          <p:spPr>
            <a:xfrm rot="16200000">
              <a:off x="1721470" y="2903791"/>
              <a:ext cx="151704" cy="589520"/>
            </a:xfrm>
            <a:prstGeom prst="moon">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03" name="Straight Connector 202">
              <a:extLst>
                <a:ext uri="{FF2B5EF4-FFF2-40B4-BE49-F238E27FC236}">
                  <a16:creationId xmlns:a16="http://schemas.microsoft.com/office/drawing/2014/main" id="{D9C39606-F2D9-4EA1-B229-AF8FE16A006E}"/>
                </a:ext>
              </a:extLst>
            </p:cNvPr>
            <p:cNvCxnSpPr>
              <a:cxnSpLocks/>
            </p:cNvCxnSpPr>
            <p:nvPr/>
          </p:nvCxnSpPr>
          <p:spPr>
            <a:xfrm>
              <a:off x="1577970" y="2577918"/>
              <a:ext cx="127464" cy="12365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4" name="Straight Connector 203">
              <a:extLst>
                <a:ext uri="{FF2B5EF4-FFF2-40B4-BE49-F238E27FC236}">
                  <a16:creationId xmlns:a16="http://schemas.microsoft.com/office/drawing/2014/main" id="{E4D2FF89-3C44-4D32-B6C7-CC95C8ECD4E4}"/>
                </a:ext>
              </a:extLst>
            </p:cNvPr>
            <p:cNvCxnSpPr>
              <a:cxnSpLocks/>
            </p:cNvCxnSpPr>
            <p:nvPr/>
          </p:nvCxnSpPr>
          <p:spPr>
            <a:xfrm flipH="1">
              <a:off x="1872247" y="2577918"/>
              <a:ext cx="127464" cy="12365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9" name="Group 8">
            <a:extLst>
              <a:ext uri="{FF2B5EF4-FFF2-40B4-BE49-F238E27FC236}">
                <a16:creationId xmlns:a16="http://schemas.microsoft.com/office/drawing/2014/main" id="{A9771E5D-E665-439C-8DD9-076E95FCD0ED}"/>
              </a:ext>
            </a:extLst>
          </p:cNvPr>
          <p:cNvGrpSpPr/>
          <p:nvPr/>
        </p:nvGrpSpPr>
        <p:grpSpPr>
          <a:xfrm>
            <a:off x="2676811" y="3149130"/>
            <a:ext cx="441961" cy="701041"/>
            <a:chOff x="3658817" y="2592532"/>
            <a:chExt cx="441961" cy="701041"/>
          </a:xfrm>
        </p:grpSpPr>
        <p:sp>
          <p:nvSpPr>
            <p:cNvPr id="6" name="Block Arc 5">
              <a:extLst>
                <a:ext uri="{FF2B5EF4-FFF2-40B4-BE49-F238E27FC236}">
                  <a16:creationId xmlns:a16="http://schemas.microsoft.com/office/drawing/2014/main" id="{7E1E8185-68B2-43E4-A9E8-FD2EF0FFAEC7}"/>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8" name="Straight Connector 7">
              <a:extLst>
                <a:ext uri="{FF2B5EF4-FFF2-40B4-BE49-F238E27FC236}">
                  <a16:creationId xmlns:a16="http://schemas.microsoft.com/office/drawing/2014/main" id="{FB4C01A4-E335-4383-9A77-818E3BBBDD19}"/>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34" name="Group 233">
            <a:extLst>
              <a:ext uri="{FF2B5EF4-FFF2-40B4-BE49-F238E27FC236}">
                <a16:creationId xmlns:a16="http://schemas.microsoft.com/office/drawing/2014/main" id="{5AB6EB3B-8CFB-4FE5-9C17-882EADB51145}"/>
              </a:ext>
            </a:extLst>
          </p:cNvPr>
          <p:cNvGrpSpPr/>
          <p:nvPr/>
        </p:nvGrpSpPr>
        <p:grpSpPr>
          <a:xfrm flipH="1">
            <a:off x="4172717" y="1991985"/>
            <a:ext cx="441961" cy="701041"/>
            <a:chOff x="3658817" y="2592532"/>
            <a:chExt cx="441961" cy="701041"/>
          </a:xfrm>
        </p:grpSpPr>
        <p:sp>
          <p:nvSpPr>
            <p:cNvPr id="235" name="Block Arc 234">
              <a:extLst>
                <a:ext uri="{FF2B5EF4-FFF2-40B4-BE49-F238E27FC236}">
                  <a16:creationId xmlns:a16="http://schemas.microsoft.com/office/drawing/2014/main" id="{8F9D9A20-081C-40B9-9670-E38EAFF15456}"/>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236" name="Straight Connector 235">
              <a:extLst>
                <a:ext uri="{FF2B5EF4-FFF2-40B4-BE49-F238E27FC236}">
                  <a16:creationId xmlns:a16="http://schemas.microsoft.com/office/drawing/2014/main" id="{3C3B0F08-2545-4AC6-A524-D04E7306F36D}"/>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37" name="Group 236">
            <a:extLst>
              <a:ext uri="{FF2B5EF4-FFF2-40B4-BE49-F238E27FC236}">
                <a16:creationId xmlns:a16="http://schemas.microsoft.com/office/drawing/2014/main" id="{0D3C747B-1028-487D-9863-B6412A7FD8FC}"/>
              </a:ext>
            </a:extLst>
          </p:cNvPr>
          <p:cNvGrpSpPr/>
          <p:nvPr/>
        </p:nvGrpSpPr>
        <p:grpSpPr>
          <a:xfrm rot="19293483" flipH="1">
            <a:off x="5078576" y="1839877"/>
            <a:ext cx="441961" cy="701041"/>
            <a:chOff x="3658817" y="2592532"/>
            <a:chExt cx="441961" cy="701041"/>
          </a:xfrm>
        </p:grpSpPr>
        <p:sp>
          <p:nvSpPr>
            <p:cNvPr id="238" name="Block Arc 237">
              <a:extLst>
                <a:ext uri="{FF2B5EF4-FFF2-40B4-BE49-F238E27FC236}">
                  <a16:creationId xmlns:a16="http://schemas.microsoft.com/office/drawing/2014/main" id="{5AA4A0C6-B007-4C34-9364-661A13E70162}"/>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239" name="Straight Connector 238">
              <a:extLst>
                <a:ext uri="{FF2B5EF4-FFF2-40B4-BE49-F238E27FC236}">
                  <a16:creationId xmlns:a16="http://schemas.microsoft.com/office/drawing/2014/main" id="{F504CD7B-3E88-4285-8594-0A838E814E0C}"/>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40" name="Group 239">
            <a:extLst>
              <a:ext uri="{FF2B5EF4-FFF2-40B4-BE49-F238E27FC236}">
                <a16:creationId xmlns:a16="http://schemas.microsoft.com/office/drawing/2014/main" id="{9224519F-99A0-4B49-845A-B2042389F18B}"/>
              </a:ext>
            </a:extLst>
          </p:cNvPr>
          <p:cNvGrpSpPr/>
          <p:nvPr/>
        </p:nvGrpSpPr>
        <p:grpSpPr>
          <a:xfrm rot="3205237" flipH="1">
            <a:off x="5249441" y="3216043"/>
            <a:ext cx="441961" cy="701041"/>
            <a:chOff x="3658817" y="2592532"/>
            <a:chExt cx="441961" cy="701041"/>
          </a:xfrm>
        </p:grpSpPr>
        <p:sp>
          <p:nvSpPr>
            <p:cNvPr id="241" name="Block Arc 240">
              <a:extLst>
                <a:ext uri="{FF2B5EF4-FFF2-40B4-BE49-F238E27FC236}">
                  <a16:creationId xmlns:a16="http://schemas.microsoft.com/office/drawing/2014/main" id="{5101324A-9055-4DC5-89C0-5C47D9D6DC7A}"/>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242" name="Straight Connector 241">
              <a:extLst>
                <a:ext uri="{FF2B5EF4-FFF2-40B4-BE49-F238E27FC236}">
                  <a16:creationId xmlns:a16="http://schemas.microsoft.com/office/drawing/2014/main" id="{CC125A4B-CED4-4F7E-B00D-F17E86D377C7}"/>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43" name="Group 242">
            <a:extLst>
              <a:ext uri="{FF2B5EF4-FFF2-40B4-BE49-F238E27FC236}">
                <a16:creationId xmlns:a16="http://schemas.microsoft.com/office/drawing/2014/main" id="{09FA7F27-51A8-44D3-8129-3FF9AC5076EF}"/>
              </a:ext>
            </a:extLst>
          </p:cNvPr>
          <p:cNvGrpSpPr/>
          <p:nvPr/>
        </p:nvGrpSpPr>
        <p:grpSpPr>
          <a:xfrm flipV="1">
            <a:off x="3651668" y="3794563"/>
            <a:ext cx="441961" cy="701041"/>
            <a:chOff x="3658817" y="2592532"/>
            <a:chExt cx="441961" cy="701041"/>
          </a:xfrm>
        </p:grpSpPr>
        <p:sp>
          <p:nvSpPr>
            <p:cNvPr id="244" name="Block Arc 243">
              <a:extLst>
                <a:ext uri="{FF2B5EF4-FFF2-40B4-BE49-F238E27FC236}">
                  <a16:creationId xmlns:a16="http://schemas.microsoft.com/office/drawing/2014/main" id="{F028D1F0-DA8D-4141-AF98-685DB259458A}"/>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245" name="Straight Connector 244">
              <a:extLst>
                <a:ext uri="{FF2B5EF4-FFF2-40B4-BE49-F238E27FC236}">
                  <a16:creationId xmlns:a16="http://schemas.microsoft.com/office/drawing/2014/main" id="{9FE4AFF5-D03A-4D37-8AD6-7DD2D0BE31AE}"/>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46" name="Group 245">
            <a:extLst>
              <a:ext uri="{FF2B5EF4-FFF2-40B4-BE49-F238E27FC236}">
                <a16:creationId xmlns:a16="http://schemas.microsoft.com/office/drawing/2014/main" id="{18832F6E-1FA2-4F85-A328-D9B851CE205E}"/>
              </a:ext>
            </a:extLst>
          </p:cNvPr>
          <p:cNvGrpSpPr/>
          <p:nvPr/>
        </p:nvGrpSpPr>
        <p:grpSpPr>
          <a:xfrm flipH="1" flipV="1">
            <a:off x="5001763" y="3888123"/>
            <a:ext cx="441961" cy="701041"/>
            <a:chOff x="3658817" y="2592532"/>
            <a:chExt cx="441961" cy="701041"/>
          </a:xfrm>
        </p:grpSpPr>
        <p:sp>
          <p:nvSpPr>
            <p:cNvPr id="247" name="Block Arc 246">
              <a:extLst>
                <a:ext uri="{FF2B5EF4-FFF2-40B4-BE49-F238E27FC236}">
                  <a16:creationId xmlns:a16="http://schemas.microsoft.com/office/drawing/2014/main" id="{72A7D23E-5EAE-482E-B83D-A0528F1D0CA2}"/>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248" name="Straight Connector 247">
              <a:extLst>
                <a:ext uri="{FF2B5EF4-FFF2-40B4-BE49-F238E27FC236}">
                  <a16:creationId xmlns:a16="http://schemas.microsoft.com/office/drawing/2014/main" id="{9CE8FC21-A8F4-4DF1-B911-9B5356B962CC}"/>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49" name="Group 248">
            <a:extLst>
              <a:ext uri="{FF2B5EF4-FFF2-40B4-BE49-F238E27FC236}">
                <a16:creationId xmlns:a16="http://schemas.microsoft.com/office/drawing/2014/main" id="{238AB68F-FDB8-4DF3-A021-5284C91DE71E}"/>
              </a:ext>
            </a:extLst>
          </p:cNvPr>
          <p:cNvGrpSpPr/>
          <p:nvPr/>
        </p:nvGrpSpPr>
        <p:grpSpPr>
          <a:xfrm rot="2306517" flipH="1" flipV="1">
            <a:off x="4360199" y="4142637"/>
            <a:ext cx="441961" cy="701041"/>
            <a:chOff x="3658817" y="2592532"/>
            <a:chExt cx="441961" cy="701041"/>
          </a:xfrm>
        </p:grpSpPr>
        <p:sp>
          <p:nvSpPr>
            <p:cNvPr id="250" name="Block Arc 249">
              <a:extLst>
                <a:ext uri="{FF2B5EF4-FFF2-40B4-BE49-F238E27FC236}">
                  <a16:creationId xmlns:a16="http://schemas.microsoft.com/office/drawing/2014/main" id="{03293520-C15E-42B4-A7B2-CCA9ACC03BA8}"/>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251" name="Straight Connector 250">
              <a:extLst>
                <a:ext uri="{FF2B5EF4-FFF2-40B4-BE49-F238E27FC236}">
                  <a16:creationId xmlns:a16="http://schemas.microsoft.com/office/drawing/2014/main" id="{B5ABFC76-8B8E-46FE-8184-0EDBC3C1462F}"/>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52" name="Group 251">
            <a:extLst>
              <a:ext uri="{FF2B5EF4-FFF2-40B4-BE49-F238E27FC236}">
                <a16:creationId xmlns:a16="http://schemas.microsoft.com/office/drawing/2014/main" id="{A28AF10C-012F-4D78-84E6-D6033603AFE2}"/>
              </a:ext>
            </a:extLst>
          </p:cNvPr>
          <p:cNvGrpSpPr/>
          <p:nvPr/>
        </p:nvGrpSpPr>
        <p:grpSpPr>
          <a:xfrm rot="3205237" flipV="1">
            <a:off x="3213893" y="1899105"/>
            <a:ext cx="441961" cy="701041"/>
            <a:chOff x="3658817" y="2592532"/>
            <a:chExt cx="441961" cy="701041"/>
          </a:xfrm>
        </p:grpSpPr>
        <p:sp>
          <p:nvSpPr>
            <p:cNvPr id="253" name="Block Arc 252">
              <a:extLst>
                <a:ext uri="{FF2B5EF4-FFF2-40B4-BE49-F238E27FC236}">
                  <a16:creationId xmlns:a16="http://schemas.microsoft.com/office/drawing/2014/main" id="{A37907B3-5CD2-42DC-8360-6953A4BEE7F6}"/>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254" name="Straight Connector 253">
              <a:extLst>
                <a:ext uri="{FF2B5EF4-FFF2-40B4-BE49-F238E27FC236}">
                  <a16:creationId xmlns:a16="http://schemas.microsoft.com/office/drawing/2014/main" id="{CCC1C638-F71A-4BB5-B75F-3334BB711D40}"/>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64" name="Group 63">
            <a:extLst>
              <a:ext uri="{FF2B5EF4-FFF2-40B4-BE49-F238E27FC236}">
                <a16:creationId xmlns:a16="http://schemas.microsoft.com/office/drawing/2014/main" id="{F0F8E217-B65C-4DC6-8826-7BBB649B9270}"/>
              </a:ext>
            </a:extLst>
          </p:cNvPr>
          <p:cNvGrpSpPr/>
          <p:nvPr/>
        </p:nvGrpSpPr>
        <p:grpSpPr>
          <a:xfrm flipH="1" flipV="1">
            <a:off x="4517204" y="2354572"/>
            <a:ext cx="441961" cy="701041"/>
            <a:chOff x="3658817" y="2592532"/>
            <a:chExt cx="441961" cy="701041"/>
          </a:xfrm>
        </p:grpSpPr>
        <p:sp>
          <p:nvSpPr>
            <p:cNvPr id="65" name="Block Arc 64">
              <a:extLst>
                <a:ext uri="{FF2B5EF4-FFF2-40B4-BE49-F238E27FC236}">
                  <a16:creationId xmlns:a16="http://schemas.microsoft.com/office/drawing/2014/main" id="{34FC8F5D-AB7B-4DE5-BD19-EE0935BE0F1B}"/>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66" name="Straight Connector 65">
              <a:extLst>
                <a:ext uri="{FF2B5EF4-FFF2-40B4-BE49-F238E27FC236}">
                  <a16:creationId xmlns:a16="http://schemas.microsoft.com/office/drawing/2014/main" id="{21FB24D4-C9BF-4D96-9B15-095E47D95D92}"/>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67" name="Group 66">
            <a:extLst>
              <a:ext uri="{FF2B5EF4-FFF2-40B4-BE49-F238E27FC236}">
                <a16:creationId xmlns:a16="http://schemas.microsoft.com/office/drawing/2014/main" id="{A4118205-E9CC-465C-B93E-081F5C03A564}"/>
              </a:ext>
            </a:extLst>
          </p:cNvPr>
          <p:cNvGrpSpPr/>
          <p:nvPr/>
        </p:nvGrpSpPr>
        <p:grpSpPr>
          <a:xfrm rot="2306517" flipH="1" flipV="1">
            <a:off x="5400102" y="2202464"/>
            <a:ext cx="441961" cy="701041"/>
            <a:chOff x="3658817" y="2592532"/>
            <a:chExt cx="441961" cy="701041"/>
          </a:xfrm>
        </p:grpSpPr>
        <p:sp>
          <p:nvSpPr>
            <p:cNvPr id="68" name="Block Arc 67">
              <a:extLst>
                <a:ext uri="{FF2B5EF4-FFF2-40B4-BE49-F238E27FC236}">
                  <a16:creationId xmlns:a16="http://schemas.microsoft.com/office/drawing/2014/main" id="{554183BC-0D69-4B12-A029-F7F417C3ECF7}"/>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69" name="Straight Connector 68">
              <a:extLst>
                <a:ext uri="{FF2B5EF4-FFF2-40B4-BE49-F238E27FC236}">
                  <a16:creationId xmlns:a16="http://schemas.microsoft.com/office/drawing/2014/main" id="{6021F111-8F3F-411D-AF47-D275DF1AEB37}"/>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73" name="Group 72">
            <a:extLst>
              <a:ext uri="{FF2B5EF4-FFF2-40B4-BE49-F238E27FC236}">
                <a16:creationId xmlns:a16="http://schemas.microsoft.com/office/drawing/2014/main" id="{E7491E6C-409B-4CF4-BB7F-44543481CBEB}"/>
              </a:ext>
            </a:extLst>
          </p:cNvPr>
          <p:cNvGrpSpPr/>
          <p:nvPr/>
        </p:nvGrpSpPr>
        <p:grpSpPr>
          <a:xfrm rot="19293483" flipH="1">
            <a:off x="4150087" y="5262511"/>
            <a:ext cx="441961" cy="701041"/>
            <a:chOff x="3658817" y="2592532"/>
            <a:chExt cx="441961" cy="701041"/>
          </a:xfrm>
        </p:grpSpPr>
        <p:sp>
          <p:nvSpPr>
            <p:cNvPr id="74" name="Block Arc 73">
              <a:extLst>
                <a:ext uri="{FF2B5EF4-FFF2-40B4-BE49-F238E27FC236}">
                  <a16:creationId xmlns:a16="http://schemas.microsoft.com/office/drawing/2014/main" id="{3E0D6CE7-9A38-48FB-B7B5-4603B3138901}"/>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75" name="Straight Connector 74">
              <a:extLst>
                <a:ext uri="{FF2B5EF4-FFF2-40B4-BE49-F238E27FC236}">
                  <a16:creationId xmlns:a16="http://schemas.microsoft.com/office/drawing/2014/main" id="{88A76417-0ADA-4579-93B7-1FA0918A88D8}"/>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76" name="Group 75">
            <a:extLst>
              <a:ext uri="{FF2B5EF4-FFF2-40B4-BE49-F238E27FC236}">
                <a16:creationId xmlns:a16="http://schemas.microsoft.com/office/drawing/2014/main" id="{A8BEA226-1F84-46DB-A40C-F69426399C53}"/>
              </a:ext>
            </a:extLst>
          </p:cNvPr>
          <p:cNvGrpSpPr/>
          <p:nvPr/>
        </p:nvGrpSpPr>
        <p:grpSpPr>
          <a:xfrm rot="18394763">
            <a:off x="3558380" y="2261692"/>
            <a:ext cx="441961" cy="701041"/>
            <a:chOff x="3658817" y="2592532"/>
            <a:chExt cx="441961" cy="701041"/>
          </a:xfrm>
        </p:grpSpPr>
        <p:sp>
          <p:nvSpPr>
            <p:cNvPr id="77" name="Block Arc 76">
              <a:extLst>
                <a:ext uri="{FF2B5EF4-FFF2-40B4-BE49-F238E27FC236}">
                  <a16:creationId xmlns:a16="http://schemas.microsoft.com/office/drawing/2014/main" id="{7DA0B05E-2933-43A2-B4BE-1478C1EC5BE4}"/>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78" name="Straight Connector 77">
              <a:extLst>
                <a:ext uri="{FF2B5EF4-FFF2-40B4-BE49-F238E27FC236}">
                  <a16:creationId xmlns:a16="http://schemas.microsoft.com/office/drawing/2014/main" id="{A957E43C-96B1-4A16-B61E-6EEAB836E045}"/>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79" name="Group 78">
            <a:extLst>
              <a:ext uri="{FF2B5EF4-FFF2-40B4-BE49-F238E27FC236}">
                <a16:creationId xmlns:a16="http://schemas.microsoft.com/office/drawing/2014/main" id="{E132F987-72F3-4687-AE8A-4D8844311F1F}"/>
              </a:ext>
            </a:extLst>
          </p:cNvPr>
          <p:cNvGrpSpPr/>
          <p:nvPr/>
        </p:nvGrpSpPr>
        <p:grpSpPr>
          <a:xfrm flipH="1">
            <a:off x="2633436" y="4045433"/>
            <a:ext cx="441961" cy="701041"/>
            <a:chOff x="3658817" y="2592532"/>
            <a:chExt cx="441961" cy="701041"/>
          </a:xfrm>
        </p:grpSpPr>
        <p:sp>
          <p:nvSpPr>
            <p:cNvPr id="80" name="Block Arc 79">
              <a:extLst>
                <a:ext uri="{FF2B5EF4-FFF2-40B4-BE49-F238E27FC236}">
                  <a16:creationId xmlns:a16="http://schemas.microsoft.com/office/drawing/2014/main" id="{624E9701-279D-468E-8062-321DBA054072}"/>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81" name="Straight Connector 80">
              <a:extLst>
                <a:ext uri="{FF2B5EF4-FFF2-40B4-BE49-F238E27FC236}">
                  <a16:creationId xmlns:a16="http://schemas.microsoft.com/office/drawing/2014/main" id="{F827387F-3873-4604-8DFB-61CD2C499713}"/>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82" name="Group 81">
            <a:extLst>
              <a:ext uri="{FF2B5EF4-FFF2-40B4-BE49-F238E27FC236}">
                <a16:creationId xmlns:a16="http://schemas.microsoft.com/office/drawing/2014/main" id="{44C0C9DA-FBF2-451D-836E-EF7DDE5DA6B7}"/>
              </a:ext>
            </a:extLst>
          </p:cNvPr>
          <p:cNvGrpSpPr/>
          <p:nvPr/>
        </p:nvGrpSpPr>
        <p:grpSpPr>
          <a:xfrm flipV="1">
            <a:off x="6544587" y="3971027"/>
            <a:ext cx="441961" cy="701041"/>
            <a:chOff x="3658817" y="2592532"/>
            <a:chExt cx="441961" cy="701041"/>
          </a:xfrm>
        </p:grpSpPr>
        <p:sp>
          <p:nvSpPr>
            <p:cNvPr id="83" name="Block Arc 82">
              <a:extLst>
                <a:ext uri="{FF2B5EF4-FFF2-40B4-BE49-F238E27FC236}">
                  <a16:creationId xmlns:a16="http://schemas.microsoft.com/office/drawing/2014/main" id="{EC05AE38-9ABA-43D1-B9AB-1FBC5469A723}"/>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84" name="Straight Connector 83">
              <a:extLst>
                <a:ext uri="{FF2B5EF4-FFF2-40B4-BE49-F238E27FC236}">
                  <a16:creationId xmlns:a16="http://schemas.microsoft.com/office/drawing/2014/main" id="{A7FFF9AE-8388-41BB-8668-D571E2201166}"/>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85" name="Group 84">
            <a:extLst>
              <a:ext uri="{FF2B5EF4-FFF2-40B4-BE49-F238E27FC236}">
                <a16:creationId xmlns:a16="http://schemas.microsoft.com/office/drawing/2014/main" id="{3397B88F-4028-4255-9E5B-97E475A2BB90}"/>
              </a:ext>
            </a:extLst>
          </p:cNvPr>
          <p:cNvGrpSpPr/>
          <p:nvPr/>
        </p:nvGrpSpPr>
        <p:grpSpPr>
          <a:xfrm>
            <a:off x="2057400" y="3699894"/>
            <a:ext cx="1432560" cy="1490845"/>
            <a:chOff x="1081261" y="2188271"/>
            <a:chExt cx="1432560" cy="1490845"/>
          </a:xfrm>
        </p:grpSpPr>
        <p:grpSp>
          <p:nvGrpSpPr>
            <p:cNvPr id="86" name="Group 85">
              <a:extLst>
                <a:ext uri="{FF2B5EF4-FFF2-40B4-BE49-F238E27FC236}">
                  <a16:creationId xmlns:a16="http://schemas.microsoft.com/office/drawing/2014/main" id="{BA35BB59-F54F-450B-9140-7BF992346FE8}"/>
                </a:ext>
              </a:extLst>
            </p:cNvPr>
            <p:cNvGrpSpPr/>
            <p:nvPr/>
          </p:nvGrpSpPr>
          <p:grpSpPr>
            <a:xfrm>
              <a:off x="1081261" y="2188271"/>
              <a:ext cx="1432560" cy="1490845"/>
              <a:chOff x="3540375" y="2232660"/>
              <a:chExt cx="1432560" cy="1490845"/>
            </a:xfrm>
          </p:grpSpPr>
          <p:sp>
            <p:nvSpPr>
              <p:cNvPr id="92" name="Oval 91">
                <a:extLst>
                  <a:ext uri="{FF2B5EF4-FFF2-40B4-BE49-F238E27FC236}">
                    <a16:creationId xmlns:a16="http://schemas.microsoft.com/office/drawing/2014/main" id="{DE957BC6-D8E0-4FCC-BAC1-40A6655D9E75}"/>
                  </a:ext>
                </a:extLst>
              </p:cNvPr>
              <p:cNvSpPr/>
              <p:nvPr/>
            </p:nvSpPr>
            <p:spPr>
              <a:xfrm>
                <a:off x="3710940" y="2428240"/>
                <a:ext cx="1080000" cy="1080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93" name="Group 92">
                <a:extLst>
                  <a:ext uri="{FF2B5EF4-FFF2-40B4-BE49-F238E27FC236}">
                    <a16:creationId xmlns:a16="http://schemas.microsoft.com/office/drawing/2014/main" id="{56D8457B-A673-4B66-A1C6-FA09B0657836}"/>
                  </a:ext>
                </a:extLst>
              </p:cNvPr>
              <p:cNvGrpSpPr/>
              <p:nvPr/>
            </p:nvGrpSpPr>
            <p:grpSpPr>
              <a:xfrm>
                <a:off x="4196940" y="2232660"/>
                <a:ext cx="108000" cy="430530"/>
                <a:chOff x="4196940" y="2232660"/>
                <a:chExt cx="108000" cy="430530"/>
              </a:xfrm>
            </p:grpSpPr>
            <p:sp>
              <p:nvSpPr>
                <p:cNvPr id="115" name="Oval 114">
                  <a:extLst>
                    <a:ext uri="{FF2B5EF4-FFF2-40B4-BE49-F238E27FC236}">
                      <a16:creationId xmlns:a16="http://schemas.microsoft.com/office/drawing/2014/main" id="{A63620CE-0DCD-4C2F-812C-F7A97197F72C}"/>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16" name="Straight Connector 115">
                  <a:extLst>
                    <a:ext uri="{FF2B5EF4-FFF2-40B4-BE49-F238E27FC236}">
                      <a16:creationId xmlns:a16="http://schemas.microsoft.com/office/drawing/2014/main" id="{B0E3466E-62E1-4079-859A-298DA5B35F8C}"/>
                    </a:ext>
                  </a:extLst>
                </p:cNvPr>
                <p:cNvCxnSpPr>
                  <a:cxnSpLocks/>
                  <a:stCxn id="115"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94" name="Group 93">
                <a:extLst>
                  <a:ext uri="{FF2B5EF4-FFF2-40B4-BE49-F238E27FC236}">
                    <a16:creationId xmlns:a16="http://schemas.microsoft.com/office/drawing/2014/main" id="{45F6D9D2-ACE7-4D6F-B2FC-5B2FAF43EDC9}"/>
                  </a:ext>
                </a:extLst>
              </p:cNvPr>
              <p:cNvGrpSpPr/>
              <p:nvPr/>
            </p:nvGrpSpPr>
            <p:grpSpPr>
              <a:xfrm rot="16200000">
                <a:off x="3701640" y="2752975"/>
                <a:ext cx="108000" cy="430530"/>
                <a:chOff x="4196940" y="2232660"/>
                <a:chExt cx="108000" cy="430530"/>
              </a:xfrm>
            </p:grpSpPr>
            <p:sp>
              <p:nvSpPr>
                <p:cNvPr id="113" name="Oval 112">
                  <a:extLst>
                    <a:ext uri="{FF2B5EF4-FFF2-40B4-BE49-F238E27FC236}">
                      <a16:creationId xmlns:a16="http://schemas.microsoft.com/office/drawing/2014/main" id="{3D7F6552-9CEA-4B7B-9276-7465E17785EF}"/>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14" name="Straight Connector 113">
                  <a:extLst>
                    <a:ext uri="{FF2B5EF4-FFF2-40B4-BE49-F238E27FC236}">
                      <a16:creationId xmlns:a16="http://schemas.microsoft.com/office/drawing/2014/main" id="{AC540250-1AF3-4C17-BBF7-6093569D95D4}"/>
                    </a:ext>
                  </a:extLst>
                </p:cNvPr>
                <p:cNvCxnSpPr>
                  <a:cxnSpLocks/>
                  <a:stCxn id="113"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95" name="Group 94">
                <a:extLst>
                  <a:ext uri="{FF2B5EF4-FFF2-40B4-BE49-F238E27FC236}">
                    <a16:creationId xmlns:a16="http://schemas.microsoft.com/office/drawing/2014/main" id="{30ED7E45-F756-46F5-87A4-1A6B6CBFC8E2}"/>
                  </a:ext>
                </a:extLst>
              </p:cNvPr>
              <p:cNvGrpSpPr/>
              <p:nvPr/>
            </p:nvGrpSpPr>
            <p:grpSpPr>
              <a:xfrm rot="5400000" flipH="1">
                <a:off x="4703670" y="2752975"/>
                <a:ext cx="108000" cy="430530"/>
                <a:chOff x="4196940" y="2232660"/>
                <a:chExt cx="108000" cy="430530"/>
              </a:xfrm>
            </p:grpSpPr>
            <p:sp>
              <p:nvSpPr>
                <p:cNvPr id="111" name="Oval 110">
                  <a:extLst>
                    <a:ext uri="{FF2B5EF4-FFF2-40B4-BE49-F238E27FC236}">
                      <a16:creationId xmlns:a16="http://schemas.microsoft.com/office/drawing/2014/main" id="{090899E4-D9D2-48D9-916F-2E8EB1BE5CD0}"/>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12" name="Straight Connector 111">
                  <a:extLst>
                    <a:ext uri="{FF2B5EF4-FFF2-40B4-BE49-F238E27FC236}">
                      <a16:creationId xmlns:a16="http://schemas.microsoft.com/office/drawing/2014/main" id="{417A6C0F-121A-4B93-82FA-3146659F49CB}"/>
                    </a:ext>
                  </a:extLst>
                </p:cNvPr>
                <p:cNvCxnSpPr>
                  <a:cxnSpLocks/>
                  <a:stCxn id="111"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96" name="Group 95">
                <a:extLst>
                  <a:ext uri="{FF2B5EF4-FFF2-40B4-BE49-F238E27FC236}">
                    <a16:creationId xmlns:a16="http://schemas.microsoft.com/office/drawing/2014/main" id="{484F1651-9CD7-47BC-8639-2844F67C3BDD}"/>
                  </a:ext>
                </a:extLst>
              </p:cNvPr>
              <p:cNvGrpSpPr/>
              <p:nvPr/>
            </p:nvGrpSpPr>
            <p:grpSpPr>
              <a:xfrm flipV="1">
                <a:off x="4196940" y="3292975"/>
                <a:ext cx="108000" cy="430530"/>
                <a:chOff x="4196940" y="2232660"/>
                <a:chExt cx="108000" cy="430530"/>
              </a:xfrm>
            </p:grpSpPr>
            <p:sp>
              <p:nvSpPr>
                <p:cNvPr id="109" name="Oval 108">
                  <a:extLst>
                    <a:ext uri="{FF2B5EF4-FFF2-40B4-BE49-F238E27FC236}">
                      <a16:creationId xmlns:a16="http://schemas.microsoft.com/office/drawing/2014/main" id="{F1E97619-6043-4175-A6EC-22EA0D51850D}"/>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10" name="Straight Connector 109">
                  <a:extLst>
                    <a:ext uri="{FF2B5EF4-FFF2-40B4-BE49-F238E27FC236}">
                      <a16:creationId xmlns:a16="http://schemas.microsoft.com/office/drawing/2014/main" id="{3E4196E9-86A3-4ECB-830F-B80CD52D8D58}"/>
                    </a:ext>
                  </a:extLst>
                </p:cNvPr>
                <p:cNvCxnSpPr>
                  <a:cxnSpLocks/>
                  <a:stCxn id="109"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97" name="Group 96">
                <a:extLst>
                  <a:ext uri="{FF2B5EF4-FFF2-40B4-BE49-F238E27FC236}">
                    <a16:creationId xmlns:a16="http://schemas.microsoft.com/office/drawing/2014/main" id="{0FC3B11B-9055-4887-AF6E-C4462B05DA81}"/>
                  </a:ext>
                </a:extLst>
              </p:cNvPr>
              <p:cNvGrpSpPr/>
              <p:nvPr/>
            </p:nvGrpSpPr>
            <p:grpSpPr>
              <a:xfrm rot="2846889" flipH="1">
                <a:off x="4610065" y="2398331"/>
                <a:ext cx="108000" cy="430530"/>
                <a:chOff x="4196940" y="2232660"/>
                <a:chExt cx="108000" cy="430530"/>
              </a:xfrm>
            </p:grpSpPr>
            <p:sp>
              <p:nvSpPr>
                <p:cNvPr id="107" name="Oval 106">
                  <a:extLst>
                    <a:ext uri="{FF2B5EF4-FFF2-40B4-BE49-F238E27FC236}">
                      <a16:creationId xmlns:a16="http://schemas.microsoft.com/office/drawing/2014/main" id="{FC7D23D8-3497-4E87-9362-3396ABB5C1BE}"/>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8" name="Straight Connector 107">
                  <a:extLst>
                    <a:ext uri="{FF2B5EF4-FFF2-40B4-BE49-F238E27FC236}">
                      <a16:creationId xmlns:a16="http://schemas.microsoft.com/office/drawing/2014/main" id="{CD6B405D-2884-47EA-8B02-0887F2FD059E}"/>
                    </a:ext>
                  </a:extLst>
                </p:cNvPr>
                <p:cNvCxnSpPr>
                  <a:cxnSpLocks/>
                  <a:stCxn id="107"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98" name="Group 97">
                <a:extLst>
                  <a:ext uri="{FF2B5EF4-FFF2-40B4-BE49-F238E27FC236}">
                    <a16:creationId xmlns:a16="http://schemas.microsoft.com/office/drawing/2014/main" id="{84A5687D-6E62-45F9-A3D6-1EBA85FC82D2}"/>
                  </a:ext>
                </a:extLst>
              </p:cNvPr>
              <p:cNvGrpSpPr/>
              <p:nvPr/>
            </p:nvGrpSpPr>
            <p:grpSpPr>
              <a:xfrm rot="18753111">
                <a:off x="3783814" y="2385120"/>
                <a:ext cx="108000" cy="430530"/>
                <a:chOff x="4196940" y="2232660"/>
                <a:chExt cx="108000" cy="430530"/>
              </a:xfrm>
            </p:grpSpPr>
            <p:sp>
              <p:nvSpPr>
                <p:cNvPr id="105" name="Oval 104">
                  <a:extLst>
                    <a:ext uri="{FF2B5EF4-FFF2-40B4-BE49-F238E27FC236}">
                      <a16:creationId xmlns:a16="http://schemas.microsoft.com/office/drawing/2014/main" id="{BB070A9B-4476-4B7A-9462-637842478545}"/>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6" name="Straight Connector 105">
                  <a:extLst>
                    <a:ext uri="{FF2B5EF4-FFF2-40B4-BE49-F238E27FC236}">
                      <a16:creationId xmlns:a16="http://schemas.microsoft.com/office/drawing/2014/main" id="{73E32957-C382-428D-BBC0-A9791068C3AB}"/>
                    </a:ext>
                  </a:extLst>
                </p:cNvPr>
                <p:cNvCxnSpPr>
                  <a:cxnSpLocks/>
                  <a:stCxn id="105"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99" name="Group 98">
                <a:extLst>
                  <a:ext uri="{FF2B5EF4-FFF2-40B4-BE49-F238E27FC236}">
                    <a16:creationId xmlns:a16="http://schemas.microsoft.com/office/drawing/2014/main" id="{8E67C9C1-663B-4CE8-8B36-E95126A4A125}"/>
                  </a:ext>
                </a:extLst>
              </p:cNvPr>
              <p:cNvGrpSpPr/>
              <p:nvPr/>
            </p:nvGrpSpPr>
            <p:grpSpPr>
              <a:xfrm rot="18753111" flipH="1" flipV="1">
                <a:off x="4610064" y="3096103"/>
                <a:ext cx="108000" cy="430530"/>
                <a:chOff x="4196940" y="2232660"/>
                <a:chExt cx="108000" cy="430530"/>
              </a:xfrm>
            </p:grpSpPr>
            <p:sp>
              <p:nvSpPr>
                <p:cNvPr id="103" name="Oval 102">
                  <a:extLst>
                    <a:ext uri="{FF2B5EF4-FFF2-40B4-BE49-F238E27FC236}">
                      <a16:creationId xmlns:a16="http://schemas.microsoft.com/office/drawing/2014/main" id="{55AEE4FC-3CBD-4086-84CF-BB825D518D79}"/>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4" name="Straight Connector 103">
                  <a:extLst>
                    <a:ext uri="{FF2B5EF4-FFF2-40B4-BE49-F238E27FC236}">
                      <a16:creationId xmlns:a16="http://schemas.microsoft.com/office/drawing/2014/main" id="{EE028229-7DDD-4BE6-92B1-59F51EA85D5D}"/>
                    </a:ext>
                  </a:extLst>
                </p:cNvPr>
                <p:cNvCxnSpPr>
                  <a:cxnSpLocks/>
                  <a:stCxn id="103"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100" name="Group 99">
                <a:extLst>
                  <a:ext uri="{FF2B5EF4-FFF2-40B4-BE49-F238E27FC236}">
                    <a16:creationId xmlns:a16="http://schemas.microsoft.com/office/drawing/2014/main" id="{C1B3622C-6FA6-4458-90FE-BFD17B60F383}"/>
                  </a:ext>
                </a:extLst>
              </p:cNvPr>
              <p:cNvGrpSpPr/>
              <p:nvPr/>
            </p:nvGrpSpPr>
            <p:grpSpPr>
              <a:xfrm rot="2846889" flipV="1">
                <a:off x="3783813" y="3082892"/>
                <a:ext cx="108000" cy="430530"/>
                <a:chOff x="4196940" y="2232660"/>
                <a:chExt cx="108000" cy="430530"/>
              </a:xfrm>
            </p:grpSpPr>
            <p:sp>
              <p:nvSpPr>
                <p:cNvPr id="101" name="Oval 100">
                  <a:extLst>
                    <a:ext uri="{FF2B5EF4-FFF2-40B4-BE49-F238E27FC236}">
                      <a16:creationId xmlns:a16="http://schemas.microsoft.com/office/drawing/2014/main" id="{1E4CB6CD-E033-4044-98F8-09325A9D847A}"/>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2" name="Straight Connector 101">
                  <a:extLst>
                    <a:ext uri="{FF2B5EF4-FFF2-40B4-BE49-F238E27FC236}">
                      <a16:creationId xmlns:a16="http://schemas.microsoft.com/office/drawing/2014/main" id="{01569734-C0F4-4471-AC48-1C33597FC622}"/>
                    </a:ext>
                  </a:extLst>
                </p:cNvPr>
                <p:cNvCxnSpPr>
                  <a:cxnSpLocks/>
                  <a:stCxn id="101"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sp>
          <p:nvSpPr>
            <p:cNvPr id="87" name="Chord 86">
              <a:extLst>
                <a:ext uri="{FF2B5EF4-FFF2-40B4-BE49-F238E27FC236}">
                  <a16:creationId xmlns:a16="http://schemas.microsoft.com/office/drawing/2014/main" id="{46CF22C9-24CF-4714-B688-632391941AAC}"/>
                </a:ext>
              </a:extLst>
            </p:cNvPr>
            <p:cNvSpPr/>
            <p:nvPr/>
          </p:nvSpPr>
          <p:spPr>
            <a:xfrm rot="15841113">
              <a:off x="1875633" y="2655237"/>
              <a:ext cx="195309" cy="235857"/>
            </a:xfrm>
            <a:prstGeom prst="chord">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8" name="Chord 87">
              <a:extLst>
                <a:ext uri="{FF2B5EF4-FFF2-40B4-BE49-F238E27FC236}">
                  <a16:creationId xmlns:a16="http://schemas.microsoft.com/office/drawing/2014/main" id="{D9709E19-A69B-416E-8530-75B9081242D4}"/>
                </a:ext>
              </a:extLst>
            </p:cNvPr>
            <p:cNvSpPr/>
            <p:nvPr/>
          </p:nvSpPr>
          <p:spPr>
            <a:xfrm rot="5758887" flipH="1">
              <a:off x="1480316" y="2655237"/>
              <a:ext cx="195309" cy="235857"/>
            </a:xfrm>
            <a:prstGeom prst="chord">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9" name="Moon 88">
              <a:extLst>
                <a:ext uri="{FF2B5EF4-FFF2-40B4-BE49-F238E27FC236}">
                  <a16:creationId xmlns:a16="http://schemas.microsoft.com/office/drawing/2014/main" id="{411874AF-68E1-4163-8091-681C487B3F16}"/>
                </a:ext>
              </a:extLst>
            </p:cNvPr>
            <p:cNvSpPr/>
            <p:nvPr/>
          </p:nvSpPr>
          <p:spPr>
            <a:xfrm rot="16200000">
              <a:off x="1721470" y="2903791"/>
              <a:ext cx="151704" cy="589520"/>
            </a:xfrm>
            <a:prstGeom prst="moon">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0" name="Straight Connector 89">
              <a:extLst>
                <a:ext uri="{FF2B5EF4-FFF2-40B4-BE49-F238E27FC236}">
                  <a16:creationId xmlns:a16="http://schemas.microsoft.com/office/drawing/2014/main" id="{0046C2D9-5008-42F5-82B0-58EEBD76EC9A}"/>
                </a:ext>
              </a:extLst>
            </p:cNvPr>
            <p:cNvCxnSpPr>
              <a:cxnSpLocks/>
            </p:cNvCxnSpPr>
            <p:nvPr/>
          </p:nvCxnSpPr>
          <p:spPr>
            <a:xfrm>
              <a:off x="1577970" y="2577918"/>
              <a:ext cx="127464" cy="12365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DD37F4E4-E265-41C8-9EE2-E0E78CA10400}"/>
                </a:ext>
              </a:extLst>
            </p:cNvPr>
            <p:cNvCxnSpPr>
              <a:cxnSpLocks/>
            </p:cNvCxnSpPr>
            <p:nvPr/>
          </p:nvCxnSpPr>
          <p:spPr>
            <a:xfrm flipH="1">
              <a:off x="1872247" y="2577918"/>
              <a:ext cx="127464" cy="12365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17" name="Group 116">
            <a:extLst>
              <a:ext uri="{FF2B5EF4-FFF2-40B4-BE49-F238E27FC236}">
                <a16:creationId xmlns:a16="http://schemas.microsoft.com/office/drawing/2014/main" id="{40869264-001C-48F5-B89C-AF6F36C5D87B}"/>
              </a:ext>
            </a:extLst>
          </p:cNvPr>
          <p:cNvGrpSpPr/>
          <p:nvPr/>
        </p:nvGrpSpPr>
        <p:grpSpPr>
          <a:xfrm>
            <a:off x="3439070" y="4626395"/>
            <a:ext cx="1432560" cy="1490845"/>
            <a:chOff x="1081261" y="2188271"/>
            <a:chExt cx="1432560" cy="1490845"/>
          </a:xfrm>
        </p:grpSpPr>
        <p:grpSp>
          <p:nvGrpSpPr>
            <p:cNvPr id="118" name="Group 117">
              <a:extLst>
                <a:ext uri="{FF2B5EF4-FFF2-40B4-BE49-F238E27FC236}">
                  <a16:creationId xmlns:a16="http://schemas.microsoft.com/office/drawing/2014/main" id="{9167B9F3-9B77-45C6-96C3-11A2EF86DA0E}"/>
                </a:ext>
              </a:extLst>
            </p:cNvPr>
            <p:cNvGrpSpPr/>
            <p:nvPr/>
          </p:nvGrpSpPr>
          <p:grpSpPr>
            <a:xfrm>
              <a:off x="1081261" y="2188271"/>
              <a:ext cx="1432560" cy="1490845"/>
              <a:chOff x="3540375" y="2232660"/>
              <a:chExt cx="1432560" cy="1490845"/>
            </a:xfrm>
          </p:grpSpPr>
          <p:sp>
            <p:nvSpPr>
              <p:cNvPr id="124" name="Oval 123">
                <a:extLst>
                  <a:ext uri="{FF2B5EF4-FFF2-40B4-BE49-F238E27FC236}">
                    <a16:creationId xmlns:a16="http://schemas.microsoft.com/office/drawing/2014/main" id="{BC46A64C-E8CD-4065-AB37-8F551ADE0430}"/>
                  </a:ext>
                </a:extLst>
              </p:cNvPr>
              <p:cNvSpPr/>
              <p:nvPr/>
            </p:nvSpPr>
            <p:spPr>
              <a:xfrm>
                <a:off x="3710940" y="2428240"/>
                <a:ext cx="1080000" cy="1080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25" name="Group 124">
                <a:extLst>
                  <a:ext uri="{FF2B5EF4-FFF2-40B4-BE49-F238E27FC236}">
                    <a16:creationId xmlns:a16="http://schemas.microsoft.com/office/drawing/2014/main" id="{4CE5DCC8-D8CC-42CF-BEB3-484CD846FBBE}"/>
                  </a:ext>
                </a:extLst>
              </p:cNvPr>
              <p:cNvGrpSpPr/>
              <p:nvPr/>
            </p:nvGrpSpPr>
            <p:grpSpPr>
              <a:xfrm>
                <a:off x="4196940" y="2232660"/>
                <a:ext cx="108000" cy="430530"/>
                <a:chOff x="4196940" y="2232660"/>
                <a:chExt cx="108000" cy="430530"/>
              </a:xfrm>
            </p:grpSpPr>
            <p:sp>
              <p:nvSpPr>
                <p:cNvPr id="147" name="Oval 146">
                  <a:extLst>
                    <a:ext uri="{FF2B5EF4-FFF2-40B4-BE49-F238E27FC236}">
                      <a16:creationId xmlns:a16="http://schemas.microsoft.com/office/drawing/2014/main" id="{77246C82-58CA-4AAC-AA32-E11416DBEA42}"/>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8" name="Straight Connector 147">
                  <a:extLst>
                    <a:ext uri="{FF2B5EF4-FFF2-40B4-BE49-F238E27FC236}">
                      <a16:creationId xmlns:a16="http://schemas.microsoft.com/office/drawing/2014/main" id="{6024303C-0F28-4A17-985B-3446E0E7859E}"/>
                    </a:ext>
                  </a:extLst>
                </p:cNvPr>
                <p:cNvCxnSpPr>
                  <a:cxnSpLocks/>
                  <a:stCxn id="147"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126" name="Group 125">
                <a:extLst>
                  <a:ext uri="{FF2B5EF4-FFF2-40B4-BE49-F238E27FC236}">
                    <a16:creationId xmlns:a16="http://schemas.microsoft.com/office/drawing/2014/main" id="{0B46C6CF-8821-4066-8FA9-638630A8BEF2}"/>
                  </a:ext>
                </a:extLst>
              </p:cNvPr>
              <p:cNvGrpSpPr/>
              <p:nvPr/>
            </p:nvGrpSpPr>
            <p:grpSpPr>
              <a:xfrm rot="16200000">
                <a:off x="3701640" y="2752975"/>
                <a:ext cx="108000" cy="430530"/>
                <a:chOff x="4196940" y="2232660"/>
                <a:chExt cx="108000" cy="430530"/>
              </a:xfrm>
            </p:grpSpPr>
            <p:sp>
              <p:nvSpPr>
                <p:cNvPr id="145" name="Oval 144">
                  <a:extLst>
                    <a:ext uri="{FF2B5EF4-FFF2-40B4-BE49-F238E27FC236}">
                      <a16:creationId xmlns:a16="http://schemas.microsoft.com/office/drawing/2014/main" id="{873FD331-C5D4-4DDA-A744-1EDB02FB3D53}"/>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6" name="Straight Connector 145">
                  <a:extLst>
                    <a:ext uri="{FF2B5EF4-FFF2-40B4-BE49-F238E27FC236}">
                      <a16:creationId xmlns:a16="http://schemas.microsoft.com/office/drawing/2014/main" id="{77EBC0CF-BA21-4E19-A8AE-97EE310C18ED}"/>
                    </a:ext>
                  </a:extLst>
                </p:cNvPr>
                <p:cNvCxnSpPr>
                  <a:cxnSpLocks/>
                  <a:stCxn id="145"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127" name="Group 126">
                <a:extLst>
                  <a:ext uri="{FF2B5EF4-FFF2-40B4-BE49-F238E27FC236}">
                    <a16:creationId xmlns:a16="http://schemas.microsoft.com/office/drawing/2014/main" id="{6BFBE488-88A5-40A6-A542-3DE7ED213FFA}"/>
                  </a:ext>
                </a:extLst>
              </p:cNvPr>
              <p:cNvGrpSpPr/>
              <p:nvPr/>
            </p:nvGrpSpPr>
            <p:grpSpPr>
              <a:xfrm rot="5400000" flipH="1">
                <a:off x="4703670" y="2752975"/>
                <a:ext cx="108000" cy="430530"/>
                <a:chOff x="4196940" y="2232660"/>
                <a:chExt cx="108000" cy="430530"/>
              </a:xfrm>
            </p:grpSpPr>
            <p:sp>
              <p:nvSpPr>
                <p:cNvPr id="143" name="Oval 142">
                  <a:extLst>
                    <a:ext uri="{FF2B5EF4-FFF2-40B4-BE49-F238E27FC236}">
                      <a16:creationId xmlns:a16="http://schemas.microsoft.com/office/drawing/2014/main" id="{38ED84D5-7F9B-4ECB-A747-7315D49C9FB2}"/>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4" name="Straight Connector 143">
                  <a:extLst>
                    <a:ext uri="{FF2B5EF4-FFF2-40B4-BE49-F238E27FC236}">
                      <a16:creationId xmlns:a16="http://schemas.microsoft.com/office/drawing/2014/main" id="{F13AF427-742A-4504-AB58-925F7CBCCCFD}"/>
                    </a:ext>
                  </a:extLst>
                </p:cNvPr>
                <p:cNvCxnSpPr>
                  <a:cxnSpLocks/>
                  <a:stCxn id="143"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128" name="Group 127">
                <a:extLst>
                  <a:ext uri="{FF2B5EF4-FFF2-40B4-BE49-F238E27FC236}">
                    <a16:creationId xmlns:a16="http://schemas.microsoft.com/office/drawing/2014/main" id="{9AC0C0C6-BC82-4261-998A-7794F82482A0}"/>
                  </a:ext>
                </a:extLst>
              </p:cNvPr>
              <p:cNvGrpSpPr/>
              <p:nvPr/>
            </p:nvGrpSpPr>
            <p:grpSpPr>
              <a:xfrm flipV="1">
                <a:off x="4196940" y="3292975"/>
                <a:ext cx="108000" cy="430530"/>
                <a:chOff x="4196940" y="2232660"/>
                <a:chExt cx="108000" cy="430530"/>
              </a:xfrm>
            </p:grpSpPr>
            <p:sp>
              <p:nvSpPr>
                <p:cNvPr id="141" name="Oval 140">
                  <a:extLst>
                    <a:ext uri="{FF2B5EF4-FFF2-40B4-BE49-F238E27FC236}">
                      <a16:creationId xmlns:a16="http://schemas.microsoft.com/office/drawing/2014/main" id="{7A5216DD-30C1-4E15-8AC8-8C827855F53B}"/>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2" name="Straight Connector 141">
                  <a:extLst>
                    <a:ext uri="{FF2B5EF4-FFF2-40B4-BE49-F238E27FC236}">
                      <a16:creationId xmlns:a16="http://schemas.microsoft.com/office/drawing/2014/main" id="{FE384D76-AD61-4B64-94B5-D4D20908F03A}"/>
                    </a:ext>
                  </a:extLst>
                </p:cNvPr>
                <p:cNvCxnSpPr>
                  <a:cxnSpLocks/>
                  <a:stCxn id="141"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129" name="Group 128">
                <a:extLst>
                  <a:ext uri="{FF2B5EF4-FFF2-40B4-BE49-F238E27FC236}">
                    <a16:creationId xmlns:a16="http://schemas.microsoft.com/office/drawing/2014/main" id="{02B93443-EC10-44E9-9917-FB784009151D}"/>
                  </a:ext>
                </a:extLst>
              </p:cNvPr>
              <p:cNvGrpSpPr/>
              <p:nvPr/>
            </p:nvGrpSpPr>
            <p:grpSpPr>
              <a:xfrm rot="2846889" flipH="1">
                <a:off x="4610065" y="2398331"/>
                <a:ext cx="108000" cy="430530"/>
                <a:chOff x="4196940" y="2232660"/>
                <a:chExt cx="108000" cy="430530"/>
              </a:xfrm>
            </p:grpSpPr>
            <p:sp>
              <p:nvSpPr>
                <p:cNvPr id="139" name="Oval 138">
                  <a:extLst>
                    <a:ext uri="{FF2B5EF4-FFF2-40B4-BE49-F238E27FC236}">
                      <a16:creationId xmlns:a16="http://schemas.microsoft.com/office/drawing/2014/main" id="{B3261CFF-33EF-4214-9E89-167910D0F206}"/>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0" name="Straight Connector 139">
                  <a:extLst>
                    <a:ext uri="{FF2B5EF4-FFF2-40B4-BE49-F238E27FC236}">
                      <a16:creationId xmlns:a16="http://schemas.microsoft.com/office/drawing/2014/main" id="{AB2862BB-8B68-4BD6-AD2B-A8DFB2C7462B}"/>
                    </a:ext>
                  </a:extLst>
                </p:cNvPr>
                <p:cNvCxnSpPr>
                  <a:cxnSpLocks/>
                  <a:stCxn id="139"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130" name="Group 129">
                <a:extLst>
                  <a:ext uri="{FF2B5EF4-FFF2-40B4-BE49-F238E27FC236}">
                    <a16:creationId xmlns:a16="http://schemas.microsoft.com/office/drawing/2014/main" id="{B98A6DFD-EB66-4F64-B409-DB7BEA002FF0}"/>
                  </a:ext>
                </a:extLst>
              </p:cNvPr>
              <p:cNvGrpSpPr/>
              <p:nvPr/>
            </p:nvGrpSpPr>
            <p:grpSpPr>
              <a:xfrm rot="18753111">
                <a:off x="3783814" y="2385120"/>
                <a:ext cx="108000" cy="430530"/>
                <a:chOff x="4196940" y="2232660"/>
                <a:chExt cx="108000" cy="430530"/>
              </a:xfrm>
            </p:grpSpPr>
            <p:sp>
              <p:nvSpPr>
                <p:cNvPr id="137" name="Oval 136">
                  <a:extLst>
                    <a:ext uri="{FF2B5EF4-FFF2-40B4-BE49-F238E27FC236}">
                      <a16:creationId xmlns:a16="http://schemas.microsoft.com/office/drawing/2014/main" id="{8E1BDCF8-45B4-4CEB-B7F3-4450959C15AF}"/>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38" name="Straight Connector 137">
                  <a:extLst>
                    <a:ext uri="{FF2B5EF4-FFF2-40B4-BE49-F238E27FC236}">
                      <a16:creationId xmlns:a16="http://schemas.microsoft.com/office/drawing/2014/main" id="{0779456F-2A11-43B2-ADA8-E2F18B86B1B8}"/>
                    </a:ext>
                  </a:extLst>
                </p:cNvPr>
                <p:cNvCxnSpPr>
                  <a:cxnSpLocks/>
                  <a:stCxn id="137"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131" name="Group 130">
                <a:extLst>
                  <a:ext uri="{FF2B5EF4-FFF2-40B4-BE49-F238E27FC236}">
                    <a16:creationId xmlns:a16="http://schemas.microsoft.com/office/drawing/2014/main" id="{280383F7-A0DB-4FA5-9D84-FA9F1786DB63}"/>
                  </a:ext>
                </a:extLst>
              </p:cNvPr>
              <p:cNvGrpSpPr/>
              <p:nvPr/>
            </p:nvGrpSpPr>
            <p:grpSpPr>
              <a:xfrm rot="18753111" flipH="1" flipV="1">
                <a:off x="4610064" y="3096103"/>
                <a:ext cx="108000" cy="430530"/>
                <a:chOff x="4196940" y="2232660"/>
                <a:chExt cx="108000" cy="430530"/>
              </a:xfrm>
            </p:grpSpPr>
            <p:sp>
              <p:nvSpPr>
                <p:cNvPr id="135" name="Oval 134">
                  <a:extLst>
                    <a:ext uri="{FF2B5EF4-FFF2-40B4-BE49-F238E27FC236}">
                      <a16:creationId xmlns:a16="http://schemas.microsoft.com/office/drawing/2014/main" id="{2E8E4C64-57B9-4CAF-936A-E892912F3729}"/>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36" name="Straight Connector 135">
                  <a:extLst>
                    <a:ext uri="{FF2B5EF4-FFF2-40B4-BE49-F238E27FC236}">
                      <a16:creationId xmlns:a16="http://schemas.microsoft.com/office/drawing/2014/main" id="{87216BFC-1B17-48A5-A1B9-0589C131282C}"/>
                    </a:ext>
                  </a:extLst>
                </p:cNvPr>
                <p:cNvCxnSpPr>
                  <a:cxnSpLocks/>
                  <a:stCxn id="135"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132" name="Group 131">
                <a:extLst>
                  <a:ext uri="{FF2B5EF4-FFF2-40B4-BE49-F238E27FC236}">
                    <a16:creationId xmlns:a16="http://schemas.microsoft.com/office/drawing/2014/main" id="{B61FB78F-D558-4A4E-B0B1-BD4273AEF7BD}"/>
                  </a:ext>
                </a:extLst>
              </p:cNvPr>
              <p:cNvGrpSpPr/>
              <p:nvPr/>
            </p:nvGrpSpPr>
            <p:grpSpPr>
              <a:xfrm rot="2846889" flipV="1">
                <a:off x="3783813" y="3082892"/>
                <a:ext cx="108000" cy="430530"/>
                <a:chOff x="4196940" y="2232660"/>
                <a:chExt cx="108000" cy="430530"/>
              </a:xfrm>
            </p:grpSpPr>
            <p:sp>
              <p:nvSpPr>
                <p:cNvPr id="133" name="Oval 132">
                  <a:extLst>
                    <a:ext uri="{FF2B5EF4-FFF2-40B4-BE49-F238E27FC236}">
                      <a16:creationId xmlns:a16="http://schemas.microsoft.com/office/drawing/2014/main" id="{9D56C912-4144-42A3-80F7-7414931CD089}"/>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34" name="Straight Connector 133">
                  <a:extLst>
                    <a:ext uri="{FF2B5EF4-FFF2-40B4-BE49-F238E27FC236}">
                      <a16:creationId xmlns:a16="http://schemas.microsoft.com/office/drawing/2014/main" id="{2647C0D8-3945-4E56-ABED-3CE71FF3011D}"/>
                    </a:ext>
                  </a:extLst>
                </p:cNvPr>
                <p:cNvCxnSpPr>
                  <a:cxnSpLocks/>
                  <a:stCxn id="133"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sp>
          <p:nvSpPr>
            <p:cNvPr id="119" name="Chord 118">
              <a:extLst>
                <a:ext uri="{FF2B5EF4-FFF2-40B4-BE49-F238E27FC236}">
                  <a16:creationId xmlns:a16="http://schemas.microsoft.com/office/drawing/2014/main" id="{DB69E85B-198A-47F1-9D54-7C9DFE661614}"/>
                </a:ext>
              </a:extLst>
            </p:cNvPr>
            <p:cNvSpPr/>
            <p:nvPr/>
          </p:nvSpPr>
          <p:spPr>
            <a:xfrm rot="15841113">
              <a:off x="1875633" y="2655237"/>
              <a:ext cx="195309" cy="235857"/>
            </a:xfrm>
            <a:prstGeom prst="chord">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0" name="Chord 119">
              <a:extLst>
                <a:ext uri="{FF2B5EF4-FFF2-40B4-BE49-F238E27FC236}">
                  <a16:creationId xmlns:a16="http://schemas.microsoft.com/office/drawing/2014/main" id="{B2072DE8-F011-41FF-84CC-6E5EE2F19850}"/>
                </a:ext>
              </a:extLst>
            </p:cNvPr>
            <p:cNvSpPr/>
            <p:nvPr/>
          </p:nvSpPr>
          <p:spPr>
            <a:xfrm rot="5758887" flipH="1">
              <a:off x="1480316" y="2655237"/>
              <a:ext cx="195309" cy="235857"/>
            </a:xfrm>
            <a:prstGeom prst="chord">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1" name="Moon 120">
              <a:extLst>
                <a:ext uri="{FF2B5EF4-FFF2-40B4-BE49-F238E27FC236}">
                  <a16:creationId xmlns:a16="http://schemas.microsoft.com/office/drawing/2014/main" id="{D8DFDED9-A887-4D8F-9865-72125A2D9E4D}"/>
                </a:ext>
              </a:extLst>
            </p:cNvPr>
            <p:cNvSpPr/>
            <p:nvPr/>
          </p:nvSpPr>
          <p:spPr>
            <a:xfrm rot="16200000">
              <a:off x="1721470" y="2903791"/>
              <a:ext cx="151704" cy="589520"/>
            </a:xfrm>
            <a:prstGeom prst="moon">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22" name="Straight Connector 121">
              <a:extLst>
                <a:ext uri="{FF2B5EF4-FFF2-40B4-BE49-F238E27FC236}">
                  <a16:creationId xmlns:a16="http://schemas.microsoft.com/office/drawing/2014/main" id="{EF3A3EBC-D835-4961-A5E9-E8400F5758EA}"/>
                </a:ext>
              </a:extLst>
            </p:cNvPr>
            <p:cNvCxnSpPr>
              <a:cxnSpLocks/>
            </p:cNvCxnSpPr>
            <p:nvPr/>
          </p:nvCxnSpPr>
          <p:spPr>
            <a:xfrm>
              <a:off x="1577970" y="2577918"/>
              <a:ext cx="127464" cy="12365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6468AFFB-5A89-4DA4-87C3-BDD2C93408EC}"/>
                </a:ext>
              </a:extLst>
            </p:cNvPr>
            <p:cNvCxnSpPr>
              <a:cxnSpLocks/>
            </p:cNvCxnSpPr>
            <p:nvPr/>
          </p:nvCxnSpPr>
          <p:spPr>
            <a:xfrm flipH="1">
              <a:off x="1872247" y="2577918"/>
              <a:ext cx="127464" cy="12365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49" name="Group 148">
            <a:extLst>
              <a:ext uri="{FF2B5EF4-FFF2-40B4-BE49-F238E27FC236}">
                <a16:creationId xmlns:a16="http://schemas.microsoft.com/office/drawing/2014/main" id="{B291F0D5-BBA4-4167-A5E1-510543DC5FE2}"/>
              </a:ext>
            </a:extLst>
          </p:cNvPr>
          <p:cNvGrpSpPr/>
          <p:nvPr/>
        </p:nvGrpSpPr>
        <p:grpSpPr>
          <a:xfrm>
            <a:off x="4943476" y="4622209"/>
            <a:ext cx="1432560" cy="1490845"/>
            <a:chOff x="1081261" y="2188271"/>
            <a:chExt cx="1432560" cy="1490845"/>
          </a:xfrm>
        </p:grpSpPr>
        <p:grpSp>
          <p:nvGrpSpPr>
            <p:cNvPr id="150" name="Group 149">
              <a:extLst>
                <a:ext uri="{FF2B5EF4-FFF2-40B4-BE49-F238E27FC236}">
                  <a16:creationId xmlns:a16="http://schemas.microsoft.com/office/drawing/2014/main" id="{A69A353E-03A3-41C4-A136-B9FC786792C7}"/>
                </a:ext>
              </a:extLst>
            </p:cNvPr>
            <p:cNvGrpSpPr/>
            <p:nvPr/>
          </p:nvGrpSpPr>
          <p:grpSpPr>
            <a:xfrm>
              <a:off x="1081261" y="2188271"/>
              <a:ext cx="1432560" cy="1490845"/>
              <a:chOff x="3540375" y="2232660"/>
              <a:chExt cx="1432560" cy="1490845"/>
            </a:xfrm>
          </p:grpSpPr>
          <p:sp>
            <p:nvSpPr>
              <p:cNvPr id="156" name="Oval 155">
                <a:extLst>
                  <a:ext uri="{FF2B5EF4-FFF2-40B4-BE49-F238E27FC236}">
                    <a16:creationId xmlns:a16="http://schemas.microsoft.com/office/drawing/2014/main" id="{D702CFBE-D243-4530-A800-F83C165EB422}"/>
                  </a:ext>
                </a:extLst>
              </p:cNvPr>
              <p:cNvSpPr/>
              <p:nvPr/>
            </p:nvSpPr>
            <p:spPr>
              <a:xfrm>
                <a:off x="3710940" y="2428240"/>
                <a:ext cx="1080000" cy="1080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57" name="Group 156">
                <a:extLst>
                  <a:ext uri="{FF2B5EF4-FFF2-40B4-BE49-F238E27FC236}">
                    <a16:creationId xmlns:a16="http://schemas.microsoft.com/office/drawing/2014/main" id="{FB1D197C-E07C-43E1-B6CA-26015FDA782D}"/>
                  </a:ext>
                </a:extLst>
              </p:cNvPr>
              <p:cNvGrpSpPr/>
              <p:nvPr/>
            </p:nvGrpSpPr>
            <p:grpSpPr>
              <a:xfrm>
                <a:off x="4196940" y="2232660"/>
                <a:ext cx="108000" cy="430530"/>
                <a:chOff x="4196940" y="2232660"/>
                <a:chExt cx="108000" cy="430530"/>
              </a:xfrm>
            </p:grpSpPr>
            <p:sp>
              <p:nvSpPr>
                <p:cNvPr id="179" name="Oval 178">
                  <a:extLst>
                    <a:ext uri="{FF2B5EF4-FFF2-40B4-BE49-F238E27FC236}">
                      <a16:creationId xmlns:a16="http://schemas.microsoft.com/office/drawing/2014/main" id="{9F5B084E-1CAA-4AE1-B7D4-63720D2361EF}"/>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80" name="Straight Connector 179">
                  <a:extLst>
                    <a:ext uri="{FF2B5EF4-FFF2-40B4-BE49-F238E27FC236}">
                      <a16:creationId xmlns:a16="http://schemas.microsoft.com/office/drawing/2014/main" id="{28B6D91F-24B4-46A3-B99D-DC342A77D52C}"/>
                    </a:ext>
                  </a:extLst>
                </p:cNvPr>
                <p:cNvCxnSpPr>
                  <a:cxnSpLocks/>
                  <a:stCxn id="179"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158" name="Group 157">
                <a:extLst>
                  <a:ext uri="{FF2B5EF4-FFF2-40B4-BE49-F238E27FC236}">
                    <a16:creationId xmlns:a16="http://schemas.microsoft.com/office/drawing/2014/main" id="{DBDE62EF-06B0-4120-97CD-F5A38FA2CBE6}"/>
                  </a:ext>
                </a:extLst>
              </p:cNvPr>
              <p:cNvGrpSpPr/>
              <p:nvPr/>
            </p:nvGrpSpPr>
            <p:grpSpPr>
              <a:xfrm rot="16200000">
                <a:off x="3701640" y="2752975"/>
                <a:ext cx="108000" cy="430530"/>
                <a:chOff x="4196940" y="2232660"/>
                <a:chExt cx="108000" cy="430530"/>
              </a:xfrm>
            </p:grpSpPr>
            <p:sp>
              <p:nvSpPr>
                <p:cNvPr id="177" name="Oval 176">
                  <a:extLst>
                    <a:ext uri="{FF2B5EF4-FFF2-40B4-BE49-F238E27FC236}">
                      <a16:creationId xmlns:a16="http://schemas.microsoft.com/office/drawing/2014/main" id="{FB06B392-ABE9-4B21-BE39-16B46E23859E}"/>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78" name="Straight Connector 177">
                  <a:extLst>
                    <a:ext uri="{FF2B5EF4-FFF2-40B4-BE49-F238E27FC236}">
                      <a16:creationId xmlns:a16="http://schemas.microsoft.com/office/drawing/2014/main" id="{D2C44EE1-AC1F-4EEE-87D4-397CFD7F9115}"/>
                    </a:ext>
                  </a:extLst>
                </p:cNvPr>
                <p:cNvCxnSpPr>
                  <a:cxnSpLocks/>
                  <a:stCxn id="177"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159" name="Group 158">
                <a:extLst>
                  <a:ext uri="{FF2B5EF4-FFF2-40B4-BE49-F238E27FC236}">
                    <a16:creationId xmlns:a16="http://schemas.microsoft.com/office/drawing/2014/main" id="{7F1BABB3-1523-4E28-AB53-AF60AC2F473F}"/>
                  </a:ext>
                </a:extLst>
              </p:cNvPr>
              <p:cNvGrpSpPr/>
              <p:nvPr/>
            </p:nvGrpSpPr>
            <p:grpSpPr>
              <a:xfrm rot="5400000" flipH="1">
                <a:off x="4703670" y="2752975"/>
                <a:ext cx="108000" cy="430530"/>
                <a:chOff x="4196940" y="2232660"/>
                <a:chExt cx="108000" cy="430530"/>
              </a:xfrm>
            </p:grpSpPr>
            <p:sp>
              <p:nvSpPr>
                <p:cNvPr id="175" name="Oval 174">
                  <a:extLst>
                    <a:ext uri="{FF2B5EF4-FFF2-40B4-BE49-F238E27FC236}">
                      <a16:creationId xmlns:a16="http://schemas.microsoft.com/office/drawing/2014/main" id="{18D87916-C395-478D-B56B-D3558AC24712}"/>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76" name="Straight Connector 175">
                  <a:extLst>
                    <a:ext uri="{FF2B5EF4-FFF2-40B4-BE49-F238E27FC236}">
                      <a16:creationId xmlns:a16="http://schemas.microsoft.com/office/drawing/2014/main" id="{491CFEE6-4AF3-45D6-91CA-473FBDD773A3}"/>
                    </a:ext>
                  </a:extLst>
                </p:cNvPr>
                <p:cNvCxnSpPr>
                  <a:cxnSpLocks/>
                  <a:stCxn id="175"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160" name="Group 159">
                <a:extLst>
                  <a:ext uri="{FF2B5EF4-FFF2-40B4-BE49-F238E27FC236}">
                    <a16:creationId xmlns:a16="http://schemas.microsoft.com/office/drawing/2014/main" id="{171B3113-D746-4AA7-B210-DB86C9D2FAFC}"/>
                  </a:ext>
                </a:extLst>
              </p:cNvPr>
              <p:cNvGrpSpPr/>
              <p:nvPr/>
            </p:nvGrpSpPr>
            <p:grpSpPr>
              <a:xfrm flipV="1">
                <a:off x="4196940" y="3292975"/>
                <a:ext cx="108000" cy="430530"/>
                <a:chOff x="4196940" y="2232660"/>
                <a:chExt cx="108000" cy="430530"/>
              </a:xfrm>
            </p:grpSpPr>
            <p:sp>
              <p:nvSpPr>
                <p:cNvPr id="173" name="Oval 172">
                  <a:extLst>
                    <a:ext uri="{FF2B5EF4-FFF2-40B4-BE49-F238E27FC236}">
                      <a16:creationId xmlns:a16="http://schemas.microsoft.com/office/drawing/2014/main" id="{DAFD1EFB-0169-42F5-AB4D-A71751927AF1}"/>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74" name="Straight Connector 173">
                  <a:extLst>
                    <a:ext uri="{FF2B5EF4-FFF2-40B4-BE49-F238E27FC236}">
                      <a16:creationId xmlns:a16="http://schemas.microsoft.com/office/drawing/2014/main" id="{D3CF00AA-9F88-4968-A26E-03DF8237E899}"/>
                    </a:ext>
                  </a:extLst>
                </p:cNvPr>
                <p:cNvCxnSpPr>
                  <a:cxnSpLocks/>
                  <a:stCxn id="173"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161" name="Group 160">
                <a:extLst>
                  <a:ext uri="{FF2B5EF4-FFF2-40B4-BE49-F238E27FC236}">
                    <a16:creationId xmlns:a16="http://schemas.microsoft.com/office/drawing/2014/main" id="{0AC81695-78C0-4388-AAB9-968BE9435935}"/>
                  </a:ext>
                </a:extLst>
              </p:cNvPr>
              <p:cNvGrpSpPr/>
              <p:nvPr/>
            </p:nvGrpSpPr>
            <p:grpSpPr>
              <a:xfrm rot="2846889" flipH="1">
                <a:off x="4610065" y="2398331"/>
                <a:ext cx="108000" cy="430530"/>
                <a:chOff x="4196940" y="2232660"/>
                <a:chExt cx="108000" cy="430530"/>
              </a:xfrm>
            </p:grpSpPr>
            <p:sp>
              <p:nvSpPr>
                <p:cNvPr id="171" name="Oval 170">
                  <a:extLst>
                    <a:ext uri="{FF2B5EF4-FFF2-40B4-BE49-F238E27FC236}">
                      <a16:creationId xmlns:a16="http://schemas.microsoft.com/office/drawing/2014/main" id="{1C2BFEE3-B633-4B03-82A8-7767D480E4A1}"/>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72" name="Straight Connector 171">
                  <a:extLst>
                    <a:ext uri="{FF2B5EF4-FFF2-40B4-BE49-F238E27FC236}">
                      <a16:creationId xmlns:a16="http://schemas.microsoft.com/office/drawing/2014/main" id="{4BD172F3-F200-4FB2-BFD1-2EAAE17A689A}"/>
                    </a:ext>
                  </a:extLst>
                </p:cNvPr>
                <p:cNvCxnSpPr>
                  <a:cxnSpLocks/>
                  <a:stCxn id="171"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162" name="Group 161">
                <a:extLst>
                  <a:ext uri="{FF2B5EF4-FFF2-40B4-BE49-F238E27FC236}">
                    <a16:creationId xmlns:a16="http://schemas.microsoft.com/office/drawing/2014/main" id="{55D0FE5A-64AA-47E7-9C0A-DE9E476CAAFB}"/>
                  </a:ext>
                </a:extLst>
              </p:cNvPr>
              <p:cNvGrpSpPr/>
              <p:nvPr/>
            </p:nvGrpSpPr>
            <p:grpSpPr>
              <a:xfrm rot="18753111">
                <a:off x="3783814" y="2385120"/>
                <a:ext cx="108000" cy="430530"/>
                <a:chOff x="4196940" y="2232660"/>
                <a:chExt cx="108000" cy="430530"/>
              </a:xfrm>
            </p:grpSpPr>
            <p:sp>
              <p:nvSpPr>
                <p:cNvPr id="169" name="Oval 168">
                  <a:extLst>
                    <a:ext uri="{FF2B5EF4-FFF2-40B4-BE49-F238E27FC236}">
                      <a16:creationId xmlns:a16="http://schemas.microsoft.com/office/drawing/2014/main" id="{6857EC7F-310D-4B86-A796-424FB8F037EC}"/>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70" name="Straight Connector 169">
                  <a:extLst>
                    <a:ext uri="{FF2B5EF4-FFF2-40B4-BE49-F238E27FC236}">
                      <a16:creationId xmlns:a16="http://schemas.microsoft.com/office/drawing/2014/main" id="{E01D6776-4168-4346-83BB-B3D3F7D2F037}"/>
                    </a:ext>
                  </a:extLst>
                </p:cNvPr>
                <p:cNvCxnSpPr>
                  <a:cxnSpLocks/>
                  <a:stCxn id="169"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163" name="Group 162">
                <a:extLst>
                  <a:ext uri="{FF2B5EF4-FFF2-40B4-BE49-F238E27FC236}">
                    <a16:creationId xmlns:a16="http://schemas.microsoft.com/office/drawing/2014/main" id="{DF1D33F9-BCDC-4A6B-A8A3-D0ECDE15BAD7}"/>
                  </a:ext>
                </a:extLst>
              </p:cNvPr>
              <p:cNvGrpSpPr/>
              <p:nvPr/>
            </p:nvGrpSpPr>
            <p:grpSpPr>
              <a:xfrm rot="18753111" flipH="1" flipV="1">
                <a:off x="4610064" y="3096103"/>
                <a:ext cx="108000" cy="430530"/>
                <a:chOff x="4196940" y="2232660"/>
                <a:chExt cx="108000" cy="430530"/>
              </a:xfrm>
            </p:grpSpPr>
            <p:sp>
              <p:nvSpPr>
                <p:cNvPr id="167" name="Oval 166">
                  <a:extLst>
                    <a:ext uri="{FF2B5EF4-FFF2-40B4-BE49-F238E27FC236}">
                      <a16:creationId xmlns:a16="http://schemas.microsoft.com/office/drawing/2014/main" id="{A0B12704-0253-46EB-988C-2433C0186C94}"/>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68" name="Straight Connector 167">
                  <a:extLst>
                    <a:ext uri="{FF2B5EF4-FFF2-40B4-BE49-F238E27FC236}">
                      <a16:creationId xmlns:a16="http://schemas.microsoft.com/office/drawing/2014/main" id="{24853092-5286-4E97-9B34-6F0B60CEFCF0}"/>
                    </a:ext>
                  </a:extLst>
                </p:cNvPr>
                <p:cNvCxnSpPr>
                  <a:cxnSpLocks/>
                  <a:stCxn id="167"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164" name="Group 163">
                <a:extLst>
                  <a:ext uri="{FF2B5EF4-FFF2-40B4-BE49-F238E27FC236}">
                    <a16:creationId xmlns:a16="http://schemas.microsoft.com/office/drawing/2014/main" id="{4CDC1418-FCC8-4215-851C-DF22563D4166}"/>
                  </a:ext>
                </a:extLst>
              </p:cNvPr>
              <p:cNvGrpSpPr/>
              <p:nvPr/>
            </p:nvGrpSpPr>
            <p:grpSpPr>
              <a:xfrm rot="2846889" flipV="1">
                <a:off x="3783813" y="3082892"/>
                <a:ext cx="108000" cy="430530"/>
                <a:chOff x="4196940" y="2232660"/>
                <a:chExt cx="108000" cy="430530"/>
              </a:xfrm>
            </p:grpSpPr>
            <p:sp>
              <p:nvSpPr>
                <p:cNvPr id="165" name="Oval 164">
                  <a:extLst>
                    <a:ext uri="{FF2B5EF4-FFF2-40B4-BE49-F238E27FC236}">
                      <a16:creationId xmlns:a16="http://schemas.microsoft.com/office/drawing/2014/main" id="{8FD57EE1-E38B-439A-B574-C761F7DB52BE}"/>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66" name="Straight Connector 165">
                  <a:extLst>
                    <a:ext uri="{FF2B5EF4-FFF2-40B4-BE49-F238E27FC236}">
                      <a16:creationId xmlns:a16="http://schemas.microsoft.com/office/drawing/2014/main" id="{C9EE3CC2-4ECF-4139-9ABE-36E21604C254}"/>
                    </a:ext>
                  </a:extLst>
                </p:cNvPr>
                <p:cNvCxnSpPr>
                  <a:cxnSpLocks/>
                  <a:stCxn id="165"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sp>
          <p:nvSpPr>
            <p:cNvPr id="151" name="Chord 150">
              <a:extLst>
                <a:ext uri="{FF2B5EF4-FFF2-40B4-BE49-F238E27FC236}">
                  <a16:creationId xmlns:a16="http://schemas.microsoft.com/office/drawing/2014/main" id="{7D482855-33C8-47B0-A945-ABCC25332BFE}"/>
                </a:ext>
              </a:extLst>
            </p:cNvPr>
            <p:cNvSpPr/>
            <p:nvPr/>
          </p:nvSpPr>
          <p:spPr>
            <a:xfrm rot="15841113">
              <a:off x="1875633" y="2655237"/>
              <a:ext cx="195309" cy="235857"/>
            </a:xfrm>
            <a:prstGeom prst="chord">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2" name="Chord 151">
              <a:extLst>
                <a:ext uri="{FF2B5EF4-FFF2-40B4-BE49-F238E27FC236}">
                  <a16:creationId xmlns:a16="http://schemas.microsoft.com/office/drawing/2014/main" id="{E58F90A8-32D6-4735-A068-1FD16A523071}"/>
                </a:ext>
              </a:extLst>
            </p:cNvPr>
            <p:cNvSpPr/>
            <p:nvPr/>
          </p:nvSpPr>
          <p:spPr>
            <a:xfrm rot="5758887" flipH="1">
              <a:off x="1480316" y="2655237"/>
              <a:ext cx="195309" cy="235857"/>
            </a:xfrm>
            <a:prstGeom prst="chord">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3" name="Moon 152">
              <a:extLst>
                <a:ext uri="{FF2B5EF4-FFF2-40B4-BE49-F238E27FC236}">
                  <a16:creationId xmlns:a16="http://schemas.microsoft.com/office/drawing/2014/main" id="{0016527E-2A06-4AB1-A0F6-51F6881780BA}"/>
                </a:ext>
              </a:extLst>
            </p:cNvPr>
            <p:cNvSpPr/>
            <p:nvPr/>
          </p:nvSpPr>
          <p:spPr>
            <a:xfrm rot="16200000">
              <a:off x="1721470" y="2903791"/>
              <a:ext cx="151704" cy="589520"/>
            </a:xfrm>
            <a:prstGeom prst="moon">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54" name="Straight Connector 153">
              <a:extLst>
                <a:ext uri="{FF2B5EF4-FFF2-40B4-BE49-F238E27FC236}">
                  <a16:creationId xmlns:a16="http://schemas.microsoft.com/office/drawing/2014/main" id="{310F93E3-9459-4CE0-AD0A-A059B5D2DCD4}"/>
                </a:ext>
              </a:extLst>
            </p:cNvPr>
            <p:cNvCxnSpPr>
              <a:cxnSpLocks/>
            </p:cNvCxnSpPr>
            <p:nvPr/>
          </p:nvCxnSpPr>
          <p:spPr>
            <a:xfrm>
              <a:off x="1577970" y="2577918"/>
              <a:ext cx="127464" cy="12365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AAC3949F-7165-41EE-BEE7-24B4615DFD2E}"/>
                </a:ext>
              </a:extLst>
            </p:cNvPr>
            <p:cNvCxnSpPr>
              <a:cxnSpLocks/>
            </p:cNvCxnSpPr>
            <p:nvPr/>
          </p:nvCxnSpPr>
          <p:spPr>
            <a:xfrm flipH="1">
              <a:off x="1872247" y="2577918"/>
              <a:ext cx="127464" cy="12365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81" name="Group 180">
            <a:extLst>
              <a:ext uri="{FF2B5EF4-FFF2-40B4-BE49-F238E27FC236}">
                <a16:creationId xmlns:a16="http://schemas.microsoft.com/office/drawing/2014/main" id="{C07334F9-B144-452F-ABF9-1870BC41555B}"/>
              </a:ext>
            </a:extLst>
          </p:cNvPr>
          <p:cNvGrpSpPr/>
          <p:nvPr/>
        </p:nvGrpSpPr>
        <p:grpSpPr>
          <a:xfrm>
            <a:off x="6007769" y="3496762"/>
            <a:ext cx="1432560" cy="1490845"/>
            <a:chOff x="1081261" y="2188271"/>
            <a:chExt cx="1432560" cy="1490845"/>
          </a:xfrm>
        </p:grpSpPr>
        <p:grpSp>
          <p:nvGrpSpPr>
            <p:cNvPr id="182" name="Group 181">
              <a:extLst>
                <a:ext uri="{FF2B5EF4-FFF2-40B4-BE49-F238E27FC236}">
                  <a16:creationId xmlns:a16="http://schemas.microsoft.com/office/drawing/2014/main" id="{70DA689B-3D71-4384-A45C-5730BEB70B18}"/>
                </a:ext>
              </a:extLst>
            </p:cNvPr>
            <p:cNvGrpSpPr/>
            <p:nvPr/>
          </p:nvGrpSpPr>
          <p:grpSpPr>
            <a:xfrm>
              <a:off x="1081261" y="2188271"/>
              <a:ext cx="1432560" cy="1490845"/>
              <a:chOff x="3540375" y="2232660"/>
              <a:chExt cx="1432560" cy="1490845"/>
            </a:xfrm>
          </p:grpSpPr>
          <p:sp>
            <p:nvSpPr>
              <p:cNvPr id="188" name="Oval 187">
                <a:extLst>
                  <a:ext uri="{FF2B5EF4-FFF2-40B4-BE49-F238E27FC236}">
                    <a16:creationId xmlns:a16="http://schemas.microsoft.com/office/drawing/2014/main" id="{690BD450-D884-42FF-9CB4-5DF6456B6A60}"/>
                  </a:ext>
                </a:extLst>
              </p:cNvPr>
              <p:cNvSpPr/>
              <p:nvPr/>
            </p:nvSpPr>
            <p:spPr>
              <a:xfrm>
                <a:off x="3710940" y="2428240"/>
                <a:ext cx="1080000" cy="1080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89" name="Group 188">
                <a:extLst>
                  <a:ext uri="{FF2B5EF4-FFF2-40B4-BE49-F238E27FC236}">
                    <a16:creationId xmlns:a16="http://schemas.microsoft.com/office/drawing/2014/main" id="{2C2B6F4F-E901-4373-A0F4-0CD9963D3815}"/>
                  </a:ext>
                </a:extLst>
              </p:cNvPr>
              <p:cNvGrpSpPr/>
              <p:nvPr/>
            </p:nvGrpSpPr>
            <p:grpSpPr>
              <a:xfrm>
                <a:off x="4196940" y="2232660"/>
                <a:ext cx="108000" cy="430530"/>
                <a:chOff x="4196940" y="2232660"/>
                <a:chExt cx="108000" cy="430530"/>
              </a:xfrm>
            </p:grpSpPr>
            <p:sp>
              <p:nvSpPr>
                <p:cNvPr id="264" name="Oval 263">
                  <a:extLst>
                    <a:ext uri="{FF2B5EF4-FFF2-40B4-BE49-F238E27FC236}">
                      <a16:creationId xmlns:a16="http://schemas.microsoft.com/office/drawing/2014/main" id="{4CC34BAC-C3DA-40B6-913F-95A44BC44F40}"/>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65" name="Straight Connector 264">
                  <a:extLst>
                    <a:ext uri="{FF2B5EF4-FFF2-40B4-BE49-F238E27FC236}">
                      <a16:creationId xmlns:a16="http://schemas.microsoft.com/office/drawing/2014/main" id="{7D029AB7-B1B9-4A6E-9BC8-8771FE39F620}"/>
                    </a:ext>
                  </a:extLst>
                </p:cNvPr>
                <p:cNvCxnSpPr>
                  <a:cxnSpLocks/>
                  <a:stCxn id="264"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190" name="Group 189">
                <a:extLst>
                  <a:ext uri="{FF2B5EF4-FFF2-40B4-BE49-F238E27FC236}">
                    <a16:creationId xmlns:a16="http://schemas.microsoft.com/office/drawing/2014/main" id="{F53906B6-26D2-4F82-8251-A8EC78BC32DC}"/>
                  </a:ext>
                </a:extLst>
              </p:cNvPr>
              <p:cNvGrpSpPr/>
              <p:nvPr/>
            </p:nvGrpSpPr>
            <p:grpSpPr>
              <a:xfrm rot="16200000">
                <a:off x="3701640" y="2752975"/>
                <a:ext cx="108000" cy="430530"/>
                <a:chOff x="4196940" y="2232660"/>
                <a:chExt cx="108000" cy="430530"/>
              </a:xfrm>
            </p:grpSpPr>
            <p:sp>
              <p:nvSpPr>
                <p:cNvPr id="262" name="Oval 261">
                  <a:extLst>
                    <a:ext uri="{FF2B5EF4-FFF2-40B4-BE49-F238E27FC236}">
                      <a16:creationId xmlns:a16="http://schemas.microsoft.com/office/drawing/2014/main" id="{E9BE184F-B540-4BEC-A81B-F3E6984D08BC}"/>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63" name="Straight Connector 262">
                  <a:extLst>
                    <a:ext uri="{FF2B5EF4-FFF2-40B4-BE49-F238E27FC236}">
                      <a16:creationId xmlns:a16="http://schemas.microsoft.com/office/drawing/2014/main" id="{CD5A9D1D-8FB1-451C-8399-252E26E862CE}"/>
                    </a:ext>
                  </a:extLst>
                </p:cNvPr>
                <p:cNvCxnSpPr>
                  <a:cxnSpLocks/>
                  <a:stCxn id="262"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191" name="Group 190">
                <a:extLst>
                  <a:ext uri="{FF2B5EF4-FFF2-40B4-BE49-F238E27FC236}">
                    <a16:creationId xmlns:a16="http://schemas.microsoft.com/office/drawing/2014/main" id="{3912B8DB-59D7-4E52-B659-A746CAD010EE}"/>
                  </a:ext>
                </a:extLst>
              </p:cNvPr>
              <p:cNvGrpSpPr/>
              <p:nvPr/>
            </p:nvGrpSpPr>
            <p:grpSpPr>
              <a:xfrm rot="5400000" flipH="1">
                <a:off x="4703670" y="2752975"/>
                <a:ext cx="108000" cy="430530"/>
                <a:chOff x="4196940" y="2232660"/>
                <a:chExt cx="108000" cy="430530"/>
              </a:xfrm>
            </p:grpSpPr>
            <p:sp>
              <p:nvSpPr>
                <p:cNvPr id="260" name="Oval 259">
                  <a:extLst>
                    <a:ext uri="{FF2B5EF4-FFF2-40B4-BE49-F238E27FC236}">
                      <a16:creationId xmlns:a16="http://schemas.microsoft.com/office/drawing/2014/main" id="{152CC59F-E197-41C3-BDDA-AF2983515DF0}"/>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61" name="Straight Connector 260">
                  <a:extLst>
                    <a:ext uri="{FF2B5EF4-FFF2-40B4-BE49-F238E27FC236}">
                      <a16:creationId xmlns:a16="http://schemas.microsoft.com/office/drawing/2014/main" id="{620C3E73-D401-46FF-8A89-A7ECBB21A25E}"/>
                    </a:ext>
                  </a:extLst>
                </p:cNvPr>
                <p:cNvCxnSpPr>
                  <a:cxnSpLocks/>
                  <a:stCxn id="260"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192" name="Group 191">
                <a:extLst>
                  <a:ext uri="{FF2B5EF4-FFF2-40B4-BE49-F238E27FC236}">
                    <a16:creationId xmlns:a16="http://schemas.microsoft.com/office/drawing/2014/main" id="{3F8C13D0-7293-436B-BE93-ACC317C0A394}"/>
                  </a:ext>
                </a:extLst>
              </p:cNvPr>
              <p:cNvGrpSpPr/>
              <p:nvPr/>
            </p:nvGrpSpPr>
            <p:grpSpPr>
              <a:xfrm flipV="1">
                <a:off x="4196940" y="3292975"/>
                <a:ext cx="108000" cy="430530"/>
                <a:chOff x="4196940" y="2232660"/>
                <a:chExt cx="108000" cy="430530"/>
              </a:xfrm>
            </p:grpSpPr>
            <p:sp>
              <p:nvSpPr>
                <p:cNvPr id="258" name="Oval 257">
                  <a:extLst>
                    <a:ext uri="{FF2B5EF4-FFF2-40B4-BE49-F238E27FC236}">
                      <a16:creationId xmlns:a16="http://schemas.microsoft.com/office/drawing/2014/main" id="{B01ED747-E2A2-4C74-94FA-DE3C690FF07C}"/>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59" name="Straight Connector 258">
                  <a:extLst>
                    <a:ext uri="{FF2B5EF4-FFF2-40B4-BE49-F238E27FC236}">
                      <a16:creationId xmlns:a16="http://schemas.microsoft.com/office/drawing/2014/main" id="{049ADA5B-5830-4879-8E7D-B3892577D7DA}"/>
                    </a:ext>
                  </a:extLst>
                </p:cNvPr>
                <p:cNvCxnSpPr>
                  <a:cxnSpLocks/>
                  <a:stCxn id="258"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193" name="Group 192">
                <a:extLst>
                  <a:ext uri="{FF2B5EF4-FFF2-40B4-BE49-F238E27FC236}">
                    <a16:creationId xmlns:a16="http://schemas.microsoft.com/office/drawing/2014/main" id="{03C2D395-79DB-4D8B-8C59-786389FFEDE3}"/>
                  </a:ext>
                </a:extLst>
              </p:cNvPr>
              <p:cNvGrpSpPr/>
              <p:nvPr/>
            </p:nvGrpSpPr>
            <p:grpSpPr>
              <a:xfrm rot="2846889" flipH="1">
                <a:off x="4610065" y="2398331"/>
                <a:ext cx="108000" cy="430530"/>
                <a:chOff x="4196940" y="2232660"/>
                <a:chExt cx="108000" cy="430530"/>
              </a:xfrm>
            </p:grpSpPr>
            <p:sp>
              <p:nvSpPr>
                <p:cNvPr id="256" name="Oval 255">
                  <a:extLst>
                    <a:ext uri="{FF2B5EF4-FFF2-40B4-BE49-F238E27FC236}">
                      <a16:creationId xmlns:a16="http://schemas.microsoft.com/office/drawing/2014/main" id="{E653092B-2AD3-40B1-A64B-BFFBD08C834D}"/>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57" name="Straight Connector 256">
                  <a:extLst>
                    <a:ext uri="{FF2B5EF4-FFF2-40B4-BE49-F238E27FC236}">
                      <a16:creationId xmlns:a16="http://schemas.microsoft.com/office/drawing/2014/main" id="{C3145128-50E8-4FDD-8182-81E2C4378E29}"/>
                    </a:ext>
                  </a:extLst>
                </p:cNvPr>
                <p:cNvCxnSpPr>
                  <a:cxnSpLocks/>
                  <a:stCxn id="256"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194" name="Group 193">
                <a:extLst>
                  <a:ext uri="{FF2B5EF4-FFF2-40B4-BE49-F238E27FC236}">
                    <a16:creationId xmlns:a16="http://schemas.microsoft.com/office/drawing/2014/main" id="{1A4F4E85-7069-43A5-8F4C-C005759A1D1A}"/>
                  </a:ext>
                </a:extLst>
              </p:cNvPr>
              <p:cNvGrpSpPr/>
              <p:nvPr/>
            </p:nvGrpSpPr>
            <p:grpSpPr>
              <a:xfrm rot="18753111">
                <a:off x="3783814" y="2385120"/>
                <a:ext cx="108000" cy="430530"/>
                <a:chOff x="4196940" y="2232660"/>
                <a:chExt cx="108000" cy="430530"/>
              </a:xfrm>
            </p:grpSpPr>
            <p:sp>
              <p:nvSpPr>
                <p:cNvPr id="233" name="Oval 232">
                  <a:extLst>
                    <a:ext uri="{FF2B5EF4-FFF2-40B4-BE49-F238E27FC236}">
                      <a16:creationId xmlns:a16="http://schemas.microsoft.com/office/drawing/2014/main" id="{373EF10E-8E31-4DBF-B17D-3D9AC0A37481}"/>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55" name="Straight Connector 254">
                  <a:extLst>
                    <a:ext uri="{FF2B5EF4-FFF2-40B4-BE49-F238E27FC236}">
                      <a16:creationId xmlns:a16="http://schemas.microsoft.com/office/drawing/2014/main" id="{1FDFF437-CA25-4C7F-AAEA-FCC48C18E6BD}"/>
                    </a:ext>
                  </a:extLst>
                </p:cNvPr>
                <p:cNvCxnSpPr>
                  <a:cxnSpLocks/>
                  <a:stCxn id="233"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195" name="Group 194">
                <a:extLst>
                  <a:ext uri="{FF2B5EF4-FFF2-40B4-BE49-F238E27FC236}">
                    <a16:creationId xmlns:a16="http://schemas.microsoft.com/office/drawing/2014/main" id="{83581CC9-BB4D-4EFA-96BC-5FD7200AB1E8}"/>
                  </a:ext>
                </a:extLst>
              </p:cNvPr>
              <p:cNvGrpSpPr/>
              <p:nvPr/>
            </p:nvGrpSpPr>
            <p:grpSpPr>
              <a:xfrm rot="18753111" flipH="1" flipV="1">
                <a:off x="4610064" y="3096103"/>
                <a:ext cx="108000" cy="430530"/>
                <a:chOff x="4196940" y="2232660"/>
                <a:chExt cx="108000" cy="430530"/>
              </a:xfrm>
            </p:grpSpPr>
            <p:sp>
              <p:nvSpPr>
                <p:cNvPr id="231" name="Oval 230">
                  <a:extLst>
                    <a:ext uri="{FF2B5EF4-FFF2-40B4-BE49-F238E27FC236}">
                      <a16:creationId xmlns:a16="http://schemas.microsoft.com/office/drawing/2014/main" id="{177DFFDB-469F-48B1-9BBA-30365E40BC63}"/>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32" name="Straight Connector 231">
                  <a:extLst>
                    <a:ext uri="{FF2B5EF4-FFF2-40B4-BE49-F238E27FC236}">
                      <a16:creationId xmlns:a16="http://schemas.microsoft.com/office/drawing/2014/main" id="{2F5389EE-5BB5-40DD-BB5F-CA367C75C99C}"/>
                    </a:ext>
                  </a:extLst>
                </p:cNvPr>
                <p:cNvCxnSpPr>
                  <a:cxnSpLocks/>
                  <a:stCxn id="231"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196" name="Group 195">
                <a:extLst>
                  <a:ext uri="{FF2B5EF4-FFF2-40B4-BE49-F238E27FC236}">
                    <a16:creationId xmlns:a16="http://schemas.microsoft.com/office/drawing/2014/main" id="{3D51A626-E65F-4225-9560-5E2592F364A0}"/>
                  </a:ext>
                </a:extLst>
              </p:cNvPr>
              <p:cNvGrpSpPr/>
              <p:nvPr/>
            </p:nvGrpSpPr>
            <p:grpSpPr>
              <a:xfrm rot="2846889" flipV="1">
                <a:off x="3783813" y="3082892"/>
                <a:ext cx="108000" cy="430530"/>
                <a:chOff x="4196940" y="2232660"/>
                <a:chExt cx="108000" cy="430530"/>
              </a:xfrm>
            </p:grpSpPr>
            <p:sp>
              <p:nvSpPr>
                <p:cNvPr id="197" name="Oval 196">
                  <a:extLst>
                    <a:ext uri="{FF2B5EF4-FFF2-40B4-BE49-F238E27FC236}">
                      <a16:creationId xmlns:a16="http://schemas.microsoft.com/office/drawing/2014/main" id="{D8DAFDBA-60FC-4B02-B4DD-F672EA94A07F}"/>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30" name="Straight Connector 229">
                  <a:extLst>
                    <a:ext uri="{FF2B5EF4-FFF2-40B4-BE49-F238E27FC236}">
                      <a16:creationId xmlns:a16="http://schemas.microsoft.com/office/drawing/2014/main" id="{716C2E8E-D405-411A-B25F-BA703335025B}"/>
                    </a:ext>
                  </a:extLst>
                </p:cNvPr>
                <p:cNvCxnSpPr>
                  <a:cxnSpLocks/>
                  <a:stCxn id="197"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sp>
          <p:nvSpPr>
            <p:cNvPr id="183" name="Chord 182">
              <a:extLst>
                <a:ext uri="{FF2B5EF4-FFF2-40B4-BE49-F238E27FC236}">
                  <a16:creationId xmlns:a16="http://schemas.microsoft.com/office/drawing/2014/main" id="{FF8AED33-2C9C-4218-8AA2-B2D0C3BD0798}"/>
                </a:ext>
              </a:extLst>
            </p:cNvPr>
            <p:cNvSpPr/>
            <p:nvPr/>
          </p:nvSpPr>
          <p:spPr>
            <a:xfrm rot="15841113">
              <a:off x="1875633" y="2655237"/>
              <a:ext cx="195309" cy="235857"/>
            </a:xfrm>
            <a:prstGeom prst="chord">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4" name="Chord 183">
              <a:extLst>
                <a:ext uri="{FF2B5EF4-FFF2-40B4-BE49-F238E27FC236}">
                  <a16:creationId xmlns:a16="http://schemas.microsoft.com/office/drawing/2014/main" id="{74A5C6EF-9C96-4F6F-8E42-D6944B753865}"/>
                </a:ext>
              </a:extLst>
            </p:cNvPr>
            <p:cNvSpPr/>
            <p:nvPr/>
          </p:nvSpPr>
          <p:spPr>
            <a:xfrm rot="5758887" flipH="1">
              <a:off x="1480316" y="2655237"/>
              <a:ext cx="195309" cy="235857"/>
            </a:xfrm>
            <a:prstGeom prst="chord">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5" name="Moon 184">
              <a:extLst>
                <a:ext uri="{FF2B5EF4-FFF2-40B4-BE49-F238E27FC236}">
                  <a16:creationId xmlns:a16="http://schemas.microsoft.com/office/drawing/2014/main" id="{185FF8EB-AA44-4715-9EA0-99C2DA118023}"/>
                </a:ext>
              </a:extLst>
            </p:cNvPr>
            <p:cNvSpPr/>
            <p:nvPr/>
          </p:nvSpPr>
          <p:spPr>
            <a:xfrm rot="16200000">
              <a:off x="1721470" y="2903791"/>
              <a:ext cx="151704" cy="589520"/>
            </a:xfrm>
            <a:prstGeom prst="moon">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86" name="Straight Connector 185">
              <a:extLst>
                <a:ext uri="{FF2B5EF4-FFF2-40B4-BE49-F238E27FC236}">
                  <a16:creationId xmlns:a16="http://schemas.microsoft.com/office/drawing/2014/main" id="{EEC8AC36-8942-4EAA-AD3D-6866E38A700D}"/>
                </a:ext>
              </a:extLst>
            </p:cNvPr>
            <p:cNvCxnSpPr>
              <a:cxnSpLocks/>
            </p:cNvCxnSpPr>
            <p:nvPr/>
          </p:nvCxnSpPr>
          <p:spPr>
            <a:xfrm>
              <a:off x="1577970" y="2577918"/>
              <a:ext cx="127464" cy="12365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a:extLst>
                <a:ext uri="{FF2B5EF4-FFF2-40B4-BE49-F238E27FC236}">
                  <a16:creationId xmlns:a16="http://schemas.microsoft.com/office/drawing/2014/main" id="{A618EA35-06D4-40F5-8B87-122FE74F5541}"/>
                </a:ext>
              </a:extLst>
            </p:cNvPr>
            <p:cNvCxnSpPr>
              <a:cxnSpLocks/>
            </p:cNvCxnSpPr>
            <p:nvPr/>
          </p:nvCxnSpPr>
          <p:spPr>
            <a:xfrm flipH="1">
              <a:off x="1872247" y="2577918"/>
              <a:ext cx="127464" cy="12365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677501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CF07642-4BA6-4B55-89FA-CA135908DC32}"/>
              </a:ext>
            </a:extLst>
          </p:cNvPr>
          <p:cNvSpPr/>
          <p:nvPr/>
        </p:nvSpPr>
        <p:spPr>
          <a:xfrm>
            <a:off x="1737360" y="731520"/>
            <a:ext cx="5770880" cy="5761355"/>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98" name="Group 197">
            <a:extLst>
              <a:ext uri="{FF2B5EF4-FFF2-40B4-BE49-F238E27FC236}">
                <a16:creationId xmlns:a16="http://schemas.microsoft.com/office/drawing/2014/main" id="{E4672BD0-FAB0-482B-846B-1DA6F320C9BF}"/>
              </a:ext>
            </a:extLst>
          </p:cNvPr>
          <p:cNvGrpSpPr/>
          <p:nvPr/>
        </p:nvGrpSpPr>
        <p:grpSpPr>
          <a:xfrm>
            <a:off x="3906520" y="2866774"/>
            <a:ext cx="1432560" cy="1490845"/>
            <a:chOff x="1081261" y="2188271"/>
            <a:chExt cx="1432560" cy="1490845"/>
          </a:xfrm>
        </p:grpSpPr>
        <p:grpSp>
          <p:nvGrpSpPr>
            <p:cNvPr id="199" name="Group 198">
              <a:extLst>
                <a:ext uri="{FF2B5EF4-FFF2-40B4-BE49-F238E27FC236}">
                  <a16:creationId xmlns:a16="http://schemas.microsoft.com/office/drawing/2014/main" id="{A7079E55-9275-492C-ADC2-2BC63F9C6D7A}"/>
                </a:ext>
              </a:extLst>
            </p:cNvPr>
            <p:cNvGrpSpPr/>
            <p:nvPr/>
          </p:nvGrpSpPr>
          <p:grpSpPr>
            <a:xfrm>
              <a:off x="1081261" y="2188271"/>
              <a:ext cx="1432560" cy="1490845"/>
              <a:chOff x="3540375" y="2232660"/>
              <a:chExt cx="1432560" cy="1490845"/>
            </a:xfrm>
          </p:grpSpPr>
          <p:sp>
            <p:nvSpPr>
              <p:cNvPr id="205" name="Oval 204">
                <a:extLst>
                  <a:ext uri="{FF2B5EF4-FFF2-40B4-BE49-F238E27FC236}">
                    <a16:creationId xmlns:a16="http://schemas.microsoft.com/office/drawing/2014/main" id="{1E7B770C-65EA-4B58-BAB3-088FB49EF454}"/>
                  </a:ext>
                </a:extLst>
              </p:cNvPr>
              <p:cNvSpPr/>
              <p:nvPr/>
            </p:nvSpPr>
            <p:spPr>
              <a:xfrm>
                <a:off x="3710940" y="2428240"/>
                <a:ext cx="1080000" cy="1080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06" name="Group 205">
                <a:extLst>
                  <a:ext uri="{FF2B5EF4-FFF2-40B4-BE49-F238E27FC236}">
                    <a16:creationId xmlns:a16="http://schemas.microsoft.com/office/drawing/2014/main" id="{7CF4141F-95B5-4598-9DA1-767A98F50A35}"/>
                  </a:ext>
                </a:extLst>
              </p:cNvPr>
              <p:cNvGrpSpPr/>
              <p:nvPr/>
            </p:nvGrpSpPr>
            <p:grpSpPr>
              <a:xfrm>
                <a:off x="4196940" y="2232660"/>
                <a:ext cx="108000" cy="430530"/>
                <a:chOff x="4196940" y="2232660"/>
                <a:chExt cx="108000" cy="430530"/>
              </a:xfrm>
            </p:grpSpPr>
            <p:sp>
              <p:nvSpPr>
                <p:cNvPr id="228" name="Oval 227">
                  <a:extLst>
                    <a:ext uri="{FF2B5EF4-FFF2-40B4-BE49-F238E27FC236}">
                      <a16:creationId xmlns:a16="http://schemas.microsoft.com/office/drawing/2014/main" id="{5430F6F0-3390-4455-A7C2-3929D930EA54}"/>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29" name="Straight Connector 228">
                  <a:extLst>
                    <a:ext uri="{FF2B5EF4-FFF2-40B4-BE49-F238E27FC236}">
                      <a16:creationId xmlns:a16="http://schemas.microsoft.com/office/drawing/2014/main" id="{973AFBFE-C5E0-492B-96D6-5ADB03DBACD2}"/>
                    </a:ext>
                  </a:extLst>
                </p:cNvPr>
                <p:cNvCxnSpPr>
                  <a:cxnSpLocks/>
                  <a:stCxn id="228"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207" name="Group 206">
                <a:extLst>
                  <a:ext uri="{FF2B5EF4-FFF2-40B4-BE49-F238E27FC236}">
                    <a16:creationId xmlns:a16="http://schemas.microsoft.com/office/drawing/2014/main" id="{566875C3-25BA-4AE1-8FB3-4354FE1A93D2}"/>
                  </a:ext>
                </a:extLst>
              </p:cNvPr>
              <p:cNvGrpSpPr/>
              <p:nvPr/>
            </p:nvGrpSpPr>
            <p:grpSpPr>
              <a:xfrm rot="16200000">
                <a:off x="3701640" y="2752975"/>
                <a:ext cx="108000" cy="430530"/>
                <a:chOff x="4196940" y="2232660"/>
                <a:chExt cx="108000" cy="430530"/>
              </a:xfrm>
            </p:grpSpPr>
            <p:sp>
              <p:nvSpPr>
                <p:cNvPr id="226" name="Oval 225">
                  <a:extLst>
                    <a:ext uri="{FF2B5EF4-FFF2-40B4-BE49-F238E27FC236}">
                      <a16:creationId xmlns:a16="http://schemas.microsoft.com/office/drawing/2014/main" id="{25996230-4B91-41B3-9597-551619C633A1}"/>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27" name="Straight Connector 226">
                  <a:extLst>
                    <a:ext uri="{FF2B5EF4-FFF2-40B4-BE49-F238E27FC236}">
                      <a16:creationId xmlns:a16="http://schemas.microsoft.com/office/drawing/2014/main" id="{5AB967AA-CA36-4F87-B638-7581F80C0C5B}"/>
                    </a:ext>
                  </a:extLst>
                </p:cNvPr>
                <p:cNvCxnSpPr>
                  <a:cxnSpLocks/>
                  <a:stCxn id="226"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208" name="Group 207">
                <a:extLst>
                  <a:ext uri="{FF2B5EF4-FFF2-40B4-BE49-F238E27FC236}">
                    <a16:creationId xmlns:a16="http://schemas.microsoft.com/office/drawing/2014/main" id="{44D81E62-F537-4785-85D1-8006719A23B5}"/>
                  </a:ext>
                </a:extLst>
              </p:cNvPr>
              <p:cNvGrpSpPr/>
              <p:nvPr/>
            </p:nvGrpSpPr>
            <p:grpSpPr>
              <a:xfrm rot="5400000" flipH="1">
                <a:off x="4703670" y="2752975"/>
                <a:ext cx="108000" cy="430530"/>
                <a:chOff x="4196940" y="2232660"/>
                <a:chExt cx="108000" cy="430530"/>
              </a:xfrm>
            </p:grpSpPr>
            <p:sp>
              <p:nvSpPr>
                <p:cNvPr id="224" name="Oval 223">
                  <a:extLst>
                    <a:ext uri="{FF2B5EF4-FFF2-40B4-BE49-F238E27FC236}">
                      <a16:creationId xmlns:a16="http://schemas.microsoft.com/office/drawing/2014/main" id="{CA79B319-698E-4181-A0C9-8C2B439DD4C0}"/>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25" name="Straight Connector 224">
                  <a:extLst>
                    <a:ext uri="{FF2B5EF4-FFF2-40B4-BE49-F238E27FC236}">
                      <a16:creationId xmlns:a16="http://schemas.microsoft.com/office/drawing/2014/main" id="{025FE332-6069-4D72-AB2A-698632E84096}"/>
                    </a:ext>
                  </a:extLst>
                </p:cNvPr>
                <p:cNvCxnSpPr>
                  <a:cxnSpLocks/>
                  <a:stCxn id="224"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209" name="Group 208">
                <a:extLst>
                  <a:ext uri="{FF2B5EF4-FFF2-40B4-BE49-F238E27FC236}">
                    <a16:creationId xmlns:a16="http://schemas.microsoft.com/office/drawing/2014/main" id="{615AE6F7-CB0F-4074-89A5-91033F2D2F91}"/>
                  </a:ext>
                </a:extLst>
              </p:cNvPr>
              <p:cNvGrpSpPr/>
              <p:nvPr/>
            </p:nvGrpSpPr>
            <p:grpSpPr>
              <a:xfrm flipV="1">
                <a:off x="4196940" y="3292975"/>
                <a:ext cx="108000" cy="430530"/>
                <a:chOff x="4196940" y="2232660"/>
                <a:chExt cx="108000" cy="430530"/>
              </a:xfrm>
            </p:grpSpPr>
            <p:sp>
              <p:nvSpPr>
                <p:cNvPr id="222" name="Oval 221">
                  <a:extLst>
                    <a:ext uri="{FF2B5EF4-FFF2-40B4-BE49-F238E27FC236}">
                      <a16:creationId xmlns:a16="http://schemas.microsoft.com/office/drawing/2014/main" id="{82CAC36D-E967-4E94-AA87-0571756208EF}"/>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23" name="Straight Connector 222">
                  <a:extLst>
                    <a:ext uri="{FF2B5EF4-FFF2-40B4-BE49-F238E27FC236}">
                      <a16:creationId xmlns:a16="http://schemas.microsoft.com/office/drawing/2014/main" id="{03A7B0F7-F5C3-4CAC-B70C-CE17E3C1152A}"/>
                    </a:ext>
                  </a:extLst>
                </p:cNvPr>
                <p:cNvCxnSpPr>
                  <a:cxnSpLocks/>
                  <a:stCxn id="222"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210" name="Group 209">
                <a:extLst>
                  <a:ext uri="{FF2B5EF4-FFF2-40B4-BE49-F238E27FC236}">
                    <a16:creationId xmlns:a16="http://schemas.microsoft.com/office/drawing/2014/main" id="{B70CCECD-2673-4EB8-8CE5-BACDFCF6B24D}"/>
                  </a:ext>
                </a:extLst>
              </p:cNvPr>
              <p:cNvGrpSpPr/>
              <p:nvPr/>
            </p:nvGrpSpPr>
            <p:grpSpPr>
              <a:xfrm rot="2846889" flipH="1">
                <a:off x="4610065" y="2398331"/>
                <a:ext cx="108000" cy="430530"/>
                <a:chOff x="4196940" y="2232660"/>
                <a:chExt cx="108000" cy="430530"/>
              </a:xfrm>
            </p:grpSpPr>
            <p:sp>
              <p:nvSpPr>
                <p:cNvPr id="220" name="Oval 219">
                  <a:extLst>
                    <a:ext uri="{FF2B5EF4-FFF2-40B4-BE49-F238E27FC236}">
                      <a16:creationId xmlns:a16="http://schemas.microsoft.com/office/drawing/2014/main" id="{C231557A-C9BA-42B0-A742-6A8570B3A1D9}"/>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21" name="Straight Connector 220">
                  <a:extLst>
                    <a:ext uri="{FF2B5EF4-FFF2-40B4-BE49-F238E27FC236}">
                      <a16:creationId xmlns:a16="http://schemas.microsoft.com/office/drawing/2014/main" id="{DB919E19-1625-4CDC-A9B3-F2D351AE6DFC}"/>
                    </a:ext>
                  </a:extLst>
                </p:cNvPr>
                <p:cNvCxnSpPr>
                  <a:cxnSpLocks/>
                  <a:stCxn id="220"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211" name="Group 210">
                <a:extLst>
                  <a:ext uri="{FF2B5EF4-FFF2-40B4-BE49-F238E27FC236}">
                    <a16:creationId xmlns:a16="http://schemas.microsoft.com/office/drawing/2014/main" id="{F77598DF-8BB7-4EBB-9FF1-10D297912F49}"/>
                  </a:ext>
                </a:extLst>
              </p:cNvPr>
              <p:cNvGrpSpPr/>
              <p:nvPr/>
            </p:nvGrpSpPr>
            <p:grpSpPr>
              <a:xfrm rot="18753111">
                <a:off x="3783814" y="2385120"/>
                <a:ext cx="108000" cy="430530"/>
                <a:chOff x="4196940" y="2232660"/>
                <a:chExt cx="108000" cy="430530"/>
              </a:xfrm>
            </p:grpSpPr>
            <p:sp>
              <p:nvSpPr>
                <p:cNvPr id="218" name="Oval 217">
                  <a:extLst>
                    <a:ext uri="{FF2B5EF4-FFF2-40B4-BE49-F238E27FC236}">
                      <a16:creationId xmlns:a16="http://schemas.microsoft.com/office/drawing/2014/main" id="{AAB1EBE9-F801-4C4A-957D-223B3708AAA4}"/>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19" name="Straight Connector 218">
                  <a:extLst>
                    <a:ext uri="{FF2B5EF4-FFF2-40B4-BE49-F238E27FC236}">
                      <a16:creationId xmlns:a16="http://schemas.microsoft.com/office/drawing/2014/main" id="{5322BA74-4759-48F9-AF2C-47BADC8DF4F7}"/>
                    </a:ext>
                  </a:extLst>
                </p:cNvPr>
                <p:cNvCxnSpPr>
                  <a:cxnSpLocks/>
                  <a:stCxn id="218"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212" name="Group 211">
                <a:extLst>
                  <a:ext uri="{FF2B5EF4-FFF2-40B4-BE49-F238E27FC236}">
                    <a16:creationId xmlns:a16="http://schemas.microsoft.com/office/drawing/2014/main" id="{5034F6CC-4C23-48E5-A3E5-9A1BAC258C89}"/>
                  </a:ext>
                </a:extLst>
              </p:cNvPr>
              <p:cNvGrpSpPr/>
              <p:nvPr/>
            </p:nvGrpSpPr>
            <p:grpSpPr>
              <a:xfrm rot="18753111" flipH="1" flipV="1">
                <a:off x="4610064" y="3096103"/>
                <a:ext cx="108000" cy="430530"/>
                <a:chOff x="4196940" y="2232660"/>
                <a:chExt cx="108000" cy="430530"/>
              </a:xfrm>
            </p:grpSpPr>
            <p:sp>
              <p:nvSpPr>
                <p:cNvPr id="216" name="Oval 215">
                  <a:extLst>
                    <a:ext uri="{FF2B5EF4-FFF2-40B4-BE49-F238E27FC236}">
                      <a16:creationId xmlns:a16="http://schemas.microsoft.com/office/drawing/2014/main" id="{B810FFF1-0B53-454F-B5EB-20A62A0BEE46}"/>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17" name="Straight Connector 216">
                  <a:extLst>
                    <a:ext uri="{FF2B5EF4-FFF2-40B4-BE49-F238E27FC236}">
                      <a16:creationId xmlns:a16="http://schemas.microsoft.com/office/drawing/2014/main" id="{F5567F99-4F72-4DD3-A346-5C3B2C10D4BA}"/>
                    </a:ext>
                  </a:extLst>
                </p:cNvPr>
                <p:cNvCxnSpPr>
                  <a:cxnSpLocks/>
                  <a:stCxn id="216"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213" name="Group 212">
                <a:extLst>
                  <a:ext uri="{FF2B5EF4-FFF2-40B4-BE49-F238E27FC236}">
                    <a16:creationId xmlns:a16="http://schemas.microsoft.com/office/drawing/2014/main" id="{11CD93F0-4D9F-40F6-AD9E-C352C0374897}"/>
                  </a:ext>
                </a:extLst>
              </p:cNvPr>
              <p:cNvGrpSpPr/>
              <p:nvPr/>
            </p:nvGrpSpPr>
            <p:grpSpPr>
              <a:xfrm rot="2846889" flipV="1">
                <a:off x="3783813" y="3082892"/>
                <a:ext cx="108000" cy="430530"/>
                <a:chOff x="4196940" y="2232660"/>
                <a:chExt cx="108000" cy="430530"/>
              </a:xfrm>
            </p:grpSpPr>
            <p:sp>
              <p:nvSpPr>
                <p:cNvPr id="214" name="Oval 213">
                  <a:extLst>
                    <a:ext uri="{FF2B5EF4-FFF2-40B4-BE49-F238E27FC236}">
                      <a16:creationId xmlns:a16="http://schemas.microsoft.com/office/drawing/2014/main" id="{2DC0E80C-867C-4D2A-AFC4-D85ED1782A9B}"/>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15" name="Straight Connector 214">
                  <a:extLst>
                    <a:ext uri="{FF2B5EF4-FFF2-40B4-BE49-F238E27FC236}">
                      <a16:creationId xmlns:a16="http://schemas.microsoft.com/office/drawing/2014/main" id="{5670F83E-FF27-42B7-AE0A-C4301C301F18}"/>
                    </a:ext>
                  </a:extLst>
                </p:cNvPr>
                <p:cNvCxnSpPr>
                  <a:cxnSpLocks/>
                  <a:stCxn id="214"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sp>
          <p:nvSpPr>
            <p:cNvPr id="200" name="Chord 199">
              <a:extLst>
                <a:ext uri="{FF2B5EF4-FFF2-40B4-BE49-F238E27FC236}">
                  <a16:creationId xmlns:a16="http://schemas.microsoft.com/office/drawing/2014/main" id="{274EA81D-0AFD-4B6B-AF81-071725558258}"/>
                </a:ext>
              </a:extLst>
            </p:cNvPr>
            <p:cNvSpPr/>
            <p:nvPr/>
          </p:nvSpPr>
          <p:spPr>
            <a:xfrm rot="15841113">
              <a:off x="1875633" y="2655237"/>
              <a:ext cx="195309" cy="235857"/>
            </a:xfrm>
            <a:prstGeom prst="chord">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1" name="Chord 200">
              <a:extLst>
                <a:ext uri="{FF2B5EF4-FFF2-40B4-BE49-F238E27FC236}">
                  <a16:creationId xmlns:a16="http://schemas.microsoft.com/office/drawing/2014/main" id="{929DB69B-2373-4667-8B83-C3BD020583C9}"/>
                </a:ext>
              </a:extLst>
            </p:cNvPr>
            <p:cNvSpPr/>
            <p:nvPr/>
          </p:nvSpPr>
          <p:spPr>
            <a:xfrm rot="5758887" flipH="1">
              <a:off x="1480316" y="2655237"/>
              <a:ext cx="195309" cy="235857"/>
            </a:xfrm>
            <a:prstGeom prst="chord">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2" name="Moon 201">
              <a:extLst>
                <a:ext uri="{FF2B5EF4-FFF2-40B4-BE49-F238E27FC236}">
                  <a16:creationId xmlns:a16="http://schemas.microsoft.com/office/drawing/2014/main" id="{CC4ED803-43C3-4143-A141-8275ADA0534A}"/>
                </a:ext>
              </a:extLst>
            </p:cNvPr>
            <p:cNvSpPr/>
            <p:nvPr/>
          </p:nvSpPr>
          <p:spPr>
            <a:xfrm rot="16200000">
              <a:off x="1721470" y="2903791"/>
              <a:ext cx="151704" cy="589520"/>
            </a:xfrm>
            <a:prstGeom prst="moon">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03" name="Straight Connector 202">
              <a:extLst>
                <a:ext uri="{FF2B5EF4-FFF2-40B4-BE49-F238E27FC236}">
                  <a16:creationId xmlns:a16="http://schemas.microsoft.com/office/drawing/2014/main" id="{D9C39606-F2D9-4EA1-B229-AF8FE16A006E}"/>
                </a:ext>
              </a:extLst>
            </p:cNvPr>
            <p:cNvCxnSpPr>
              <a:cxnSpLocks/>
            </p:cNvCxnSpPr>
            <p:nvPr/>
          </p:nvCxnSpPr>
          <p:spPr>
            <a:xfrm>
              <a:off x="1577970" y="2577918"/>
              <a:ext cx="127464" cy="12365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4" name="Straight Connector 203">
              <a:extLst>
                <a:ext uri="{FF2B5EF4-FFF2-40B4-BE49-F238E27FC236}">
                  <a16:creationId xmlns:a16="http://schemas.microsoft.com/office/drawing/2014/main" id="{E4D2FF89-3C44-4D32-B6C7-CC95C8ECD4E4}"/>
                </a:ext>
              </a:extLst>
            </p:cNvPr>
            <p:cNvCxnSpPr>
              <a:cxnSpLocks/>
            </p:cNvCxnSpPr>
            <p:nvPr/>
          </p:nvCxnSpPr>
          <p:spPr>
            <a:xfrm flipH="1">
              <a:off x="1872247" y="2577918"/>
              <a:ext cx="127464" cy="12365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9" name="Group 8">
            <a:extLst>
              <a:ext uri="{FF2B5EF4-FFF2-40B4-BE49-F238E27FC236}">
                <a16:creationId xmlns:a16="http://schemas.microsoft.com/office/drawing/2014/main" id="{A9771E5D-E665-439C-8DD9-076E95FCD0ED}"/>
              </a:ext>
            </a:extLst>
          </p:cNvPr>
          <p:cNvGrpSpPr/>
          <p:nvPr/>
        </p:nvGrpSpPr>
        <p:grpSpPr>
          <a:xfrm>
            <a:off x="3753262" y="2592752"/>
            <a:ext cx="441961" cy="701041"/>
            <a:chOff x="3658817" y="2592532"/>
            <a:chExt cx="441961" cy="701041"/>
          </a:xfrm>
        </p:grpSpPr>
        <p:sp>
          <p:nvSpPr>
            <p:cNvPr id="6" name="Block Arc 5">
              <a:extLst>
                <a:ext uri="{FF2B5EF4-FFF2-40B4-BE49-F238E27FC236}">
                  <a16:creationId xmlns:a16="http://schemas.microsoft.com/office/drawing/2014/main" id="{7E1E8185-68B2-43E4-A9E8-FD2EF0FFAEC7}"/>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8" name="Straight Connector 7">
              <a:extLst>
                <a:ext uri="{FF2B5EF4-FFF2-40B4-BE49-F238E27FC236}">
                  <a16:creationId xmlns:a16="http://schemas.microsoft.com/office/drawing/2014/main" id="{FB4C01A4-E335-4383-9A77-818E3BBBDD19}"/>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34" name="Group 233">
            <a:extLst>
              <a:ext uri="{FF2B5EF4-FFF2-40B4-BE49-F238E27FC236}">
                <a16:creationId xmlns:a16="http://schemas.microsoft.com/office/drawing/2014/main" id="{5AB6EB3B-8CFB-4FE5-9C17-882EADB51145}"/>
              </a:ext>
            </a:extLst>
          </p:cNvPr>
          <p:cNvGrpSpPr/>
          <p:nvPr/>
        </p:nvGrpSpPr>
        <p:grpSpPr>
          <a:xfrm flipH="1">
            <a:off x="4982923" y="2606334"/>
            <a:ext cx="441961" cy="701041"/>
            <a:chOff x="3658817" y="2592532"/>
            <a:chExt cx="441961" cy="701041"/>
          </a:xfrm>
        </p:grpSpPr>
        <p:sp>
          <p:nvSpPr>
            <p:cNvPr id="235" name="Block Arc 234">
              <a:extLst>
                <a:ext uri="{FF2B5EF4-FFF2-40B4-BE49-F238E27FC236}">
                  <a16:creationId xmlns:a16="http://schemas.microsoft.com/office/drawing/2014/main" id="{8F9D9A20-081C-40B9-9670-E38EAFF15456}"/>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236" name="Straight Connector 235">
              <a:extLst>
                <a:ext uri="{FF2B5EF4-FFF2-40B4-BE49-F238E27FC236}">
                  <a16:creationId xmlns:a16="http://schemas.microsoft.com/office/drawing/2014/main" id="{3C3B0F08-2545-4AC6-A524-D04E7306F36D}"/>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37" name="Group 236">
            <a:extLst>
              <a:ext uri="{FF2B5EF4-FFF2-40B4-BE49-F238E27FC236}">
                <a16:creationId xmlns:a16="http://schemas.microsoft.com/office/drawing/2014/main" id="{0D3C747B-1028-487D-9863-B6412A7FD8FC}"/>
              </a:ext>
            </a:extLst>
          </p:cNvPr>
          <p:cNvGrpSpPr/>
          <p:nvPr/>
        </p:nvGrpSpPr>
        <p:grpSpPr>
          <a:xfrm rot="19293483" flipH="1">
            <a:off x="4361261" y="2406592"/>
            <a:ext cx="441961" cy="701041"/>
            <a:chOff x="3658817" y="2592532"/>
            <a:chExt cx="441961" cy="701041"/>
          </a:xfrm>
        </p:grpSpPr>
        <p:sp>
          <p:nvSpPr>
            <p:cNvPr id="238" name="Block Arc 237">
              <a:extLst>
                <a:ext uri="{FF2B5EF4-FFF2-40B4-BE49-F238E27FC236}">
                  <a16:creationId xmlns:a16="http://schemas.microsoft.com/office/drawing/2014/main" id="{5AA4A0C6-B007-4C34-9364-661A13E70162}"/>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239" name="Straight Connector 238">
              <a:extLst>
                <a:ext uri="{FF2B5EF4-FFF2-40B4-BE49-F238E27FC236}">
                  <a16:creationId xmlns:a16="http://schemas.microsoft.com/office/drawing/2014/main" id="{F504CD7B-3E88-4285-8594-0A838E814E0C}"/>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40" name="Group 239">
            <a:extLst>
              <a:ext uri="{FF2B5EF4-FFF2-40B4-BE49-F238E27FC236}">
                <a16:creationId xmlns:a16="http://schemas.microsoft.com/office/drawing/2014/main" id="{9224519F-99A0-4B49-845A-B2042389F18B}"/>
              </a:ext>
            </a:extLst>
          </p:cNvPr>
          <p:cNvGrpSpPr/>
          <p:nvPr/>
        </p:nvGrpSpPr>
        <p:grpSpPr>
          <a:xfrm rot="3205237" flipH="1">
            <a:off x="5249441" y="3216043"/>
            <a:ext cx="441961" cy="701041"/>
            <a:chOff x="3658817" y="2592532"/>
            <a:chExt cx="441961" cy="701041"/>
          </a:xfrm>
        </p:grpSpPr>
        <p:sp>
          <p:nvSpPr>
            <p:cNvPr id="241" name="Block Arc 240">
              <a:extLst>
                <a:ext uri="{FF2B5EF4-FFF2-40B4-BE49-F238E27FC236}">
                  <a16:creationId xmlns:a16="http://schemas.microsoft.com/office/drawing/2014/main" id="{5101324A-9055-4DC5-89C0-5C47D9D6DC7A}"/>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242" name="Straight Connector 241">
              <a:extLst>
                <a:ext uri="{FF2B5EF4-FFF2-40B4-BE49-F238E27FC236}">
                  <a16:creationId xmlns:a16="http://schemas.microsoft.com/office/drawing/2014/main" id="{CC125A4B-CED4-4F7E-B00D-F17E86D377C7}"/>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43" name="Group 242">
            <a:extLst>
              <a:ext uri="{FF2B5EF4-FFF2-40B4-BE49-F238E27FC236}">
                <a16:creationId xmlns:a16="http://schemas.microsoft.com/office/drawing/2014/main" id="{09FA7F27-51A8-44D3-8129-3FF9AC5076EF}"/>
              </a:ext>
            </a:extLst>
          </p:cNvPr>
          <p:cNvGrpSpPr/>
          <p:nvPr/>
        </p:nvGrpSpPr>
        <p:grpSpPr>
          <a:xfrm flipV="1">
            <a:off x="3651668" y="3794563"/>
            <a:ext cx="441961" cy="701041"/>
            <a:chOff x="3658817" y="2592532"/>
            <a:chExt cx="441961" cy="701041"/>
          </a:xfrm>
        </p:grpSpPr>
        <p:sp>
          <p:nvSpPr>
            <p:cNvPr id="244" name="Block Arc 243">
              <a:extLst>
                <a:ext uri="{FF2B5EF4-FFF2-40B4-BE49-F238E27FC236}">
                  <a16:creationId xmlns:a16="http://schemas.microsoft.com/office/drawing/2014/main" id="{F028D1F0-DA8D-4141-AF98-685DB259458A}"/>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245" name="Straight Connector 244">
              <a:extLst>
                <a:ext uri="{FF2B5EF4-FFF2-40B4-BE49-F238E27FC236}">
                  <a16:creationId xmlns:a16="http://schemas.microsoft.com/office/drawing/2014/main" id="{9FE4AFF5-D03A-4D37-8AD6-7DD2D0BE31AE}"/>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46" name="Group 245">
            <a:extLst>
              <a:ext uri="{FF2B5EF4-FFF2-40B4-BE49-F238E27FC236}">
                <a16:creationId xmlns:a16="http://schemas.microsoft.com/office/drawing/2014/main" id="{18832F6E-1FA2-4F85-A328-D9B851CE205E}"/>
              </a:ext>
            </a:extLst>
          </p:cNvPr>
          <p:cNvGrpSpPr/>
          <p:nvPr/>
        </p:nvGrpSpPr>
        <p:grpSpPr>
          <a:xfrm flipH="1" flipV="1">
            <a:off x="5001763" y="3888123"/>
            <a:ext cx="441961" cy="701041"/>
            <a:chOff x="3658817" y="2592532"/>
            <a:chExt cx="441961" cy="701041"/>
          </a:xfrm>
        </p:grpSpPr>
        <p:sp>
          <p:nvSpPr>
            <p:cNvPr id="247" name="Block Arc 246">
              <a:extLst>
                <a:ext uri="{FF2B5EF4-FFF2-40B4-BE49-F238E27FC236}">
                  <a16:creationId xmlns:a16="http://schemas.microsoft.com/office/drawing/2014/main" id="{72A7D23E-5EAE-482E-B83D-A0528F1D0CA2}"/>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248" name="Straight Connector 247">
              <a:extLst>
                <a:ext uri="{FF2B5EF4-FFF2-40B4-BE49-F238E27FC236}">
                  <a16:creationId xmlns:a16="http://schemas.microsoft.com/office/drawing/2014/main" id="{9CE8FC21-A8F4-4DF1-B911-9B5356B962CC}"/>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49" name="Group 248">
            <a:extLst>
              <a:ext uri="{FF2B5EF4-FFF2-40B4-BE49-F238E27FC236}">
                <a16:creationId xmlns:a16="http://schemas.microsoft.com/office/drawing/2014/main" id="{238AB68F-FDB8-4DF3-A021-5284C91DE71E}"/>
              </a:ext>
            </a:extLst>
          </p:cNvPr>
          <p:cNvGrpSpPr/>
          <p:nvPr/>
        </p:nvGrpSpPr>
        <p:grpSpPr>
          <a:xfrm rot="2306517" flipH="1" flipV="1">
            <a:off x="4360199" y="4142637"/>
            <a:ext cx="441961" cy="701041"/>
            <a:chOff x="3658817" y="2592532"/>
            <a:chExt cx="441961" cy="701041"/>
          </a:xfrm>
        </p:grpSpPr>
        <p:sp>
          <p:nvSpPr>
            <p:cNvPr id="250" name="Block Arc 249">
              <a:extLst>
                <a:ext uri="{FF2B5EF4-FFF2-40B4-BE49-F238E27FC236}">
                  <a16:creationId xmlns:a16="http://schemas.microsoft.com/office/drawing/2014/main" id="{03293520-C15E-42B4-A7B2-CCA9ACC03BA8}"/>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251" name="Straight Connector 250">
              <a:extLst>
                <a:ext uri="{FF2B5EF4-FFF2-40B4-BE49-F238E27FC236}">
                  <a16:creationId xmlns:a16="http://schemas.microsoft.com/office/drawing/2014/main" id="{B5ABFC76-8B8E-46FE-8184-0EDBC3C1462F}"/>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52" name="Group 251">
            <a:extLst>
              <a:ext uri="{FF2B5EF4-FFF2-40B4-BE49-F238E27FC236}">
                <a16:creationId xmlns:a16="http://schemas.microsoft.com/office/drawing/2014/main" id="{A28AF10C-012F-4D78-84E6-D6033603AFE2}"/>
              </a:ext>
            </a:extLst>
          </p:cNvPr>
          <p:cNvGrpSpPr/>
          <p:nvPr/>
        </p:nvGrpSpPr>
        <p:grpSpPr>
          <a:xfrm rot="3205237" flipV="1">
            <a:off x="3213893" y="1899105"/>
            <a:ext cx="441961" cy="701041"/>
            <a:chOff x="3658817" y="2592532"/>
            <a:chExt cx="441961" cy="701041"/>
          </a:xfrm>
        </p:grpSpPr>
        <p:sp>
          <p:nvSpPr>
            <p:cNvPr id="253" name="Block Arc 252">
              <a:extLst>
                <a:ext uri="{FF2B5EF4-FFF2-40B4-BE49-F238E27FC236}">
                  <a16:creationId xmlns:a16="http://schemas.microsoft.com/office/drawing/2014/main" id="{A37907B3-5CD2-42DC-8360-6953A4BEE7F6}"/>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254" name="Straight Connector 253">
              <a:extLst>
                <a:ext uri="{FF2B5EF4-FFF2-40B4-BE49-F238E27FC236}">
                  <a16:creationId xmlns:a16="http://schemas.microsoft.com/office/drawing/2014/main" id="{CCC1C638-F71A-4BB5-B75F-3334BB711D40}"/>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64" name="Group 63">
            <a:extLst>
              <a:ext uri="{FF2B5EF4-FFF2-40B4-BE49-F238E27FC236}">
                <a16:creationId xmlns:a16="http://schemas.microsoft.com/office/drawing/2014/main" id="{F0F8E217-B65C-4DC6-8826-7BBB649B9270}"/>
              </a:ext>
            </a:extLst>
          </p:cNvPr>
          <p:cNvGrpSpPr/>
          <p:nvPr/>
        </p:nvGrpSpPr>
        <p:grpSpPr>
          <a:xfrm flipH="1" flipV="1">
            <a:off x="4517204" y="2354572"/>
            <a:ext cx="441961" cy="701041"/>
            <a:chOff x="3658817" y="2592532"/>
            <a:chExt cx="441961" cy="701041"/>
          </a:xfrm>
        </p:grpSpPr>
        <p:sp>
          <p:nvSpPr>
            <p:cNvPr id="65" name="Block Arc 64">
              <a:extLst>
                <a:ext uri="{FF2B5EF4-FFF2-40B4-BE49-F238E27FC236}">
                  <a16:creationId xmlns:a16="http://schemas.microsoft.com/office/drawing/2014/main" id="{34FC8F5D-AB7B-4DE5-BD19-EE0935BE0F1B}"/>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66" name="Straight Connector 65">
              <a:extLst>
                <a:ext uri="{FF2B5EF4-FFF2-40B4-BE49-F238E27FC236}">
                  <a16:creationId xmlns:a16="http://schemas.microsoft.com/office/drawing/2014/main" id="{21FB24D4-C9BF-4D96-9B15-095E47D95D92}"/>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67" name="Group 66">
            <a:extLst>
              <a:ext uri="{FF2B5EF4-FFF2-40B4-BE49-F238E27FC236}">
                <a16:creationId xmlns:a16="http://schemas.microsoft.com/office/drawing/2014/main" id="{A4118205-E9CC-465C-B93E-081F5C03A564}"/>
              </a:ext>
            </a:extLst>
          </p:cNvPr>
          <p:cNvGrpSpPr/>
          <p:nvPr/>
        </p:nvGrpSpPr>
        <p:grpSpPr>
          <a:xfrm rot="2306517" flipH="1" flipV="1">
            <a:off x="5400102" y="2202464"/>
            <a:ext cx="441961" cy="701041"/>
            <a:chOff x="3658817" y="2592532"/>
            <a:chExt cx="441961" cy="701041"/>
          </a:xfrm>
        </p:grpSpPr>
        <p:sp>
          <p:nvSpPr>
            <p:cNvPr id="68" name="Block Arc 67">
              <a:extLst>
                <a:ext uri="{FF2B5EF4-FFF2-40B4-BE49-F238E27FC236}">
                  <a16:creationId xmlns:a16="http://schemas.microsoft.com/office/drawing/2014/main" id="{554183BC-0D69-4B12-A029-F7F417C3ECF7}"/>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69" name="Straight Connector 68">
              <a:extLst>
                <a:ext uri="{FF2B5EF4-FFF2-40B4-BE49-F238E27FC236}">
                  <a16:creationId xmlns:a16="http://schemas.microsoft.com/office/drawing/2014/main" id="{6021F111-8F3F-411D-AF47-D275DF1AEB37}"/>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73" name="Group 72">
            <a:extLst>
              <a:ext uri="{FF2B5EF4-FFF2-40B4-BE49-F238E27FC236}">
                <a16:creationId xmlns:a16="http://schemas.microsoft.com/office/drawing/2014/main" id="{E7491E6C-409B-4CF4-BB7F-44543481CBEB}"/>
              </a:ext>
            </a:extLst>
          </p:cNvPr>
          <p:cNvGrpSpPr/>
          <p:nvPr/>
        </p:nvGrpSpPr>
        <p:grpSpPr>
          <a:xfrm rot="19293483" flipH="1">
            <a:off x="4150087" y="5262511"/>
            <a:ext cx="441961" cy="701041"/>
            <a:chOff x="3658817" y="2592532"/>
            <a:chExt cx="441961" cy="701041"/>
          </a:xfrm>
        </p:grpSpPr>
        <p:sp>
          <p:nvSpPr>
            <p:cNvPr id="74" name="Block Arc 73">
              <a:extLst>
                <a:ext uri="{FF2B5EF4-FFF2-40B4-BE49-F238E27FC236}">
                  <a16:creationId xmlns:a16="http://schemas.microsoft.com/office/drawing/2014/main" id="{3E0D6CE7-9A38-48FB-B7B5-4603B3138901}"/>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75" name="Straight Connector 74">
              <a:extLst>
                <a:ext uri="{FF2B5EF4-FFF2-40B4-BE49-F238E27FC236}">
                  <a16:creationId xmlns:a16="http://schemas.microsoft.com/office/drawing/2014/main" id="{88A76417-0ADA-4579-93B7-1FA0918A88D8}"/>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76" name="Group 75">
            <a:extLst>
              <a:ext uri="{FF2B5EF4-FFF2-40B4-BE49-F238E27FC236}">
                <a16:creationId xmlns:a16="http://schemas.microsoft.com/office/drawing/2014/main" id="{A8BEA226-1F84-46DB-A40C-F69426399C53}"/>
              </a:ext>
            </a:extLst>
          </p:cNvPr>
          <p:cNvGrpSpPr/>
          <p:nvPr/>
        </p:nvGrpSpPr>
        <p:grpSpPr>
          <a:xfrm rot="18394763">
            <a:off x="3558266" y="3208658"/>
            <a:ext cx="441961" cy="701041"/>
            <a:chOff x="3658817" y="2592532"/>
            <a:chExt cx="441961" cy="701041"/>
          </a:xfrm>
        </p:grpSpPr>
        <p:sp>
          <p:nvSpPr>
            <p:cNvPr id="77" name="Block Arc 76">
              <a:extLst>
                <a:ext uri="{FF2B5EF4-FFF2-40B4-BE49-F238E27FC236}">
                  <a16:creationId xmlns:a16="http://schemas.microsoft.com/office/drawing/2014/main" id="{7DA0B05E-2933-43A2-B4BE-1478C1EC5BE4}"/>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78" name="Straight Connector 77">
              <a:extLst>
                <a:ext uri="{FF2B5EF4-FFF2-40B4-BE49-F238E27FC236}">
                  <a16:creationId xmlns:a16="http://schemas.microsoft.com/office/drawing/2014/main" id="{A957E43C-96B1-4A16-B61E-6EEAB836E045}"/>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79" name="Group 78">
            <a:extLst>
              <a:ext uri="{FF2B5EF4-FFF2-40B4-BE49-F238E27FC236}">
                <a16:creationId xmlns:a16="http://schemas.microsoft.com/office/drawing/2014/main" id="{E132F987-72F3-4687-AE8A-4D8844311F1F}"/>
              </a:ext>
            </a:extLst>
          </p:cNvPr>
          <p:cNvGrpSpPr/>
          <p:nvPr/>
        </p:nvGrpSpPr>
        <p:grpSpPr>
          <a:xfrm flipH="1">
            <a:off x="2633436" y="4045433"/>
            <a:ext cx="441961" cy="701041"/>
            <a:chOff x="3658817" y="2592532"/>
            <a:chExt cx="441961" cy="701041"/>
          </a:xfrm>
        </p:grpSpPr>
        <p:sp>
          <p:nvSpPr>
            <p:cNvPr id="80" name="Block Arc 79">
              <a:extLst>
                <a:ext uri="{FF2B5EF4-FFF2-40B4-BE49-F238E27FC236}">
                  <a16:creationId xmlns:a16="http://schemas.microsoft.com/office/drawing/2014/main" id="{624E9701-279D-468E-8062-321DBA054072}"/>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81" name="Straight Connector 80">
              <a:extLst>
                <a:ext uri="{FF2B5EF4-FFF2-40B4-BE49-F238E27FC236}">
                  <a16:creationId xmlns:a16="http://schemas.microsoft.com/office/drawing/2014/main" id="{F827387F-3873-4604-8DFB-61CD2C499713}"/>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82" name="Group 81">
            <a:extLst>
              <a:ext uri="{FF2B5EF4-FFF2-40B4-BE49-F238E27FC236}">
                <a16:creationId xmlns:a16="http://schemas.microsoft.com/office/drawing/2014/main" id="{44C0C9DA-FBF2-451D-836E-EF7DDE5DA6B7}"/>
              </a:ext>
            </a:extLst>
          </p:cNvPr>
          <p:cNvGrpSpPr/>
          <p:nvPr/>
        </p:nvGrpSpPr>
        <p:grpSpPr>
          <a:xfrm flipV="1">
            <a:off x="6544587" y="3971027"/>
            <a:ext cx="441961" cy="701041"/>
            <a:chOff x="3658817" y="2592532"/>
            <a:chExt cx="441961" cy="701041"/>
          </a:xfrm>
        </p:grpSpPr>
        <p:sp>
          <p:nvSpPr>
            <p:cNvPr id="83" name="Block Arc 82">
              <a:extLst>
                <a:ext uri="{FF2B5EF4-FFF2-40B4-BE49-F238E27FC236}">
                  <a16:creationId xmlns:a16="http://schemas.microsoft.com/office/drawing/2014/main" id="{EC05AE38-9ABA-43D1-B9AB-1FBC5469A723}"/>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84" name="Straight Connector 83">
              <a:extLst>
                <a:ext uri="{FF2B5EF4-FFF2-40B4-BE49-F238E27FC236}">
                  <a16:creationId xmlns:a16="http://schemas.microsoft.com/office/drawing/2014/main" id="{A7FFF9AE-8388-41BB-8668-D571E2201166}"/>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85" name="Group 84">
            <a:extLst>
              <a:ext uri="{FF2B5EF4-FFF2-40B4-BE49-F238E27FC236}">
                <a16:creationId xmlns:a16="http://schemas.microsoft.com/office/drawing/2014/main" id="{3397B88F-4028-4255-9E5B-97E475A2BB90}"/>
              </a:ext>
            </a:extLst>
          </p:cNvPr>
          <p:cNvGrpSpPr/>
          <p:nvPr/>
        </p:nvGrpSpPr>
        <p:grpSpPr>
          <a:xfrm>
            <a:off x="2057400" y="3699894"/>
            <a:ext cx="1432560" cy="1490845"/>
            <a:chOff x="1081261" y="2188271"/>
            <a:chExt cx="1432560" cy="1490845"/>
          </a:xfrm>
        </p:grpSpPr>
        <p:grpSp>
          <p:nvGrpSpPr>
            <p:cNvPr id="86" name="Group 85">
              <a:extLst>
                <a:ext uri="{FF2B5EF4-FFF2-40B4-BE49-F238E27FC236}">
                  <a16:creationId xmlns:a16="http://schemas.microsoft.com/office/drawing/2014/main" id="{BA35BB59-F54F-450B-9140-7BF992346FE8}"/>
                </a:ext>
              </a:extLst>
            </p:cNvPr>
            <p:cNvGrpSpPr/>
            <p:nvPr/>
          </p:nvGrpSpPr>
          <p:grpSpPr>
            <a:xfrm>
              <a:off x="1081261" y="2188271"/>
              <a:ext cx="1432560" cy="1490845"/>
              <a:chOff x="3540375" y="2232660"/>
              <a:chExt cx="1432560" cy="1490845"/>
            </a:xfrm>
          </p:grpSpPr>
          <p:sp>
            <p:nvSpPr>
              <p:cNvPr id="92" name="Oval 91">
                <a:extLst>
                  <a:ext uri="{FF2B5EF4-FFF2-40B4-BE49-F238E27FC236}">
                    <a16:creationId xmlns:a16="http://schemas.microsoft.com/office/drawing/2014/main" id="{DE957BC6-D8E0-4FCC-BAC1-40A6655D9E75}"/>
                  </a:ext>
                </a:extLst>
              </p:cNvPr>
              <p:cNvSpPr/>
              <p:nvPr/>
            </p:nvSpPr>
            <p:spPr>
              <a:xfrm>
                <a:off x="3710940" y="2428240"/>
                <a:ext cx="1080000" cy="1080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93" name="Group 92">
                <a:extLst>
                  <a:ext uri="{FF2B5EF4-FFF2-40B4-BE49-F238E27FC236}">
                    <a16:creationId xmlns:a16="http://schemas.microsoft.com/office/drawing/2014/main" id="{56D8457B-A673-4B66-A1C6-FA09B0657836}"/>
                  </a:ext>
                </a:extLst>
              </p:cNvPr>
              <p:cNvGrpSpPr/>
              <p:nvPr/>
            </p:nvGrpSpPr>
            <p:grpSpPr>
              <a:xfrm>
                <a:off x="4196940" y="2232660"/>
                <a:ext cx="108000" cy="430530"/>
                <a:chOff x="4196940" y="2232660"/>
                <a:chExt cx="108000" cy="430530"/>
              </a:xfrm>
            </p:grpSpPr>
            <p:sp>
              <p:nvSpPr>
                <p:cNvPr id="115" name="Oval 114">
                  <a:extLst>
                    <a:ext uri="{FF2B5EF4-FFF2-40B4-BE49-F238E27FC236}">
                      <a16:creationId xmlns:a16="http://schemas.microsoft.com/office/drawing/2014/main" id="{A63620CE-0DCD-4C2F-812C-F7A97197F72C}"/>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16" name="Straight Connector 115">
                  <a:extLst>
                    <a:ext uri="{FF2B5EF4-FFF2-40B4-BE49-F238E27FC236}">
                      <a16:creationId xmlns:a16="http://schemas.microsoft.com/office/drawing/2014/main" id="{B0E3466E-62E1-4079-859A-298DA5B35F8C}"/>
                    </a:ext>
                  </a:extLst>
                </p:cNvPr>
                <p:cNvCxnSpPr>
                  <a:cxnSpLocks/>
                  <a:stCxn id="115"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94" name="Group 93">
                <a:extLst>
                  <a:ext uri="{FF2B5EF4-FFF2-40B4-BE49-F238E27FC236}">
                    <a16:creationId xmlns:a16="http://schemas.microsoft.com/office/drawing/2014/main" id="{45F6D9D2-ACE7-4D6F-B2FC-5B2FAF43EDC9}"/>
                  </a:ext>
                </a:extLst>
              </p:cNvPr>
              <p:cNvGrpSpPr/>
              <p:nvPr/>
            </p:nvGrpSpPr>
            <p:grpSpPr>
              <a:xfrm rot="16200000">
                <a:off x="3701640" y="2752975"/>
                <a:ext cx="108000" cy="430530"/>
                <a:chOff x="4196940" y="2232660"/>
                <a:chExt cx="108000" cy="430530"/>
              </a:xfrm>
            </p:grpSpPr>
            <p:sp>
              <p:nvSpPr>
                <p:cNvPr id="113" name="Oval 112">
                  <a:extLst>
                    <a:ext uri="{FF2B5EF4-FFF2-40B4-BE49-F238E27FC236}">
                      <a16:creationId xmlns:a16="http://schemas.microsoft.com/office/drawing/2014/main" id="{3D7F6552-9CEA-4B7B-9276-7465E17785EF}"/>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14" name="Straight Connector 113">
                  <a:extLst>
                    <a:ext uri="{FF2B5EF4-FFF2-40B4-BE49-F238E27FC236}">
                      <a16:creationId xmlns:a16="http://schemas.microsoft.com/office/drawing/2014/main" id="{AC540250-1AF3-4C17-BBF7-6093569D95D4}"/>
                    </a:ext>
                  </a:extLst>
                </p:cNvPr>
                <p:cNvCxnSpPr>
                  <a:cxnSpLocks/>
                  <a:stCxn id="113"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95" name="Group 94">
                <a:extLst>
                  <a:ext uri="{FF2B5EF4-FFF2-40B4-BE49-F238E27FC236}">
                    <a16:creationId xmlns:a16="http://schemas.microsoft.com/office/drawing/2014/main" id="{30ED7E45-F756-46F5-87A4-1A6B6CBFC8E2}"/>
                  </a:ext>
                </a:extLst>
              </p:cNvPr>
              <p:cNvGrpSpPr/>
              <p:nvPr/>
            </p:nvGrpSpPr>
            <p:grpSpPr>
              <a:xfrm rot="5400000" flipH="1">
                <a:off x="4703670" y="2752975"/>
                <a:ext cx="108000" cy="430530"/>
                <a:chOff x="4196940" y="2232660"/>
                <a:chExt cx="108000" cy="430530"/>
              </a:xfrm>
            </p:grpSpPr>
            <p:sp>
              <p:nvSpPr>
                <p:cNvPr id="111" name="Oval 110">
                  <a:extLst>
                    <a:ext uri="{FF2B5EF4-FFF2-40B4-BE49-F238E27FC236}">
                      <a16:creationId xmlns:a16="http://schemas.microsoft.com/office/drawing/2014/main" id="{090899E4-D9D2-48D9-916F-2E8EB1BE5CD0}"/>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12" name="Straight Connector 111">
                  <a:extLst>
                    <a:ext uri="{FF2B5EF4-FFF2-40B4-BE49-F238E27FC236}">
                      <a16:creationId xmlns:a16="http://schemas.microsoft.com/office/drawing/2014/main" id="{417A6C0F-121A-4B93-82FA-3146659F49CB}"/>
                    </a:ext>
                  </a:extLst>
                </p:cNvPr>
                <p:cNvCxnSpPr>
                  <a:cxnSpLocks/>
                  <a:stCxn id="111"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96" name="Group 95">
                <a:extLst>
                  <a:ext uri="{FF2B5EF4-FFF2-40B4-BE49-F238E27FC236}">
                    <a16:creationId xmlns:a16="http://schemas.microsoft.com/office/drawing/2014/main" id="{484F1651-9CD7-47BC-8639-2844F67C3BDD}"/>
                  </a:ext>
                </a:extLst>
              </p:cNvPr>
              <p:cNvGrpSpPr/>
              <p:nvPr/>
            </p:nvGrpSpPr>
            <p:grpSpPr>
              <a:xfrm flipV="1">
                <a:off x="4196940" y="3292975"/>
                <a:ext cx="108000" cy="430530"/>
                <a:chOff x="4196940" y="2232660"/>
                <a:chExt cx="108000" cy="430530"/>
              </a:xfrm>
            </p:grpSpPr>
            <p:sp>
              <p:nvSpPr>
                <p:cNvPr id="109" name="Oval 108">
                  <a:extLst>
                    <a:ext uri="{FF2B5EF4-FFF2-40B4-BE49-F238E27FC236}">
                      <a16:creationId xmlns:a16="http://schemas.microsoft.com/office/drawing/2014/main" id="{F1E97619-6043-4175-A6EC-22EA0D51850D}"/>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10" name="Straight Connector 109">
                  <a:extLst>
                    <a:ext uri="{FF2B5EF4-FFF2-40B4-BE49-F238E27FC236}">
                      <a16:creationId xmlns:a16="http://schemas.microsoft.com/office/drawing/2014/main" id="{3E4196E9-86A3-4ECB-830F-B80CD52D8D58}"/>
                    </a:ext>
                  </a:extLst>
                </p:cNvPr>
                <p:cNvCxnSpPr>
                  <a:cxnSpLocks/>
                  <a:stCxn id="109"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97" name="Group 96">
                <a:extLst>
                  <a:ext uri="{FF2B5EF4-FFF2-40B4-BE49-F238E27FC236}">
                    <a16:creationId xmlns:a16="http://schemas.microsoft.com/office/drawing/2014/main" id="{0FC3B11B-9055-4887-AF6E-C4462B05DA81}"/>
                  </a:ext>
                </a:extLst>
              </p:cNvPr>
              <p:cNvGrpSpPr/>
              <p:nvPr/>
            </p:nvGrpSpPr>
            <p:grpSpPr>
              <a:xfrm rot="2846889" flipH="1">
                <a:off x="4610065" y="2398331"/>
                <a:ext cx="108000" cy="430530"/>
                <a:chOff x="4196940" y="2232660"/>
                <a:chExt cx="108000" cy="430530"/>
              </a:xfrm>
            </p:grpSpPr>
            <p:sp>
              <p:nvSpPr>
                <p:cNvPr id="107" name="Oval 106">
                  <a:extLst>
                    <a:ext uri="{FF2B5EF4-FFF2-40B4-BE49-F238E27FC236}">
                      <a16:creationId xmlns:a16="http://schemas.microsoft.com/office/drawing/2014/main" id="{FC7D23D8-3497-4E87-9362-3396ABB5C1BE}"/>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8" name="Straight Connector 107">
                  <a:extLst>
                    <a:ext uri="{FF2B5EF4-FFF2-40B4-BE49-F238E27FC236}">
                      <a16:creationId xmlns:a16="http://schemas.microsoft.com/office/drawing/2014/main" id="{CD6B405D-2884-47EA-8B02-0887F2FD059E}"/>
                    </a:ext>
                  </a:extLst>
                </p:cNvPr>
                <p:cNvCxnSpPr>
                  <a:cxnSpLocks/>
                  <a:stCxn id="107"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98" name="Group 97">
                <a:extLst>
                  <a:ext uri="{FF2B5EF4-FFF2-40B4-BE49-F238E27FC236}">
                    <a16:creationId xmlns:a16="http://schemas.microsoft.com/office/drawing/2014/main" id="{84A5687D-6E62-45F9-A3D6-1EBA85FC82D2}"/>
                  </a:ext>
                </a:extLst>
              </p:cNvPr>
              <p:cNvGrpSpPr/>
              <p:nvPr/>
            </p:nvGrpSpPr>
            <p:grpSpPr>
              <a:xfrm rot="18753111">
                <a:off x="3783814" y="2385120"/>
                <a:ext cx="108000" cy="430530"/>
                <a:chOff x="4196940" y="2232660"/>
                <a:chExt cx="108000" cy="430530"/>
              </a:xfrm>
            </p:grpSpPr>
            <p:sp>
              <p:nvSpPr>
                <p:cNvPr id="105" name="Oval 104">
                  <a:extLst>
                    <a:ext uri="{FF2B5EF4-FFF2-40B4-BE49-F238E27FC236}">
                      <a16:creationId xmlns:a16="http://schemas.microsoft.com/office/drawing/2014/main" id="{BB070A9B-4476-4B7A-9462-637842478545}"/>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6" name="Straight Connector 105">
                  <a:extLst>
                    <a:ext uri="{FF2B5EF4-FFF2-40B4-BE49-F238E27FC236}">
                      <a16:creationId xmlns:a16="http://schemas.microsoft.com/office/drawing/2014/main" id="{73E32957-C382-428D-BBC0-A9791068C3AB}"/>
                    </a:ext>
                  </a:extLst>
                </p:cNvPr>
                <p:cNvCxnSpPr>
                  <a:cxnSpLocks/>
                  <a:stCxn id="105"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99" name="Group 98">
                <a:extLst>
                  <a:ext uri="{FF2B5EF4-FFF2-40B4-BE49-F238E27FC236}">
                    <a16:creationId xmlns:a16="http://schemas.microsoft.com/office/drawing/2014/main" id="{8E67C9C1-663B-4CE8-8B36-E95126A4A125}"/>
                  </a:ext>
                </a:extLst>
              </p:cNvPr>
              <p:cNvGrpSpPr/>
              <p:nvPr/>
            </p:nvGrpSpPr>
            <p:grpSpPr>
              <a:xfrm rot="18753111" flipH="1" flipV="1">
                <a:off x="4610064" y="3096103"/>
                <a:ext cx="108000" cy="430530"/>
                <a:chOff x="4196940" y="2232660"/>
                <a:chExt cx="108000" cy="430530"/>
              </a:xfrm>
            </p:grpSpPr>
            <p:sp>
              <p:nvSpPr>
                <p:cNvPr id="103" name="Oval 102">
                  <a:extLst>
                    <a:ext uri="{FF2B5EF4-FFF2-40B4-BE49-F238E27FC236}">
                      <a16:creationId xmlns:a16="http://schemas.microsoft.com/office/drawing/2014/main" id="{55AEE4FC-3CBD-4086-84CF-BB825D518D79}"/>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4" name="Straight Connector 103">
                  <a:extLst>
                    <a:ext uri="{FF2B5EF4-FFF2-40B4-BE49-F238E27FC236}">
                      <a16:creationId xmlns:a16="http://schemas.microsoft.com/office/drawing/2014/main" id="{EE028229-7DDD-4BE6-92B1-59F51EA85D5D}"/>
                    </a:ext>
                  </a:extLst>
                </p:cNvPr>
                <p:cNvCxnSpPr>
                  <a:cxnSpLocks/>
                  <a:stCxn id="103"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100" name="Group 99">
                <a:extLst>
                  <a:ext uri="{FF2B5EF4-FFF2-40B4-BE49-F238E27FC236}">
                    <a16:creationId xmlns:a16="http://schemas.microsoft.com/office/drawing/2014/main" id="{C1B3622C-6FA6-4458-90FE-BFD17B60F383}"/>
                  </a:ext>
                </a:extLst>
              </p:cNvPr>
              <p:cNvGrpSpPr/>
              <p:nvPr/>
            </p:nvGrpSpPr>
            <p:grpSpPr>
              <a:xfrm rot="2846889" flipV="1">
                <a:off x="3783813" y="3082892"/>
                <a:ext cx="108000" cy="430530"/>
                <a:chOff x="4196940" y="2232660"/>
                <a:chExt cx="108000" cy="430530"/>
              </a:xfrm>
            </p:grpSpPr>
            <p:sp>
              <p:nvSpPr>
                <p:cNvPr id="101" name="Oval 100">
                  <a:extLst>
                    <a:ext uri="{FF2B5EF4-FFF2-40B4-BE49-F238E27FC236}">
                      <a16:creationId xmlns:a16="http://schemas.microsoft.com/office/drawing/2014/main" id="{1E4CB6CD-E033-4044-98F8-09325A9D847A}"/>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2" name="Straight Connector 101">
                  <a:extLst>
                    <a:ext uri="{FF2B5EF4-FFF2-40B4-BE49-F238E27FC236}">
                      <a16:creationId xmlns:a16="http://schemas.microsoft.com/office/drawing/2014/main" id="{01569734-C0F4-4471-AC48-1C33597FC622}"/>
                    </a:ext>
                  </a:extLst>
                </p:cNvPr>
                <p:cNvCxnSpPr>
                  <a:cxnSpLocks/>
                  <a:stCxn id="101"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sp>
          <p:nvSpPr>
            <p:cNvPr id="87" name="Chord 86">
              <a:extLst>
                <a:ext uri="{FF2B5EF4-FFF2-40B4-BE49-F238E27FC236}">
                  <a16:creationId xmlns:a16="http://schemas.microsoft.com/office/drawing/2014/main" id="{46CF22C9-24CF-4714-B688-632391941AAC}"/>
                </a:ext>
              </a:extLst>
            </p:cNvPr>
            <p:cNvSpPr/>
            <p:nvPr/>
          </p:nvSpPr>
          <p:spPr>
            <a:xfrm rot="15841113">
              <a:off x="1875633" y="2655237"/>
              <a:ext cx="195309" cy="235857"/>
            </a:xfrm>
            <a:prstGeom prst="chord">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8" name="Chord 87">
              <a:extLst>
                <a:ext uri="{FF2B5EF4-FFF2-40B4-BE49-F238E27FC236}">
                  <a16:creationId xmlns:a16="http://schemas.microsoft.com/office/drawing/2014/main" id="{D9709E19-A69B-416E-8530-75B9081242D4}"/>
                </a:ext>
              </a:extLst>
            </p:cNvPr>
            <p:cNvSpPr/>
            <p:nvPr/>
          </p:nvSpPr>
          <p:spPr>
            <a:xfrm rot="5758887" flipH="1">
              <a:off x="1480316" y="2655237"/>
              <a:ext cx="195309" cy="235857"/>
            </a:xfrm>
            <a:prstGeom prst="chord">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9" name="Moon 88">
              <a:extLst>
                <a:ext uri="{FF2B5EF4-FFF2-40B4-BE49-F238E27FC236}">
                  <a16:creationId xmlns:a16="http://schemas.microsoft.com/office/drawing/2014/main" id="{411874AF-68E1-4163-8091-681C487B3F16}"/>
                </a:ext>
              </a:extLst>
            </p:cNvPr>
            <p:cNvSpPr/>
            <p:nvPr/>
          </p:nvSpPr>
          <p:spPr>
            <a:xfrm rot="16200000">
              <a:off x="1721470" y="2903791"/>
              <a:ext cx="151704" cy="589520"/>
            </a:xfrm>
            <a:prstGeom prst="moon">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0" name="Straight Connector 89">
              <a:extLst>
                <a:ext uri="{FF2B5EF4-FFF2-40B4-BE49-F238E27FC236}">
                  <a16:creationId xmlns:a16="http://schemas.microsoft.com/office/drawing/2014/main" id="{0046C2D9-5008-42F5-82B0-58EEBD76EC9A}"/>
                </a:ext>
              </a:extLst>
            </p:cNvPr>
            <p:cNvCxnSpPr>
              <a:cxnSpLocks/>
            </p:cNvCxnSpPr>
            <p:nvPr/>
          </p:nvCxnSpPr>
          <p:spPr>
            <a:xfrm>
              <a:off x="1577970" y="2577918"/>
              <a:ext cx="127464" cy="12365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DD37F4E4-E265-41C8-9EE2-E0E78CA10400}"/>
                </a:ext>
              </a:extLst>
            </p:cNvPr>
            <p:cNvCxnSpPr>
              <a:cxnSpLocks/>
            </p:cNvCxnSpPr>
            <p:nvPr/>
          </p:nvCxnSpPr>
          <p:spPr>
            <a:xfrm flipH="1">
              <a:off x="1872247" y="2577918"/>
              <a:ext cx="127464" cy="12365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17" name="Group 116">
            <a:extLst>
              <a:ext uri="{FF2B5EF4-FFF2-40B4-BE49-F238E27FC236}">
                <a16:creationId xmlns:a16="http://schemas.microsoft.com/office/drawing/2014/main" id="{40869264-001C-48F5-B89C-AF6F36C5D87B}"/>
              </a:ext>
            </a:extLst>
          </p:cNvPr>
          <p:cNvGrpSpPr/>
          <p:nvPr/>
        </p:nvGrpSpPr>
        <p:grpSpPr>
          <a:xfrm>
            <a:off x="3439070" y="4626395"/>
            <a:ext cx="1432560" cy="1490845"/>
            <a:chOff x="1081261" y="2188271"/>
            <a:chExt cx="1432560" cy="1490845"/>
          </a:xfrm>
        </p:grpSpPr>
        <p:grpSp>
          <p:nvGrpSpPr>
            <p:cNvPr id="118" name="Group 117">
              <a:extLst>
                <a:ext uri="{FF2B5EF4-FFF2-40B4-BE49-F238E27FC236}">
                  <a16:creationId xmlns:a16="http://schemas.microsoft.com/office/drawing/2014/main" id="{9167B9F3-9B77-45C6-96C3-11A2EF86DA0E}"/>
                </a:ext>
              </a:extLst>
            </p:cNvPr>
            <p:cNvGrpSpPr/>
            <p:nvPr/>
          </p:nvGrpSpPr>
          <p:grpSpPr>
            <a:xfrm>
              <a:off x="1081261" y="2188271"/>
              <a:ext cx="1432560" cy="1490845"/>
              <a:chOff x="3540375" y="2232660"/>
              <a:chExt cx="1432560" cy="1490845"/>
            </a:xfrm>
          </p:grpSpPr>
          <p:sp>
            <p:nvSpPr>
              <p:cNvPr id="124" name="Oval 123">
                <a:extLst>
                  <a:ext uri="{FF2B5EF4-FFF2-40B4-BE49-F238E27FC236}">
                    <a16:creationId xmlns:a16="http://schemas.microsoft.com/office/drawing/2014/main" id="{BC46A64C-E8CD-4065-AB37-8F551ADE0430}"/>
                  </a:ext>
                </a:extLst>
              </p:cNvPr>
              <p:cNvSpPr/>
              <p:nvPr/>
            </p:nvSpPr>
            <p:spPr>
              <a:xfrm>
                <a:off x="3710940" y="2428240"/>
                <a:ext cx="1080000" cy="1080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25" name="Group 124">
                <a:extLst>
                  <a:ext uri="{FF2B5EF4-FFF2-40B4-BE49-F238E27FC236}">
                    <a16:creationId xmlns:a16="http://schemas.microsoft.com/office/drawing/2014/main" id="{4CE5DCC8-D8CC-42CF-BEB3-484CD846FBBE}"/>
                  </a:ext>
                </a:extLst>
              </p:cNvPr>
              <p:cNvGrpSpPr/>
              <p:nvPr/>
            </p:nvGrpSpPr>
            <p:grpSpPr>
              <a:xfrm>
                <a:off x="4196940" y="2232660"/>
                <a:ext cx="108000" cy="430530"/>
                <a:chOff x="4196940" y="2232660"/>
                <a:chExt cx="108000" cy="430530"/>
              </a:xfrm>
            </p:grpSpPr>
            <p:sp>
              <p:nvSpPr>
                <p:cNvPr id="147" name="Oval 146">
                  <a:extLst>
                    <a:ext uri="{FF2B5EF4-FFF2-40B4-BE49-F238E27FC236}">
                      <a16:creationId xmlns:a16="http://schemas.microsoft.com/office/drawing/2014/main" id="{77246C82-58CA-4AAC-AA32-E11416DBEA42}"/>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8" name="Straight Connector 147">
                  <a:extLst>
                    <a:ext uri="{FF2B5EF4-FFF2-40B4-BE49-F238E27FC236}">
                      <a16:creationId xmlns:a16="http://schemas.microsoft.com/office/drawing/2014/main" id="{6024303C-0F28-4A17-985B-3446E0E7859E}"/>
                    </a:ext>
                  </a:extLst>
                </p:cNvPr>
                <p:cNvCxnSpPr>
                  <a:cxnSpLocks/>
                  <a:stCxn id="147"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126" name="Group 125">
                <a:extLst>
                  <a:ext uri="{FF2B5EF4-FFF2-40B4-BE49-F238E27FC236}">
                    <a16:creationId xmlns:a16="http://schemas.microsoft.com/office/drawing/2014/main" id="{0B46C6CF-8821-4066-8FA9-638630A8BEF2}"/>
                  </a:ext>
                </a:extLst>
              </p:cNvPr>
              <p:cNvGrpSpPr/>
              <p:nvPr/>
            </p:nvGrpSpPr>
            <p:grpSpPr>
              <a:xfrm rot="16200000">
                <a:off x="3701640" y="2752975"/>
                <a:ext cx="108000" cy="430530"/>
                <a:chOff x="4196940" y="2232660"/>
                <a:chExt cx="108000" cy="430530"/>
              </a:xfrm>
            </p:grpSpPr>
            <p:sp>
              <p:nvSpPr>
                <p:cNvPr id="145" name="Oval 144">
                  <a:extLst>
                    <a:ext uri="{FF2B5EF4-FFF2-40B4-BE49-F238E27FC236}">
                      <a16:creationId xmlns:a16="http://schemas.microsoft.com/office/drawing/2014/main" id="{873FD331-C5D4-4DDA-A744-1EDB02FB3D53}"/>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6" name="Straight Connector 145">
                  <a:extLst>
                    <a:ext uri="{FF2B5EF4-FFF2-40B4-BE49-F238E27FC236}">
                      <a16:creationId xmlns:a16="http://schemas.microsoft.com/office/drawing/2014/main" id="{77EBC0CF-BA21-4E19-A8AE-97EE310C18ED}"/>
                    </a:ext>
                  </a:extLst>
                </p:cNvPr>
                <p:cNvCxnSpPr>
                  <a:cxnSpLocks/>
                  <a:stCxn id="145"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127" name="Group 126">
                <a:extLst>
                  <a:ext uri="{FF2B5EF4-FFF2-40B4-BE49-F238E27FC236}">
                    <a16:creationId xmlns:a16="http://schemas.microsoft.com/office/drawing/2014/main" id="{6BFBE488-88A5-40A6-A542-3DE7ED213FFA}"/>
                  </a:ext>
                </a:extLst>
              </p:cNvPr>
              <p:cNvGrpSpPr/>
              <p:nvPr/>
            </p:nvGrpSpPr>
            <p:grpSpPr>
              <a:xfrm rot="5400000" flipH="1">
                <a:off x="4703670" y="2752975"/>
                <a:ext cx="108000" cy="430530"/>
                <a:chOff x="4196940" y="2232660"/>
                <a:chExt cx="108000" cy="430530"/>
              </a:xfrm>
            </p:grpSpPr>
            <p:sp>
              <p:nvSpPr>
                <p:cNvPr id="143" name="Oval 142">
                  <a:extLst>
                    <a:ext uri="{FF2B5EF4-FFF2-40B4-BE49-F238E27FC236}">
                      <a16:creationId xmlns:a16="http://schemas.microsoft.com/office/drawing/2014/main" id="{38ED84D5-7F9B-4ECB-A747-7315D49C9FB2}"/>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4" name="Straight Connector 143">
                  <a:extLst>
                    <a:ext uri="{FF2B5EF4-FFF2-40B4-BE49-F238E27FC236}">
                      <a16:creationId xmlns:a16="http://schemas.microsoft.com/office/drawing/2014/main" id="{F13AF427-742A-4504-AB58-925F7CBCCCFD}"/>
                    </a:ext>
                  </a:extLst>
                </p:cNvPr>
                <p:cNvCxnSpPr>
                  <a:cxnSpLocks/>
                  <a:stCxn id="143"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128" name="Group 127">
                <a:extLst>
                  <a:ext uri="{FF2B5EF4-FFF2-40B4-BE49-F238E27FC236}">
                    <a16:creationId xmlns:a16="http://schemas.microsoft.com/office/drawing/2014/main" id="{9AC0C0C6-BC82-4261-998A-7794F82482A0}"/>
                  </a:ext>
                </a:extLst>
              </p:cNvPr>
              <p:cNvGrpSpPr/>
              <p:nvPr/>
            </p:nvGrpSpPr>
            <p:grpSpPr>
              <a:xfrm flipV="1">
                <a:off x="4196940" y="3292975"/>
                <a:ext cx="108000" cy="430530"/>
                <a:chOff x="4196940" y="2232660"/>
                <a:chExt cx="108000" cy="430530"/>
              </a:xfrm>
            </p:grpSpPr>
            <p:sp>
              <p:nvSpPr>
                <p:cNvPr id="141" name="Oval 140">
                  <a:extLst>
                    <a:ext uri="{FF2B5EF4-FFF2-40B4-BE49-F238E27FC236}">
                      <a16:creationId xmlns:a16="http://schemas.microsoft.com/office/drawing/2014/main" id="{7A5216DD-30C1-4E15-8AC8-8C827855F53B}"/>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2" name="Straight Connector 141">
                  <a:extLst>
                    <a:ext uri="{FF2B5EF4-FFF2-40B4-BE49-F238E27FC236}">
                      <a16:creationId xmlns:a16="http://schemas.microsoft.com/office/drawing/2014/main" id="{FE384D76-AD61-4B64-94B5-D4D20908F03A}"/>
                    </a:ext>
                  </a:extLst>
                </p:cNvPr>
                <p:cNvCxnSpPr>
                  <a:cxnSpLocks/>
                  <a:stCxn id="141"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129" name="Group 128">
                <a:extLst>
                  <a:ext uri="{FF2B5EF4-FFF2-40B4-BE49-F238E27FC236}">
                    <a16:creationId xmlns:a16="http://schemas.microsoft.com/office/drawing/2014/main" id="{02B93443-EC10-44E9-9917-FB784009151D}"/>
                  </a:ext>
                </a:extLst>
              </p:cNvPr>
              <p:cNvGrpSpPr/>
              <p:nvPr/>
            </p:nvGrpSpPr>
            <p:grpSpPr>
              <a:xfrm rot="2846889" flipH="1">
                <a:off x="4610065" y="2398331"/>
                <a:ext cx="108000" cy="430530"/>
                <a:chOff x="4196940" y="2232660"/>
                <a:chExt cx="108000" cy="430530"/>
              </a:xfrm>
            </p:grpSpPr>
            <p:sp>
              <p:nvSpPr>
                <p:cNvPr id="139" name="Oval 138">
                  <a:extLst>
                    <a:ext uri="{FF2B5EF4-FFF2-40B4-BE49-F238E27FC236}">
                      <a16:creationId xmlns:a16="http://schemas.microsoft.com/office/drawing/2014/main" id="{B3261CFF-33EF-4214-9E89-167910D0F206}"/>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0" name="Straight Connector 139">
                  <a:extLst>
                    <a:ext uri="{FF2B5EF4-FFF2-40B4-BE49-F238E27FC236}">
                      <a16:creationId xmlns:a16="http://schemas.microsoft.com/office/drawing/2014/main" id="{AB2862BB-8B68-4BD6-AD2B-A8DFB2C7462B}"/>
                    </a:ext>
                  </a:extLst>
                </p:cNvPr>
                <p:cNvCxnSpPr>
                  <a:cxnSpLocks/>
                  <a:stCxn id="139"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130" name="Group 129">
                <a:extLst>
                  <a:ext uri="{FF2B5EF4-FFF2-40B4-BE49-F238E27FC236}">
                    <a16:creationId xmlns:a16="http://schemas.microsoft.com/office/drawing/2014/main" id="{B98A6DFD-EB66-4F64-B409-DB7BEA002FF0}"/>
                  </a:ext>
                </a:extLst>
              </p:cNvPr>
              <p:cNvGrpSpPr/>
              <p:nvPr/>
            </p:nvGrpSpPr>
            <p:grpSpPr>
              <a:xfrm rot="18753111">
                <a:off x="3783814" y="2385120"/>
                <a:ext cx="108000" cy="430530"/>
                <a:chOff x="4196940" y="2232660"/>
                <a:chExt cx="108000" cy="430530"/>
              </a:xfrm>
            </p:grpSpPr>
            <p:sp>
              <p:nvSpPr>
                <p:cNvPr id="137" name="Oval 136">
                  <a:extLst>
                    <a:ext uri="{FF2B5EF4-FFF2-40B4-BE49-F238E27FC236}">
                      <a16:creationId xmlns:a16="http://schemas.microsoft.com/office/drawing/2014/main" id="{8E1BDCF8-45B4-4CEB-B7F3-4450959C15AF}"/>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38" name="Straight Connector 137">
                  <a:extLst>
                    <a:ext uri="{FF2B5EF4-FFF2-40B4-BE49-F238E27FC236}">
                      <a16:creationId xmlns:a16="http://schemas.microsoft.com/office/drawing/2014/main" id="{0779456F-2A11-43B2-ADA8-E2F18B86B1B8}"/>
                    </a:ext>
                  </a:extLst>
                </p:cNvPr>
                <p:cNvCxnSpPr>
                  <a:cxnSpLocks/>
                  <a:stCxn id="137"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131" name="Group 130">
                <a:extLst>
                  <a:ext uri="{FF2B5EF4-FFF2-40B4-BE49-F238E27FC236}">
                    <a16:creationId xmlns:a16="http://schemas.microsoft.com/office/drawing/2014/main" id="{280383F7-A0DB-4FA5-9D84-FA9F1786DB63}"/>
                  </a:ext>
                </a:extLst>
              </p:cNvPr>
              <p:cNvGrpSpPr/>
              <p:nvPr/>
            </p:nvGrpSpPr>
            <p:grpSpPr>
              <a:xfrm rot="18753111" flipH="1" flipV="1">
                <a:off x="4610064" y="3096103"/>
                <a:ext cx="108000" cy="430530"/>
                <a:chOff x="4196940" y="2232660"/>
                <a:chExt cx="108000" cy="430530"/>
              </a:xfrm>
            </p:grpSpPr>
            <p:sp>
              <p:nvSpPr>
                <p:cNvPr id="135" name="Oval 134">
                  <a:extLst>
                    <a:ext uri="{FF2B5EF4-FFF2-40B4-BE49-F238E27FC236}">
                      <a16:creationId xmlns:a16="http://schemas.microsoft.com/office/drawing/2014/main" id="{2E8E4C64-57B9-4CAF-936A-E892912F3729}"/>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36" name="Straight Connector 135">
                  <a:extLst>
                    <a:ext uri="{FF2B5EF4-FFF2-40B4-BE49-F238E27FC236}">
                      <a16:creationId xmlns:a16="http://schemas.microsoft.com/office/drawing/2014/main" id="{87216BFC-1B17-48A5-A1B9-0589C131282C}"/>
                    </a:ext>
                  </a:extLst>
                </p:cNvPr>
                <p:cNvCxnSpPr>
                  <a:cxnSpLocks/>
                  <a:stCxn id="135"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132" name="Group 131">
                <a:extLst>
                  <a:ext uri="{FF2B5EF4-FFF2-40B4-BE49-F238E27FC236}">
                    <a16:creationId xmlns:a16="http://schemas.microsoft.com/office/drawing/2014/main" id="{B61FB78F-D558-4A4E-B0B1-BD4273AEF7BD}"/>
                  </a:ext>
                </a:extLst>
              </p:cNvPr>
              <p:cNvGrpSpPr/>
              <p:nvPr/>
            </p:nvGrpSpPr>
            <p:grpSpPr>
              <a:xfrm rot="2846889" flipV="1">
                <a:off x="3783813" y="3082892"/>
                <a:ext cx="108000" cy="430530"/>
                <a:chOff x="4196940" y="2232660"/>
                <a:chExt cx="108000" cy="430530"/>
              </a:xfrm>
            </p:grpSpPr>
            <p:sp>
              <p:nvSpPr>
                <p:cNvPr id="133" name="Oval 132">
                  <a:extLst>
                    <a:ext uri="{FF2B5EF4-FFF2-40B4-BE49-F238E27FC236}">
                      <a16:creationId xmlns:a16="http://schemas.microsoft.com/office/drawing/2014/main" id="{9D56C912-4144-42A3-80F7-7414931CD089}"/>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34" name="Straight Connector 133">
                  <a:extLst>
                    <a:ext uri="{FF2B5EF4-FFF2-40B4-BE49-F238E27FC236}">
                      <a16:creationId xmlns:a16="http://schemas.microsoft.com/office/drawing/2014/main" id="{2647C0D8-3945-4E56-ABED-3CE71FF3011D}"/>
                    </a:ext>
                  </a:extLst>
                </p:cNvPr>
                <p:cNvCxnSpPr>
                  <a:cxnSpLocks/>
                  <a:stCxn id="133"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sp>
          <p:nvSpPr>
            <p:cNvPr id="119" name="Chord 118">
              <a:extLst>
                <a:ext uri="{FF2B5EF4-FFF2-40B4-BE49-F238E27FC236}">
                  <a16:creationId xmlns:a16="http://schemas.microsoft.com/office/drawing/2014/main" id="{DB69E85B-198A-47F1-9D54-7C9DFE661614}"/>
                </a:ext>
              </a:extLst>
            </p:cNvPr>
            <p:cNvSpPr/>
            <p:nvPr/>
          </p:nvSpPr>
          <p:spPr>
            <a:xfrm rot="15841113">
              <a:off x="1875633" y="2655237"/>
              <a:ext cx="195309" cy="235857"/>
            </a:xfrm>
            <a:prstGeom prst="chord">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0" name="Chord 119">
              <a:extLst>
                <a:ext uri="{FF2B5EF4-FFF2-40B4-BE49-F238E27FC236}">
                  <a16:creationId xmlns:a16="http://schemas.microsoft.com/office/drawing/2014/main" id="{B2072DE8-F011-41FF-84CC-6E5EE2F19850}"/>
                </a:ext>
              </a:extLst>
            </p:cNvPr>
            <p:cNvSpPr/>
            <p:nvPr/>
          </p:nvSpPr>
          <p:spPr>
            <a:xfrm rot="5758887" flipH="1">
              <a:off x="1480316" y="2655237"/>
              <a:ext cx="195309" cy="235857"/>
            </a:xfrm>
            <a:prstGeom prst="chord">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1" name="Moon 120">
              <a:extLst>
                <a:ext uri="{FF2B5EF4-FFF2-40B4-BE49-F238E27FC236}">
                  <a16:creationId xmlns:a16="http://schemas.microsoft.com/office/drawing/2014/main" id="{D8DFDED9-A887-4D8F-9865-72125A2D9E4D}"/>
                </a:ext>
              </a:extLst>
            </p:cNvPr>
            <p:cNvSpPr/>
            <p:nvPr/>
          </p:nvSpPr>
          <p:spPr>
            <a:xfrm rot="16200000">
              <a:off x="1721470" y="2903791"/>
              <a:ext cx="151704" cy="589520"/>
            </a:xfrm>
            <a:prstGeom prst="moon">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22" name="Straight Connector 121">
              <a:extLst>
                <a:ext uri="{FF2B5EF4-FFF2-40B4-BE49-F238E27FC236}">
                  <a16:creationId xmlns:a16="http://schemas.microsoft.com/office/drawing/2014/main" id="{EF3A3EBC-D835-4961-A5E9-E8400F5758EA}"/>
                </a:ext>
              </a:extLst>
            </p:cNvPr>
            <p:cNvCxnSpPr>
              <a:cxnSpLocks/>
            </p:cNvCxnSpPr>
            <p:nvPr/>
          </p:nvCxnSpPr>
          <p:spPr>
            <a:xfrm>
              <a:off x="1577970" y="2577918"/>
              <a:ext cx="127464" cy="12365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6468AFFB-5A89-4DA4-87C3-BDD2C93408EC}"/>
                </a:ext>
              </a:extLst>
            </p:cNvPr>
            <p:cNvCxnSpPr>
              <a:cxnSpLocks/>
            </p:cNvCxnSpPr>
            <p:nvPr/>
          </p:nvCxnSpPr>
          <p:spPr>
            <a:xfrm flipH="1">
              <a:off x="1872247" y="2577918"/>
              <a:ext cx="127464" cy="12365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49" name="Group 148">
            <a:extLst>
              <a:ext uri="{FF2B5EF4-FFF2-40B4-BE49-F238E27FC236}">
                <a16:creationId xmlns:a16="http://schemas.microsoft.com/office/drawing/2014/main" id="{B291F0D5-BBA4-4167-A5E1-510543DC5FE2}"/>
              </a:ext>
            </a:extLst>
          </p:cNvPr>
          <p:cNvGrpSpPr/>
          <p:nvPr/>
        </p:nvGrpSpPr>
        <p:grpSpPr>
          <a:xfrm>
            <a:off x="4943476" y="4622209"/>
            <a:ext cx="1432560" cy="1490845"/>
            <a:chOff x="1081261" y="2188271"/>
            <a:chExt cx="1432560" cy="1490845"/>
          </a:xfrm>
        </p:grpSpPr>
        <p:grpSp>
          <p:nvGrpSpPr>
            <p:cNvPr id="150" name="Group 149">
              <a:extLst>
                <a:ext uri="{FF2B5EF4-FFF2-40B4-BE49-F238E27FC236}">
                  <a16:creationId xmlns:a16="http://schemas.microsoft.com/office/drawing/2014/main" id="{A69A353E-03A3-41C4-A136-B9FC786792C7}"/>
                </a:ext>
              </a:extLst>
            </p:cNvPr>
            <p:cNvGrpSpPr/>
            <p:nvPr/>
          </p:nvGrpSpPr>
          <p:grpSpPr>
            <a:xfrm>
              <a:off x="1081261" y="2188271"/>
              <a:ext cx="1432560" cy="1490845"/>
              <a:chOff x="3540375" y="2232660"/>
              <a:chExt cx="1432560" cy="1490845"/>
            </a:xfrm>
          </p:grpSpPr>
          <p:sp>
            <p:nvSpPr>
              <p:cNvPr id="156" name="Oval 155">
                <a:extLst>
                  <a:ext uri="{FF2B5EF4-FFF2-40B4-BE49-F238E27FC236}">
                    <a16:creationId xmlns:a16="http://schemas.microsoft.com/office/drawing/2014/main" id="{D702CFBE-D243-4530-A800-F83C165EB422}"/>
                  </a:ext>
                </a:extLst>
              </p:cNvPr>
              <p:cNvSpPr/>
              <p:nvPr/>
            </p:nvSpPr>
            <p:spPr>
              <a:xfrm>
                <a:off x="3710940" y="2428240"/>
                <a:ext cx="1080000" cy="1080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57" name="Group 156">
                <a:extLst>
                  <a:ext uri="{FF2B5EF4-FFF2-40B4-BE49-F238E27FC236}">
                    <a16:creationId xmlns:a16="http://schemas.microsoft.com/office/drawing/2014/main" id="{FB1D197C-E07C-43E1-B6CA-26015FDA782D}"/>
                  </a:ext>
                </a:extLst>
              </p:cNvPr>
              <p:cNvGrpSpPr/>
              <p:nvPr/>
            </p:nvGrpSpPr>
            <p:grpSpPr>
              <a:xfrm>
                <a:off x="4196940" y="2232660"/>
                <a:ext cx="108000" cy="430530"/>
                <a:chOff x="4196940" y="2232660"/>
                <a:chExt cx="108000" cy="430530"/>
              </a:xfrm>
            </p:grpSpPr>
            <p:sp>
              <p:nvSpPr>
                <p:cNvPr id="179" name="Oval 178">
                  <a:extLst>
                    <a:ext uri="{FF2B5EF4-FFF2-40B4-BE49-F238E27FC236}">
                      <a16:creationId xmlns:a16="http://schemas.microsoft.com/office/drawing/2014/main" id="{9F5B084E-1CAA-4AE1-B7D4-63720D2361EF}"/>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80" name="Straight Connector 179">
                  <a:extLst>
                    <a:ext uri="{FF2B5EF4-FFF2-40B4-BE49-F238E27FC236}">
                      <a16:creationId xmlns:a16="http://schemas.microsoft.com/office/drawing/2014/main" id="{28B6D91F-24B4-46A3-B99D-DC342A77D52C}"/>
                    </a:ext>
                  </a:extLst>
                </p:cNvPr>
                <p:cNvCxnSpPr>
                  <a:cxnSpLocks/>
                  <a:stCxn id="179"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158" name="Group 157">
                <a:extLst>
                  <a:ext uri="{FF2B5EF4-FFF2-40B4-BE49-F238E27FC236}">
                    <a16:creationId xmlns:a16="http://schemas.microsoft.com/office/drawing/2014/main" id="{DBDE62EF-06B0-4120-97CD-F5A38FA2CBE6}"/>
                  </a:ext>
                </a:extLst>
              </p:cNvPr>
              <p:cNvGrpSpPr/>
              <p:nvPr/>
            </p:nvGrpSpPr>
            <p:grpSpPr>
              <a:xfrm rot="16200000">
                <a:off x="3701640" y="2752975"/>
                <a:ext cx="108000" cy="430530"/>
                <a:chOff x="4196940" y="2232660"/>
                <a:chExt cx="108000" cy="430530"/>
              </a:xfrm>
            </p:grpSpPr>
            <p:sp>
              <p:nvSpPr>
                <p:cNvPr id="177" name="Oval 176">
                  <a:extLst>
                    <a:ext uri="{FF2B5EF4-FFF2-40B4-BE49-F238E27FC236}">
                      <a16:creationId xmlns:a16="http://schemas.microsoft.com/office/drawing/2014/main" id="{FB06B392-ABE9-4B21-BE39-16B46E23859E}"/>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78" name="Straight Connector 177">
                  <a:extLst>
                    <a:ext uri="{FF2B5EF4-FFF2-40B4-BE49-F238E27FC236}">
                      <a16:creationId xmlns:a16="http://schemas.microsoft.com/office/drawing/2014/main" id="{D2C44EE1-AC1F-4EEE-87D4-397CFD7F9115}"/>
                    </a:ext>
                  </a:extLst>
                </p:cNvPr>
                <p:cNvCxnSpPr>
                  <a:cxnSpLocks/>
                  <a:stCxn id="177"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159" name="Group 158">
                <a:extLst>
                  <a:ext uri="{FF2B5EF4-FFF2-40B4-BE49-F238E27FC236}">
                    <a16:creationId xmlns:a16="http://schemas.microsoft.com/office/drawing/2014/main" id="{7F1BABB3-1523-4E28-AB53-AF60AC2F473F}"/>
                  </a:ext>
                </a:extLst>
              </p:cNvPr>
              <p:cNvGrpSpPr/>
              <p:nvPr/>
            </p:nvGrpSpPr>
            <p:grpSpPr>
              <a:xfrm rot="5400000" flipH="1">
                <a:off x="4703670" y="2752975"/>
                <a:ext cx="108000" cy="430530"/>
                <a:chOff x="4196940" y="2232660"/>
                <a:chExt cx="108000" cy="430530"/>
              </a:xfrm>
            </p:grpSpPr>
            <p:sp>
              <p:nvSpPr>
                <p:cNvPr id="175" name="Oval 174">
                  <a:extLst>
                    <a:ext uri="{FF2B5EF4-FFF2-40B4-BE49-F238E27FC236}">
                      <a16:creationId xmlns:a16="http://schemas.microsoft.com/office/drawing/2014/main" id="{18D87916-C395-478D-B56B-D3558AC24712}"/>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76" name="Straight Connector 175">
                  <a:extLst>
                    <a:ext uri="{FF2B5EF4-FFF2-40B4-BE49-F238E27FC236}">
                      <a16:creationId xmlns:a16="http://schemas.microsoft.com/office/drawing/2014/main" id="{491CFEE6-4AF3-45D6-91CA-473FBDD773A3}"/>
                    </a:ext>
                  </a:extLst>
                </p:cNvPr>
                <p:cNvCxnSpPr>
                  <a:cxnSpLocks/>
                  <a:stCxn id="175"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160" name="Group 159">
                <a:extLst>
                  <a:ext uri="{FF2B5EF4-FFF2-40B4-BE49-F238E27FC236}">
                    <a16:creationId xmlns:a16="http://schemas.microsoft.com/office/drawing/2014/main" id="{171B3113-D746-4AA7-B210-DB86C9D2FAFC}"/>
                  </a:ext>
                </a:extLst>
              </p:cNvPr>
              <p:cNvGrpSpPr/>
              <p:nvPr/>
            </p:nvGrpSpPr>
            <p:grpSpPr>
              <a:xfrm flipV="1">
                <a:off x="4196940" y="3292975"/>
                <a:ext cx="108000" cy="430530"/>
                <a:chOff x="4196940" y="2232660"/>
                <a:chExt cx="108000" cy="430530"/>
              </a:xfrm>
            </p:grpSpPr>
            <p:sp>
              <p:nvSpPr>
                <p:cNvPr id="173" name="Oval 172">
                  <a:extLst>
                    <a:ext uri="{FF2B5EF4-FFF2-40B4-BE49-F238E27FC236}">
                      <a16:creationId xmlns:a16="http://schemas.microsoft.com/office/drawing/2014/main" id="{DAFD1EFB-0169-42F5-AB4D-A71751927AF1}"/>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74" name="Straight Connector 173">
                  <a:extLst>
                    <a:ext uri="{FF2B5EF4-FFF2-40B4-BE49-F238E27FC236}">
                      <a16:creationId xmlns:a16="http://schemas.microsoft.com/office/drawing/2014/main" id="{D3CF00AA-9F88-4968-A26E-03DF8237E899}"/>
                    </a:ext>
                  </a:extLst>
                </p:cNvPr>
                <p:cNvCxnSpPr>
                  <a:cxnSpLocks/>
                  <a:stCxn id="173"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161" name="Group 160">
                <a:extLst>
                  <a:ext uri="{FF2B5EF4-FFF2-40B4-BE49-F238E27FC236}">
                    <a16:creationId xmlns:a16="http://schemas.microsoft.com/office/drawing/2014/main" id="{0AC81695-78C0-4388-AAB9-968BE9435935}"/>
                  </a:ext>
                </a:extLst>
              </p:cNvPr>
              <p:cNvGrpSpPr/>
              <p:nvPr/>
            </p:nvGrpSpPr>
            <p:grpSpPr>
              <a:xfrm rot="2846889" flipH="1">
                <a:off x="4610065" y="2398331"/>
                <a:ext cx="108000" cy="430530"/>
                <a:chOff x="4196940" y="2232660"/>
                <a:chExt cx="108000" cy="430530"/>
              </a:xfrm>
            </p:grpSpPr>
            <p:sp>
              <p:nvSpPr>
                <p:cNvPr id="171" name="Oval 170">
                  <a:extLst>
                    <a:ext uri="{FF2B5EF4-FFF2-40B4-BE49-F238E27FC236}">
                      <a16:creationId xmlns:a16="http://schemas.microsoft.com/office/drawing/2014/main" id="{1C2BFEE3-B633-4B03-82A8-7767D480E4A1}"/>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72" name="Straight Connector 171">
                  <a:extLst>
                    <a:ext uri="{FF2B5EF4-FFF2-40B4-BE49-F238E27FC236}">
                      <a16:creationId xmlns:a16="http://schemas.microsoft.com/office/drawing/2014/main" id="{4BD172F3-F200-4FB2-BFD1-2EAAE17A689A}"/>
                    </a:ext>
                  </a:extLst>
                </p:cNvPr>
                <p:cNvCxnSpPr>
                  <a:cxnSpLocks/>
                  <a:stCxn id="171"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162" name="Group 161">
                <a:extLst>
                  <a:ext uri="{FF2B5EF4-FFF2-40B4-BE49-F238E27FC236}">
                    <a16:creationId xmlns:a16="http://schemas.microsoft.com/office/drawing/2014/main" id="{55D0FE5A-64AA-47E7-9C0A-DE9E476CAAFB}"/>
                  </a:ext>
                </a:extLst>
              </p:cNvPr>
              <p:cNvGrpSpPr/>
              <p:nvPr/>
            </p:nvGrpSpPr>
            <p:grpSpPr>
              <a:xfrm rot="18753111">
                <a:off x="3783814" y="2385120"/>
                <a:ext cx="108000" cy="430530"/>
                <a:chOff x="4196940" y="2232660"/>
                <a:chExt cx="108000" cy="430530"/>
              </a:xfrm>
            </p:grpSpPr>
            <p:sp>
              <p:nvSpPr>
                <p:cNvPr id="169" name="Oval 168">
                  <a:extLst>
                    <a:ext uri="{FF2B5EF4-FFF2-40B4-BE49-F238E27FC236}">
                      <a16:creationId xmlns:a16="http://schemas.microsoft.com/office/drawing/2014/main" id="{6857EC7F-310D-4B86-A796-424FB8F037EC}"/>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70" name="Straight Connector 169">
                  <a:extLst>
                    <a:ext uri="{FF2B5EF4-FFF2-40B4-BE49-F238E27FC236}">
                      <a16:creationId xmlns:a16="http://schemas.microsoft.com/office/drawing/2014/main" id="{E01D6776-4168-4346-83BB-B3D3F7D2F037}"/>
                    </a:ext>
                  </a:extLst>
                </p:cNvPr>
                <p:cNvCxnSpPr>
                  <a:cxnSpLocks/>
                  <a:stCxn id="169"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163" name="Group 162">
                <a:extLst>
                  <a:ext uri="{FF2B5EF4-FFF2-40B4-BE49-F238E27FC236}">
                    <a16:creationId xmlns:a16="http://schemas.microsoft.com/office/drawing/2014/main" id="{DF1D33F9-BCDC-4A6B-A8A3-D0ECDE15BAD7}"/>
                  </a:ext>
                </a:extLst>
              </p:cNvPr>
              <p:cNvGrpSpPr/>
              <p:nvPr/>
            </p:nvGrpSpPr>
            <p:grpSpPr>
              <a:xfrm rot="18753111" flipH="1" flipV="1">
                <a:off x="4610064" y="3096103"/>
                <a:ext cx="108000" cy="430530"/>
                <a:chOff x="4196940" y="2232660"/>
                <a:chExt cx="108000" cy="430530"/>
              </a:xfrm>
            </p:grpSpPr>
            <p:sp>
              <p:nvSpPr>
                <p:cNvPr id="167" name="Oval 166">
                  <a:extLst>
                    <a:ext uri="{FF2B5EF4-FFF2-40B4-BE49-F238E27FC236}">
                      <a16:creationId xmlns:a16="http://schemas.microsoft.com/office/drawing/2014/main" id="{A0B12704-0253-46EB-988C-2433C0186C94}"/>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68" name="Straight Connector 167">
                  <a:extLst>
                    <a:ext uri="{FF2B5EF4-FFF2-40B4-BE49-F238E27FC236}">
                      <a16:creationId xmlns:a16="http://schemas.microsoft.com/office/drawing/2014/main" id="{24853092-5286-4E97-9B34-6F0B60CEFCF0}"/>
                    </a:ext>
                  </a:extLst>
                </p:cNvPr>
                <p:cNvCxnSpPr>
                  <a:cxnSpLocks/>
                  <a:stCxn id="167"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164" name="Group 163">
                <a:extLst>
                  <a:ext uri="{FF2B5EF4-FFF2-40B4-BE49-F238E27FC236}">
                    <a16:creationId xmlns:a16="http://schemas.microsoft.com/office/drawing/2014/main" id="{4CDC1418-FCC8-4215-851C-DF22563D4166}"/>
                  </a:ext>
                </a:extLst>
              </p:cNvPr>
              <p:cNvGrpSpPr/>
              <p:nvPr/>
            </p:nvGrpSpPr>
            <p:grpSpPr>
              <a:xfrm rot="2846889" flipV="1">
                <a:off x="3783813" y="3082892"/>
                <a:ext cx="108000" cy="430530"/>
                <a:chOff x="4196940" y="2232660"/>
                <a:chExt cx="108000" cy="430530"/>
              </a:xfrm>
            </p:grpSpPr>
            <p:sp>
              <p:nvSpPr>
                <p:cNvPr id="165" name="Oval 164">
                  <a:extLst>
                    <a:ext uri="{FF2B5EF4-FFF2-40B4-BE49-F238E27FC236}">
                      <a16:creationId xmlns:a16="http://schemas.microsoft.com/office/drawing/2014/main" id="{8FD57EE1-E38B-439A-B574-C761F7DB52BE}"/>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66" name="Straight Connector 165">
                  <a:extLst>
                    <a:ext uri="{FF2B5EF4-FFF2-40B4-BE49-F238E27FC236}">
                      <a16:creationId xmlns:a16="http://schemas.microsoft.com/office/drawing/2014/main" id="{C9EE3CC2-4ECF-4139-9ABE-36E21604C254}"/>
                    </a:ext>
                  </a:extLst>
                </p:cNvPr>
                <p:cNvCxnSpPr>
                  <a:cxnSpLocks/>
                  <a:stCxn id="165"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sp>
          <p:nvSpPr>
            <p:cNvPr id="151" name="Chord 150">
              <a:extLst>
                <a:ext uri="{FF2B5EF4-FFF2-40B4-BE49-F238E27FC236}">
                  <a16:creationId xmlns:a16="http://schemas.microsoft.com/office/drawing/2014/main" id="{7D482855-33C8-47B0-A945-ABCC25332BFE}"/>
                </a:ext>
              </a:extLst>
            </p:cNvPr>
            <p:cNvSpPr/>
            <p:nvPr/>
          </p:nvSpPr>
          <p:spPr>
            <a:xfrm rot="15841113">
              <a:off x="1875633" y="2655237"/>
              <a:ext cx="195309" cy="235857"/>
            </a:xfrm>
            <a:prstGeom prst="chord">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2" name="Chord 151">
              <a:extLst>
                <a:ext uri="{FF2B5EF4-FFF2-40B4-BE49-F238E27FC236}">
                  <a16:creationId xmlns:a16="http://schemas.microsoft.com/office/drawing/2014/main" id="{E58F90A8-32D6-4735-A068-1FD16A523071}"/>
                </a:ext>
              </a:extLst>
            </p:cNvPr>
            <p:cNvSpPr/>
            <p:nvPr/>
          </p:nvSpPr>
          <p:spPr>
            <a:xfrm rot="5758887" flipH="1">
              <a:off x="1480316" y="2655237"/>
              <a:ext cx="195309" cy="235857"/>
            </a:xfrm>
            <a:prstGeom prst="chord">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3" name="Moon 152">
              <a:extLst>
                <a:ext uri="{FF2B5EF4-FFF2-40B4-BE49-F238E27FC236}">
                  <a16:creationId xmlns:a16="http://schemas.microsoft.com/office/drawing/2014/main" id="{0016527E-2A06-4AB1-A0F6-51F6881780BA}"/>
                </a:ext>
              </a:extLst>
            </p:cNvPr>
            <p:cNvSpPr/>
            <p:nvPr/>
          </p:nvSpPr>
          <p:spPr>
            <a:xfrm rot="16200000">
              <a:off x="1721470" y="2903791"/>
              <a:ext cx="151704" cy="589520"/>
            </a:xfrm>
            <a:prstGeom prst="moon">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54" name="Straight Connector 153">
              <a:extLst>
                <a:ext uri="{FF2B5EF4-FFF2-40B4-BE49-F238E27FC236}">
                  <a16:creationId xmlns:a16="http://schemas.microsoft.com/office/drawing/2014/main" id="{310F93E3-9459-4CE0-AD0A-A059B5D2DCD4}"/>
                </a:ext>
              </a:extLst>
            </p:cNvPr>
            <p:cNvCxnSpPr>
              <a:cxnSpLocks/>
            </p:cNvCxnSpPr>
            <p:nvPr/>
          </p:nvCxnSpPr>
          <p:spPr>
            <a:xfrm>
              <a:off x="1577970" y="2577918"/>
              <a:ext cx="127464" cy="12365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AAC3949F-7165-41EE-BEE7-24B4615DFD2E}"/>
                </a:ext>
              </a:extLst>
            </p:cNvPr>
            <p:cNvCxnSpPr>
              <a:cxnSpLocks/>
            </p:cNvCxnSpPr>
            <p:nvPr/>
          </p:nvCxnSpPr>
          <p:spPr>
            <a:xfrm flipH="1">
              <a:off x="1872247" y="2577918"/>
              <a:ext cx="127464" cy="12365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81" name="Group 180">
            <a:extLst>
              <a:ext uri="{FF2B5EF4-FFF2-40B4-BE49-F238E27FC236}">
                <a16:creationId xmlns:a16="http://schemas.microsoft.com/office/drawing/2014/main" id="{C07334F9-B144-452F-ABF9-1870BC41555B}"/>
              </a:ext>
            </a:extLst>
          </p:cNvPr>
          <p:cNvGrpSpPr/>
          <p:nvPr/>
        </p:nvGrpSpPr>
        <p:grpSpPr>
          <a:xfrm>
            <a:off x="6007769" y="3496762"/>
            <a:ext cx="1432560" cy="1490845"/>
            <a:chOff x="1081261" y="2188271"/>
            <a:chExt cx="1432560" cy="1490845"/>
          </a:xfrm>
        </p:grpSpPr>
        <p:grpSp>
          <p:nvGrpSpPr>
            <p:cNvPr id="182" name="Group 181">
              <a:extLst>
                <a:ext uri="{FF2B5EF4-FFF2-40B4-BE49-F238E27FC236}">
                  <a16:creationId xmlns:a16="http://schemas.microsoft.com/office/drawing/2014/main" id="{70DA689B-3D71-4384-A45C-5730BEB70B18}"/>
                </a:ext>
              </a:extLst>
            </p:cNvPr>
            <p:cNvGrpSpPr/>
            <p:nvPr/>
          </p:nvGrpSpPr>
          <p:grpSpPr>
            <a:xfrm>
              <a:off x="1081261" y="2188271"/>
              <a:ext cx="1432560" cy="1490845"/>
              <a:chOff x="3540375" y="2232660"/>
              <a:chExt cx="1432560" cy="1490845"/>
            </a:xfrm>
          </p:grpSpPr>
          <p:sp>
            <p:nvSpPr>
              <p:cNvPr id="188" name="Oval 187">
                <a:extLst>
                  <a:ext uri="{FF2B5EF4-FFF2-40B4-BE49-F238E27FC236}">
                    <a16:creationId xmlns:a16="http://schemas.microsoft.com/office/drawing/2014/main" id="{690BD450-D884-42FF-9CB4-5DF6456B6A60}"/>
                  </a:ext>
                </a:extLst>
              </p:cNvPr>
              <p:cNvSpPr/>
              <p:nvPr/>
            </p:nvSpPr>
            <p:spPr>
              <a:xfrm>
                <a:off x="3710940" y="2428240"/>
                <a:ext cx="1080000" cy="1080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89" name="Group 188">
                <a:extLst>
                  <a:ext uri="{FF2B5EF4-FFF2-40B4-BE49-F238E27FC236}">
                    <a16:creationId xmlns:a16="http://schemas.microsoft.com/office/drawing/2014/main" id="{2C2B6F4F-E901-4373-A0F4-0CD9963D3815}"/>
                  </a:ext>
                </a:extLst>
              </p:cNvPr>
              <p:cNvGrpSpPr/>
              <p:nvPr/>
            </p:nvGrpSpPr>
            <p:grpSpPr>
              <a:xfrm>
                <a:off x="4196940" y="2232660"/>
                <a:ext cx="108000" cy="430530"/>
                <a:chOff x="4196940" y="2232660"/>
                <a:chExt cx="108000" cy="430530"/>
              </a:xfrm>
            </p:grpSpPr>
            <p:sp>
              <p:nvSpPr>
                <p:cNvPr id="264" name="Oval 263">
                  <a:extLst>
                    <a:ext uri="{FF2B5EF4-FFF2-40B4-BE49-F238E27FC236}">
                      <a16:creationId xmlns:a16="http://schemas.microsoft.com/office/drawing/2014/main" id="{4CC34BAC-C3DA-40B6-913F-95A44BC44F40}"/>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65" name="Straight Connector 264">
                  <a:extLst>
                    <a:ext uri="{FF2B5EF4-FFF2-40B4-BE49-F238E27FC236}">
                      <a16:creationId xmlns:a16="http://schemas.microsoft.com/office/drawing/2014/main" id="{7D029AB7-B1B9-4A6E-9BC8-8771FE39F620}"/>
                    </a:ext>
                  </a:extLst>
                </p:cNvPr>
                <p:cNvCxnSpPr>
                  <a:cxnSpLocks/>
                  <a:stCxn id="264"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190" name="Group 189">
                <a:extLst>
                  <a:ext uri="{FF2B5EF4-FFF2-40B4-BE49-F238E27FC236}">
                    <a16:creationId xmlns:a16="http://schemas.microsoft.com/office/drawing/2014/main" id="{F53906B6-26D2-4F82-8251-A8EC78BC32DC}"/>
                  </a:ext>
                </a:extLst>
              </p:cNvPr>
              <p:cNvGrpSpPr/>
              <p:nvPr/>
            </p:nvGrpSpPr>
            <p:grpSpPr>
              <a:xfrm rot="16200000">
                <a:off x="3701640" y="2752975"/>
                <a:ext cx="108000" cy="430530"/>
                <a:chOff x="4196940" y="2232660"/>
                <a:chExt cx="108000" cy="430530"/>
              </a:xfrm>
            </p:grpSpPr>
            <p:sp>
              <p:nvSpPr>
                <p:cNvPr id="262" name="Oval 261">
                  <a:extLst>
                    <a:ext uri="{FF2B5EF4-FFF2-40B4-BE49-F238E27FC236}">
                      <a16:creationId xmlns:a16="http://schemas.microsoft.com/office/drawing/2014/main" id="{E9BE184F-B540-4BEC-A81B-F3E6984D08BC}"/>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63" name="Straight Connector 262">
                  <a:extLst>
                    <a:ext uri="{FF2B5EF4-FFF2-40B4-BE49-F238E27FC236}">
                      <a16:creationId xmlns:a16="http://schemas.microsoft.com/office/drawing/2014/main" id="{CD5A9D1D-8FB1-451C-8399-252E26E862CE}"/>
                    </a:ext>
                  </a:extLst>
                </p:cNvPr>
                <p:cNvCxnSpPr>
                  <a:cxnSpLocks/>
                  <a:stCxn id="262"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191" name="Group 190">
                <a:extLst>
                  <a:ext uri="{FF2B5EF4-FFF2-40B4-BE49-F238E27FC236}">
                    <a16:creationId xmlns:a16="http://schemas.microsoft.com/office/drawing/2014/main" id="{3912B8DB-59D7-4E52-B659-A746CAD010EE}"/>
                  </a:ext>
                </a:extLst>
              </p:cNvPr>
              <p:cNvGrpSpPr/>
              <p:nvPr/>
            </p:nvGrpSpPr>
            <p:grpSpPr>
              <a:xfrm rot="5400000" flipH="1">
                <a:off x="4703670" y="2752975"/>
                <a:ext cx="108000" cy="430530"/>
                <a:chOff x="4196940" y="2232660"/>
                <a:chExt cx="108000" cy="430530"/>
              </a:xfrm>
            </p:grpSpPr>
            <p:sp>
              <p:nvSpPr>
                <p:cNvPr id="260" name="Oval 259">
                  <a:extLst>
                    <a:ext uri="{FF2B5EF4-FFF2-40B4-BE49-F238E27FC236}">
                      <a16:creationId xmlns:a16="http://schemas.microsoft.com/office/drawing/2014/main" id="{152CC59F-E197-41C3-BDDA-AF2983515DF0}"/>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61" name="Straight Connector 260">
                  <a:extLst>
                    <a:ext uri="{FF2B5EF4-FFF2-40B4-BE49-F238E27FC236}">
                      <a16:creationId xmlns:a16="http://schemas.microsoft.com/office/drawing/2014/main" id="{620C3E73-D401-46FF-8A89-A7ECBB21A25E}"/>
                    </a:ext>
                  </a:extLst>
                </p:cNvPr>
                <p:cNvCxnSpPr>
                  <a:cxnSpLocks/>
                  <a:stCxn id="260"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192" name="Group 191">
                <a:extLst>
                  <a:ext uri="{FF2B5EF4-FFF2-40B4-BE49-F238E27FC236}">
                    <a16:creationId xmlns:a16="http://schemas.microsoft.com/office/drawing/2014/main" id="{3F8C13D0-7293-436B-BE93-ACC317C0A394}"/>
                  </a:ext>
                </a:extLst>
              </p:cNvPr>
              <p:cNvGrpSpPr/>
              <p:nvPr/>
            </p:nvGrpSpPr>
            <p:grpSpPr>
              <a:xfrm flipV="1">
                <a:off x="4196940" y="3292975"/>
                <a:ext cx="108000" cy="430530"/>
                <a:chOff x="4196940" y="2232660"/>
                <a:chExt cx="108000" cy="430530"/>
              </a:xfrm>
            </p:grpSpPr>
            <p:sp>
              <p:nvSpPr>
                <p:cNvPr id="258" name="Oval 257">
                  <a:extLst>
                    <a:ext uri="{FF2B5EF4-FFF2-40B4-BE49-F238E27FC236}">
                      <a16:creationId xmlns:a16="http://schemas.microsoft.com/office/drawing/2014/main" id="{B01ED747-E2A2-4C74-94FA-DE3C690FF07C}"/>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59" name="Straight Connector 258">
                  <a:extLst>
                    <a:ext uri="{FF2B5EF4-FFF2-40B4-BE49-F238E27FC236}">
                      <a16:creationId xmlns:a16="http://schemas.microsoft.com/office/drawing/2014/main" id="{049ADA5B-5830-4879-8E7D-B3892577D7DA}"/>
                    </a:ext>
                  </a:extLst>
                </p:cNvPr>
                <p:cNvCxnSpPr>
                  <a:cxnSpLocks/>
                  <a:stCxn id="258"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193" name="Group 192">
                <a:extLst>
                  <a:ext uri="{FF2B5EF4-FFF2-40B4-BE49-F238E27FC236}">
                    <a16:creationId xmlns:a16="http://schemas.microsoft.com/office/drawing/2014/main" id="{03C2D395-79DB-4D8B-8C59-786389FFEDE3}"/>
                  </a:ext>
                </a:extLst>
              </p:cNvPr>
              <p:cNvGrpSpPr/>
              <p:nvPr/>
            </p:nvGrpSpPr>
            <p:grpSpPr>
              <a:xfrm rot="2846889" flipH="1">
                <a:off x="4610065" y="2398331"/>
                <a:ext cx="108000" cy="430530"/>
                <a:chOff x="4196940" y="2232660"/>
                <a:chExt cx="108000" cy="430530"/>
              </a:xfrm>
            </p:grpSpPr>
            <p:sp>
              <p:nvSpPr>
                <p:cNvPr id="256" name="Oval 255">
                  <a:extLst>
                    <a:ext uri="{FF2B5EF4-FFF2-40B4-BE49-F238E27FC236}">
                      <a16:creationId xmlns:a16="http://schemas.microsoft.com/office/drawing/2014/main" id="{E653092B-2AD3-40B1-A64B-BFFBD08C834D}"/>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57" name="Straight Connector 256">
                  <a:extLst>
                    <a:ext uri="{FF2B5EF4-FFF2-40B4-BE49-F238E27FC236}">
                      <a16:creationId xmlns:a16="http://schemas.microsoft.com/office/drawing/2014/main" id="{C3145128-50E8-4FDD-8182-81E2C4378E29}"/>
                    </a:ext>
                  </a:extLst>
                </p:cNvPr>
                <p:cNvCxnSpPr>
                  <a:cxnSpLocks/>
                  <a:stCxn id="256"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194" name="Group 193">
                <a:extLst>
                  <a:ext uri="{FF2B5EF4-FFF2-40B4-BE49-F238E27FC236}">
                    <a16:creationId xmlns:a16="http://schemas.microsoft.com/office/drawing/2014/main" id="{1A4F4E85-7069-43A5-8F4C-C005759A1D1A}"/>
                  </a:ext>
                </a:extLst>
              </p:cNvPr>
              <p:cNvGrpSpPr/>
              <p:nvPr/>
            </p:nvGrpSpPr>
            <p:grpSpPr>
              <a:xfrm rot="18753111">
                <a:off x="3783814" y="2385120"/>
                <a:ext cx="108000" cy="430530"/>
                <a:chOff x="4196940" y="2232660"/>
                <a:chExt cx="108000" cy="430530"/>
              </a:xfrm>
            </p:grpSpPr>
            <p:sp>
              <p:nvSpPr>
                <p:cNvPr id="233" name="Oval 232">
                  <a:extLst>
                    <a:ext uri="{FF2B5EF4-FFF2-40B4-BE49-F238E27FC236}">
                      <a16:creationId xmlns:a16="http://schemas.microsoft.com/office/drawing/2014/main" id="{373EF10E-8E31-4DBF-B17D-3D9AC0A37481}"/>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55" name="Straight Connector 254">
                  <a:extLst>
                    <a:ext uri="{FF2B5EF4-FFF2-40B4-BE49-F238E27FC236}">
                      <a16:creationId xmlns:a16="http://schemas.microsoft.com/office/drawing/2014/main" id="{1FDFF437-CA25-4C7F-AAEA-FCC48C18E6BD}"/>
                    </a:ext>
                  </a:extLst>
                </p:cNvPr>
                <p:cNvCxnSpPr>
                  <a:cxnSpLocks/>
                  <a:stCxn id="233"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195" name="Group 194">
                <a:extLst>
                  <a:ext uri="{FF2B5EF4-FFF2-40B4-BE49-F238E27FC236}">
                    <a16:creationId xmlns:a16="http://schemas.microsoft.com/office/drawing/2014/main" id="{83581CC9-BB4D-4EFA-96BC-5FD7200AB1E8}"/>
                  </a:ext>
                </a:extLst>
              </p:cNvPr>
              <p:cNvGrpSpPr/>
              <p:nvPr/>
            </p:nvGrpSpPr>
            <p:grpSpPr>
              <a:xfrm rot="18753111" flipH="1" flipV="1">
                <a:off x="4610064" y="3096103"/>
                <a:ext cx="108000" cy="430530"/>
                <a:chOff x="4196940" y="2232660"/>
                <a:chExt cx="108000" cy="430530"/>
              </a:xfrm>
            </p:grpSpPr>
            <p:sp>
              <p:nvSpPr>
                <p:cNvPr id="231" name="Oval 230">
                  <a:extLst>
                    <a:ext uri="{FF2B5EF4-FFF2-40B4-BE49-F238E27FC236}">
                      <a16:creationId xmlns:a16="http://schemas.microsoft.com/office/drawing/2014/main" id="{177DFFDB-469F-48B1-9BBA-30365E40BC63}"/>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32" name="Straight Connector 231">
                  <a:extLst>
                    <a:ext uri="{FF2B5EF4-FFF2-40B4-BE49-F238E27FC236}">
                      <a16:creationId xmlns:a16="http://schemas.microsoft.com/office/drawing/2014/main" id="{2F5389EE-5BB5-40DD-BB5F-CA367C75C99C}"/>
                    </a:ext>
                  </a:extLst>
                </p:cNvPr>
                <p:cNvCxnSpPr>
                  <a:cxnSpLocks/>
                  <a:stCxn id="231"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196" name="Group 195">
                <a:extLst>
                  <a:ext uri="{FF2B5EF4-FFF2-40B4-BE49-F238E27FC236}">
                    <a16:creationId xmlns:a16="http://schemas.microsoft.com/office/drawing/2014/main" id="{3D51A626-E65F-4225-9560-5E2592F364A0}"/>
                  </a:ext>
                </a:extLst>
              </p:cNvPr>
              <p:cNvGrpSpPr/>
              <p:nvPr/>
            </p:nvGrpSpPr>
            <p:grpSpPr>
              <a:xfrm rot="2846889" flipV="1">
                <a:off x="3783813" y="3082892"/>
                <a:ext cx="108000" cy="430530"/>
                <a:chOff x="4196940" y="2232660"/>
                <a:chExt cx="108000" cy="430530"/>
              </a:xfrm>
            </p:grpSpPr>
            <p:sp>
              <p:nvSpPr>
                <p:cNvPr id="197" name="Oval 196">
                  <a:extLst>
                    <a:ext uri="{FF2B5EF4-FFF2-40B4-BE49-F238E27FC236}">
                      <a16:creationId xmlns:a16="http://schemas.microsoft.com/office/drawing/2014/main" id="{D8DAFDBA-60FC-4B02-B4DD-F672EA94A07F}"/>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30" name="Straight Connector 229">
                  <a:extLst>
                    <a:ext uri="{FF2B5EF4-FFF2-40B4-BE49-F238E27FC236}">
                      <a16:creationId xmlns:a16="http://schemas.microsoft.com/office/drawing/2014/main" id="{716C2E8E-D405-411A-B25F-BA703335025B}"/>
                    </a:ext>
                  </a:extLst>
                </p:cNvPr>
                <p:cNvCxnSpPr>
                  <a:cxnSpLocks/>
                  <a:stCxn id="197"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sp>
          <p:nvSpPr>
            <p:cNvPr id="183" name="Chord 182">
              <a:extLst>
                <a:ext uri="{FF2B5EF4-FFF2-40B4-BE49-F238E27FC236}">
                  <a16:creationId xmlns:a16="http://schemas.microsoft.com/office/drawing/2014/main" id="{FF8AED33-2C9C-4218-8AA2-B2D0C3BD0798}"/>
                </a:ext>
              </a:extLst>
            </p:cNvPr>
            <p:cNvSpPr/>
            <p:nvPr/>
          </p:nvSpPr>
          <p:spPr>
            <a:xfrm rot="15841113">
              <a:off x="1875633" y="2655237"/>
              <a:ext cx="195309" cy="235857"/>
            </a:xfrm>
            <a:prstGeom prst="chord">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4" name="Chord 183">
              <a:extLst>
                <a:ext uri="{FF2B5EF4-FFF2-40B4-BE49-F238E27FC236}">
                  <a16:creationId xmlns:a16="http://schemas.microsoft.com/office/drawing/2014/main" id="{74A5C6EF-9C96-4F6F-8E42-D6944B753865}"/>
                </a:ext>
              </a:extLst>
            </p:cNvPr>
            <p:cNvSpPr/>
            <p:nvPr/>
          </p:nvSpPr>
          <p:spPr>
            <a:xfrm rot="5758887" flipH="1">
              <a:off x="1480316" y="2655237"/>
              <a:ext cx="195309" cy="235857"/>
            </a:xfrm>
            <a:prstGeom prst="chord">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5" name="Moon 184">
              <a:extLst>
                <a:ext uri="{FF2B5EF4-FFF2-40B4-BE49-F238E27FC236}">
                  <a16:creationId xmlns:a16="http://schemas.microsoft.com/office/drawing/2014/main" id="{185FF8EB-AA44-4715-9EA0-99C2DA118023}"/>
                </a:ext>
              </a:extLst>
            </p:cNvPr>
            <p:cNvSpPr/>
            <p:nvPr/>
          </p:nvSpPr>
          <p:spPr>
            <a:xfrm rot="16200000">
              <a:off x="1721470" y="2903791"/>
              <a:ext cx="151704" cy="589520"/>
            </a:xfrm>
            <a:prstGeom prst="moon">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86" name="Straight Connector 185">
              <a:extLst>
                <a:ext uri="{FF2B5EF4-FFF2-40B4-BE49-F238E27FC236}">
                  <a16:creationId xmlns:a16="http://schemas.microsoft.com/office/drawing/2014/main" id="{EEC8AC36-8942-4EAA-AD3D-6866E38A700D}"/>
                </a:ext>
              </a:extLst>
            </p:cNvPr>
            <p:cNvCxnSpPr>
              <a:cxnSpLocks/>
            </p:cNvCxnSpPr>
            <p:nvPr/>
          </p:nvCxnSpPr>
          <p:spPr>
            <a:xfrm>
              <a:off x="1577970" y="2577918"/>
              <a:ext cx="127464" cy="12365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a:extLst>
                <a:ext uri="{FF2B5EF4-FFF2-40B4-BE49-F238E27FC236}">
                  <a16:creationId xmlns:a16="http://schemas.microsoft.com/office/drawing/2014/main" id="{A618EA35-06D4-40F5-8B87-122FE74F5541}"/>
                </a:ext>
              </a:extLst>
            </p:cNvPr>
            <p:cNvCxnSpPr>
              <a:cxnSpLocks/>
            </p:cNvCxnSpPr>
            <p:nvPr/>
          </p:nvCxnSpPr>
          <p:spPr>
            <a:xfrm flipH="1">
              <a:off x="1872247" y="2577918"/>
              <a:ext cx="127464" cy="12365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5785563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19FC24B-AC36-43CE-86D2-F3DFABD02DB6}"/>
              </a:ext>
            </a:extLst>
          </p:cNvPr>
          <p:cNvPicPr>
            <a:picLocks noChangeAspect="1"/>
          </p:cNvPicPr>
          <p:nvPr/>
        </p:nvPicPr>
        <p:blipFill rotWithShape="1">
          <a:blip r:embed="rId3">
            <a:duotone>
              <a:schemeClr val="bg2">
                <a:shade val="45000"/>
                <a:satMod val="135000"/>
              </a:schemeClr>
              <a:prstClr val="white"/>
            </a:duotone>
          </a:blip>
          <a:srcRect r="15822"/>
          <a:stretch/>
        </p:blipFill>
        <p:spPr>
          <a:xfrm>
            <a:off x="-439838" y="0"/>
            <a:ext cx="10262887" cy="6858000"/>
          </a:xfrm>
          <a:prstGeom prst="rect">
            <a:avLst/>
          </a:prstGeom>
        </p:spPr>
      </p:pic>
      <p:sp>
        <p:nvSpPr>
          <p:cNvPr id="2" name="TextBox 1">
            <a:extLst>
              <a:ext uri="{FF2B5EF4-FFF2-40B4-BE49-F238E27FC236}">
                <a16:creationId xmlns:a16="http://schemas.microsoft.com/office/drawing/2014/main" id="{ABB3936B-EC0F-4F5E-9B86-04F6A30E0BD3}"/>
              </a:ext>
            </a:extLst>
          </p:cNvPr>
          <p:cNvSpPr txBox="1"/>
          <p:nvPr/>
        </p:nvSpPr>
        <p:spPr>
          <a:xfrm>
            <a:off x="557212" y="575316"/>
            <a:ext cx="7793831" cy="5355312"/>
          </a:xfrm>
          <a:prstGeom prst="rect">
            <a:avLst/>
          </a:prstGeom>
          <a:noFill/>
        </p:spPr>
        <p:txBody>
          <a:bodyPr wrap="square" rtlCol="0">
            <a:spAutoFit/>
          </a:bodyPr>
          <a:lstStyle/>
          <a:p>
            <a:r>
              <a:rPr lang="en-GB" b="1" dirty="0"/>
              <a:t>PART 1: Introduction</a:t>
            </a:r>
          </a:p>
          <a:p>
            <a:pPr marL="285750" indent="-285750">
              <a:buFontTx/>
              <a:buChar char="-"/>
            </a:pPr>
            <a:r>
              <a:rPr lang="en-GB" dirty="0"/>
              <a:t>How do Infections Spread?</a:t>
            </a:r>
          </a:p>
          <a:p>
            <a:pPr marL="285750" indent="-285750">
              <a:buFontTx/>
              <a:buChar char="-"/>
            </a:pPr>
            <a:r>
              <a:rPr lang="en-GB" dirty="0"/>
              <a:t>How do Vaccines work?</a:t>
            </a:r>
          </a:p>
          <a:p>
            <a:endParaRPr lang="en-GB" dirty="0"/>
          </a:p>
          <a:p>
            <a:r>
              <a:rPr lang="en-GB" b="1" dirty="0"/>
              <a:t>PART 2: History of Vaccines</a:t>
            </a:r>
          </a:p>
          <a:p>
            <a:pPr marL="214313" indent="-214313">
              <a:buFontTx/>
              <a:buChar char="-"/>
            </a:pPr>
            <a:endParaRPr lang="en-GB" dirty="0"/>
          </a:p>
          <a:p>
            <a:r>
              <a:rPr lang="en-GB" b="1" dirty="0"/>
              <a:t>PART 3: Contemporary Issues</a:t>
            </a:r>
            <a:endParaRPr lang="en-GB" dirty="0"/>
          </a:p>
          <a:p>
            <a:pPr marL="214313" indent="-214313">
              <a:buFontTx/>
              <a:buChar char="-"/>
            </a:pPr>
            <a:r>
              <a:rPr lang="en-GB" dirty="0"/>
              <a:t>The Imperative to Remove Danger and Protect Life</a:t>
            </a:r>
          </a:p>
          <a:p>
            <a:pPr marL="214313" indent="-214313">
              <a:buFontTx/>
              <a:buChar char="-"/>
            </a:pPr>
            <a:r>
              <a:rPr lang="en-GB" dirty="0"/>
              <a:t>Dina </a:t>
            </a:r>
            <a:r>
              <a:rPr lang="en-GB" dirty="0" err="1"/>
              <a:t>d’Malchusa</a:t>
            </a:r>
            <a:r>
              <a:rPr lang="en-GB" dirty="0"/>
              <a:t> Dina</a:t>
            </a:r>
          </a:p>
          <a:p>
            <a:pPr marL="214313" indent="-214313">
              <a:buFontTx/>
              <a:buChar char="-"/>
            </a:pPr>
            <a:r>
              <a:rPr lang="en-GB" dirty="0"/>
              <a:t>What goes into a Vaccine?</a:t>
            </a:r>
          </a:p>
          <a:p>
            <a:pPr marL="214313" indent="-214313">
              <a:buFontTx/>
              <a:buChar char="-"/>
            </a:pPr>
            <a:r>
              <a:rPr lang="en-GB" dirty="0"/>
              <a:t>But Rabbi, I have faith that God will protect me!</a:t>
            </a:r>
          </a:p>
          <a:p>
            <a:endParaRPr lang="en-GB" dirty="0"/>
          </a:p>
          <a:p>
            <a:r>
              <a:rPr lang="en-GB" b="1" dirty="0"/>
              <a:t>PART 4: Ethical Issues</a:t>
            </a:r>
          </a:p>
          <a:p>
            <a:pPr marL="214313" indent="-214313">
              <a:buFontTx/>
              <a:buChar char="-"/>
            </a:pPr>
            <a:r>
              <a:rPr lang="en-GB" dirty="0"/>
              <a:t>Herd Immunity</a:t>
            </a:r>
          </a:p>
          <a:p>
            <a:pPr marL="214313" indent="-214313">
              <a:buFontTx/>
              <a:buChar char="-"/>
            </a:pPr>
            <a:r>
              <a:rPr lang="en-GB" dirty="0"/>
              <a:t>The Anti-Vaxxer Movement</a:t>
            </a:r>
          </a:p>
          <a:p>
            <a:pPr marL="214313" indent="-214313">
              <a:buFontTx/>
              <a:buChar char="-"/>
            </a:pPr>
            <a:r>
              <a:rPr lang="en-GB" dirty="0"/>
              <a:t>Compulsory or Encouraged Vaccination</a:t>
            </a:r>
          </a:p>
          <a:p>
            <a:endParaRPr lang="en-GB" dirty="0"/>
          </a:p>
          <a:p>
            <a:r>
              <a:rPr lang="en-GB" b="1" dirty="0"/>
              <a:t>PART 5: Conclusion</a:t>
            </a:r>
          </a:p>
          <a:p>
            <a:endParaRPr lang="en-GB" dirty="0"/>
          </a:p>
        </p:txBody>
      </p:sp>
    </p:spTree>
    <p:extLst>
      <p:ext uri="{BB962C8B-B14F-4D97-AF65-F5344CB8AC3E}">
        <p14:creationId xmlns:p14="http://schemas.microsoft.com/office/powerpoint/2010/main" val="1555206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CF07642-4BA6-4B55-89FA-CA135908DC32}"/>
              </a:ext>
            </a:extLst>
          </p:cNvPr>
          <p:cNvSpPr/>
          <p:nvPr/>
        </p:nvSpPr>
        <p:spPr>
          <a:xfrm>
            <a:off x="1737360" y="731520"/>
            <a:ext cx="5770880" cy="5761355"/>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9" name="Group 8">
            <a:extLst>
              <a:ext uri="{FF2B5EF4-FFF2-40B4-BE49-F238E27FC236}">
                <a16:creationId xmlns:a16="http://schemas.microsoft.com/office/drawing/2014/main" id="{A9771E5D-E665-439C-8DD9-076E95FCD0ED}"/>
              </a:ext>
            </a:extLst>
          </p:cNvPr>
          <p:cNvGrpSpPr/>
          <p:nvPr/>
        </p:nvGrpSpPr>
        <p:grpSpPr>
          <a:xfrm>
            <a:off x="3753262" y="2592752"/>
            <a:ext cx="441961" cy="701041"/>
            <a:chOff x="3658817" y="2592532"/>
            <a:chExt cx="441961" cy="701041"/>
          </a:xfrm>
        </p:grpSpPr>
        <p:sp>
          <p:nvSpPr>
            <p:cNvPr id="6" name="Block Arc 5">
              <a:extLst>
                <a:ext uri="{FF2B5EF4-FFF2-40B4-BE49-F238E27FC236}">
                  <a16:creationId xmlns:a16="http://schemas.microsoft.com/office/drawing/2014/main" id="{7E1E8185-68B2-43E4-A9E8-FD2EF0FFAEC7}"/>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8" name="Straight Connector 7">
              <a:extLst>
                <a:ext uri="{FF2B5EF4-FFF2-40B4-BE49-F238E27FC236}">
                  <a16:creationId xmlns:a16="http://schemas.microsoft.com/office/drawing/2014/main" id="{FB4C01A4-E335-4383-9A77-818E3BBBDD19}"/>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34" name="Group 233">
            <a:extLst>
              <a:ext uri="{FF2B5EF4-FFF2-40B4-BE49-F238E27FC236}">
                <a16:creationId xmlns:a16="http://schemas.microsoft.com/office/drawing/2014/main" id="{5AB6EB3B-8CFB-4FE5-9C17-882EADB51145}"/>
              </a:ext>
            </a:extLst>
          </p:cNvPr>
          <p:cNvGrpSpPr/>
          <p:nvPr/>
        </p:nvGrpSpPr>
        <p:grpSpPr>
          <a:xfrm flipH="1">
            <a:off x="4982923" y="2606334"/>
            <a:ext cx="441961" cy="701041"/>
            <a:chOff x="3658817" y="2592532"/>
            <a:chExt cx="441961" cy="701041"/>
          </a:xfrm>
        </p:grpSpPr>
        <p:sp>
          <p:nvSpPr>
            <p:cNvPr id="235" name="Block Arc 234">
              <a:extLst>
                <a:ext uri="{FF2B5EF4-FFF2-40B4-BE49-F238E27FC236}">
                  <a16:creationId xmlns:a16="http://schemas.microsoft.com/office/drawing/2014/main" id="{8F9D9A20-081C-40B9-9670-E38EAFF15456}"/>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236" name="Straight Connector 235">
              <a:extLst>
                <a:ext uri="{FF2B5EF4-FFF2-40B4-BE49-F238E27FC236}">
                  <a16:creationId xmlns:a16="http://schemas.microsoft.com/office/drawing/2014/main" id="{3C3B0F08-2545-4AC6-A524-D04E7306F36D}"/>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37" name="Group 236">
            <a:extLst>
              <a:ext uri="{FF2B5EF4-FFF2-40B4-BE49-F238E27FC236}">
                <a16:creationId xmlns:a16="http://schemas.microsoft.com/office/drawing/2014/main" id="{0D3C747B-1028-487D-9863-B6412A7FD8FC}"/>
              </a:ext>
            </a:extLst>
          </p:cNvPr>
          <p:cNvGrpSpPr/>
          <p:nvPr/>
        </p:nvGrpSpPr>
        <p:grpSpPr>
          <a:xfrm rot="19293483" flipH="1">
            <a:off x="4361261" y="2406592"/>
            <a:ext cx="441961" cy="701041"/>
            <a:chOff x="3658817" y="2592532"/>
            <a:chExt cx="441961" cy="701041"/>
          </a:xfrm>
        </p:grpSpPr>
        <p:sp>
          <p:nvSpPr>
            <p:cNvPr id="238" name="Block Arc 237">
              <a:extLst>
                <a:ext uri="{FF2B5EF4-FFF2-40B4-BE49-F238E27FC236}">
                  <a16:creationId xmlns:a16="http://schemas.microsoft.com/office/drawing/2014/main" id="{5AA4A0C6-B007-4C34-9364-661A13E70162}"/>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239" name="Straight Connector 238">
              <a:extLst>
                <a:ext uri="{FF2B5EF4-FFF2-40B4-BE49-F238E27FC236}">
                  <a16:creationId xmlns:a16="http://schemas.microsoft.com/office/drawing/2014/main" id="{F504CD7B-3E88-4285-8594-0A838E814E0C}"/>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40" name="Group 239">
            <a:extLst>
              <a:ext uri="{FF2B5EF4-FFF2-40B4-BE49-F238E27FC236}">
                <a16:creationId xmlns:a16="http://schemas.microsoft.com/office/drawing/2014/main" id="{9224519F-99A0-4B49-845A-B2042389F18B}"/>
              </a:ext>
            </a:extLst>
          </p:cNvPr>
          <p:cNvGrpSpPr/>
          <p:nvPr/>
        </p:nvGrpSpPr>
        <p:grpSpPr>
          <a:xfrm rot="3205237" flipH="1">
            <a:off x="5249441" y="3216043"/>
            <a:ext cx="441961" cy="701041"/>
            <a:chOff x="3658817" y="2592532"/>
            <a:chExt cx="441961" cy="701041"/>
          </a:xfrm>
        </p:grpSpPr>
        <p:sp>
          <p:nvSpPr>
            <p:cNvPr id="241" name="Block Arc 240">
              <a:extLst>
                <a:ext uri="{FF2B5EF4-FFF2-40B4-BE49-F238E27FC236}">
                  <a16:creationId xmlns:a16="http://schemas.microsoft.com/office/drawing/2014/main" id="{5101324A-9055-4DC5-89C0-5C47D9D6DC7A}"/>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242" name="Straight Connector 241">
              <a:extLst>
                <a:ext uri="{FF2B5EF4-FFF2-40B4-BE49-F238E27FC236}">
                  <a16:creationId xmlns:a16="http://schemas.microsoft.com/office/drawing/2014/main" id="{CC125A4B-CED4-4F7E-B00D-F17E86D377C7}"/>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43" name="Group 242">
            <a:extLst>
              <a:ext uri="{FF2B5EF4-FFF2-40B4-BE49-F238E27FC236}">
                <a16:creationId xmlns:a16="http://schemas.microsoft.com/office/drawing/2014/main" id="{09FA7F27-51A8-44D3-8129-3FF9AC5076EF}"/>
              </a:ext>
            </a:extLst>
          </p:cNvPr>
          <p:cNvGrpSpPr/>
          <p:nvPr/>
        </p:nvGrpSpPr>
        <p:grpSpPr>
          <a:xfrm flipV="1">
            <a:off x="3651668" y="3794563"/>
            <a:ext cx="441961" cy="701041"/>
            <a:chOff x="3658817" y="2592532"/>
            <a:chExt cx="441961" cy="701041"/>
          </a:xfrm>
        </p:grpSpPr>
        <p:sp>
          <p:nvSpPr>
            <p:cNvPr id="244" name="Block Arc 243">
              <a:extLst>
                <a:ext uri="{FF2B5EF4-FFF2-40B4-BE49-F238E27FC236}">
                  <a16:creationId xmlns:a16="http://schemas.microsoft.com/office/drawing/2014/main" id="{F028D1F0-DA8D-4141-AF98-685DB259458A}"/>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245" name="Straight Connector 244">
              <a:extLst>
                <a:ext uri="{FF2B5EF4-FFF2-40B4-BE49-F238E27FC236}">
                  <a16:creationId xmlns:a16="http://schemas.microsoft.com/office/drawing/2014/main" id="{9FE4AFF5-D03A-4D37-8AD6-7DD2D0BE31AE}"/>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46" name="Group 245">
            <a:extLst>
              <a:ext uri="{FF2B5EF4-FFF2-40B4-BE49-F238E27FC236}">
                <a16:creationId xmlns:a16="http://schemas.microsoft.com/office/drawing/2014/main" id="{18832F6E-1FA2-4F85-A328-D9B851CE205E}"/>
              </a:ext>
            </a:extLst>
          </p:cNvPr>
          <p:cNvGrpSpPr/>
          <p:nvPr/>
        </p:nvGrpSpPr>
        <p:grpSpPr>
          <a:xfrm flipH="1" flipV="1">
            <a:off x="5001763" y="3888123"/>
            <a:ext cx="441961" cy="701041"/>
            <a:chOff x="3658817" y="2592532"/>
            <a:chExt cx="441961" cy="701041"/>
          </a:xfrm>
        </p:grpSpPr>
        <p:sp>
          <p:nvSpPr>
            <p:cNvPr id="247" name="Block Arc 246">
              <a:extLst>
                <a:ext uri="{FF2B5EF4-FFF2-40B4-BE49-F238E27FC236}">
                  <a16:creationId xmlns:a16="http://schemas.microsoft.com/office/drawing/2014/main" id="{72A7D23E-5EAE-482E-B83D-A0528F1D0CA2}"/>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248" name="Straight Connector 247">
              <a:extLst>
                <a:ext uri="{FF2B5EF4-FFF2-40B4-BE49-F238E27FC236}">
                  <a16:creationId xmlns:a16="http://schemas.microsoft.com/office/drawing/2014/main" id="{9CE8FC21-A8F4-4DF1-B911-9B5356B962CC}"/>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49" name="Group 248">
            <a:extLst>
              <a:ext uri="{FF2B5EF4-FFF2-40B4-BE49-F238E27FC236}">
                <a16:creationId xmlns:a16="http://schemas.microsoft.com/office/drawing/2014/main" id="{238AB68F-FDB8-4DF3-A021-5284C91DE71E}"/>
              </a:ext>
            </a:extLst>
          </p:cNvPr>
          <p:cNvGrpSpPr/>
          <p:nvPr/>
        </p:nvGrpSpPr>
        <p:grpSpPr>
          <a:xfrm rot="2306517" flipH="1" flipV="1">
            <a:off x="4360199" y="4142637"/>
            <a:ext cx="441961" cy="701041"/>
            <a:chOff x="3658817" y="2592532"/>
            <a:chExt cx="441961" cy="701041"/>
          </a:xfrm>
        </p:grpSpPr>
        <p:sp>
          <p:nvSpPr>
            <p:cNvPr id="250" name="Block Arc 249">
              <a:extLst>
                <a:ext uri="{FF2B5EF4-FFF2-40B4-BE49-F238E27FC236}">
                  <a16:creationId xmlns:a16="http://schemas.microsoft.com/office/drawing/2014/main" id="{03293520-C15E-42B4-A7B2-CCA9ACC03BA8}"/>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251" name="Straight Connector 250">
              <a:extLst>
                <a:ext uri="{FF2B5EF4-FFF2-40B4-BE49-F238E27FC236}">
                  <a16:creationId xmlns:a16="http://schemas.microsoft.com/office/drawing/2014/main" id="{B5ABFC76-8B8E-46FE-8184-0EDBC3C1462F}"/>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64" name="Group 63">
            <a:extLst>
              <a:ext uri="{FF2B5EF4-FFF2-40B4-BE49-F238E27FC236}">
                <a16:creationId xmlns:a16="http://schemas.microsoft.com/office/drawing/2014/main" id="{F0F8E217-B65C-4DC6-8826-7BBB649B9270}"/>
              </a:ext>
            </a:extLst>
          </p:cNvPr>
          <p:cNvGrpSpPr/>
          <p:nvPr/>
        </p:nvGrpSpPr>
        <p:grpSpPr>
          <a:xfrm flipH="1" flipV="1">
            <a:off x="4517204" y="2354572"/>
            <a:ext cx="441961" cy="701041"/>
            <a:chOff x="3658817" y="2592532"/>
            <a:chExt cx="441961" cy="701041"/>
          </a:xfrm>
        </p:grpSpPr>
        <p:sp>
          <p:nvSpPr>
            <p:cNvPr id="65" name="Block Arc 64">
              <a:extLst>
                <a:ext uri="{FF2B5EF4-FFF2-40B4-BE49-F238E27FC236}">
                  <a16:creationId xmlns:a16="http://schemas.microsoft.com/office/drawing/2014/main" id="{34FC8F5D-AB7B-4DE5-BD19-EE0935BE0F1B}"/>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66" name="Straight Connector 65">
              <a:extLst>
                <a:ext uri="{FF2B5EF4-FFF2-40B4-BE49-F238E27FC236}">
                  <a16:creationId xmlns:a16="http://schemas.microsoft.com/office/drawing/2014/main" id="{21FB24D4-C9BF-4D96-9B15-095E47D95D92}"/>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67" name="Group 66">
            <a:extLst>
              <a:ext uri="{FF2B5EF4-FFF2-40B4-BE49-F238E27FC236}">
                <a16:creationId xmlns:a16="http://schemas.microsoft.com/office/drawing/2014/main" id="{A4118205-E9CC-465C-B93E-081F5C03A564}"/>
              </a:ext>
            </a:extLst>
          </p:cNvPr>
          <p:cNvGrpSpPr/>
          <p:nvPr/>
        </p:nvGrpSpPr>
        <p:grpSpPr>
          <a:xfrm rot="2306517" flipH="1" flipV="1">
            <a:off x="5400102" y="2202464"/>
            <a:ext cx="441961" cy="701041"/>
            <a:chOff x="3658817" y="2592532"/>
            <a:chExt cx="441961" cy="701041"/>
          </a:xfrm>
        </p:grpSpPr>
        <p:sp>
          <p:nvSpPr>
            <p:cNvPr id="68" name="Block Arc 67">
              <a:extLst>
                <a:ext uri="{FF2B5EF4-FFF2-40B4-BE49-F238E27FC236}">
                  <a16:creationId xmlns:a16="http://schemas.microsoft.com/office/drawing/2014/main" id="{554183BC-0D69-4B12-A029-F7F417C3ECF7}"/>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69" name="Straight Connector 68">
              <a:extLst>
                <a:ext uri="{FF2B5EF4-FFF2-40B4-BE49-F238E27FC236}">
                  <a16:creationId xmlns:a16="http://schemas.microsoft.com/office/drawing/2014/main" id="{6021F111-8F3F-411D-AF47-D275DF1AEB37}"/>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73" name="Group 72">
            <a:extLst>
              <a:ext uri="{FF2B5EF4-FFF2-40B4-BE49-F238E27FC236}">
                <a16:creationId xmlns:a16="http://schemas.microsoft.com/office/drawing/2014/main" id="{E7491E6C-409B-4CF4-BB7F-44543481CBEB}"/>
              </a:ext>
            </a:extLst>
          </p:cNvPr>
          <p:cNvGrpSpPr/>
          <p:nvPr/>
        </p:nvGrpSpPr>
        <p:grpSpPr>
          <a:xfrm rot="19293483" flipH="1">
            <a:off x="4150087" y="5262511"/>
            <a:ext cx="441961" cy="701041"/>
            <a:chOff x="3658817" y="2592532"/>
            <a:chExt cx="441961" cy="701041"/>
          </a:xfrm>
        </p:grpSpPr>
        <p:sp>
          <p:nvSpPr>
            <p:cNvPr id="74" name="Block Arc 73">
              <a:extLst>
                <a:ext uri="{FF2B5EF4-FFF2-40B4-BE49-F238E27FC236}">
                  <a16:creationId xmlns:a16="http://schemas.microsoft.com/office/drawing/2014/main" id="{3E0D6CE7-9A38-48FB-B7B5-4603B3138901}"/>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75" name="Straight Connector 74">
              <a:extLst>
                <a:ext uri="{FF2B5EF4-FFF2-40B4-BE49-F238E27FC236}">
                  <a16:creationId xmlns:a16="http://schemas.microsoft.com/office/drawing/2014/main" id="{88A76417-0ADA-4579-93B7-1FA0918A88D8}"/>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76" name="Group 75">
            <a:extLst>
              <a:ext uri="{FF2B5EF4-FFF2-40B4-BE49-F238E27FC236}">
                <a16:creationId xmlns:a16="http://schemas.microsoft.com/office/drawing/2014/main" id="{A8BEA226-1F84-46DB-A40C-F69426399C53}"/>
              </a:ext>
            </a:extLst>
          </p:cNvPr>
          <p:cNvGrpSpPr/>
          <p:nvPr/>
        </p:nvGrpSpPr>
        <p:grpSpPr>
          <a:xfrm rot="18394763">
            <a:off x="3558266" y="3208658"/>
            <a:ext cx="441961" cy="701041"/>
            <a:chOff x="3658817" y="2592532"/>
            <a:chExt cx="441961" cy="701041"/>
          </a:xfrm>
        </p:grpSpPr>
        <p:sp>
          <p:nvSpPr>
            <p:cNvPr id="77" name="Block Arc 76">
              <a:extLst>
                <a:ext uri="{FF2B5EF4-FFF2-40B4-BE49-F238E27FC236}">
                  <a16:creationId xmlns:a16="http://schemas.microsoft.com/office/drawing/2014/main" id="{7DA0B05E-2933-43A2-B4BE-1478C1EC5BE4}"/>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78" name="Straight Connector 77">
              <a:extLst>
                <a:ext uri="{FF2B5EF4-FFF2-40B4-BE49-F238E27FC236}">
                  <a16:creationId xmlns:a16="http://schemas.microsoft.com/office/drawing/2014/main" id="{A957E43C-96B1-4A16-B61E-6EEAB836E045}"/>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79" name="Group 78">
            <a:extLst>
              <a:ext uri="{FF2B5EF4-FFF2-40B4-BE49-F238E27FC236}">
                <a16:creationId xmlns:a16="http://schemas.microsoft.com/office/drawing/2014/main" id="{E132F987-72F3-4687-AE8A-4D8844311F1F}"/>
              </a:ext>
            </a:extLst>
          </p:cNvPr>
          <p:cNvGrpSpPr/>
          <p:nvPr/>
        </p:nvGrpSpPr>
        <p:grpSpPr>
          <a:xfrm flipH="1">
            <a:off x="2633436" y="4045433"/>
            <a:ext cx="441961" cy="701041"/>
            <a:chOff x="3658817" y="2592532"/>
            <a:chExt cx="441961" cy="701041"/>
          </a:xfrm>
        </p:grpSpPr>
        <p:sp>
          <p:nvSpPr>
            <p:cNvPr id="80" name="Block Arc 79">
              <a:extLst>
                <a:ext uri="{FF2B5EF4-FFF2-40B4-BE49-F238E27FC236}">
                  <a16:creationId xmlns:a16="http://schemas.microsoft.com/office/drawing/2014/main" id="{624E9701-279D-468E-8062-321DBA054072}"/>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81" name="Straight Connector 80">
              <a:extLst>
                <a:ext uri="{FF2B5EF4-FFF2-40B4-BE49-F238E27FC236}">
                  <a16:creationId xmlns:a16="http://schemas.microsoft.com/office/drawing/2014/main" id="{F827387F-3873-4604-8DFB-61CD2C499713}"/>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82" name="Group 81">
            <a:extLst>
              <a:ext uri="{FF2B5EF4-FFF2-40B4-BE49-F238E27FC236}">
                <a16:creationId xmlns:a16="http://schemas.microsoft.com/office/drawing/2014/main" id="{44C0C9DA-FBF2-451D-836E-EF7DDE5DA6B7}"/>
              </a:ext>
            </a:extLst>
          </p:cNvPr>
          <p:cNvGrpSpPr/>
          <p:nvPr/>
        </p:nvGrpSpPr>
        <p:grpSpPr>
          <a:xfrm flipV="1">
            <a:off x="6544587" y="3971027"/>
            <a:ext cx="441961" cy="701041"/>
            <a:chOff x="3658817" y="2592532"/>
            <a:chExt cx="441961" cy="701041"/>
          </a:xfrm>
        </p:grpSpPr>
        <p:sp>
          <p:nvSpPr>
            <p:cNvPr id="83" name="Block Arc 82">
              <a:extLst>
                <a:ext uri="{FF2B5EF4-FFF2-40B4-BE49-F238E27FC236}">
                  <a16:creationId xmlns:a16="http://schemas.microsoft.com/office/drawing/2014/main" id="{EC05AE38-9ABA-43D1-B9AB-1FBC5469A723}"/>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84" name="Straight Connector 83">
              <a:extLst>
                <a:ext uri="{FF2B5EF4-FFF2-40B4-BE49-F238E27FC236}">
                  <a16:creationId xmlns:a16="http://schemas.microsoft.com/office/drawing/2014/main" id="{A7FFF9AE-8388-41BB-8668-D571E2201166}"/>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85" name="Group 84">
            <a:extLst>
              <a:ext uri="{FF2B5EF4-FFF2-40B4-BE49-F238E27FC236}">
                <a16:creationId xmlns:a16="http://schemas.microsoft.com/office/drawing/2014/main" id="{3397B88F-4028-4255-9E5B-97E475A2BB90}"/>
              </a:ext>
            </a:extLst>
          </p:cNvPr>
          <p:cNvGrpSpPr/>
          <p:nvPr/>
        </p:nvGrpSpPr>
        <p:grpSpPr>
          <a:xfrm>
            <a:off x="2057400" y="3699894"/>
            <a:ext cx="1432560" cy="1490845"/>
            <a:chOff x="1081261" y="2188271"/>
            <a:chExt cx="1432560" cy="1490845"/>
          </a:xfrm>
        </p:grpSpPr>
        <p:grpSp>
          <p:nvGrpSpPr>
            <p:cNvPr id="86" name="Group 85">
              <a:extLst>
                <a:ext uri="{FF2B5EF4-FFF2-40B4-BE49-F238E27FC236}">
                  <a16:creationId xmlns:a16="http://schemas.microsoft.com/office/drawing/2014/main" id="{BA35BB59-F54F-450B-9140-7BF992346FE8}"/>
                </a:ext>
              </a:extLst>
            </p:cNvPr>
            <p:cNvGrpSpPr/>
            <p:nvPr/>
          </p:nvGrpSpPr>
          <p:grpSpPr>
            <a:xfrm>
              <a:off x="1081261" y="2188271"/>
              <a:ext cx="1432560" cy="1490845"/>
              <a:chOff x="3540375" y="2232660"/>
              <a:chExt cx="1432560" cy="1490845"/>
            </a:xfrm>
          </p:grpSpPr>
          <p:sp>
            <p:nvSpPr>
              <p:cNvPr id="92" name="Oval 91">
                <a:extLst>
                  <a:ext uri="{FF2B5EF4-FFF2-40B4-BE49-F238E27FC236}">
                    <a16:creationId xmlns:a16="http://schemas.microsoft.com/office/drawing/2014/main" id="{DE957BC6-D8E0-4FCC-BAC1-40A6655D9E75}"/>
                  </a:ext>
                </a:extLst>
              </p:cNvPr>
              <p:cNvSpPr/>
              <p:nvPr/>
            </p:nvSpPr>
            <p:spPr>
              <a:xfrm>
                <a:off x="3710940" y="2428240"/>
                <a:ext cx="1080000" cy="1080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93" name="Group 92">
                <a:extLst>
                  <a:ext uri="{FF2B5EF4-FFF2-40B4-BE49-F238E27FC236}">
                    <a16:creationId xmlns:a16="http://schemas.microsoft.com/office/drawing/2014/main" id="{56D8457B-A673-4B66-A1C6-FA09B0657836}"/>
                  </a:ext>
                </a:extLst>
              </p:cNvPr>
              <p:cNvGrpSpPr/>
              <p:nvPr/>
            </p:nvGrpSpPr>
            <p:grpSpPr>
              <a:xfrm>
                <a:off x="4196940" y="2232660"/>
                <a:ext cx="108000" cy="430530"/>
                <a:chOff x="4196940" y="2232660"/>
                <a:chExt cx="108000" cy="430530"/>
              </a:xfrm>
            </p:grpSpPr>
            <p:sp>
              <p:nvSpPr>
                <p:cNvPr id="115" name="Oval 114">
                  <a:extLst>
                    <a:ext uri="{FF2B5EF4-FFF2-40B4-BE49-F238E27FC236}">
                      <a16:creationId xmlns:a16="http://schemas.microsoft.com/office/drawing/2014/main" id="{A63620CE-0DCD-4C2F-812C-F7A97197F72C}"/>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16" name="Straight Connector 115">
                  <a:extLst>
                    <a:ext uri="{FF2B5EF4-FFF2-40B4-BE49-F238E27FC236}">
                      <a16:creationId xmlns:a16="http://schemas.microsoft.com/office/drawing/2014/main" id="{B0E3466E-62E1-4079-859A-298DA5B35F8C}"/>
                    </a:ext>
                  </a:extLst>
                </p:cNvPr>
                <p:cNvCxnSpPr>
                  <a:cxnSpLocks/>
                  <a:stCxn id="115"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94" name="Group 93">
                <a:extLst>
                  <a:ext uri="{FF2B5EF4-FFF2-40B4-BE49-F238E27FC236}">
                    <a16:creationId xmlns:a16="http://schemas.microsoft.com/office/drawing/2014/main" id="{45F6D9D2-ACE7-4D6F-B2FC-5B2FAF43EDC9}"/>
                  </a:ext>
                </a:extLst>
              </p:cNvPr>
              <p:cNvGrpSpPr/>
              <p:nvPr/>
            </p:nvGrpSpPr>
            <p:grpSpPr>
              <a:xfrm rot="16200000">
                <a:off x="3701640" y="2752975"/>
                <a:ext cx="108000" cy="430530"/>
                <a:chOff x="4196940" y="2232660"/>
                <a:chExt cx="108000" cy="430530"/>
              </a:xfrm>
            </p:grpSpPr>
            <p:sp>
              <p:nvSpPr>
                <p:cNvPr id="113" name="Oval 112">
                  <a:extLst>
                    <a:ext uri="{FF2B5EF4-FFF2-40B4-BE49-F238E27FC236}">
                      <a16:creationId xmlns:a16="http://schemas.microsoft.com/office/drawing/2014/main" id="{3D7F6552-9CEA-4B7B-9276-7465E17785EF}"/>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14" name="Straight Connector 113">
                  <a:extLst>
                    <a:ext uri="{FF2B5EF4-FFF2-40B4-BE49-F238E27FC236}">
                      <a16:creationId xmlns:a16="http://schemas.microsoft.com/office/drawing/2014/main" id="{AC540250-1AF3-4C17-BBF7-6093569D95D4}"/>
                    </a:ext>
                  </a:extLst>
                </p:cNvPr>
                <p:cNvCxnSpPr>
                  <a:cxnSpLocks/>
                  <a:stCxn id="113"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95" name="Group 94">
                <a:extLst>
                  <a:ext uri="{FF2B5EF4-FFF2-40B4-BE49-F238E27FC236}">
                    <a16:creationId xmlns:a16="http://schemas.microsoft.com/office/drawing/2014/main" id="{30ED7E45-F756-46F5-87A4-1A6B6CBFC8E2}"/>
                  </a:ext>
                </a:extLst>
              </p:cNvPr>
              <p:cNvGrpSpPr/>
              <p:nvPr/>
            </p:nvGrpSpPr>
            <p:grpSpPr>
              <a:xfrm rot="5400000" flipH="1">
                <a:off x="4703670" y="2752975"/>
                <a:ext cx="108000" cy="430530"/>
                <a:chOff x="4196940" y="2232660"/>
                <a:chExt cx="108000" cy="430530"/>
              </a:xfrm>
            </p:grpSpPr>
            <p:sp>
              <p:nvSpPr>
                <p:cNvPr id="111" name="Oval 110">
                  <a:extLst>
                    <a:ext uri="{FF2B5EF4-FFF2-40B4-BE49-F238E27FC236}">
                      <a16:creationId xmlns:a16="http://schemas.microsoft.com/office/drawing/2014/main" id="{090899E4-D9D2-48D9-916F-2E8EB1BE5CD0}"/>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12" name="Straight Connector 111">
                  <a:extLst>
                    <a:ext uri="{FF2B5EF4-FFF2-40B4-BE49-F238E27FC236}">
                      <a16:creationId xmlns:a16="http://schemas.microsoft.com/office/drawing/2014/main" id="{417A6C0F-121A-4B93-82FA-3146659F49CB}"/>
                    </a:ext>
                  </a:extLst>
                </p:cNvPr>
                <p:cNvCxnSpPr>
                  <a:cxnSpLocks/>
                  <a:stCxn id="111"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96" name="Group 95">
                <a:extLst>
                  <a:ext uri="{FF2B5EF4-FFF2-40B4-BE49-F238E27FC236}">
                    <a16:creationId xmlns:a16="http://schemas.microsoft.com/office/drawing/2014/main" id="{484F1651-9CD7-47BC-8639-2844F67C3BDD}"/>
                  </a:ext>
                </a:extLst>
              </p:cNvPr>
              <p:cNvGrpSpPr/>
              <p:nvPr/>
            </p:nvGrpSpPr>
            <p:grpSpPr>
              <a:xfrm flipV="1">
                <a:off x="4196940" y="3292975"/>
                <a:ext cx="108000" cy="430530"/>
                <a:chOff x="4196940" y="2232660"/>
                <a:chExt cx="108000" cy="430530"/>
              </a:xfrm>
            </p:grpSpPr>
            <p:sp>
              <p:nvSpPr>
                <p:cNvPr id="109" name="Oval 108">
                  <a:extLst>
                    <a:ext uri="{FF2B5EF4-FFF2-40B4-BE49-F238E27FC236}">
                      <a16:creationId xmlns:a16="http://schemas.microsoft.com/office/drawing/2014/main" id="{F1E97619-6043-4175-A6EC-22EA0D51850D}"/>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10" name="Straight Connector 109">
                  <a:extLst>
                    <a:ext uri="{FF2B5EF4-FFF2-40B4-BE49-F238E27FC236}">
                      <a16:creationId xmlns:a16="http://schemas.microsoft.com/office/drawing/2014/main" id="{3E4196E9-86A3-4ECB-830F-B80CD52D8D58}"/>
                    </a:ext>
                  </a:extLst>
                </p:cNvPr>
                <p:cNvCxnSpPr>
                  <a:cxnSpLocks/>
                  <a:stCxn id="109"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97" name="Group 96">
                <a:extLst>
                  <a:ext uri="{FF2B5EF4-FFF2-40B4-BE49-F238E27FC236}">
                    <a16:creationId xmlns:a16="http://schemas.microsoft.com/office/drawing/2014/main" id="{0FC3B11B-9055-4887-AF6E-C4462B05DA81}"/>
                  </a:ext>
                </a:extLst>
              </p:cNvPr>
              <p:cNvGrpSpPr/>
              <p:nvPr/>
            </p:nvGrpSpPr>
            <p:grpSpPr>
              <a:xfrm rot="2846889" flipH="1">
                <a:off x="4610065" y="2398331"/>
                <a:ext cx="108000" cy="430530"/>
                <a:chOff x="4196940" y="2232660"/>
                <a:chExt cx="108000" cy="430530"/>
              </a:xfrm>
            </p:grpSpPr>
            <p:sp>
              <p:nvSpPr>
                <p:cNvPr id="107" name="Oval 106">
                  <a:extLst>
                    <a:ext uri="{FF2B5EF4-FFF2-40B4-BE49-F238E27FC236}">
                      <a16:creationId xmlns:a16="http://schemas.microsoft.com/office/drawing/2014/main" id="{FC7D23D8-3497-4E87-9362-3396ABB5C1BE}"/>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8" name="Straight Connector 107">
                  <a:extLst>
                    <a:ext uri="{FF2B5EF4-FFF2-40B4-BE49-F238E27FC236}">
                      <a16:creationId xmlns:a16="http://schemas.microsoft.com/office/drawing/2014/main" id="{CD6B405D-2884-47EA-8B02-0887F2FD059E}"/>
                    </a:ext>
                  </a:extLst>
                </p:cNvPr>
                <p:cNvCxnSpPr>
                  <a:cxnSpLocks/>
                  <a:stCxn id="107"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98" name="Group 97">
                <a:extLst>
                  <a:ext uri="{FF2B5EF4-FFF2-40B4-BE49-F238E27FC236}">
                    <a16:creationId xmlns:a16="http://schemas.microsoft.com/office/drawing/2014/main" id="{84A5687D-6E62-45F9-A3D6-1EBA85FC82D2}"/>
                  </a:ext>
                </a:extLst>
              </p:cNvPr>
              <p:cNvGrpSpPr/>
              <p:nvPr/>
            </p:nvGrpSpPr>
            <p:grpSpPr>
              <a:xfrm rot="18753111">
                <a:off x="3783814" y="2385120"/>
                <a:ext cx="108000" cy="430530"/>
                <a:chOff x="4196940" y="2232660"/>
                <a:chExt cx="108000" cy="430530"/>
              </a:xfrm>
            </p:grpSpPr>
            <p:sp>
              <p:nvSpPr>
                <p:cNvPr id="105" name="Oval 104">
                  <a:extLst>
                    <a:ext uri="{FF2B5EF4-FFF2-40B4-BE49-F238E27FC236}">
                      <a16:creationId xmlns:a16="http://schemas.microsoft.com/office/drawing/2014/main" id="{BB070A9B-4476-4B7A-9462-637842478545}"/>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6" name="Straight Connector 105">
                  <a:extLst>
                    <a:ext uri="{FF2B5EF4-FFF2-40B4-BE49-F238E27FC236}">
                      <a16:creationId xmlns:a16="http://schemas.microsoft.com/office/drawing/2014/main" id="{73E32957-C382-428D-BBC0-A9791068C3AB}"/>
                    </a:ext>
                  </a:extLst>
                </p:cNvPr>
                <p:cNvCxnSpPr>
                  <a:cxnSpLocks/>
                  <a:stCxn id="105"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99" name="Group 98">
                <a:extLst>
                  <a:ext uri="{FF2B5EF4-FFF2-40B4-BE49-F238E27FC236}">
                    <a16:creationId xmlns:a16="http://schemas.microsoft.com/office/drawing/2014/main" id="{8E67C9C1-663B-4CE8-8B36-E95126A4A125}"/>
                  </a:ext>
                </a:extLst>
              </p:cNvPr>
              <p:cNvGrpSpPr/>
              <p:nvPr/>
            </p:nvGrpSpPr>
            <p:grpSpPr>
              <a:xfrm rot="18753111" flipH="1" flipV="1">
                <a:off x="4610064" y="3096103"/>
                <a:ext cx="108000" cy="430530"/>
                <a:chOff x="4196940" y="2232660"/>
                <a:chExt cx="108000" cy="430530"/>
              </a:xfrm>
            </p:grpSpPr>
            <p:sp>
              <p:nvSpPr>
                <p:cNvPr id="103" name="Oval 102">
                  <a:extLst>
                    <a:ext uri="{FF2B5EF4-FFF2-40B4-BE49-F238E27FC236}">
                      <a16:creationId xmlns:a16="http://schemas.microsoft.com/office/drawing/2014/main" id="{55AEE4FC-3CBD-4086-84CF-BB825D518D79}"/>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4" name="Straight Connector 103">
                  <a:extLst>
                    <a:ext uri="{FF2B5EF4-FFF2-40B4-BE49-F238E27FC236}">
                      <a16:creationId xmlns:a16="http://schemas.microsoft.com/office/drawing/2014/main" id="{EE028229-7DDD-4BE6-92B1-59F51EA85D5D}"/>
                    </a:ext>
                  </a:extLst>
                </p:cNvPr>
                <p:cNvCxnSpPr>
                  <a:cxnSpLocks/>
                  <a:stCxn id="103"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100" name="Group 99">
                <a:extLst>
                  <a:ext uri="{FF2B5EF4-FFF2-40B4-BE49-F238E27FC236}">
                    <a16:creationId xmlns:a16="http://schemas.microsoft.com/office/drawing/2014/main" id="{C1B3622C-6FA6-4458-90FE-BFD17B60F383}"/>
                  </a:ext>
                </a:extLst>
              </p:cNvPr>
              <p:cNvGrpSpPr/>
              <p:nvPr/>
            </p:nvGrpSpPr>
            <p:grpSpPr>
              <a:xfrm rot="2846889" flipV="1">
                <a:off x="3783813" y="3082892"/>
                <a:ext cx="108000" cy="430530"/>
                <a:chOff x="4196940" y="2232660"/>
                <a:chExt cx="108000" cy="430530"/>
              </a:xfrm>
            </p:grpSpPr>
            <p:sp>
              <p:nvSpPr>
                <p:cNvPr id="101" name="Oval 100">
                  <a:extLst>
                    <a:ext uri="{FF2B5EF4-FFF2-40B4-BE49-F238E27FC236}">
                      <a16:creationId xmlns:a16="http://schemas.microsoft.com/office/drawing/2014/main" id="{1E4CB6CD-E033-4044-98F8-09325A9D847A}"/>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2" name="Straight Connector 101">
                  <a:extLst>
                    <a:ext uri="{FF2B5EF4-FFF2-40B4-BE49-F238E27FC236}">
                      <a16:creationId xmlns:a16="http://schemas.microsoft.com/office/drawing/2014/main" id="{01569734-C0F4-4471-AC48-1C33597FC622}"/>
                    </a:ext>
                  </a:extLst>
                </p:cNvPr>
                <p:cNvCxnSpPr>
                  <a:cxnSpLocks/>
                  <a:stCxn id="101"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sp>
          <p:nvSpPr>
            <p:cNvPr id="87" name="Chord 86">
              <a:extLst>
                <a:ext uri="{FF2B5EF4-FFF2-40B4-BE49-F238E27FC236}">
                  <a16:creationId xmlns:a16="http://schemas.microsoft.com/office/drawing/2014/main" id="{46CF22C9-24CF-4714-B688-632391941AAC}"/>
                </a:ext>
              </a:extLst>
            </p:cNvPr>
            <p:cNvSpPr/>
            <p:nvPr/>
          </p:nvSpPr>
          <p:spPr>
            <a:xfrm rot="15841113">
              <a:off x="1875633" y="2655237"/>
              <a:ext cx="195309" cy="235857"/>
            </a:xfrm>
            <a:prstGeom prst="chord">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8" name="Chord 87">
              <a:extLst>
                <a:ext uri="{FF2B5EF4-FFF2-40B4-BE49-F238E27FC236}">
                  <a16:creationId xmlns:a16="http://schemas.microsoft.com/office/drawing/2014/main" id="{D9709E19-A69B-416E-8530-75B9081242D4}"/>
                </a:ext>
              </a:extLst>
            </p:cNvPr>
            <p:cNvSpPr/>
            <p:nvPr/>
          </p:nvSpPr>
          <p:spPr>
            <a:xfrm rot="5758887" flipH="1">
              <a:off x="1480316" y="2655237"/>
              <a:ext cx="195309" cy="235857"/>
            </a:xfrm>
            <a:prstGeom prst="chord">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9" name="Moon 88">
              <a:extLst>
                <a:ext uri="{FF2B5EF4-FFF2-40B4-BE49-F238E27FC236}">
                  <a16:creationId xmlns:a16="http://schemas.microsoft.com/office/drawing/2014/main" id="{411874AF-68E1-4163-8091-681C487B3F16}"/>
                </a:ext>
              </a:extLst>
            </p:cNvPr>
            <p:cNvSpPr/>
            <p:nvPr/>
          </p:nvSpPr>
          <p:spPr>
            <a:xfrm rot="16200000">
              <a:off x="1721470" y="2903791"/>
              <a:ext cx="151704" cy="589520"/>
            </a:xfrm>
            <a:prstGeom prst="moon">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0" name="Straight Connector 89">
              <a:extLst>
                <a:ext uri="{FF2B5EF4-FFF2-40B4-BE49-F238E27FC236}">
                  <a16:creationId xmlns:a16="http://schemas.microsoft.com/office/drawing/2014/main" id="{0046C2D9-5008-42F5-82B0-58EEBD76EC9A}"/>
                </a:ext>
              </a:extLst>
            </p:cNvPr>
            <p:cNvCxnSpPr>
              <a:cxnSpLocks/>
            </p:cNvCxnSpPr>
            <p:nvPr/>
          </p:nvCxnSpPr>
          <p:spPr>
            <a:xfrm>
              <a:off x="1577970" y="2577918"/>
              <a:ext cx="127464" cy="12365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DD37F4E4-E265-41C8-9EE2-E0E78CA10400}"/>
                </a:ext>
              </a:extLst>
            </p:cNvPr>
            <p:cNvCxnSpPr>
              <a:cxnSpLocks/>
            </p:cNvCxnSpPr>
            <p:nvPr/>
          </p:nvCxnSpPr>
          <p:spPr>
            <a:xfrm flipH="1">
              <a:off x="1872247" y="2577918"/>
              <a:ext cx="127464" cy="12365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17" name="Group 116">
            <a:extLst>
              <a:ext uri="{FF2B5EF4-FFF2-40B4-BE49-F238E27FC236}">
                <a16:creationId xmlns:a16="http://schemas.microsoft.com/office/drawing/2014/main" id="{40869264-001C-48F5-B89C-AF6F36C5D87B}"/>
              </a:ext>
            </a:extLst>
          </p:cNvPr>
          <p:cNvGrpSpPr/>
          <p:nvPr/>
        </p:nvGrpSpPr>
        <p:grpSpPr>
          <a:xfrm>
            <a:off x="3439070" y="4626395"/>
            <a:ext cx="1432560" cy="1490845"/>
            <a:chOff x="1081261" y="2188271"/>
            <a:chExt cx="1432560" cy="1490845"/>
          </a:xfrm>
        </p:grpSpPr>
        <p:grpSp>
          <p:nvGrpSpPr>
            <p:cNvPr id="118" name="Group 117">
              <a:extLst>
                <a:ext uri="{FF2B5EF4-FFF2-40B4-BE49-F238E27FC236}">
                  <a16:creationId xmlns:a16="http://schemas.microsoft.com/office/drawing/2014/main" id="{9167B9F3-9B77-45C6-96C3-11A2EF86DA0E}"/>
                </a:ext>
              </a:extLst>
            </p:cNvPr>
            <p:cNvGrpSpPr/>
            <p:nvPr/>
          </p:nvGrpSpPr>
          <p:grpSpPr>
            <a:xfrm>
              <a:off x="1081261" y="2188271"/>
              <a:ext cx="1432560" cy="1490845"/>
              <a:chOff x="3540375" y="2232660"/>
              <a:chExt cx="1432560" cy="1490845"/>
            </a:xfrm>
          </p:grpSpPr>
          <p:sp>
            <p:nvSpPr>
              <p:cNvPr id="124" name="Oval 123">
                <a:extLst>
                  <a:ext uri="{FF2B5EF4-FFF2-40B4-BE49-F238E27FC236}">
                    <a16:creationId xmlns:a16="http://schemas.microsoft.com/office/drawing/2014/main" id="{BC46A64C-E8CD-4065-AB37-8F551ADE0430}"/>
                  </a:ext>
                </a:extLst>
              </p:cNvPr>
              <p:cNvSpPr/>
              <p:nvPr/>
            </p:nvSpPr>
            <p:spPr>
              <a:xfrm>
                <a:off x="3710940" y="2428240"/>
                <a:ext cx="1080000" cy="1080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25" name="Group 124">
                <a:extLst>
                  <a:ext uri="{FF2B5EF4-FFF2-40B4-BE49-F238E27FC236}">
                    <a16:creationId xmlns:a16="http://schemas.microsoft.com/office/drawing/2014/main" id="{4CE5DCC8-D8CC-42CF-BEB3-484CD846FBBE}"/>
                  </a:ext>
                </a:extLst>
              </p:cNvPr>
              <p:cNvGrpSpPr/>
              <p:nvPr/>
            </p:nvGrpSpPr>
            <p:grpSpPr>
              <a:xfrm>
                <a:off x="4196940" y="2232660"/>
                <a:ext cx="108000" cy="430530"/>
                <a:chOff x="4196940" y="2232660"/>
                <a:chExt cx="108000" cy="430530"/>
              </a:xfrm>
            </p:grpSpPr>
            <p:sp>
              <p:nvSpPr>
                <p:cNvPr id="147" name="Oval 146">
                  <a:extLst>
                    <a:ext uri="{FF2B5EF4-FFF2-40B4-BE49-F238E27FC236}">
                      <a16:creationId xmlns:a16="http://schemas.microsoft.com/office/drawing/2014/main" id="{77246C82-58CA-4AAC-AA32-E11416DBEA42}"/>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8" name="Straight Connector 147">
                  <a:extLst>
                    <a:ext uri="{FF2B5EF4-FFF2-40B4-BE49-F238E27FC236}">
                      <a16:creationId xmlns:a16="http://schemas.microsoft.com/office/drawing/2014/main" id="{6024303C-0F28-4A17-985B-3446E0E7859E}"/>
                    </a:ext>
                  </a:extLst>
                </p:cNvPr>
                <p:cNvCxnSpPr>
                  <a:cxnSpLocks/>
                  <a:stCxn id="147"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126" name="Group 125">
                <a:extLst>
                  <a:ext uri="{FF2B5EF4-FFF2-40B4-BE49-F238E27FC236}">
                    <a16:creationId xmlns:a16="http://schemas.microsoft.com/office/drawing/2014/main" id="{0B46C6CF-8821-4066-8FA9-638630A8BEF2}"/>
                  </a:ext>
                </a:extLst>
              </p:cNvPr>
              <p:cNvGrpSpPr/>
              <p:nvPr/>
            </p:nvGrpSpPr>
            <p:grpSpPr>
              <a:xfrm rot="16200000">
                <a:off x="3701640" y="2752975"/>
                <a:ext cx="108000" cy="430530"/>
                <a:chOff x="4196940" y="2232660"/>
                <a:chExt cx="108000" cy="430530"/>
              </a:xfrm>
            </p:grpSpPr>
            <p:sp>
              <p:nvSpPr>
                <p:cNvPr id="145" name="Oval 144">
                  <a:extLst>
                    <a:ext uri="{FF2B5EF4-FFF2-40B4-BE49-F238E27FC236}">
                      <a16:creationId xmlns:a16="http://schemas.microsoft.com/office/drawing/2014/main" id="{873FD331-C5D4-4DDA-A744-1EDB02FB3D53}"/>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6" name="Straight Connector 145">
                  <a:extLst>
                    <a:ext uri="{FF2B5EF4-FFF2-40B4-BE49-F238E27FC236}">
                      <a16:creationId xmlns:a16="http://schemas.microsoft.com/office/drawing/2014/main" id="{77EBC0CF-BA21-4E19-A8AE-97EE310C18ED}"/>
                    </a:ext>
                  </a:extLst>
                </p:cNvPr>
                <p:cNvCxnSpPr>
                  <a:cxnSpLocks/>
                  <a:stCxn id="145"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127" name="Group 126">
                <a:extLst>
                  <a:ext uri="{FF2B5EF4-FFF2-40B4-BE49-F238E27FC236}">
                    <a16:creationId xmlns:a16="http://schemas.microsoft.com/office/drawing/2014/main" id="{6BFBE488-88A5-40A6-A542-3DE7ED213FFA}"/>
                  </a:ext>
                </a:extLst>
              </p:cNvPr>
              <p:cNvGrpSpPr/>
              <p:nvPr/>
            </p:nvGrpSpPr>
            <p:grpSpPr>
              <a:xfrm rot="5400000" flipH="1">
                <a:off x="4703670" y="2752975"/>
                <a:ext cx="108000" cy="430530"/>
                <a:chOff x="4196940" y="2232660"/>
                <a:chExt cx="108000" cy="430530"/>
              </a:xfrm>
            </p:grpSpPr>
            <p:sp>
              <p:nvSpPr>
                <p:cNvPr id="143" name="Oval 142">
                  <a:extLst>
                    <a:ext uri="{FF2B5EF4-FFF2-40B4-BE49-F238E27FC236}">
                      <a16:creationId xmlns:a16="http://schemas.microsoft.com/office/drawing/2014/main" id="{38ED84D5-7F9B-4ECB-A747-7315D49C9FB2}"/>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4" name="Straight Connector 143">
                  <a:extLst>
                    <a:ext uri="{FF2B5EF4-FFF2-40B4-BE49-F238E27FC236}">
                      <a16:creationId xmlns:a16="http://schemas.microsoft.com/office/drawing/2014/main" id="{F13AF427-742A-4504-AB58-925F7CBCCCFD}"/>
                    </a:ext>
                  </a:extLst>
                </p:cNvPr>
                <p:cNvCxnSpPr>
                  <a:cxnSpLocks/>
                  <a:stCxn id="143"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128" name="Group 127">
                <a:extLst>
                  <a:ext uri="{FF2B5EF4-FFF2-40B4-BE49-F238E27FC236}">
                    <a16:creationId xmlns:a16="http://schemas.microsoft.com/office/drawing/2014/main" id="{9AC0C0C6-BC82-4261-998A-7794F82482A0}"/>
                  </a:ext>
                </a:extLst>
              </p:cNvPr>
              <p:cNvGrpSpPr/>
              <p:nvPr/>
            </p:nvGrpSpPr>
            <p:grpSpPr>
              <a:xfrm flipV="1">
                <a:off x="4196940" y="3292975"/>
                <a:ext cx="108000" cy="430530"/>
                <a:chOff x="4196940" y="2232660"/>
                <a:chExt cx="108000" cy="430530"/>
              </a:xfrm>
            </p:grpSpPr>
            <p:sp>
              <p:nvSpPr>
                <p:cNvPr id="141" name="Oval 140">
                  <a:extLst>
                    <a:ext uri="{FF2B5EF4-FFF2-40B4-BE49-F238E27FC236}">
                      <a16:creationId xmlns:a16="http://schemas.microsoft.com/office/drawing/2014/main" id="{7A5216DD-30C1-4E15-8AC8-8C827855F53B}"/>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2" name="Straight Connector 141">
                  <a:extLst>
                    <a:ext uri="{FF2B5EF4-FFF2-40B4-BE49-F238E27FC236}">
                      <a16:creationId xmlns:a16="http://schemas.microsoft.com/office/drawing/2014/main" id="{FE384D76-AD61-4B64-94B5-D4D20908F03A}"/>
                    </a:ext>
                  </a:extLst>
                </p:cNvPr>
                <p:cNvCxnSpPr>
                  <a:cxnSpLocks/>
                  <a:stCxn id="141"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129" name="Group 128">
                <a:extLst>
                  <a:ext uri="{FF2B5EF4-FFF2-40B4-BE49-F238E27FC236}">
                    <a16:creationId xmlns:a16="http://schemas.microsoft.com/office/drawing/2014/main" id="{02B93443-EC10-44E9-9917-FB784009151D}"/>
                  </a:ext>
                </a:extLst>
              </p:cNvPr>
              <p:cNvGrpSpPr/>
              <p:nvPr/>
            </p:nvGrpSpPr>
            <p:grpSpPr>
              <a:xfrm rot="2846889" flipH="1">
                <a:off x="4610065" y="2398331"/>
                <a:ext cx="108000" cy="430530"/>
                <a:chOff x="4196940" y="2232660"/>
                <a:chExt cx="108000" cy="430530"/>
              </a:xfrm>
            </p:grpSpPr>
            <p:sp>
              <p:nvSpPr>
                <p:cNvPr id="139" name="Oval 138">
                  <a:extLst>
                    <a:ext uri="{FF2B5EF4-FFF2-40B4-BE49-F238E27FC236}">
                      <a16:creationId xmlns:a16="http://schemas.microsoft.com/office/drawing/2014/main" id="{B3261CFF-33EF-4214-9E89-167910D0F206}"/>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0" name="Straight Connector 139">
                  <a:extLst>
                    <a:ext uri="{FF2B5EF4-FFF2-40B4-BE49-F238E27FC236}">
                      <a16:creationId xmlns:a16="http://schemas.microsoft.com/office/drawing/2014/main" id="{AB2862BB-8B68-4BD6-AD2B-A8DFB2C7462B}"/>
                    </a:ext>
                  </a:extLst>
                </p:cNvPr>
                <p:cNvCxnSpPr>
                  <a:cxnSpLocks/>
                  <a:stCxn id="139"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130" name="Group 129">
                <a:extLst>
                  <a:ext uri="{FF2B5EF4-FFF2-40B4-BE49-F238E27FC236}">
                    <a16:creationId xmlns:a16="http://schemas.microsoft.com/office/drawing/2014/main" id="{B98A6DFD-EB66-4F64-B409-DB7BEA002FF0}"/>
                  </a:ext>
                </a:extLst>
              </p:cNvPr>
              <p:cNvGrpSpPr/>
              <p:nvPr/>
            </p:nvGrpSpPr>
            <p:grpSpPr>
              <a:xfrm rot="18753111">
                <a:off x="3783814" y="2385120"/>
                <a:ext cx="108000" cy="430530"/>
                <a:chOff x="4196940" y="2232660"/>
                <a:chExt cx="108000" cy="430530"/>
              </a:xfrm>
            </p:grpSpPr>
            <p:sp>
              <p:nvSpPr>
                <p:cNvPr id="137" name="Oval 136">
                  <a:extLst>
                    <a:ext uri="{FF2B5EF4-FFF2-40B4-BE49-F238E27FC236}">
                      <a16:creationId xmlns:a16="http://schemas.microsoft.com/office/drawing/2014/main" id="{8E1BDCF8-45B4-4CEB-B7F3-4450959C15AF}"/>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38" name="Straight Connector 137">
                  <a:extLst>
                    <a:ext uri="{FF2B5EF4-FFF2-40B4-BE49-F238E27FC236}">
                      <a16:creationId xmlns:a16="http://schemas.microsoft.com/office/drawing/2014/main" id="{0779456F-2A11-43B2-ADA8-E2F18B86B1B8}"/>
                    </a:ext>
                  </a:extLst>
                </p:cNvPr>
                <p:cNvCxnSpPr>
                  <a:cxnSpLocks/>
                  <a:stCxn id="137"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131" name="Group 130">
                <a:extLst>
                  <a:ext uri="{FF2B5EF4-FFF2-40B4-BE49-F238E27FC236}">
                    <a16:creationId xmlns:a16="http://schemas.microsoft.com/office/drawing/2014/main" id="{280383F7-A0DB-4FA5-9D84-FA9F1786DB63}"/>
                  </a:ext>
                </a:extLst>
              </p:cNvPr>
              <p:cNvGrpSpPr/>
              <p:nvPr/>
            </p:nvGrpSpPr>
            <p:grpSpPr>
              <a:xfrm rot="18753111" flipH="1" flipV="1">
                <a:off x="4610064" y="3096103"/>
                <a:ext cx="108000" cy="430530"/>
                <a:chOff x="4196940" y="2232660"/>
                <a:chExt cx="108000" cy="430530"/>
              </a:xfrm>
            </p:grpSpPr>
            <p:sp>
              <p:nvSpPr>
                <p:cNvPr id="135" name="Oval 134">
                  <a:extLst>
                    <a:ext uri="{FF2B5EF4-FFF2-40B4-BE49-F238E27FC236}">
                      <a16:creationId xmlns:a16="http://schemas.microsoft.com/office/drawing/2014/main" id="{2E8E4C64-57B9-4CAF-936A-E892912F3729}"/>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36" name="Straight Connector 135">
                  <a:extLst>
                    <a:ext uri="{FF2B5EF4-FFF2-40B4-BE49-F238E27FC236}">
                      <a16:creationId xmlns:a16="http://schemas.microsoft.com/office/drawing/2014/main" id="{87216BFC-1B17-48A5-A1B9-0589C131282C}"/>
                    </a:ext>
                  </a:extLst>
                </p:cNvPr>
                <p:cNvCxnSpPr>
                  <a:cxnSpLocks/>
                  <a:stCxn id="135"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132" name="Group 131">
                <a:extLst>
                  <a:ext uri="{FF2B5EF4-FFF2-40B4-BE49-F238E27FC236}">
                    <a16:creationId xmlns:a16="http://schemas.microsoft.com/office/drawing/2014/main" id="{B61FB78F-D558-4A4E-B0B1-BD4273AEF7BD}"/>
                  </a:ext>
                </a:extLst>
              </p:cNvPr>
              <p:cNvGrpSpPr/>
              <p:nvPr/>
            </p:nvGrpSpPr>
            <p:grpSpPr>
              <a:xfrm rot="2846889" flipV="1">
                <a:off x="3783813" y="3082892"/>
                <a:ext cx="108000" cy="430530"/>
                <a:chOff x="4196940" y="2232660"/>
                <a:chExt cx="108000" cy="430530"/>
              </a:xfrm>
            </p:grpSpPr>
            <p:sp>
              <p:nvSpPr>
                <p:cNvPr id="133" name="Oval 132">
                  <a:extLst>
                    <a:ext uri="{FF2B5EF4-FFF2-40B4-BE49-F238E27FC236}">
                      <a16:creationId xmlns:a16="http://schemas.microsoft.com/office/drawing/2014/main" id="{9D56C912-4144-42A3-80F7-7414931CD089}"/>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34" name="Straight Connector 133">
                  <a:extLst>
                    <a:ext uri="{FF2B5EF4-FFF2-40B4-BE49-F238E27FC236}">
                      <a16:creationId xmlns:a16="http://schemas.microsoft.com/office/drawing/2014/main" id="{2647C0D8-3945-4E56-ABED-3CE71FF3011D}"/>
                    </a:ext>
                  </a:extLst>
                </p:cNvPr>
                <p:cNvCxnSpPr>
                  <a:cxnSpLocks/>
                  <a:stCxn id="133"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sp>
          <p:nvSpPr>
            <p:cNvPr id="119" name="Chord 118">
              <a:extLst>
                <a:ext uri="{FF2B5EF4-FFF2-40B4-BE49-F238E27FC236}">
                  <a16:creationId xmlns:a16="http://schemas.microsoft.com/office/drawing/2014/main" id="{DB69E85B-198A-47F1-9D54-7C9DFE661614}"/>
                </a:ext>
              </a:extLst>
            </p:cNvPr>
            <p:cNvSpPr/>
            <p:nvPr/>
          </p:nvSpPr>
          <p:spPr>
            <a:xfrm rot="15841113">
              <a:off x="1875633" y="2655237"/>
              <a:ext cx="195309" cy="235857"/>
            </a:xfrm>
            <a:prstGeom prst="chord">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0" name="Chord 119">
              <a:extLst>
                <a:ext uri="{FF2B5EF4-FFF2-40B4-BE49-F238E27FC236}">
                  <a16:creationId xmlns:a16="http://schemas.microsoft.com/office/drawing/2014/main" id="{B2072DE8-F011-41FF-84CC-6E5EE2F19850}"/>
                </a:ext>
              </a:extLst>
            </p:cNvPr>
            <p:cNvSpPr/>
            <p:nvPr/>
          </p:nvSpPr>
          <p:spPr>
            <a:xfrm rot="5758887" flipH="1">
              <a:off x="1480316" y="2655237"/>
              <a:ext cx="195309" cy="235857"/>
            </a:xfrm>
            <a:prstGeom prst="chord">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1" name="Moon 120">
              <a:extLst>
                <a:ext uri="{FF2B5EF4-FFF2-40B4-BE49-F238E27FC236}">
                  <a16:creationId xmlns:a16="http://schemas.microsoft.com/office/drawing/2014/main" id="{D8DFDED9-A887-4D8F-9865-72125A2D9E4D}"/>
                </a:ext>
              </a:extLst>
            </p:cNvPr>
            <p:cNvSpPr/>
            <p:nvPr/>
          </p:nvSpPr>
          <p:spPr>
            <a:xfrm rot="16200000">
              <a:off x="1721470" y="2903791"/>
              <a:ext cx="151704" cy="589520"/>
            </a:xfrm>
            <a:prstGeom prst="moon">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22" name="Straight Connector 121">
              <a:extLst>
                <a:ext uri="{FF2B5EF4-FFF2-40B4-BE49-F238E27FC236}">
                  <a16:creationId xmlns:a16="http://schemas.microsoft.com/office/drawing/2014/main" id="{EF3A3EBC-D835-4961-A5E9-E8400F5758EA}"/>
                </a:ext>
              </a:extLst>
            </p:cNvPr>
            <p:cNvCxnSpPr>
              <a:cxnSpLocks/>
            </p:cNvCxnSpPr>
            <p:nvPr/>
          </p:nvCxnSpPr>
          <p:spPr>
            <a:xfrm>
              <a:off x="1577970" y="2577918"/>
              <a:ext cx="127464" cy="12365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6468AFFB-5A89-4DA4-87C3-BDD2C93408EC}"/>
                </a:ext>
              </a:extLst>
            </p:cNvPr>
            <p:cNvCxnSpPr>
              <a:cxnSpLocks/>
            </p:cNvCxnSpPr>
            <p:nvPr/>
          </p:nvCxnSpPr>
          <p:spPr>
            <a:xfrm flipH="1">
              <a:off x="1872247" y="2577918"/>
              <a:ext cx="127464" cy="12365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49" name="Group 148">
            <a:extLst>
              <a:ext uri="{FF2B5EF4-FFF2-40B4-BE49-F238E27FC236}">
                <a16:creationId xmlns:a16="http://schemas.microsoft.com/office/drawing/2014/main" id="{B291F0D5-BBA4-4167-A5E1-510543DC5FE2}"/>
              </a:ext>
            </a:extLst>
          </p:cNvPr>
          <p:cNvGrpSpPr/>
          <p:nvPr/>
        </p:nvGrpSpPr>
        <p:grpSpPr>
          <a:xfrm>
            <a:off x="4943476" y="4622209"/>
            <a:ext cx="1432560" cy="1490845"/>
            <a:chOff x="1081261" y="2188271"/>
            <a:chExt cx="1432560" cy="1490845"/>
          </a:xfrm>
        </p:grpSpPr>
        <p:grpSp>
          <p:nvGrpSpPr>
            <p:cNvPr id="150" name="Group 149">
              <a:extLst>
                <a:ext uri="{FF2B5EF4-FFF2-40B4-BE49-F238E27FC236}">
                  <a16:creationId xmlns:a16="http://schemas.microsoft.com/office/drawing/2014/main" id="{A69A353E-03A3-41C4-A136-B9FC786792C7}"/>
                </a:ext>
              </a:extLst>
            </p:cNvPr>
            <p:cNvGrpSpPr/>
            <p:nvPr/>
          </p:nvGrpSpPr>
          <p:grpSpPr>
            <a:xfrm>
              <a:off x="1081261" y="2188271"/>
              <a:ext cx="1432560" cy="1490845"/>
              <a:chOff x="3540375" y="2232660"/>
              <a:chExt cx="1432560" cy="1490845"/>
            </a:xfrm>
          </p:grpSpPr>
          <p:sp>
            <p:nvSpPr>
              <p:cNvPr id="156" name="Oval 155">
                <a:extLst>
                  <a:ext uri="{FF2B5EF4-FFF2-40B4-BE49-F238E27FC236}">
                    <a16:creationId xmlns:a16="http://schemas.microsoft.com/office/drawing/2014/main" id="{D702CFBE-D243-4530-A800-F83C165EB422}"/>
                  </a:ext>
                </a:extLst>
              </p:cNvPr>
              <p:cNvSpPr/>
              <p:nvPr/>
            </p:nvSpPr>
            <p:spPr>
              <a:xfrm>
                <a:off x="3710940" y="2428240"/>
                <a:ext cx="1080000" cy="1080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57" name="Group 156">
                <a:extLst>
                  <a:ext uri="{FF2B5EF4-FFF2-40B4-BE49-F238E27FC236}">
                    <a16:creationId xmlns:a16="http://schemas.microsoft.com/office/drawing/2014/main" id="{FB1D197C-E07C-43E1-B6CA-26015FDA782D}"/>
                  </a:ext>
                </a:extLst>
              </p:cNvPr>
              <p:cNvGrpSpPr/>
              <p:nvPr/>
            </p:nvGrpSpPr>
            <p:grpSpPr>
              <a:xfrm>
                <a:off x="4196940" y="2232660"/>
                <a:ext cx="108000" cy="430530"/>
                <a:chOff x="4196940" y="2232660"/>
                <a:chExt cx="108000" cy="430530"/>
              </a:xfrm>
            </p:grpSpPr>
            <p:sp>
              <p:nvSpPr>
                <p:cNvPr id="179" name="Oval 178">
                  <a:extLst>
                    <a:ext uri="{FF2B5EF4-FFF2-40B4-BE49-F238E27FC236}">
                      <a16:creationId xmlns:a16="http://schemas.microsoft.com/office/drawing/2014/main" id="{9F5B084E-1CAA-4AE1-B7D4-63720D2361EF}"/>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80" name="Straight Connector 179">
                  <a:extLst>
                    <a:ext uri="{FF2B5EF4-FFF2-40B4-BE49-F238E27FC236}">
                      <a16:creationId xmlns:a16="http://schemas.microsoft.com/office/drawing/2014/main" id="{28B6D91F-24B4-46A3-B99D-DC342A77D52C}"/>
                    </a:ext>
                  </a:extLst>
                </p:cNvPr>
                <p:cNvCxnSpPr>
                  <a:cxnSpLocks/>
                  <a:stCxn id="179"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158" name="Group 157">
                <a:extLst>
                  <a:ext uri="{FF2B5EF4-FFF2-40B4-BE49-F238E27FC236}">
                    <a16:creationId xmlns:a16="http://schemas.microsoft.com/office/drawing/2014/main" id="{DBDE62EF-06B0-4120-97CD-F5A38FA2CBE6}"/>
                  </a:ext>
                </a:extLst>
              </p:cNvPr>
              <p:cNvGrpSpPr/>
              <p:nvPr/>
            </p:nvGrpSpPr>
            <p:grpSpPr>
              <a:xfrm rot="16200000">
                <a:off x="3701640" y="2752975"/>
                <a:ext cx="108000" cy="430530"/>
                <a:chOff x="4196940" y="2232660"/>
                <a:chExt cx="108000" cy="430530"/>
              </a:xfrm>
            </p:grpSpPr>
            <p:sp>
              <p:nvSpPr>
                <p:cNvPr id="177" name="Oval 176">
                  <a:extLst>
                    <a:ext uri="{FF2B5EF4-FFF2-40B4-BE49-F238E27FC236}">
                      <a16:creationId xmlns:a16="http://schemas.microsoft.com/office/drawing/2014/main" id="{FB06B392-ABE9-4B21-BE39-16B46E23859E}"/>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78" name="Straight Connector 177">
                  <a:extLst>
                    <a:ext uri="{FF2B5EF4-FFF2-40B4-BE49-F238E27FC236}">
                      <a16:creationId xmlns:a16="http://schemas.microsoft.com/office/drawing/2014/main" id="{D2C44EE1-AC1F-4EEE-87D4-397CFD7F9115}"/>
                    </a:ext>
                  </a:extLst>
                </p:cNvPr>
                <p:cNvCxnSpPr>
                  <a:cxnSpLocks/>
                  <a:stCxn id="177"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159" name="Group 158">
                <a:extLst>
                  <a:ext uri="{FF2B5EF4-FFF2-40B4-BE49-F238E27FC236}">
                    <a16:creationId xmlns:a16="http://schemas.microsoft.com/office/drawing/2014/main" id="{7F1BABB3-1523-4E28-AB53-AF60AC2F473F}"/>
                  </a:ext>
                </a:extLst>
              </p:cNvPr>
              <p:cNvGrpSpPr/>
              <p:nvPr/>
            </p:nvGrpSpPr>
            <p:grpSpPr>
              <a:xfrm rot="5400000" flipH="1">
                <a:off x="4703670" y="2752975"/>
                <a:ext cx="108000" cy="430530"/>
                <a:chOff x="4196940" y="2232660"/>
                <a:chExt cx="108000" cy="430530"/>
              </a:xfrm>
            </p:grpSpPr>
            <p:sp>
              <p:nvSpPr>
                <p:cNvPr id="175" name="Oval 174">
                  <a:extLst>
                    <a:ext uri="{FF2B5EF4-FFF2-40B4-BE49-F238E27FC236}">
                      <a16:creationId xmlns:a16="http://schemas.microsoft.com/office/drawing/2014/main" id="{18D87916-C395-478D-B56B-D3558AC24712}"/>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76" name="Straight Connector 175">
                  <a:extLst>
                    <a:ext uri="{FF2B5EF4-FFF2-40B4-BE49-F238E27FC236}">
                      <a16:creationId xmlns:a16="http://schemas.microsoft.com/office/drawing/2014/main" id="{491CFEE6-4AF3-45D6-91CA-473FBDD773A3}"/>
                    </a:ext>
                  </a:extLst>
                </p:cNvPr>
                <p:cNvCxnSpPr>
                  <a:cxnSpLocks/>
                  <a:stCxn id="175"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160" name="Group 159">
                <a:extLst>
                  <a:ext uri="{FF2B5EF4-FFF2-40B4-BE49-F238E27FC236}">
                    <a16:creationId xmlns:a16="http://schemas.microsoft.com/office/drawing/2014/main" id="{171B3113-D746-4AA7-B210-DB86C9D2FAFC}"/>
                  </a:ext>
                </a:extLst>
              </p:cNvPr>
              <p:cNvGrpSpPr/>
              <p:nvPr/>
            </p:nvGrpSpPr>
            <p:grpSpPr>
              <a:xfrm flipV="1">
                <a:off x="4196940" y="3292975"/>
                <a:ext cx="108000" cy="430530"/>
                <a:chOff x="4196940" y="2232660"/>
                <a:chExt cx="108000" cy="430530"/>
              </a:xfrm>
            </p:grpSpPr>
            <p:sp>
              <p:nvSpPr>
                <p:cNvPr id="173" name="Oval 172">
                  <a:extLst>
                    <a:ext uri="{FF2B5EF4-FFF2-40B4-BE49-F238E27FC236}">
                      <a16:creationId xmlns:a16="http://schemas.microsoft.com/office/drawing/2014/main" id="{DAFD1EFB-0169-42F5-AB4D-A71751927AF1}"/>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74" name="Straight Connector 173">
                  <a:extLst>
                    <a:ext uri="{FF2B5EF4-FFF2-40B4-BE49-F238E27FC236}">
                      <a16:creationId xmlns:a16="http://schemas.microsoft.com/office/drawing/2014/main" id="{D3CF00AA-9F88-4968-A26E-03DF8237E899}"/>
                    </a:ext>
                  </a:extLst>
                </p:cNvPr>
                <p:cNvCxnSpPr>
                  <a:cxnSpLocks/>
                  <a:stCxn id="173"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161" name="Group 160">
                <a:extLst>
                  <a:ext uri="{FF2B5EF4-FFF2-40B4-BE49-F238E27FC236}">
                    <a16:creationId xmlns:a16="http://schemas.microsoft.com/office/drawing/2014/main" id="{0AC81695-78C0-4388-AAB9-968BE9435935}"/>
                  </a:ext>
                </a:extLst>
              </p:cNvPr>
              <p:cNvGrpSpPr/>
              <p:nvPr/>
            </p:nvGrpSpPr>
            <p:grpSpPr>
              <a:xfrm rot="2846889" flipH="1">
                <a:off x="4610065" y="2398331"/>
                <a:ext cx="108000" cy="430530"/>
                <a:chOff x="4196940" y="2232660"/>
                <a:chExt cx="108000" cy="430530"/>
              </a:xfrm>
            </p:grpSpPr>
            <p:sp>
              <p:nvSpPr>
                <p:cNvPr id="171" name="Oval 170">
                  <a:extLst>
                    <a:ext uri="{FF2B5EF4-FFF2-40B4-BE49-F238E27FC236}">
                      <a16:creationId xmlns:a16="http://schemas.microsoft.com/office/drawing/2014/main" id="{1C2BFEE3-B633-4B03-82A8-7767D480E4A1}"/>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72" name="Straight Connector 171">
                  <a:extLst>
                    <a:ext uri="{FF2B5EF4-FFF2-40B4-BE49-F238E27FC236}">
                      <a16:creationId xmlns:a16="http://schemas.microsoft.com/office/drawing/2014/main" id="{4BD172F3-F200-4FB2-BFD1-2EAAE17A689A}"/>
                    </a:ext>
                  </a:extLst>
                </p:cNvPr>
                <p:cNvCxnSpPr>
                  <a:cxnSpLocks/>
                  <a:stCxn id="171"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162" name="Group 161">
                <a:extLst>
                  <a:ext uri="{FF2B5EF4-FFF2-40B4-BE49-F238E27FC236}">
                    <a16:creationId xmlns:a16="http://schemas.microsoft.com/office/drawing/2014/main" id="{55D0FE5A-64AA-47E7-9C0A-DE9E476CAAFB}"/>
                  </a:ext>
                </a:extLst>
              </p:cNvPr>
              <p:cNvGrpSpPr/>
              <p:nvPr/>
            </p:nvGrpSpPr>
            <p:grpSpPr>
              <a:xfrm rot="18753111">
                <a:off x="3783814" y="2385120"/>
                <a:ext cx="108000" cy="430530"/>
                <a:chOff x="4196940" y="2232660"/>
                <a:chExt cx="108000" cy="430530"/>
              </a:xfrm>
            </p:grpSpPr>
            <p:sp>
              <p:nvSpPr>
                <p:cNvPr id="169" name="Oval 168">
                  <a:extLst>
                    <a:ext uri="{FF2B5EF4-FFF2-40B4-BE49-F238E27FC236}">
                      <a16:creationId xmlns:a16="http://schemas.microsoft.com/office/drawing/2014/main" id="{6857EC7F-310D-4B86-A796-424FB8F037EC}"/>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70" name="Straight Connector 169">
                  <a:extLst>
                    <a:ext uri="{FF2B5EF4-FFF2-40B4-BE49-F238E27FC236}">
                      <a16:creationId xmlns:a16="http://schemas.microsoft.com/office/drawing/2014/main" id="{E01D6776-4168-4346-83BB-B3D3F7D2F037}"/>
                    </a:ext>
                  </a:extLst>
                </p:cNvPr>
                <p:cNvCxnSpPr>
                  <a:cxnSpLocks/>
                  <a:stCxn id="169"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163" name="Group 162">
                <a:extLst>
                  <a:ext uri="{FF2B5EF4-FFF2-40B4-BE49-F238E27FC236}">
                    <a16:creationId xmlns:a16="http://schemas.microsoft.com/office/drawing/2014/main" id="{DF1D33F9-BCDC-4A6B-A8A3-D0ECDE15BAD7}"/>
                  </a:ext>
                </a:extLst>
              </p:cNvPr>
              <p:cNvGrpSpPr/>
              <p:nvPr/>
            </p:nvGrpSpPr>
            <p:grpSpPr>
              <a:xfrm rot="18753111" flipH="1" flipV="1">
                <a:off x="4610064" y="3096103"/>
                <a:ext cx="108000" cy="430530"/>
                <a:chOff x="4196940" y="2232660"/>
                <a:chExt cx="108000" cy="430530"/>
              </a:xfrm>
            </p:grpSpPr>
            <p:sp>
              <p:nvSpPr>
                <p:cNvPr id="167" name="Oval 166">
                  <a:extLst>
                    <a:ext uri="{FF2B5EF4-FFF2-40B4-BE49-F238E27FC236}">
                      <a16:creationId xmlns:a16="http://schemas.microsoft.com/office/drawing/2014/main" id="{A0B12704-0253-46EB-988C-2433C0186C94}"/>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68" name="Straight Connector 167">
                  <a:extLst>
                    <a:ext uri="{FF2B5EF4-FFF2-40B4-BE49-F238E27FC236}">
                      <a16:creationId xmlns:a16="http://schemas.microsoft.com/office/drawing/2014/main" id="{24853092-5286-4E97-9B34-6F0B60CEFCF0}"/>
                    </a:ext>
                  </a:extLst>
                </p:cNvPr>
                <p:cNvCxnSpPr>
                  <a:cxnSpLocks/>
                  <a:stCxn id="167"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164" name="Group 163">
                <a:extLst>
                  <a:ext uri="{FF2B5EF4-FFF2-40B4-BE49-F238E27FC236}">
                    <a16:creationId xmlns:a16="http://schemas.microsoft.com/office/drawing/2014/main" id="{4CDC1418-FCC8-4215-851C-DF22563D4166}"/>
                  </a:ext>
                </a:extLst>
              </p:cNvPr>
              <p:cNvGrpSpPr/>
              <p:nvPr/>
            </p:nvGrpSpPr>
            <p:grpSpPr>
              <a:xfrm rot="2846889" flipV="1">
                <a:off x="3783813" y="3082892"/>
                <a:ext cx="108000" cy="430530"/>
                <a:chOff x="4196940" y="2232660"/>
                <a:chExt cx="108000" cy="430530"/>
              </a:xfrm>
            </p:grpSpPr>
            <p:sp>
              <p:nvSpPr>
                <p:cNvPr id="165" name="Oval 164">
                  <a:extLst>
                    <a:ext uri="{FF2B5EF4-FFF2-40B4-BE49-F238E27FC236}">
                      <a16:creationId xmlns:a16="http://schemas.microsoft.com/office/drawing/2014/main" id="{8FD57EE1-E38B-439A-B574-C761F7DB52BE}"/>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66" name="Straight Connector 165">
                  <a:extLst>
                    <a:ext uri="{FF2B5EF4-FFF2-40B4-BE49-F238E27FC236}">
                      <a16:creationId xmlns:a16="http://schemas.microsoft.com/office/drawing/2014/main" id="{C9EE3CC2-4ECF-4139-9ABE-36E21604C254}"/>
                    </a:ext>
                  </a:extLst>
                </p:cNvPr>
                <p:cNvCxnSpPr>
                  <a:cxnSpLocks/>
                  <a:stCxn id="165"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sp>
          <p:nvSpPr>
            <p:cNvPr id="151" name="Chord 150">
              <a:extLst>
                <a:ext uri="{FF2B5EF4-FFF2-40B4-BE49-F238E27FC236}">
                  <a16:creationId xmlns:a16="http://schemas.microsoft.com/office/drawing/2014/main" id="{7D482855-33C8-47B0-A945-ABCC25332BFE}"/>
                </a:ext>
              </a:extLst>
            </p:cNvPr>
            <p:cNvSpPr/>
            <p:nvPr/>
          </p:nvSpPr>
          <p:spPr>
            <a:xfrm rot="15841113">
              <a:off x="1875633" y="2655237"/>
              <a:ext cx="195309" cy="235857"/>
            </a:xfrm>
            <a:prstGeom prst="chord">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2" name="Chord 151">
              <a:extLst>
                <a:ext uri="{FF2B5EF4-FFF2-40B4-BE49-F238E27FC236}">
                  <a16:creationId xmlns:a16="http://schemas.microsoft.com/office/drawing/2014/main" id="{E58F90A8-32D6-4735-A068-1FD16A523071}"/>
                </a:ext>
              </a:extLst>
            </p:cNvPr>
            <p:cNvSpPr/>
            <p:nvPr/>
          </p:nvSpPr>
          <p:spPr>
            <a:xfrm rot="5758887" flipH="1">
              <a:off x="1480316" y="2655237"/>
              <a:ext cx="195309" cy="235857"/>
            </a:xfrm>
            <a:prstGeom prst="chord">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3" name="Moon 152">
              <a:extLst>
                <a:ext uri="{FF2B5EF4-FFF2-40B4-BE49-F238E27FC236}">
                  <a16:creationId xmlns:a16="http://schemas.microsoft.com/office/drawing/2014/main" id="{0016527E-2A06-4AB1-A0F6-51F6881780BA}"/>
                </a:ext>
              </a:extLst>
            </p:cNvPr>
            <p:cNvSpPr/>
            <p:nvPr/>
          </p:nvSpPr>
          <p:spPr>
            <a:xfrm rot="16200000">
              <a:off x="1721470" y="2903791"/>
              <a:ext cx="151704" cy="589520"/>
            </a:xfrm>
            <a:prstGeom prst="moon">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54" name="Straight Connector 153">
              <a:extLst>
                <a:ext uri="{FF2B5EF4-FFF2-40B4-BE49-F238E27FC236}">
                  <a16:creationId xmlns:a16="http://schemas.microsoft.com/office/drawing/2014/main" id="{310F93E3-9459-4CE0-AD0A-A059B5D2DCD4}"/>
                </a:ext>
              </a:extLst>
            </p:cNvPr>
            <p:cNvCxnSpPr>
              <a:cxnSpLocks/>
            </p:cNvCxnSpPr>
            <p:nvPr/>
          </p:nvCxnSpPr>
          <p:spPr>
            <a:xfrm>
              <a:off x="1577970" y="2577918"/>
              <a:ext cx="127464" cy="12365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AAC3949F-7165-41EE-BEE7-24B4615DFD2E}"/>
                </a:ext>
              </a:extLst>
            </p:cNvPr>
            <p:cNvCxnSpPr>
              <a:cxnSpLocks/>
            </p:cNvCxnSpPr>
            <p:nvPr/>
          </p:nvCxnSpPr>
          <p:spPr>
            <a:xfrm flipH="1">
              <a:off x="1872247" y="2577918"/>
              <a:ext cx="127464" cy="12365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81" name="Group 180">
            <a:extLst>
              <a:ext uri="{FF2B5EF4-FFF2-40B4-BE49-F238E27FC236}">
                <a16:creationId xmlns:a16="http://schemas.microsoft.com/office/drawing/2014/main" id="{C07334F9-B144-452F-ABF9-1870BC41555B}"/>
              </a:ext>
            </a:extLst>
          </p:cNvPr>
          <p:cNvGrpSpPr/>
          <p:nvPr/>
        </p:nvGrpSpPr>
        <p:grpSpPr>
          <a:xfrm>
            <a:off x="6007769" y="3496762"/>
            <a:ext cx="1432560" cy="1490845"/>
            <a:chOff x="1081261" y="2188271"/>
            <a:chExt cx="1432560" cy="1490845"/>
          </a:xfrm>
        </p:grpSpPr>
        <p:grpSp>
          <p:nvGrpSpPr>
            <p:cNvPr id="182" name="Group 181">
              <a:extLst>
                <a:ext uri="{FF2B5EF4-FFF2-40B4-BE49-F238E27FC236}">
                  <a16:creationId xmlns:a16="http://schemas.microsoft.com/office/drawing/2014/main" id="{70DA689B-3D71-4384-A45C-5730BEB70B18}"/>
                </a:ext>
              </a:extLst>
            </p:cNvPr>
            <p:cNvGrpSpPr/>
            <p:nvPr/>
          </p:nvGrpSpPr>
          <p:grpSpPr>
            <a:xfrm>
              <a:off x="1081261" y="2188271"/>
              <a:ext cx="1432560" cy="1490845"/>
              <a:chOff x="3540375" y="2232660"/>
              <a:chExt cx="1432560" cy="1490845"/>
            </a:xfrm>
          </p:grpSpPr>
          <p:sp>
            <p:nvSpPr>
              <p:cNvPr id="188" name="Oval 187">
                <a:extLst>
                  <a:ext uri="{FF2B5EF4-FFF2-40B4-BE49-F238E27FC236}">
                    <a16:creationId xmlns:a16="http://schemas.microsoft.com/office/drawing/2014/main" id="{690BD450-D884-42FF-9CB4-5DF6456B6A60}"/>
                  </a:ext>
                </a:extLst>
              </p:cNvPr>
              <p:cNvSpPr/>
              <p:nvPr/>
            </p:nvSpPr>
            <p:spPr>
              <a:xfrm>
                <a:off x="3710940" y="2428240"/>
                <a:ext cx="1080000" cy="1080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89" name="Group 188">
                <a:extLst>
                  <a:ext uri="{FF2B5EF4-FFF2-40B4-BE49-F238E27FC236}">
                    <a16:creationId xmlns:a16="http://schemas.microsoft.com/office/drawing/2014/main" id="{2C2B6F4F-E901-4373-A0F4-0CD9963D3815}"/>
                  </a:ext>
                </a:extLst>
              </p:cNvPr>
              <p:cNvGrpSpPr/>
              <p:nvPr/>
            </p:nvGrpSpPr>
            <p:grpSpPr>
              <a:xfrm>
                <a:off x="4196940" y="2232660"/>
                <a:ext cx="108000" cy="430530"/>
                <a:chOff x="4196940" y="2232660"/>
                <a:chExt cx="108000" cy="430530"/>
              </a:xfrm>
            </p:grpSpPr>
            <p:sp>
              <p:nvSpPr>
                <p:cNvPr id="264" name="Oval 263">
                  <a:extLst>
                    <a:ext uri="{FF2B5EF4-FFF2-40B4-BE49-F238E27FC236}">
                      <a16:creationId xmlns:a16="http://schemas.microsoft.com/office/drawing/2014/main" id="{4CC34BAC-C3DA-40B6-913F-95A44BC44F40}"/>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65" name="Straight Connector 264">
                  <a:extLst>
                    <a:ext uri="{FF2B5EF4-FFF2-40B4-BE49-F238E27FC236}">
                      <a16:creationId xmlns:a16="http://schemas.microsoft.com/office/drawing/2014/main" id="{7D029AB7-B1B9-4A6E-9BC8-8771FE39F620}"/>
                    </a:ext>
                  </a:extLst>
                </p:cNvPr>
                <p:cNvCxnSpPr>
                  <a:cxnSpLocks/>
                  <a:stCxn id="264"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190" name="Group 189">
                <a:extLst>
                  <a:ext uri="{FF2B5EF4-FFF2-40B4-BE49-F238E27FC236}">
                    <a16:creationId xmlns:a16="http://schemas.microsoft.com/office/drawing/2014/main" id="{F53906B6-26D2-4F82-8251-A8EC78BC32DC}"/>
                  </a:ext>
                </a:extLst>
              </p:cNvPr>
              <p:cNvGrpSpPr/>
              <p:nvPr/>
            </p:nvGrpSpPr>
            <p:grpSpPr>
              <a:xfrm rot="16200000">
                <a:off x="3701640" y="2752975"/>
                <a:ext cx="108000" cy="430530"/>
                <a:chOff x="4196940" y="2232660"/>
                <a:chExt cx="108000" cy="430530"/>
              </a:xfrm>
            </p:grpSpPr>
            <p:sp>
              <p:nvSpPr>
                <p:cNvPr id="262" name="Oval 261">
                  <a:extLst>
                    <a:ext uri="{FF2B5EF4-FFF2-40B4-BE49-F238E27FC236}">
                      <a16:creationId xmlns:a16="http://schemas.microsoft.com/office/drawing/2014/main" id="{E9BE184F-B540-4BEC-A81B-F3E6984D08BC}"/>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63" name="Straight Connector 262">
                  <a:extLst>
                    <a:ext uri="{FF2B5EF4-FFF2-40B4-BE49-F238E27FC236}">
                      <a16:creationId xmlns:a16="http://schemas.microsoft.com/office/drawing/2014/main" id="{CD5A9D1D-8FB1-451C-8399-252E26E862CE}"/>
                    </a:ext>
                  </a:extLst>
                </p:cNvPr>
                <p:cNvCxnSpPr>
                  <a:cxnSpLocks/>
                  <a:stCxn id="262"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191" name="Group 190">
                <a:extLst>
                  <a:ext uri="{FF2B5EF4-FFF2-40B4-BE49-F238E27FC236}">
                    <a16:creationId xmlns:a16="http://schemas.microsoft.com/office/drawing/2014/main" id="{3912B8DB-59D7-4E52-B659-A746CAD010EE}"/>
                  </a:ext>
                </a:extLst>
              </p:cNvPr>
              <p:cNvGrpSpPr/>
              <p:nvPr/>
            </p:nvGrpSpPr>
            <p:grpSpPr>
              <a:xfrm rot="5400000" flipH="1">
                <a:off x="4703670" y="2752975"/>
                <a:ext cx="108000" cy="430530"/>
                <a:chOff x="4196940" y="2232660"/>
                <a:chExt cx="108000" cy="430530"/>
              </a:xfrm>
            </p:grpSpPr>
            <p:sp>
              <p:nvSpPr>
                <p:cNvPr id="260" name="Oval 259">
                  <a:extLst>
                    <a:ext uri="{FF2B5EF4-FFF2-40B4-BE49-F238E27FC236}">
                      <a16:creationId xmlns:a16="http://schemas.microsoft.com/office/drawing/2014/main" id="{152CC59F-E197-41C3-BDDA-AF2983515DF0}"/>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61" name="Straight Connector 260">
                  <a:extLst>
                    <a:ext uri="{FF2B5EF4-FFF2-40B4-BE49-F238E27FC236}">
                      <a16:creationId xmlns:a16="http://schemas.microsoft.com/office/drawing/2014/main" id="{620C3E73-D401-46FF-8A89-A7ECBB21A25E}"/>
                    </a:ext>
                  </a:extLst>
                </p:cNvPr>
                <p:cNvCxnSpPr>
                  <a:cxnSpLocks/>
                  <a:stCxn id="260"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192" name="Group 191">
                <a:extLst>
                  <a:ext uri="{FF2B5EF4-FFF2-40B4-BE49-F238E27FC236}">
                    <a16:creationId xmlns:a16="http://schemas.microsoft.com/office/drawing/2014/main" id="{3F8C13D0-7293-436B-BE93-ACC317C0A394}"/>
                  </a:ext>
                </a:extLst>
              </p:cNvPr>
              <p:cNvGrpSpPr/>
              <p:nvPr/>
            </p:nvGrpSpPr>
            <p:grpSpPr>
              <a:xfrm flipV="1">
                <a:off x="4196940" y="3292975"/>
                <a:ext cx="108000" cy="430530"/>
                <a:chOff x="4196940" y="2232660"/>
                <a:chExt cx="108000" cy="430530"/>
              </a:xfrm>
            </p:grpSpPr>
            <p:sp>
              <p:nvSpPr>
                <p:cNvPr id="258" name="Oval 257">
                  <a:extLst>
                    <a:ext uri="{FF2B5EF4-FFF2-40B4-BE49-F238E27FC236}">
                      <a16:creationId xmlns:a16="http://schemas.microsoft.com/office/drawing/2014/main" id="{B01ED747-E2A2-4C74-94FA-DE3C690FF07C}"/>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59" name="Straight Connector 258">
                  <a:extLst>
                    <a:ext uri="{FF2B5EF4-FFF2-40B4-BE49-F238E27FC236}">
                      <a16:creationId xmlns:a16="http://schemas.microsoft.com/office/drawing/2014/main" id="{049ADA5B-5830-4879-8E7D-B3892577D7DA}"/>
                    </a:ext>
                  </a:extLst>
                </p:cNvPr>
                <p:cNvCxnSpPr>
                  <a:cxnSpLocks/>
                  <a:stCxn id="258"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193" name="Group 192">
                <a:extLst>
                  <a:ext uri="{FF2B5EF4-FFF2-40B4-BE49-F238E27FC236}">
                    <a16:creationId xmlns:a16="http://schemas.microsoft.com/office/drawing/2014/main" id="{03C2D395-79DB-4D8B-8C59-786389FFEDE3}"/>
                  </a:ext>
                </a:extLst>
              </p:cNvPr>
              <p:cNvGrpSpPr/>
              <p:nvPr/>
            </p:nvGrpSpPr>
            <p:grpSpPr>
              <a:xfrm rot="2846889" flipH="1">
                <a:off x="4610065" y="2398331"/>
                <a:ext cx="108000" cy="430530"/>
                <a:chOff x="4196940" y="2232660"/>
                <a:chExt cx="108000" cy="430530"/>
              </a:xfrm>
            </p:grpSpPr>
            <p:sp>
              <p:nvSpPr>
                <p:cNvPr id="256" name="Oval 255">
                  <a:extLst>
                    <a:ext uri="{FF2B5EF4-FFF2-40B4-BE49-F238E27FC236}">
                      <a16:creationId xmlns:a16="http://schemas.microsoft.com/office/drawing/2014/main" id="{E653092B-2AD3-40B1-A64B-BFFBD08C834D}"/>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57" name="Straight Connector 256">
                  <a:extLst>
                    <a:ext uri="{FF2B5EF4-FFF2-40B4-BE49-F238E27FC236}">
                      <a16:creationId xmlns:a16="http://schemas.microsoft.com/office/drawing/2014/main" id="{C3145128-50E8-4FDD-8182-81E2C4378E29}"/>
                    </a:ext>
                  </a:extLst>
                </p:cNvPr>
                <p:cNvCxnSpPr>
                  <a:cxnSpLocks/>
                  <a:stCxn id="256"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194" name="Group 193">
                <a:extLst>
                  <a:ext uri="{FF2B5EF4-FFF2-40B4-BE49-F238E27FC236}">
                    <a16:creationId xmlns:a16="http://schemas.microsoft.com/office/drawing/2014/main" id="{1A4F4E85-7069-43A5-8F4C-C005759A1D1A}"/>
                  </a:ext>
                </a:extLst>
              </p:cNvPr>
              <p:cNvGrpSpPr/>
              <p:nvPr/>
            </p:nvGrpSpPr>
            <p:grpSpPr>
              <a:xfrm rot="18753111">
                <a:off x="3783814" y="2385120"/>
                <a:ext cx="108000" cy="430530"/>
                <a:chOff x="4196940" y="2232660"/>
                <a:chExt cx="108000" cy="430530"/>
              </a:xfrm>
            </p:grpSpPr>
            <p:sp>
              <p:nvSpPr>
                <p:cNvPr id="233" name="Oval 232">
                  <a:extLst>
                    <a:ext uri="{FF2B5EF4-FFF2-40B4-BE49-F238E27FC236}">
                      <a16:creationId xmlns:a16="http://schemas.microsoft.com/office/drawing/2014/main" id="{373EF10E-8E31-4DBF-B17D-3D9AC0A37481}"/>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55" name="Straight Connector 254">
                  <a:extLst>
                    <a:ext uri="{FF2B5EF4-FFF2-40B4-BE49-F238E27FC236}">
                      <a16:creationId xmlns:a16="http://schemas.microsoft.com/office/drawing/2014/main" id="{1FDFF437-CA25-4C7F-AAEA-FCC48C18E6BD}"/>
                    </a:ext>
                  </a:extLst>
                </p:cNvPr>
                <p:cNvCxnSpPr>
                  <a:cxnSpLocks/>
                  <a:stCxn id="233"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195" name="Group 194">
                <a:extLst>
                  <a:ext uri="{FF2B5EF4-FFF2-40B4-BE49-F238E27FC236}">
                    <a16:creationId xmlns:a16="http://schemas.microsoft.com/office/drawing/2014/main" id="{83581CC9-BB4D-4EFA-96BC-5FD7200AB1E8}"/>
                  </a:ext>
                </a:extLst>
              </p:cNvPr>
              <p:cNvGrpSpPr/>
              <p:nvPr/>
            </p:nvGrpSpPr>
            <p:grpSpPr>
              <a:xfrm rot="18753111" flipH="1" flipV="1">
                <a:off x="4610064" y="3096103"/>
                <a:ext cx="108000" cy="430530"/>
                <a:chOff x="4196940" y="2232660"/>
                <a:chExt cx="108000" cy="430530"/>
              </a:xfrm>
            </p:grpSpPr>
            <p:sp>
              <p:nvSpPr>
                <p:cNvPr id="231" name="Oval 230">
                  <a:extLst>
                    <a:ext uri="{FF2B5EF4-FFF2-40B4-BE49-F238E27FC236}">
                      <a16:creationId xmlns:a16="http://schemas.microsoft.com/office/drawing/2014/main" id="{177DFFDB-469F-48B1-9BBA-30365E40BC63}"/>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32" name="Straight Connector 231">
                  <a:extLst>
                    <a:ext uri="{FF2B5EF4-FFF2-40B4-BE49-F238E27FC236}">
                      <a16:creationId xmlns:a16="http://schemas.microsoft.com/office/drawing/2014/main" id="{2F5389EE-5BB5-40DD-BB5F-CA367C75C99C}"/>
                    </a:ext>
                  </a:extLst>
                </p:cNvPr>
                <p:cNvCxnSpPr>
                  <a:cxnSpLocks/>
                  <a:stCxn id="231"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196" name="Group 195">
                <a:extLst>
                  <a:ext uri="{FF2B5EF4-FFF2-40B4-BE49-F238E27FC236}">
                    <a16:creationId xmlns:a16="http://schemas.microsoft.com/office/drawing/2014/main" id="{3D51A626-E65F-4225-9560-5E2592F364A0}"/>
                  </a:ext>
                </a:extLst>
              </p:cNvPr>
              <p:cNvGrpSpPr/>
              <p:nvPr/>
            </p:nvGrpSpPr>
            <p:grpSpPr>
              <a:xfrm rot="2846889" flipV="1">
                <a:off x="3783813" y="3082892"/>
                <a:ext cx="108000" cy="430530"/>
                <a:chOff x="4196940" y="2232660"/>
                <a:chExt cx="108000" cy="430530"/>
              </a:xfrm>
            </p:grpSpPr>
            <p:sp>
              <p:nvSpPr>
                <p:cNvPr id="197" name="Oval 196">
                  <a:extLst>
                    <a:ext uri="{FF2B5EF4-FFF2-40B4-BE49-F238E27FC236}">
                      <a16:creationId xmlns:a16="http://schemas.microsoft.com/office/drawing/2014/main" id="{D8DAFDBA-60FC-4B02-B4DD-F672EA94A07F}"/>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30" name="Straight Connector 229">
                  <a:extLst>
                    <a:ext uri="{FF2B5EF4-FFF2-40B4-BE49-F238E27FC236}">
                      <a16:creationId xmlns:a16="http://schemas.microsoft.com/office/drawing/2014/main" id="{716C2E8E-D405-411A-B25F-BA703335025B}"/>
                    </a:ext>
                  </a:extLst>
                </p:cNvPr>
                <p:cNvCxnSpPr>
                  <a:cxnSpLocks/>
                  <a:stCxn id="197"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sp>
          <p:nvSpPr>
            <p:cNvPr id="183" name="Chord 182">
              <a:extLst>
                <a:ext uri="{FF2B5EF4-FFF2-40B4-BE49-F238E27FC236}">
                  <a16:creationId xmlns:a16="http://schemas.microsoft.com/office/drawing/2014/main" id="{FF8AED33-2C9C-4218-8AA2-B2D0C3BD0798}"/>
                </a:ext>
              </a:extLst>
            </p:cNvPr>
            <p:cNvSpPr/>
            <p:nvPr/>
          </p:nvSpPr>
          <p:spPr>
            <a:xfrm rot="15841113">
              <a:off x="1875633" y="2655237"/>
              <a:ext cx="195309" cy="235857"/>
            </a:xfrm>
            <a:prstGeom prst="chord">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4" name="Chord 183">
              <a:extLst>
                <a:ext uri="{FF2B5EF4-FFF2-40B4-BE49-F238E27FC236}">
                  <a16:creationId xmlns:a16="http://schemas.microsoft.com/office/drawing/2014/main" id="{74A5C6EF-9C96-4F6F-8E42-D6944B753865}"/>
                </a:ext>
              </a:extLst>
            </p:cNvPr>
            <p:cNvSpPr/>
            <p:nvPr/>
          </p:nvSpPr>
          <p:spPr>
            <a:xfrm rot="5758887" flipH="1">
              <a:off x="1480316" y="2655237"/>
              <a:ext cx="195309" cy="235857"/>
            </a:xfrm>
            <a:prstGeom prst="chord">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5" name="Moon 184">
              <a:extLst>
                <a:ext uri="{FF2B5EF4-FFF2-40B4-BE49-F238E27FC236}">
                  <a16:creationId xmlns:a16="http://schemas.microsoft.com/office/drawing/2014/main" id="{185FF8EB-AA44-4715-9EA0-99C2DA118023}"/>
                </a:ext>
              </a:extLst>
            </p:cNvPr>
            <p:cNvSpPr/>
            <p:nvPr/>
          </p:nvSpPr>
          <p:spPr>
            <a:xfrm rot="16200000">
              <a:off x="1721470" y="2903791"/>
              <a:ext cx="151704" cy="589520"/>
            </a:xfrm>
            <a:prstGeom prst="moon">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86" name="Straight Connector 185">
              <a:extLst>
                <a:ext uri="{FF2B5EF4-FFF2-40B4-BE49-F238E27FC236}">
                  <a16:creationId xmlns:a16="http://schemas.microsoft.com/office/drawing/2014/main" id="{EEC8AC36-8942-4EAA-AD3D-6866E38A700D}"/>
                </a:ext>
              </a:extLst>
            </p:cNvPr>
            <p:cNvCxnSpPr>
              <a:cxnSpLocks/>
            </p:cNvCxnSpPr>
            <p:nvPr/>
          </p:nvCxnSpPr>
          <p:spPr>
            <a:xfrm>
              <a:off x="1577970" y="2577918"/>
              <a:ext cx="127464" cy="12365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a:extLst>
                <a:ext uri="{FF2B5EF4-FFF2-40B4-BE49-F238E27FC236}">
                  <a16:creationId xmlns:a16="http://schemas.microsoft.com/office/drawing/2014/main" id="{A618EA35-06D4-40F5-8B87-122FE74F5541}"/>
                </a:ext>
              </a:extLst>
            </p:cNvPr>
            <p:cNvCxnSpPr>
              <a:cxnSpLocks/>
            </p:cNvCxnSpPr>
            <p:nvPr/>
          </p:nvCxnSpPr>
          <p:spPr>
            <a:xfrm flipH="1">
              <a:off x="1872247" y="2577918"/>
              <a:ext cx="127464" cy="12365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 name="Group 2">
            <a:extLst>
              <a:ext uri="{FF2B5EF4-FFF2-40B4-BE49-F238E27FC236}">
                <a16:creationId xmlns:a16="http://schemas.microsoft.com/office/drawing/2014/main" id="{C0B7277A-0264-40B0-BFD3-429CEFD33ECA}"/>
              </a:ext>
            </a:extLst>
          </p:cNvPr>
          <p:cNvGrpSpPr/>
          <p:nvPr/>
        </p:nvGrpSpPr>
        <p:grpSpPr>
          <a:xfrm>
            <a:off x="1866230" y="863217"/>
            <a:ext cx="1655330" cy="2013112"/>
            <a:chOff x="2320680" y="1327298"/>
            <a:chExt cx="1080000" cy="1209464"/>
          </a:xfrm>
        </p:grpSpPr>
        <p:sp>
          <p:nvSpPr>
            <p:cNvPr id="274" name="Oval 273">
              <a:extLst>
                <a:ext uri="{FF2B5EF4-FFF2-40B4-BE49-F238E27FC236}">
                  <a16:creationId xmlns:a16="http://schemas.microsoft.com/office/drawing/2014/main" id="{2D53824D-63ED-4032-BAE4-6969AB7BDE84}"/>
                </a:ext>
              </a:extLst>
            </p:cNvPr>
            <p:cNvSpPr/>
            <p:nvPr/>
          </p:nvSpPr>
          <p:spPr>
            <a:xfrm>
              <a:off x="2320680" y="1456762"/>
              <a:ext cx="1080000" cy="1080000"/>
            </a:xfrm>
            <a:prstGeom prst="ellipse">
              <a:avLst/>
            </a:prstGeom>
            <a:solidFill>
              <a:srgbClr val="0486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5" name="Moon 274">
              <a:extLst>
                <a:ext uri="{FF2B5EF4-FFF2-40B4-BE49-F238E27FC236}">
                  <a16:creationId xmlns:a16="http://schemas.microsoft.com/office/drawing/2014/main" id="{46A268B4-4687-4D62-9559-FB35CF7FB6E5}"/>
                </a:ext>
              </a:extLst>
            </p:cNvPr>
            <p:cNvSpPr/>
            <p:nvPr/>
          </p:nvSpPr>
          <p:spPr>
            <a:xfrm rot="16200000">
              <a:off x="2783129" y="1972173"/>
              <a:ext cx="175294" cy="589520"/>
            </a:xfrm>
            <a:prstGeom prst="moon">
              <a:avLst>
                <a:gd name="adj" fmla="val 875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76" name="Straight Connector 275">
              <a:extLst>
                <a:ext uri="{FF2B5EF4-FFF2-40B4-BE49-F238E27FC236}">
                  <a16:creationId xmlns:a16="http://schemas.microsoft.com/office/drawing/2014/main" id="{38D09AF3-7B6D-4E9C-8E40-9B697291D878}"/>
                </a:ext>
              </a:extLst>
            </p:cNvPr>
            <p:cNvCxnSpPr>
              <a:cxnSpLocks/>
            </p:cNvCxnSpPr>
            <p:nvPr/>
          </p:nvCxnSpPr>
          <p:spPr>
            <a:xfrm>
              <a:off x="2543007" y="1734837"/>
              <a:ext cx="235881" cy="294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7" name="Straight Connector 276">
              <a:extLst>
                <a:ext uri="{FF2B5EF4-FFF2-40B4-BE49-F238E27FC236}">
                  <a16:creationId xmlns:a16="http://schemas.microsoft.com/office/drawing/2014/main" id="{7EABE16D-0154-48FB-BBC1-BC11FE386EB1}"/>
                </a:ext>
              </a:extLst>
            </p:cNvPr>
            <p:cNvCxnSpPr>
              <a:cxnSpLocks/>
            </p:cNvCxnSpPr>
            <p:nvPr/>
          </p:nvCxnSpPr>
          <p:spPr>
            <a:xfrm flipH="1">
              <a:off x="2945702" y="1737388"/>
              <a:ext cx="219834" cy="1806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78" name="Oval 277">
              <a:extLst>
                <a:ext uri="{FF2B5EF4-FFF2-40B4-BE49-F238E27FC236}">
                  <a16:creationId xmlns:a16="http://schemas.microsoft.com/office/drawing/2014/main" id="{F8094ABF-A9F1-48D4-9357-7D210867472A}"/>
                </a:ext>
              </a:extLst>
            </p:cNvPr>
            <p:cNvSpPr/>
            <p:nvPr/>
          </p:nvSpPr>
          <p:spPr>
            <a:xfrm>
              <a:off x="2563823" y="1803718"/>
              <a:ext cx="176414" cy="14643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9" name="Oval 278">
              <a:extLst>
                <a:ext uri="{FF2B5EF4-FFF2-40B4-BE49-F238E27FC236}">
                  <a16:creationId xmlns:a16="http://schemas.microsoft.com/office/drawing/2014/main" id="{B9EA108A-92CD-46F9-AC7E-77F19645348D}"/>
                </a:ext>
              </a:extLst>
            </p:cNvPr>
            <p:cNvSpPr/>
            <p:nvPr/>
          </p:nvSpPr>
          <p:spPr>
            <a:xfrm>
              <a:off x="2964913" y="1803718"/>
              <a:ext cx="176414" cy="14643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1" name="Freeform: Shape 280">
              <a:extLst>
                <a:ext uri="{FF2B5EF4-FFF2-40B4-BE49-F238E27FC236}">
                  <a16:creationId xmlns:a16="http://schemas.microsoft.com/office/drawing/2014/main" id="{7F6453B0-2EFF-45EF-81DA-F85BBD446DBD}"/>
                </a:ext>
              </a:extLst>
            </p:cNvPr>
            <p:cNvSpPr/>
            <p:nvPr/>
          </p:nvSpPr>
          <p:spPr>
            <a:xfrm>
              <a:off x="2385746" y="1327298"/>
              <a:ext cx="957892" cy="383703"/>
            </a:xfrm>
            <a:custGeom>
              <a:avLst/>
              <a:gdLst>
                <a:gd name="connsiteX0" fmla="*/ 0 w 786765"/>
                <a:gd name="connsiteY0" fmla="*/ 468630 h 480060"/>
                <a:gd name="connsiteX1" fmla="*/ 163830 w 786765"/>
                <a:gd name="connsiteY1" fmla="*/ 480060 h 480060"/>
                <a:gd name="connsiteX2" fmla="*/ 748665 w 786765"/>
                <a:gd name="connsiteY2" fmla="*/ 217170 h 480060"/>
                <a:gd name="connsiteX3" fmla="*/ 786765 w 786765"/>
                <a:gd name="connsiteY3" fmla="*/ 171450 h 480060"/>
                <a:gd name="connsiteX4" fmla="*/ 781050 w 786765"/>
                <a:gd name="connsiteY4" fmla="*/ 137160 h 480060"/>
                <a:gd name="connsiteX5" fmla="*/ 615315 w 786765"/>
                <a:gd name="connsiteY5" fmla="*/ 41910 h 480060"/>
                <a:gd name="connsiteX6" fmla="*/ 388620 w 786765"/>
                <a:gd name="connsiteY6" fmla="*/ 0 h 480060"/>
                <a:gd name="connsiteX7" fmla="*/ 266700 w 786765"/>
                <a:gd name="connsiteY7" fmla="*/ 32385 h 480060"/>
                <a:gd name="connsiteX8" fmla="*/ 89535 w 786765"/>
                <a:gd name="connsiteY8" fmla="*/ 140970 h 480060"/>
                <a:gd name="connsiteX9" fmla="*/ 3810 w 786765"/>
                <a:gd name="connsiteY9" fmla="*/ 335280 h 480060"/>
                <a:gd name="connsiteX10" fmla="*/ 0 w 786765"/>
                <a:gd name="connsiteY10" fmla="*/ 468630 h 480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86765" h="480060">
                  <a:moveTo>
                    <a:pt x="0" y="468630"/>
                  </a:moveTo>
                  <a:lnTo>
                    <a:pt x="163830" y="480060"/>
                  </a:lnTo>
                  <a:lnTo>
                    <a:pt x="748665" y="217170"/>
                  </a:lnTo>
                  <a:lnTo>
                    <a:pt x="786765" y="171450"/>
                  </a:lnTo>
                  <a:lnTo>
                    <a:pt x="781050" y="137160"/>
                  </a:lnTo>
                  <a:lnTo>
                    <a:pt x="615315" y="41910"/>
                  </a:lnTo>
                  <a:lnTo>
                    <a:pt x="388620" y="0"/>
                  </a:lnTo>
                  <a:lnTo>
                    <a:pt x="266700" y="32385"/>
                  </a:lnTo>
                  <a:lnTo>
                    <a:pt x="89535" y="140970"/>
                  </a:lnTo>
                  <a:lnTo>
                    <a:pt x="3810" y="335280"/>
                  </a:lnTo>
                  <a:lnTo>
                    <a:pt x="0" y="46863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2" name="Freeform: Shape 281">
              <a:extLst>
                <a:ext uri="{FF2B5EF4-FFF2-40B4-BE49-F238E27FC236}">
                  <a16:creationId xmlns:a16="http://schemas.microsoft.com/office/drawing/2014/main" id="{0BAECBD7-E33D-48DA-AFC0-F19B1B137E47}"/>
                </a:ext>
              </a:extLst>
            </p:cNvPr>
            <p:cNvSpPr/>
            <p:nvPr/>
          </p:nvSpPr>
          <p:spPr>
            <a:xfrm>
              <a:off x="2742926" y="1446787"/>
              <a:ext cx="600712" cy="219259"/>
            </a:xfrm>
            <a:custGeom>
              <a:avLst/>
              <a:gdLst>
                <a:gd name="connsiteX0" fmla="*/ 0 w 470535"/>
                <a:gd name="connsiteY0" fmla="*/ 243840 h 274320"/>
                <a:gd name="connsiteX1" fmla="*/ 419100 w 470535"/>
                <a:gd name="connsiteY1" fmla="*/ 274320 h 274320"/>
                <a:gd name="connsiteX2" fmla="*/ 449580 w 470535"/>
                <a:gd name="connsiteY2" fmla="*/ 238125 h 274320"/>
                <a:gd name="connsiteX3" fmla="*/ 455295 w 470535"/>
                <a:gd name="connsiteY3" fmla="*/ 163830 h 274320"/>
                <a:gd name="connsiteX4" fmla="*/ 470535 w 470535"/>
                <a:gd name="connsiteY4" fmla="*/ 13335 h 274320"/>
                <a:gd name="connsiteX5" fmla="*/ 464820 w 470535"/>
                <a:gd name="connsiteY5" fmla="*/ 0 h 274320"/>
                <a:gd name="connsiteX6" fmla="*/ 417195 w 470535"/>
                <a:gd name="connsiteY6" fmla="*/ 59055 h 274320"/>
                <a:gd name="connsiteX7" fmla="*/ 0 w 470535"/>
                <a:gd name="connsiteY7" fmla="*/ 243840 h 274320"/>
                <a:gd name="connsiteX0" fmla="*/ 0 w 493395"/>
                <a:gd name="connsiteY0" fmla="*/ 272415 h 274320"/>
                <a:gd name="connsiteX1" fmla="*/ 441960 w 493395"/>
                <a:gd name="connsiteY1" fmla="*/ 274320 h 274320"/>
                <a:gd name="connsiteX2" fmla="*/ 472440 w 493395"/>
                <a:gd name="connsiteY2" fmla="*/ 238125 h 274320"/>
                <a:gd name="connsiteX3" fmla="*/ 478155 w 493395"/>
                <a:gd name="connsiteY3" fmla="*/ 163830 h 274320"/>
                <a:gd name="connsiteX4" fmla="*/ 493395 w 493395"/>
                <a:gd name="connsiteY4" fmla="*/ 13335 h 274320"/>
                <a:gd name="connsiteX5" fmla="*/ 487680 w 493395"/>
                <a:gd name="connsiteY5" fmla="*/ 0 h 274320"/>
                <a:gd name="connsiteX6" fmla="*/ 440055 w 493395"/>
                <a:gd name="connsiteY6" fmla="*/ 59055 h 274320"/>
                <a:gd name="connsiteX7" fmla="*/ 0 w 493395"/>
                <a:gd name="connsiteY7" fmla="*/ 272415 h 274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3395" h="274320">
                  <a:moveTo>
                    <a:pt x="0" y="272415"/>
                  </a:moveTo>
                  <a:lnTo>
                    <a:pt x="441960" y="274320"/>
                  </a:lnTo>
                  <a:lnTo>
                    <a:pt x="472440" y="238125"/>
                  </a:lnTo>
                  <a:lnTo>
                    <a:pt x="478155" y="163830"/>
                  </a:lnTo>
                  <a:lnTo>
                    <a:pt x="493395" y="13335"/>
                  </a:lnTo>
                  <a:lnTo>
                    <a:pt x="487680" y="0"/>
                  </a:lnTo>
                  <a:lnTo>
                    <a:pt x="440055" y="59055"/>
                  </a:lnTo>
                  <a:lnTo>
                    <a:pt x="0" y="272415"/>
                  </a:lnTo>
                  <a:close/>
                </a:path>
              </a:pathLst>
            </a:custGeom>
            <a:solidFill>
              <a:srgbClr val="6A14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327" name="Group 326">
            <a:extLst>
              <a:ext uri="{FF2B5EF4-FFF2-40B4-BE49-F238E27FC236}">
                <a16:creationId xmlns:a16="http://schemas.microsoft.com/office/drawing/2014/main" id="{93BE1537-718E-49D6-BD5A-AB7879ECC7C8}"/>
              </a:ext>
            </a:extLst>
          </p:cNvPr>
          <p:cNvGrpSpPr/>
          <p:nvPr/>
        </p:nvGrpSpPr>
        <p:grpSpPr>
          <a:xfrm>
            <a:off x="3914864" y="2869598"/>
            <a:ext cx="1432560" cy="1490845"/>
            <a:chOff x="4098769" y="3060210"/>
            <a:chExt cx="1432560" cy="1490845"/>
          </a:xfrm>
        </p:grpSpPr>
        <p:grpSp>
          <p:nvGrpSpPr>
            <p:cNvPr id="328" name="Group 327">
              <a:extLst>
                <a:ext uri="{FF2B5EF4-FFF2-40B4-BE49-F238E27FC236}">
                  <a16:creationId xmlns:a16="http://schemas.microsoft.com/office/drawing/2014/main" id="{2D448CDF-54D5-42B2-B4C3-E189ED035BDF}"/>
                </a:ext>
              </a:extLst>
            </p:cNvPr>
            <p:cNvGrpSpPr/>
            <p:nvPr/>
          </p:nvGrpSpPr>
          <p:grpSpPr>
            <a:xfrm>
              <a:off x="4098769" y="3060210"/>
              <a:ext cx="1432560" cy="1490845"/>
              <a:chOff x="1081261" y="2188271"/>
              <a:chExt cx="1432560" cy="1490845"/>
            </a:xfrm>
          </p:grpSpPr>
          <p:grpSp>
            <p:nvGrpSpPr>
              <p:cNvPr id="331" name="Group 330">
                <a:extLst>
                  <a:ext uri="{FF2B5EF4-FFF2-40B4-BE49-F238E27FC236}">
                    <a16:creationId xmlns:a16="http://schemas.microsoft.com/office/drawing/2014/main" id="{23BE6277-8C10-4143-B187-A6EBBD51DE5D}"/>
                  </a:ext>
                </a:extLst>
              </p:cNvPr>
              <p:cNvGrpSpPr/>
              <p:nvPr/>
            </p:nvGrpSpPr>
            <p:grpSpPr>
              <a:xfrm>
                <a:off x="1081261" y="2188271"/>
                <a:ext cx="1432560" cy="1490845"/>
                <a:chOff x="3540375" y="2232660"/>
                <a:chExt cx="1432560" cy="1490845"/>
              </a:xfrm>
            </p:grpSpPr>
            <p:sp>
              <p:nvSpPr>
                <p:cNvPr id="335" name="Oval 334">
                  <a:extLst>
                    <a:ext uri="{FF2B5EF4-FFF2-40B4-BE49-F238E27FC236}">
                      <a16:creationId xmlns:a16="http://schemas.microsoft.com/office/drawing/2014/main" id="{18A3B206-09F3-4A34-8958-2925799A53BF}"/>
                    </a:ext>
                  </a:extLst>
                </p:cNvPr>
                <p:cNvSpPr/>
                <p:nvPr/>
              </p:nvSpPr>
              <p:spPr>
                <a:xfrm>
                  <a:off x="3710940" y="2428240"/>
                  <a:ext cx="1080000" cy="1080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36" name="Group 335">
                  <a:extLst>
                    <a:ext uri="{FF2B5EF4-FFF2-40B4-BE49-F238E27FC236}">
                      <a16:creationId xmlns:a16="http://schemas.microsoft.com/office/drawing/2014/main" id="{051EC58E-37CB-432D-9196-09477375A6C7}"/>
                    </a:ext>
                  </a:extLst>
                </p:cNvPr>
                <p:cNvGrpSpPr/>
                <p:nvPr/>
              </p:nvGrpSpPr>
              <p:grpSpPr>
                <a:xfrm>
                  <a:off x="4196940" y="2232660"/>
                  <a:ext cx="108000" cy="430530"/>
                  <a:chOff x="4196940" y="2232660"/>
                  <a:chExt cx="108000" cy="430530"/>
                </a:xfrm>
              </p:grpSpPr>
              <p:sp>
                <p:nvSpPr>
                  <p:cNvPr id="358" name="Oval 357">
                    <a:extLst>
                      <a:ext uri="{FF2B5EF4-FFF2-40B4-BE49-F238E27FC236}">
                        <a16:creationId xmlns:a16="http://schemas.microsoft.com/office/drawing/2014/main" id="{7F4B2042-6BF2-487D-B9CA-E1CE34B42256}"/>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59" name="Straight Connector 358">
                    <a:extLst>
                      <a:ext uri="{FF2B5EF4-FFF2-40B4-BE49-F238E27FC236}">
                        <a16:creationId xmlns:a16="http://schemas.microsoft.com/office/drawing/2014/main" id="{3BFE64A3-E540-4816-8E5C-237513F2BF65}"/>
                      </a:ext>
                    </a:extLst>
                  </p:cNvPr>
                  <p:cNvCxnSpPr>
                    <a:cxnSpLocks/>
                    <a:stCxn id="358"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337" name="Group 336">
                  <a:extLst>
                    <a:ext uri="{FF2B5EF4-FFF2-40B4-BE49-F238E27FC236}">
                      <a16:creationId xmlns:a16="http://schemas.microsoft.com/office/drawing/2014/main" id="{26FC9598-A6F0-4C04-8D64-F135C23DDE3E}"/>
                    </a:ext>
                  </a:extLst>
                </p:cNvPr>
                <p:cNvGrpSpPr/>
                <p:nvPr/>
              </p:nvGrpSpPr>
              <p:grpSpPr>
                <a:xfrm rot="16200000">
                  <a:off x="3701640" y="2752975"/>
                  <a:ext cx="108000" cy="430530"/>
                  <a:chOff x="4196940" y="2232660"/>
                  <a:chExt cx="108000" cy="430530"/>
                </a:xfrm>
              </p:grpSpPr>
              <p:sp>
                <p:nvSpPr>
                  <p:cNvPr id="356" name="Oval 355">
                    <a:extLst>
                      <a:ext uri="{FF2B5EF4-FFF2-40B4-BE49-F238E27FC236}">
                        <a16:creationId xmlns:a16="http://schemas.microsoft.com/office/drawing/2014/main" id="{3290F44D-3C9A-44D6-936D-8000879C3BFA}"/>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57" name="Straight Connector 356">
                    <a:extLst>
                      <a:ext uri="{FF2B5EF4-FFF2-40B4-BE49-F238E27FC236}">
                        <a16:creationId xmlns:a16="http://schemas.microsoft.com/office/drawing/2014/main" id="{8AE9C3EE-3749-468D-A75E-6E42ACF444C9}"/>
                      </a:ext>
                    </a:extLst>
                  </p:cNvPr>
                  <p:cNvCxnSpPr>
                    <a:cxnSpLocks/>
                    <a:stCxn id="356"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338" name="Group 337">
                  <a:extLst>
                    <a:ext uri="{FF2B5EF4-FFF2-40B4-BE49-F238E27FC236}">
                      <a16:creationId xmlns:a16="http://schemas.microsoft.com/office/drawing/2014/main" id="{E3DC5EF5-412F-4725-808E-CA5FB77259B2}"/>
                    </a:ext>
                  </a:extLst>
                </p:cNvPr>
                <p:cNvGrpSpPr/>
                <p:nvPr/>
              </p:nvGrpSpPr>
              <p:grpSpPr>
                <a:xfrm rot="5400000" flipH="1">
                  <a:off x="4703670" y="2752975"/>
                  <a:ext cx="108000" cy="430530"/>
                  <a:chOff x="4196940" y="2232660"/>
                  <a:chExt cx="108000" cy="430530"/>
                </a:xfrm>
              </p:grpSpPr>
              <p:sp>
                <p:nvSpPr>
                  <p:cNvPr id="354" name="Oval 353">
                    <a:extLst>
                      <a:ext uri="{FF2B5EF4-FFF2-40B4-BE49-F238E27FC236}">
                        <a16:creationId xmlns:a16="http://schemas.microsoft.com/office/drawing/2014/main" id="{F40E3078-5075-43E2-8368-0CBC4D31EBD8}"/>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55" name="Straight Connector 354">
                    <a:extLst>
                      <a:ext uri="{FF2B5EF4-FFF2-40B4-BE49-F238E27FC236}">
                        <a16:creationId xmlns:a16="http://schemas.microsoft.com/office/drawing/2014/main" id="{203DA239-5784-49BB-BFBD-D91C34D239E9}"/>
                      </a:ext>
                    </a:extLst>
                  </p:cNvPr>
                  <p:cNvCxnSpPr>
                    <a:cxnSpLocks/>
                    <a:stCxn id="354"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339" name="Group 338">
                  <a:extLst>
                    <a:ext uri="{FF2B5EF4-FFF2-40B4-BE49-F238E27FC236}">
                      <a16:creationId xmlns:a16="http://schemas.microsoft.com/office/drawing/2014/main" id="{9693BB3F-D757-4197-8760-9711CA7C8707}"/>
                    </a:ext>
                  </a:extLst>
                </p:cNvPr>
                <p:cNvGrpSpPr/>
                <p:nvPr/>
              </p:nvGrpSpPr>
              <p:grpSpPr>
                <a:xfrm flipV="1">
                  <a:off x="4196940" y="3292975"/>
                  <a:ext cx="108000" cy="430530"/>
                  <a:chOff x="4196940" y="2232660"/>
                  <a:chExt cx="108000" cy="430530"/>
                </a:xfrm>
              </p:grpSpPr>
              <p:sp>
                <p:nvSpPr>
                  <p:cNvPr id="352" name="Oval 351">
                    <a:extLst>
                      <a:ext uri="{FF2B5EF4-FFF2-40B4-BE49-F238E27FC236}">
                        <a16:creationId xmlns:a16="http://schemas.microsoft.com/office/drawing/2014/main" id="{F9673348-729C-4F94-A83E-BE8AF4E1DEF1}"/>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53" name="Straight Connector 352">
                    <a:extLst>
                      <a:ext uri="{FF2B5EF4-FFF2-40B4-BE49-F238E27FC236}">
                        <a16:creationId xmlns:a16="http://schemas.microsoft.com/office/drawing/2014/main" id="{8428A4B9-B4B7-4A85-9644-C4B337D202A0}"/>
                      </a:ext>
                    </a:extLst>
                  </p:cNvPr>
                  <p:cNvCxnSpPr>
                    <a:cxnSpLocks/>
                    <a:stCxn id="352"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340" name="Group 339">
                  <a:extLst>
                    <a:ext uri="{FF2B5EF4-FFF2-40B4-BE49-F238E27FC236}">
                      <a16:creationId xmlns:a16="http://schemas.microsoft.com/office/drawing/2014/main" id="{2458B855-DDED-401D-80B0-C92A17D7CF09}"/>
                    </a:ext>
                  </a:extLst>
                </p:cNvPr>
                <p:cNvGrpSpPr/>
                <p:nvPr/>
              </p:nvGrpSpPr>
              <p:grpSpPr>
                <a:xfrm rot="2846889" flipH="1">
                  <a:off x="4610065" y="2398331"/>
                  <a:ext cx="108000" cy="430530"/>
                  <a:chOff x="4196940" y="2232660"/>
                  <a:chExt cx="108000" cy="430530"/>
                </a:xfrm>
              </p:grpSpPr>
              <p:sp>
                <p:nvSpPr>
                  <p:cNvPr id="350" name="Oval 349">
                    <a:extLst>
                      <a:ext uri="{FF2B5EF4-FFF2-40B4-BE49-F238E27FC236}">
                        <a16:creationId xmlns:a16="http://schemas.microsoft.com/office/drawing/2014/main" id="{37B685A0-64B9-46D4-889F-F8D1D1D590B0}"/>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51" name="Straight Connector 350">
                    <a:extLst>
                      <a:ext uri="{FF2B5EF4-FFF2-40B4-BE49-F238E27FC236}">
                        <a16:creationId xmlns:a16="http://schemas.microsoft.com/office/drawing/2014/main" id="{EF05D066-6FFA-4E27-9C32-DFC1676ACA3F}"/>
                      </a:ext>
                    </a:extLst>
                  </p:cNvPr>
                  <p:cNvCxnSpPr>
                    <a:cxnSpLocks/>
                    <a:stCxn id="350"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341" name="Group 340">
                  <a:extLst>
                    <a:ext uri="{FF2B5EF4-FFF2-40B4-BE49-F238E27FC236}">
                      <a16:creationId xmlns:a16="http://schemas.microsoft.com/office/drawing/2014/main" id="{243530D4-0CA3-439B-8086-9317F5B062E0}"/>
                    </a:ext>
                  </a:extLst>
                </p:cNvPr>
                <p:cNvGrpSpPr/>
                <p:nvPr/>
              </p:nvGrpSpPr>
              <p:grpSpPr>
                <a:xfrm rot="18753111">
                  <a:off x="3783814" y="2385120"/>
                  <a:ext cx="108000" cy="430530"/>
                  <a:chOff x="4196940" y="2232660"/>
                  <a:chExt cx="108000" cy="430530"/>
                </a:xfrm>
              </p:grpSpPr>
              <p:sp>
                <p:nvSpPr>
                  <p:cNvPr id="348" name="Oval 347">
                    <a:extLst>
                      <a:ext uri="{FF2B5EF4-FFF2-40B4-BE49-F238E27FC236}">
                        <a16:creationId xmlns:a16="http://schemas.microsoft.com/office/drawing/2014/main" id="{A9DBA573-F42F-4BCA-9AB5-8DA9602C28B8}"/>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49" name="Straight Connector 348">
                    <a:extLst>
                      <a:ext uri="{FF2B5EF4-FFF2-40B4-BE49-F238E27FC236}">
                        <a16:creationId xmlns:a16="http://schemas.microsoft.com/office/drawing/2014/main" id="{4FA9540A-F5D6-4145-8BDC-C735CD97697A}"/>
                      </a:ext>
                    </a:extLst>
                  </p:cNvPr>
                  <p:cNvCxnSpPr>
                    <a:cxnSpLocks/>
                    <a:stCxn id="348"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342" name="Group 341">
                  <a:extLst>
                    <a:ext uri="{FF2B5EF4-FFF2-40B4-BE49-F238E27FC236}">
                      <a16:creationId xmlns:a16="http://schemas.microsoft.com/office/drawing/2014/main" id="{64980355-F615-4D34-BBC7-FA917AEA6247}"/>
                    </a:ext>
                  </a:extLst>
                </p:cNvPr>
                <p:cNvGrpSpPr/>
                <p:nvPr/>
              </p:nvGrpSpPr>
              <p:grpSpPr>
                <a:xfrm rot="18753111" flipH="1" flipV="1">
                  <a:off x="4610064" y="3096103"/>
                  <a:ext cx="108000" cy="430530"/>
                  <a:chOff x="4196940" y="2232660"/>
                  <a:chExt cx="108000" cy="430530"/>
                </a:xfrm>
              </p:grpSpPr>
              <p:sp>
                <p:nvSpPr>
                  <p:cNvPr id="346" name="Oval 345">
                    <a:extLst>
                      <a:ext uri="{FF2B5EF4-FFF2-40B4-BE49-F238E27FC236}">
                        <a16:creationId xmlns:a16="http://schemas.microsoft.com/office/drawing/2014/main" id="{9C3391B2-8753-4CD8-B54F-4EED20B712B4}"/>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47" name="Straight Connector 346">
                    <a:extLst>
                      <a:ext uri="{FF2B5EF4-FFF2-40B4-BE49-F238E27FC236}">
                        <a16:creationId xmlns:a16="http://schemas.microsoft.com/office/drawing/2014/main" id="{F2EED2FA-82C0-4D11-BE7A-2129C20A9BF8}"/>
                      </a:ext>
                    </a:extLst>
                  </p:cNvPr>
                  <p:cNvCxnSpPr>
                    <a:cxnSpLocks/>
                    <a:stCxn id="346"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343" name="Group 342">
                  <a:extLst>
                    <a:ext uri="{FF2B5EF4-FFF2-40B4-BE49-F238E27FC236}">
                      <a16:creationId xmlns:a16="http://schemas.microsoft.com/office/drawing/2014/main" id="{1EE7B0E4-63B3-402C-B507-B0D713E31470}"/>
                    </a:ext>
                  </a:extLst>
                </p:cNvPr>
                <p:cNvGrpSpPr/>
                <p:nvPr/>
              </p:nvGrpSpPr>
              <p:grpSpPr>
                <a:xfrm rot="2846889" flipV="1">
                  <a:off x="3783813" y="3082892"/>
                  <a:ext cx="108000" cy="430530"/>
                  <a:chOff x="4196940" y="2232660"/>
                  <a:chExt cx="108000" cy="430530"/>
                </a:xfrm>
              </p:grpSpPr>
              <p:sp>
                <p:nvSpPr>
                  <p:cNvPr id="344" name="Oval 343">
                    <a:extLst>
                      <a:ext uri="{FF2B5EF4-FFF2-40B4-BE49-F238E27FC236}">
                        <a16:creationId xmlns:a16="http://schemas.microsoft.com/office/drawing/2014/main" id="{CF106D0E-5315-44D6-9DC0-B02C04348796}"/>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45" name="Straight Connector 344">
                    <a:extLst>
                      <a:ext uri="{FF2B5EF4-FFF2-40B4-BE49-F238E27FC236}">
                        <a16:creationId xmlns:a16="http://schemas.microsoft.com/office/drawing/2014/main" id="{F164D355-D12F-4C87-9D14-D9F0E5694A1E}"/>
                      </a:ext>
                    </a:extLst>
                  </p:cNvPr>
                  <p:cNvCxnSpPr>
                    <a:cxnSpLocks/>
                    <a:stCxn id="344"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sp>
            <p:nvSpPr>
              <p:cNvPr id="332" name="Moon 331">
                <a:extLst>
                  <a:ext uri="{FF2B5EF4-FFF2-40B4-BE49-F238E27FC236}">
                    <a16:creationId xmlns:a16="http://schemas.microsoft.com/office/drawing/2014/main" id="{BD52A79B-0D32-41A9-8E5A-5E1567E0897C}"/>
                  </a:ext>
                </a:extLst>
              </p:cNvPr>
              <p:cNvSpPr/>
              <p:nvPr/>
            </p:nvSpPr>
            <p:spPr>
              <a:xfrm rot="5400000" flipV="1">
                <a:off x="1595045" y="2777367"/>
                <a:ext cx="404553" cy="589520"/>
              </a:xfrm>
              <a:prstGeom prst="moon">
                <a:avLst>
                  <a:gd name="adj" fmla="val 87500"/>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33" name="Straight Connector 332">
                <a:extLst>
                  <a:ext uri="{FF2B5EF4-FFF2-40B4-BE49-F238E27FC236}">
                    <a16:creationId xmlns:a16="http://schemas.microsoft.com/office/drawing/2014/main" id="{ACDA8142-82D0-4ABF-98F1-E17E6A6E5EBE}"/>
                  </a:ext>
                </a:extLst>
              </p:cNvPr>
              <p:cNvCxnSpPr>
                <a:cxnSpLocks/>
              </p:cNvCxnSpPr>
              <p:nvPr/>
            </p:nvCxnSpPr>
            <p:spPr>
              <a:xfrm flipV="1">
                <a:off x="1487285" y="2539880"/>
                <a:ext cx="127464" cy="12365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4" name="Straight Connector 333">
                <a:extLst>
                  <a:ext uri="{FF2B5EF4-FFF2-40B4-BE49-F238E27FC236}">
                    <a16:creationId xmlns:a16="http://schemas.microsoft.com/office/drawing/2014/main" id="{D033BE52-FDD9-4930-B3E0-06ACE8011ABA}"/>
                  </a:ext>
                </a:extLst>
              </p:cNvPr>
              <p:cNvCxnSpPr>
                <a:cxnSpLocks/>
              </p:cNvCxnSpPr>
              <p:nvPr/>
            </p:nvCxnSpPr>
            <p:spPr>
              <a:xfrm flipH="1" flipV="1">
                <a:off x="1938899" y="2541431"/>
                <a:ext cx="127464" cy="12365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29" name="Oval 328">
              <a:extLst>
                <a:ext uri="{FF2B5EF4-FFF2-40B4-BE49-F238E27FC236}">
                  <a16:creationId xmlns:a16="http://schemas.microsoft.com/office/drawing/2014/main" id="{469823F5-BC32-47B0-8A73-4D530F691415}"/>
                </a:ext>
              </a:extLst>
            </p:cNvPr>
            <p:cNvSpPr/>
            <p:nvPr/>
          </p:nvSpPr>
          <p:spPr>
            <a:xfrm rot="20195954">
              <a:off x="4480068" y="3544130"/>
              <a:ext cx="287341" cy="147224"/>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0" name="Oval 329">
              <a:extLst>
                <a:ext uri="{FF2B5EF4-FFF2-40B4-BE49-F238E27FC236}">
                  <a16:creationId xmlns:a16="http://schemas.microsoft.com/office/drawing/2014/main" id="{7B804B75-048A-4946-B16A-498240A57AEC}"/>
                </a:ext>
              </a:extLst>
            </p:cNvPr>
            <p:cNvSpPr/>
            <p:nvPr/>
          </p:nvSpPr>
          <p:spPr>
            <a:xfrm rot="1404046" flipH="1">
              <a:off x="4806464" y="3544131"/>
              <a:ext cx="287341" cy="147224"/>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7" name="Picture 6">
            <a:extLst>
              <a:ext uri="{FF2B5EF4-FFF2-40B4-BE49-F238E27FC236}">
                <a16:creationId xmlns:a16="http://schemas.microsoft.com/office/drawing/2014/main" id="{495C1182-7AA7-40C3-AE8D-303C336412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212032" flipH="1">
            <a:off x="1765047" y="2712414"/>
            <a:ext cx="1973675" cy="634616"/>
          </a:xfrm>
          <a:prstGeom prst="rect">
            <a:avLst/>
          </a:prstGeom>
        </p:spPr>
      </p:pic>
    </p:spTree>
    <p:extLst>
      <p:ext uri="{BB962C8B-B14F-4D97-AF65-F5344CB8AC3E}">
        <p14:creationId xmlns:p14="http://schemas.microsoft.com/office/powerpoint/2010/main" val="31923037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B692E97-1873-40A8-822D-DFA5739F53F0}"/>
              </a:ext>
            </a:extLst>
          </p:cNvPr>
          <p:cNvSpPr txBox="1">
            <a:spLocks/>
          </p:cNvSpPr>
          <p:nvPr/>
        </p:nvSpPr>
        <p:spPr>
          <a:xfrm>
            <a:off x="628650" y="2766218"/>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5400" b="1" dirty="0"/>
              <a:t>How do Vaccines Work?</a:t>
            </a:r>
          </a:p>
        </p:txBody>
      </p:sp>
    </p:spTree>
    <p:extLst>
      <p:ext uri="{BB962C8B-B14F-4D97-AF65-F5344CB8AC3E}">
        <p14:creationId xmlns:p14="http://schemas.microsoft.com/office/powerpoint/2010/main" val="22758735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7" name="Group 116">
            <a:extLst>
              <a:ext uri="{FF2B5EF4-FFF2-40B4-BE49-F238E27FC236}">
                <a16:creationId xmlns:a16="http://schemas.microsoft.com/office/drawing/2014/main" id="{657FBFDF-2B25-462B-88A2-638BFB04F21E}"/>
              </a:ext>
            </a:extLst>
          </p:cNvPr>
          <p:cNvGrpSpPr/>
          <p:nvPr/>
        </p:nvGrpSpPr>
        <p:grpSpPr>
          <a:xfrm>
            <a:off x="1345421" y="1503948"/>
            <a:ext cx="1432560" cy="1490845"/>
            <a:chOff x="1081261" y="2188271"/>
            <a:chExt cx="1432560" cy="1490845"/>
          </a:xfrm>
        </p:grpSpPr>
        <p:grpSp>
          <p:nvGrpSpPr>
            <p:cNvPr id="32" name="Group 31">
              <a:extLst>
                <a:ext uri="{FF2B5EF4-FFF2-40B4-BE49-F238E27FC236}">
                  <a16:creationId xmlns:a16="http://schemas.microsoft.com/office/drawing/2014/main" id="{46C0C345-F534-463C-B21A-8D517240D5C9}"/>
                </a:ext>
              </a:extLst>
            </p:cNvPr>
            <p:cNvGrpSpPr/>
            <p:nvPr/>
          </p:nvGrpSpPr>
          <p:grpSpPr>
            <a:xfrm>
              <a:off x="1081261" y="2188271"/>
              <a:ext cx="1432560" cy="1490845"/>
              <a:chOff x="3540375" y="2232660"/>
              <a:chExt cx="1432560" cy="1490845"/>
            </a:xfrm>
          </p:grpSpPr>
          <p:sp>
            <p:nvSpPr>
              <p:cNvPr id="4" name="Oval 3">
                <a:extLst>
                  <a:ext uri="{FF2B5EF4-FFF2-40B4-BE49-F238E27FC236}">
                    <a16:creationId xmlns:a16="http://schemas.microsoft.com/office/drawing/2014/main" id="{B83CB0B5-A15F-4297-A079-BEC13A25028A}"/>
                  </a:ext>
                </a:extLst>
              </p:cNvPr>
              <p:cNvSpPr/>
              <p:nvPr/>
            </p:nvSpPr>
            <p:spPr>
              <a:xfrm>
                <a:off x="3710940" y="2428240"/>
                <a:ext cx="1080000" cy="1080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0" name="Group 9">
                <a:extLst>
                  <a:ext uri="{FF2B5EF4-FFF2-40B4-BE49-F238E27FC236}">
                    <a16:creationId xmlns:a16="http://schemas.microsoft.com/office/drawing/2014/main" id="{E7C8A70D-8A07-49BF-AB42-2D5D8B78C23F}"/>
                  </a:ext>
                </a:extLst>
              </p:cNvPr>
              <p:cNvGrpSpPr/>
              <p:nvPr/>
            </p:nvGrpSpPr>
            <p:grpSpPr>
              <a:xfrm>
                <a:off x="4196940" y="2232660"/>
                <a:ext cx="108000" cy="430530"/>
                <a:chOff x="4196940" y="2232660"/>
                <a:chExt cx="108000" cy="430530"/>
              </a:xfrm>
            </p:grpSpPr>
            <p:sp>
              <p:nvSpPr>
                <p:cNvPr id="5" name="Oval 4">
                  <a:extLst>
                    <a:ext uri="{FF2B5EF4-FFF2-40B4-BE49-F238E27FC236}">
                      <a16:creationId xmlns:a16="http://schemas.microsoft.com/office/drawing/2014/main" id="{1EFA699D-ED29-42CA-A6FC-2A7457D142F4}"/>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 name="Straight Connector 6">
                  <a:extLst>
                    <a:ext uri="{FF2B5EF4-FFF2-40B4-BE49-F238E27FC236}">
                      <a16:creationId xmlns:a16="http://schemas.microsoft.com/office/drawing/2014/main" id="{779BF04E-C3D8-4A96-B620-62B18489080B}"/>
                    </a:ext>
                  </a:extLst>
                </p:cNvPr>
                <p:cNvCxnSpPr>
                  <a:cxnSpLocks/>
                  <a:stCxn id="5"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7D0F2AE5-56CB-4A6A-B99D-30765E2D6445}"/>
                  </a:ext>
                </a:extLst>
              </p:cNvPr>
              <p:cNvGrpSpPr/>
              <p:nvPr/>
            </p:nvGrpSpPr>
            <p:grpSpPr>
              <a:xfrm rot="16200000">
                <a:off x="3701640" y="2752975"/>
                <a:ext cx="108000" cy="430530"/>
                <a:chOff x="4196940" y="2232660"/>
                <a:chExt cx="108000" cy="430530"/>
              </a:xfrm>
            </p:grpSpPr>
            <p:sp>
              <p:nvSpPr>
                <p:cNvPr id="12" name="Oval 11">
                  <a:extLst>
                    <a:ext uri="{FF2B5EF4-FFF2-40B4-BE49-F238E27FC236}">
                      <a16:creationId xmlns:a16="http://schemas.microsoft.com/office/drawing/2014/main" id="{B0A1D33D-A7F7-40AE-88A1-86221802FC99}"/>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3" name="Straight Connector 12">
                  <a:extLst>
                    <a:ext uri="{FF2B5EF4-FFF2-40B4-BE49-F238E27FC236}">
                      <a16:creationId xmlns:a16="http://schemas.microsoft.com/office/drawing/2014/main" id="{285F7190-ECDE-4E7C-A099-C13900A740D2}"/>
                    </a:ext>
                  </a:extLst>
                </p:cNvPr>
                <p:cNvCxnSpPr>
                  <a:cxnSpLocks/>
                  <a:stCxn id="12"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14" name="Group 13">
                <a:extLst>
                  <a:ext uri="{FF2B5EF4-FFF2-40B4-BE49-F238E27FC236}">
                    <a16:creationId xmlns:a16="http://schemas.microsoft.com/office/drawing/2014/main" id="{BAC47790-3E20-4871-B06D-B8AE33571DBF}"/>
                  </a:ext>
                </a:extLst>
              </p:cNvPr>
              <p:cNvGrpSpPr/>
              <p:nvPr/>
            </p:nvGrpSpPr>
            <p:grpSpPr>
              <a:xfrm rot="5400000" flipH="1">
                <a:off x="4703670" y="2752975"/>
                <a:ext cx="108000" cy="430530"/>
                <a:chOff x="4196940" y="2232660"/>
                <a:chExt cx="108000" cy="430530"/>
              </a:xfrm>
            </p:grpSpPr>
            <p:sp>
              <p:nvSpPr>
                <p:cNvPr id="15" name="Oval 14">
                  <a:extLst>
                    <a:ext uri="{FF2B5EF4-FFF2-40B4-BE49-F238E27FC236}">
                      <a16:creationId xmlns:a16="http://schemas.microsoft.com/office/drawing/2014/main" id="{7B0F675A-ECE9-41AD-AA27-54166ACDB645}"/>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6" name="Straight Connector 15">
                  <a:extLst>
                    <a:ext uri="{FF2B5EF4-FFF2-40B4-BE49-F238E27FC236}">
                      <a16:creationId xmlns:a16="http://schemas.microsoft.com/office/drawing/2014/main" id="{B5CC4723-8CF2-4A13-AF0B-8D1F05DEA831}"/>
                    </a:ext>
                  </a:extLst>
                </p:cNvPr>
                <p:cNvCxnSpPr>
                  <a:cxnSpLocks/>
                  <a:stCxn id="15"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17" name="Group 16">
                <a:extLst>
                  <a:ext uri="{FF2B5EF4-FFF2-40B4-BE49-F238E27FC236}">
                    <a16:creationId xmlns:a16="http://schemas.microsoft.com/office/drawing/2014/main" id="{DD8EB1A7-3585-4EAC-9845-9C1D5C79EF14}"/>
                  </a:ext>
                </a:extLst>
              </p:cNvPr>
              <p:cNvGrpSpPr/>
              <p:nvPr/>
            </p:nvGrpSpPr>
            <p:grpSpPr>
              <a:xfrm flipV="1">
                <a:off x="4196940" y="3292975"/>
                <a:ext cx="108000" cy="430530"/>
                <a:chOff x="4196940" y="2232660"/>
                <a:chExt cx="108000" cy="430530"/>
              </a:xfrm>
            </p:grpSpPr>
            <p:sp>
              <p:nvSpPr>
                <p:cNvPr id="18" name="Oval 17">
                  <a:extLst>
                    <a:ext uri="{FF2B5EF4-FFF2-40B4-BE49-F238E27FC236}">
                      <a16:creationId xmlns:a16="http://schemas.microsoft.com/office/drawing/2014/main" id="{D02C7908-E154-4FDE-83CE-619294CF5981}"/>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9" name="Straight Connector 18">
                  <a:extLst>
                    <a:ext uri="{FF2B5EF4-FFF2-40B4-BE49-F238E27FC236}">
                      <a16:creationId xmlns:a16="http://schemas.microsoft.com/office/drawing/2014/main" id="{0361FAB7-3D61-48E8-A4B4-B75C367DA3A7}"/>
                    </a:ext>
                  </a:extLst>
                </p:cNvPr>
                <p:cNvCxnSpPr>
                  <a:cxnSpLocks/>
                  <a:stCxn id="18"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20" name="Group 19">
                <a:extLst>
                  <a:ext uri="{FF2B5EF4-FFF2-40B4-BE49-F238E27FC236}">
                    <a16:creationId xmlns:a16="http://schemas.microsoft.com/office/drawing/2014/main" id="{51E01167-F2E1-4B45-A100-5A40212C0743}"/>
                  </a:ext>
                </a:extLst>
              </p:cNvPr>
              <p:cNvGrpSpPr/>
              <p:nvPr/>
            </p:nvGrpSpPr>
            <p:grpSpPr>
              <a:xfrm rot="2846889" flipH="1">
                <a:off x="4610065" y="2398331"/>
                <a:ext cx="108000" cy="430530"/>
                <a:chOff x="4196940" y="2232660"/>
                <a:chExt cx="108000" cy="430530"/>
              </a:xfrm>
            </p:grpSpPr>
            <p:sp>
              <p:nvSpPr>
                <p:cNvPr id="21" name="Oval 20">
                  <a:extLst>
                    <a:ext uri="{FF2B5EF4-FFF2-40B4-BE49-F238E27FC236}">
                      <a16:creationId xmlns:a16="http://schemas.microsoft.com/office/drawing/2014/main" id="{E813AEFB-2E69-4A63-A1C6-FBCA0B9896D3}"/>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2" name="Straight Connector 21">
                  <a:extLst>
                    <a:ext uri="{FF2B5EF4-FFF2-40B4-BE49-F238E27FC236}">
                      <a16:creationId xmlns:a16="http://schemas.microsoft.com/office/drawing/2014/main" id="{97183AE7-83B9-4307-8C32-093FB8012C63}"/>
                    </a:ext>
                  </a:extLst>
                </p:cNvPr>
                <p:cNvCxnSpPr>
                  <a:cxnSpLocks/>
                  <a:stCxn id="21"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23" name="Group 22">
                <a:extLst>
                  <a:ext uri="{FF2B5EF4-FFF2-40B4-BE49-F238E27FC236}">
                    <a16:creationId xmlns:a16="http://schemas.microsoft.com/office/drawing/2014/main" id="{420E37E4-AFBA-4DBC-9FE6-406FC098E1E8}"/>
                  </a:ext>
                </a:extLst>
              </p:cNvPr>
              <p:cNvGrpSpPr/>
              <p:nvPr/>
            </p:nvGrpSpPr>
            <p:grpSpPr>
              <a:xfrm rot="18753111">
                <a:off x="3783814" y="2385120"/>
                <a:ext cx="108000" cy="430530"/>
                <a:chOff x="4196940" y="2232660"/>
                <a:chExt cx="108000" cy="430530"/>
              </a:xfrm>
            </p:grpSpPr>
            <p:sp>
              <p:nvSpPr>
                <p:cNvPr id="24" name="Oval 23">
                  <a:extLst>
                    <a:ext uri="{FF2B5EF4-FFF2-40B4-BE49-F238E27FC236}">
                      <a16:creationId xmlns:a16="http://schemas.microsoft.com/office/drawing/2014/main" id="{FE0BB25D-F03F-48D0-8B05-6E58E3769613}"/>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5" name="Straight Connector 24">
                  <a:extLst>
                    <a:ext uri="{FF2B5EF4-FFF2-40B4-BE49-F238E27FC236}">
                      <a16:creationId xmlns:a16="http://schemas.microsoft.com/office/drawing/2014/main" id="{E9CCB1F1-8F9D-403A-973B-8DFB478BE586}"/>
                    </a:ext>
                  </a:extLst>
                </p:cNvPr>
                <p:cNvCxnSpPr>
                  <a:cxnSpLocks/>
                  <a:stCxn id="24"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26" name="Group 25">
                <a:extLst>
                  <a:ext uri="{FF2B5EF4-FFF2-40B4-BE49-F238E27FC236}">
                    <a16:creationId xmlns:a16="http://schemas.microsoft.com/office/drawing/2014/main" id="{0D3CD80B-893D-4559-BE33-ED34A9FCBD9F}"/>
                  </a:ext>
                </a:extLst>
              </p:cNvPr>
              <p:cNvGrpSpPr/>
              <p:nvPr/>
            </p:nvGrpSpPr>
            <p:grpSpPr>
              <a:xfrm rot="18753111" flipH="1" flipV="1">
                <a:off x="4610064" y="3096103"/>
                <a:ext cx="108000" cy="430530"/>
                <a:chOff x="4196940" y="2232660"/>
                <a:chExt cx="108000" cy="430530"/>
              </a:xfrm>
            </p:grpSpPr>
            <p:sp>
              <p:nvSpPr>
                <p:cNvPr id="27" name="Oval 26">
                  <a:extLst>
                    <a:ext uri="{FF2B5EF4-FFF2-40B4-BE49-F238E27FC236}">
                      <a16:creationId xmlns:a16="http://schemas.microsoft.com/office/drawing/2014/main" id="{45571884-7C70-452A-902A-DE39D09933C3}"/>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8" name="Straight Connector 27">
                  <a:extLst>
                    <a:ext uri="{FF2B5EF4-FFF2-40B4-BE49-F238E27FC236}">
                      <a16:creationId xmlns:a16="http://schemas.microsoft.com/office/drawing/2014/main" id="{EAD08500-436A-4E9F-9BA0-6925AB5AA9FC}"/>
                    </a:ext>
                  </a:extLst>
                </p:cNvPr>
                <p:cNvCxnSpPr>
                  <a:cxnSpLocks/>
                  <a:stCxn id="27"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29" name="Group 28">
                <a:extLst>
                  <a:ext uri="{FF2B5EF4-FFF2-40B4-BE49-F238E27FC236}">
                    <a16:creationId xmlns:a16="http://schemas.microsoft.com/office/drawing/2014/main" id="{42174253-8187-4522-95B4-EF996D526C0D}"/>
                  </a:ext>
                </a:extLst>
              </p:cNvPr>
              <p:cNvGrpSpPr/>
              <p:nvPr/>
            </p:nvGrpSpPr>
            <p:grpSpPr>
              <a:xfrm rot="2846889" flipV="1">
                <a:off x="3783813" y="3082892"/>
                <a:ext cx="108000" cy="430530"/>
                <a:chOff x="4196940" y="2232660"/>
                <a:chExt cx="108000" cy="430530"/>
              </a:xfrm>
            </p:grpSpPr>
            <p:sp>
              <p:nvSpPr>
                <p:cNvPr id="30" name="Oval 29">
                  <a:extLst>
                    <a:ext uri="{FF2B5EF4-FFF2-40B4-BE49-F238E27FC236}">
                      <a16:creationId xmlns:a16="http://schemas.microsoft.com/office/drawing/2014/main" id="{565EA9BF-E768-40E3-BFB0-1E15FDE6E5DB}"/>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1" name="Straight Connector 30">
                  <a:extLst>
                    <a:ext uri="{FF2B5EF4-FFF2-40B4-BE49-F238E27FC236}">
                      <a16:creationId xmlns:a16="http://schemas.microsoft.com/office/drawing/2014/main" id="{F7789815-9A59-4701-BC0A-5B0C40B50AC3}"/>
                    </a:ext>
                  </a:extLst>
                </p:cNvPr>
                <p:cNvCxnSpPr>
                  <a:cxnSpLocks/>
                  <a:stCxn id="30"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sp>
          <p:nvSpPr>
            <p:cNvPr id="34" name="Chord 33">
              <a:extLst>
                <a:ext uri="{FF2B5EF4-FFF2-40B4-BE49-F238E27FC236}">
                  <a16:creationId xmlns:a16="http://schemas.microsoft.com/office/drawing/2014/main" id="{4B911A33-33B8-4EDD-A7D1-BB6EBF329230}"/>
                </a:ext>
              </a:extLst>
            </p:cNvPr>
            <p:cNvSpPr/>
            <p:nvPr/>
          </p:nvSpPr>
          <p:spPr>
            <a:xfrm rot="15841113">
              <a:off x="1875633" y="2655237"/>
              <a:ext cx="195309" cy="235857"/>
            </a:xfrm>
            <a:prstGeom prst="chord">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Chord 34">
              <a:extLst>
                <a:ext uri="{FF2B5EF4-FFF2-40B4-BE49-F238E27FC236}">
                  <a16:creationId xmlns:a16="http://schemas.microsoft.com/office/drawing/2014/main" id="{D5840190-D145-4C3A-96F7-A3066B7610AB}"/>
                </a:ext>
              </a:extLst>
            </p:cNvPr>
            <p:cNvSpPr/>
            <p:nvPr/>
          </p:nvSpPr>
          <p:spPr>
            <a:xfrm rot="5758887" flipH="1">
              <a:off x="1480316" y="2655237"/>
              <a:ext cx="195309" cy="235857"/>
            </a:xfrm>
            <a:prstGeom prst="chord">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Moon 35">
              <a:extLst>
                <a:ext uri="{FF2B5EF4-FFF2-40B4-BE49-F238E27FC236}">
                  <a16:creationId xmlns:a16="http://schemas.microsoft.com/office/drawing/2014/main" id="{DE310406-9FC8-4301-9380-0931EFC4441A}"/>
                </a:ext>
              </a:extLst>
            </p:cNvPr>
            <p:cNvSpPr/>
            <p:nvPr/>
          </p:nvSpPr>
          <p:spPr>
            <a:xfrm rot="16200000">
              <a:off x="1721470" y="2903791"/>
              <a:ext cx="151704" cy="589520"/>
            </a:xfrm>
            <a:prstGeom prst="moon">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8" name="Straight Connector 37">
              <a:extLst>
                <a:ext uri="{FF2B5EF4-FFF2-40B4-BE49-F238E27FC236}">
                  <a16:creationId xmlns:a16="http://schemas.microsoft.com/office/drawing/2014/main" id="{080EF8CF-2689-4EB6-895B-8A0B6E8E5727}"/>
                </a:ext>
              </a:extLst>
            </p:cNvPr>
            <p:cNvCxnSpPr>
              <a:cxnSpLocks/>
            </p:cNvCxnSpPr>
            <p:nvPr/>
          </p:nvCxnSpPr>
          <p:spPr>
            <a:xfrm>
              <a:off x="1577970" y="2577918"/>
              <a:ext cx="127464" cy="12365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C630F7CE-846C-46B2-B032-A487C9891A0E}"/>
                </a:ext>
              </a:extLst>
            </p:cNvPr>
            <p:cNvCxnSpPr>
              <a:cxnSpLocks/>
            </p:cNvCxnSpPr>
            <p:nvPr/>
          </p:nvCxnSpPr>
          <p:spPr>
            <a:xfrm flipH="1">
              <a:off x="1872247" y="2577918"/>
              <a:ext cx="127464" cy="12365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20" name="TextBox 119">
            <a:extLst>
              <a:ext uri="{FF2B5EF4-FFF2-40B4-BE49-F238E27FC236}">
                <a16:creationId xmlns:a16="http://schemas.microsoft.com/office/drawing/2014/main" id="{B6500DE2-5BF4-48AB-8E98-9C72949A2263}"/>
              </a:ext>
            </a:extLst>
          </p:cNvPr>
          <p:cNvSpPr txBox="1"/>
          <p:nvPr/>
        </p:nvSpPr>
        <p:spPr>
          <a:xfrm>
            <a:off x="1382574" y="3059668"/>
            <a:ext cx="1264449" cy="369332"/>
          </a:xfrm>
          <a:prstGeom prst="rect">
            <a:avLst/>
          </a:prstGeom>
          <a:noFill/>
        </p:spPr>
        <p:txBody>
          <a:bodyPr wrap="none" rtlCol="0">
            <a:spAutoFit/>
          </a:bodyPr>
          <a:lstStyle/>
          <a:p>
            <a:r>
              <a:rPr lang="en-GB" dirty="0"/>
              <a:t>Active virus</a:t>
            </a:r>
          </a:p>
        </p:txBody>
      </p:sp>
      <p:sp>
        <p:nvSpPr>
          <p:cNvPr id="37" name="TextBox 36">
            <a:extLst>
              <a:ext uri="{FF2B5EF4-FFF2-40B4-BE49-F238E27FC236}">
                <a16:creationId xmlns:a16="http://schemas.microsoft.com/office/drawing/2014/main" id="{EE93C2B7-0C87-49E4-BB5A-1785113B22B1}"/>
              </a:ext>
            </a:extLst>
          </p:cNvPr>
          <p:cNvSpPr txBox="1"/>
          <p:nvPr/>
        </p:nvSpPr>
        <p:spPr>
          <a:xfrm>
            <a:off x="2423944" y="551433"/>
            <a:ext cx="4296112" cy="584775"/>
          </a:xfrm>
          <a:prstGeom prst="rect">
            <a:avLst/>
          </a:prstGeom>
          <a:noFill/>
        </p:spPr>
        <p:txBody>
          <a:bodyPr wrap="none" rtlCol="0">
            <a:spAutoFit/>
          </a:bodyPr>
          <a:lstStyle/>
          <a:p>
            <a:r>
              <a:rPr lang="en-GB" sz="3200" dirty="0"/>
              <a:t>Live-attenuated vaccines</a:t>
            </a:r>
          </a:p>
        </p:txBody>
      </p:sp>
      <p:grpSp>
        <p:nvGrpSpPr>
          <p:cNvPr id="41" name="Group 40">
            <a:extLst>
              <a:ext uri="{FF2B5EF4-FFF2-40B4-BE49-F238E27FC236}">
                <a16:creationId xmlns:a16="http://schemas.microsoft.com/office/drawing/2014/main" id="{8D1264F2-A85E-487E-A496-206F40BB3C03}"/>
              </a:ext>
            </a:extLst>
          </p:cNvPr>
          <p:cNvGrpSpPr/>
          <p:nvPr/>
        </p:nvGrpSpPr>
        <p:grpSpPr>
          <a:xfrm>
            <a:off x="6103852" y="1503948"/>
            <a:ext cx="1432560" cy="1490845"/>
            <a:chOff x="3540375" y="2232660"/>
            <a:chExt cx="1432560" cy="1490845"/>
          </a:xfrm>
        </p:grpSpPr>
        <p:sp>
          <p:nvSpPr>
            <p:cNvPr id="47" name="Oval 46">
              <a:extLst>
                <a:ext uri="{FF2B5EF4-FFF2-40B4-BE49-F238E27FC236}">
                  <a16:creationId xmlns:a16="http://schemas.microsoft.com/office/drawing/2014/main" id="{7D29C35A-EF0C-4866-8111-207D2A2BE9B1}"/>
                </a:ext>
              </a:extLst>
            </p:cNvPr>
            <p:cNvSpPr/>
            <p:nvPr/>
          </p:nvSpPr>
          <p:spPr>
            <a:xfrm>
              <a:off x="3710940" y="2428240"/>
              <a:ext cx="1080000" cy="1080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8" name="Group 47">
              <a:extLst>
                <a:ext uri="{FF2B5EF4-FFF2-40B4-BE49-F238E27FC236}">
                  <a16:creationId xmlns:a16="http://schemas.microsoft.com/office/drawing/2014/main" id="{AD8F8032-E1CC-447D-BA59-561ED6E8AFAE}"/>
                </a:ext>
              </a:extLst>
            </p:cNvPr>
            <p:cNvGrpSpPr/>
            <p:nvPr/>
          </p:nvGrpSpPr>
          <p:grpSpPr>
            <a:xfrm>
              <a:off x="4196940" y="2232660"/>
              <a:ext cx="108000" cy="430530"/>
              <a:chOff x="4196940" y="2232660"/>
              <a:chExt cx="108000" cy="430530"/>
            </a:xfrm>
          </p:grpSpPr>
          <p:sp>
            <p:nvSpPr>
              <p:cNvPr id="70" name="Oval 69">
                <a:extLst>
                  <a:ext uri="{FF2B5EF4-FFF2-40B4-BE49-F238E27FC236}">
                    <a16:creationId xmlns:a16="http://schemas.microsoft.com/office/drawing/2014/main" id="{E97E3AF4-4DE6-4C03-81D7-6312E8DA20FC}"/>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1" name="Straight Connector 70">
                <a:extLst>
                  <a:ext uri="{FF2B5EF4-FFF2-40B4-BE49-F238E27FC236}">
                    <a16:creationId xmlns:a16="http://schemas.microsoft.com/office/drawing/2014/main" id="{0A662BB9-0747-466B-8782-C1C35E0976E4}"/>
                  </a:ext>
                </a:extLst>
              </p:cNvPr>
              <p:cNvCxnSpPr>
                <a:cxnSpLocks/>
                <a:stCxn id="70"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49" name="Group 48">
              <a:extLst>
                <a:ext uri="{FF2B5EF4-FFF2-40B4-BE49-F238E27FC236}">
                  <a16:creationId xmlns:a16="http://schemas.microsoft.com/office/drawing/2014/main" id="{4EC1195D-2E34-46B6-AEEA-CC6F5B1F6623}"/>
                </a:ext>
              </a:extLst>
            </p:cNvPr>
            <p:cNvGrpSpPr/>
            <p:nvPr/>
          </p:nvGrpSpPr>
          <p:grpSpPr>
            <a:xfrm rot="16200000">
              <a:off x="3701640" y="2752975"/>
              <a:ext cx="108000" cy="430530"/>
              <a:chOff x="4196940" y="2232660"/>
              <a:chExt cx="108000" cy="430530"/>
            </a:xfrm>
          </p:grpSpPr>
          <p:sp>
            <p:nvSpPr>
              <p:cNvPr id="68" name="Oval 67">
                <a:extLst>
                  <a:ext uri="{FF2B5EF4-FFF2-40B4-BE49-F238E27FC236}">
                    <a16:creationId xmlns:a16="http://schemas.microsoft.com/office/drawing/2014/main" id="{BBF8FBC4-A029-4B6C-806B-E3E7CB1AE155}"/>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9" name="Straight Connector 68">
                <a:extLst>
                  <a:ext uri="{FF2B5EF4-FFF2-40B4-BE49-F238E27FC236}">
                    <a16:creationId xmlns:a16="http://schemas.microsoft.com/office/drawing/2014/main" id="{E40B15C5-A955-4459-A68B-DFD77DCCC903}"/>
                  </a:ext>
                </a:extLst>
              </p:cNvPr>
              <p:cNvCxnSpPr>
                <a:cxnSpLocks/>
                <a:stCxn id="68"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50" name="Group 49">
              <a:extLst>
                <a:ext uri="{FF2B5EF4-FFF2-40B4-BE49-F238E27FC236}">
                  <a16:creationId xmlns:a16="http://schemas.microsoft.com/office/drawing/2014/main" id="{DE9703BC-76EC-4421-89B6-FD5211949850}"/>
                </a:ext>
              </a:extLst>
            </p:cNvPr>
            <p:cNvGrpSpPr/>
            <p:nvPr/>
          </p:nvGrpSpPr>
          <p:grpSpPr>
            <a:xfrm rot="5400000" flipH="1">
              <a:off x="4703670" y="2752975"/>
              <a:ext cx="108000" cy="430530"/>
              <a:chOff x="4196940" y="2232660"/>
              <a:chExt cx="108000" cy="430530"/>
            </a:xfrm>
          </p:grpSpPr>
          <p:sp>
            <p:nvSpPr>
              <p:cNvPr id="66" name="Oval 65">
                <a:extLst>
                  <a:ext uri="{FF2B5EF4-FFF2-40B4-BE49-F238E27FC236}">
                    <a16:creationId xmlns:a16="http://schemas.microsoft.com/office/drawing/2014/main" id="{C75EB0DD-E3CA-478B-8B5D-B217778E8CD5}"/>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7" name="Straight Connector 66">
                <a:extLst>
                  <a:ext uri="{FF2B5EF4-FFF2-40B4-BE49-F238E27FC236}">
                    <a16:creationId xmlns:a16="http://schemas.microsoft.com/office/drawing/2014/main" id="{F3CDF2E6-F0A5-43F5-8024-33CDECCB8466}"/>
                  </a:ext>
                </a:extLst>
              </p:cNvPr>
              <p:cNvCxnSpPr>
                <a:cxnSpLocks/>
                <a:stCxn id="66"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51" name="Group 50">
              <a:extLst>
                <a:ext uri="{FF2B5EF4-FFF2-40B4-BE49-F238E27FC236}">
                  <a16:creationId xmlns:a16="http://schemas.microsoft.com/office/drawing/2014/main" id="{47F6D65C-58CF-4FBB-9BA2-911320F5D281}"/>
                </a:ext>
              </a:extLst>
            </p:cNvPr>
            <p:cNvGrpSpPr/>
            <p:nvPr/>
          </p:nvGrpSpPr>
          <p:grpSpPr>
            <a:xfrm flipV="1">
              <a:off x="4196940" y="3292975"/>
              <a:ext cx="108000" cy="430530"/>
              <a:chOff x="4196940" y="2232660"/>
              <a:chExt cx="108000" cy="430530"/>
            </a:xfrm>
          </p:grpSpPr>
          <p:sp>
            <p:nvSpPr>
              <p:cNvPr id="64" name="Oval 63">
                <a:extLst>
                  <a:ext uri="{FF2B5EF4-FFF2-40B4-BE49-F238E27FC236}">
                    <a16:creationId xmlns:a16="http://schemas.microsoft.com/office/drawing/2014/main" id="{D69431AE-5BFB-4B59-A9C8-29CF98BB2ABD}"/>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5" name="Straight Connector 64">
                <a:extLst>
                  <a:ext uri="{FF2B5EF4-FFF2-40B4-BE49-F238E27FC236}">
                    <a16:creationId xmlns:a16="http://schemas.microsoft.com/office/drawing/2014/main" id="{0F6F6313-7BB3-48BE-9D7A-F0C6EECAEC77}"/>
                  </a:ext>
                </a:extLst>
              </p:cNvPr>
              <p:cNvCxnSpPr>
                <a:cxnSpLocks/>
                <a:stCxn id="64"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52" name="Group 51">
              <a:extLst>
                <a:ext uri="{FF2B5EF4-FFF2-40B4-BE49-F238E27FC236}">
                  <a16:creationId xmlns:a16="http://schemas.microsoft.com/office/drawing/2014/main" id="{E2F17C22-79C4-4E79-9FA4-CFBB970B373D}"/>
                </a:ext>
              </a:extLst>
            </p:cNvPr>
            <p:cNvGrpSpPr/>
            <p:nvPr/>
          </p:nvGrpSpPr>
          <p:grpSpPr>
            <a:xfrm rot="2846889" flipH="1">
              <a:off x="4610065" y="2398331"/>
              <a:ext cx="108000" cy="430530"/>
              <a:chOff x="4196940" y="2232660"/>
              <a:chExt cx="108000" cy="430530"/>
            </a:xfrm>
          </p:grpSpPr>
          <p:sp>
            <p:nvSpPr>
              <p:cNvPr id="62" name="Oval 61">
                <a:extLst>
                  <a:ext uri="{FF2B5EF4-FFF2-40B4-BE49-F238E27FC236}">
                    <a16:creationId xmlns:a16="http://schemas.microsoft.com/office/drawing/2014/main" id="{6417A545-BC78-4148-9BE4-90AAD5F8C2B1}"/>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3" name="Straight Connector 62">
                <a:extLst>
                  <a:ext uri="{FF2B5EF4-FFF2-40B4-BE49-F238E27FC236}">
                    <a16:creationId xmlns:a16="http://schemas.microsoft.com/office/drawing/2014/main" id="{57675C43-7348-469C-AF18-FF4106C304B7}"/>
                  </a:ext>
                </a:extLst>
              </p:cNvPr>
              <p:cNvCxnSpPr>
                <a:cxnSpLocks/>
                <a:stCxn id="62"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53" name="Group 52">
              <a:extLst>
                <a:ext uri="{FF2B5EF4-FFF2-40B4-BE49-F238E27FC236}">
                  <a16:creationId xmlns:a16="http://schemas.microsoft.com/office/drawing/2014/main" id="{E4B35BCC-70CB-48D4-98F8-9EE21D1AC4CF}"/>
                </a:ext>
              </a:extLst>
            </p:cNvPr>
            <p:cNvGrpSpPr/>
            <p:nvPr/>
          </p:nvGrpSpPr>
          <p:grpSpPr>
            <a:xfrm rot="18753111">
              <a:off x="3783814" y="2385120"/>
              <a:ext cx="108000" cy="430530"/>
              <a:chOff x="4196940" y="2232660"/>
              <a:chExt cx="108000" cy="430530"/>
            </a:xfrm>
          </p:grpSpPr>
          <p:sp>
            <p:nvSpPr>
              <p:cNvPr id="60" name="Oval 59">
                <a:extLst>
                  <a:ext uri="{FF2B5EF4-FFF2-40B4-BE49-F238E27FC236}">
                    <a16:creationId xmlns:a16="http://schemas.microsoft.com/office/drawing/2014/main" id="{11292C54-EB45-4778-B820-E64CB7BE8843}"/>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1" name="Straight Connector 60">
                <a:extLst>
                  <a:ext uri="{FF2B5EF4-FFF2-40B4-BE49-F238E27FC236}">
                    <a16:creationId xmlns:a16="http://schemas.microsoft.com/office/drawing/2014/main" id="{4A68DC90-55EF-45B7-8276-F969CE707C87}"/>
                  </a:ext>
                </a:extLst>
              </p:cNvPr>
              <p:cNvCxnSpPr>
                <a:cxnSpLocks/>
                <a:stCxn id="60"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54" name="Group 53">
              <a:extLst>
                <a:ext uri="{FF2B5EF4-FFF2-40B4-BE49-F238E27FC236}">
                  <a16:creationId xmlns:a16="http://schemas.microsoft.com/office/drawing/2014/main" id="{28B904F1-7DC3-420F-9C1A-9E071E7BE7DE}"/>
                </a:ext>
              </a:extLst>
            </p:cNvPr>
            <p:cNvGrpSpPr/>
            <p:nvPr/>
          </p:nvGrpSpPr>
          <p:grpSpPr>
            <a:xfrm rot="18753111" flipH="1" flipV="1">
              <a:off x="4610064" y="3096103"/>
              <a:ext cx="108000" cy="430530"/>
              <a:chOff x="4196940" y="2232660"/>
              <a:chExt cx="108000" cy="430530"/>
            </a:xfrm>
          </p:grpSpPr>
          <p:sp>
            <p:nvSpPr>
              <p:cNvPr id="58" name="Oval 57">
                <a:extLst>
                  <a:ext uri="{FF2B5EF4-FFF2-40B4-BE49-F238E27FC236}">
                    <a16:creationId xmlns:a16="http://schemas.microsoft.com/office/drawing/2014/main" id="{2C062A63-DCE0-40EA-BAB9-A644323552DA}"/>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9" name="Straight Connector 58">
                <a:extLst>
                  <a:ext uri="{FF2B5EF4-FFF2-40B4-BE49-F238E27FC236}">
                    <a16:creationId xmlns:a16="http://schemas.microsoft.com/office/drawing/2014/main" id="{DEBDC66B-CA13-4995-A037-32058E960926}"/>
                  </a:ext>
                </a:extLst>
              </p:cNvPr>
              <p:cNvCxnSpPr>
                <a:cxnSpLocks/>
                <a:stCxn id="58"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55" name="Group 54">
              <a:extLst>
                <a:ext uri="{FF2B5EF4-FFF2-40B4-BE49-F238E27FC236}">
                  <a16:creationId xmlns:a16="http://schemas.microsoft.com/office/drawing/2014/main" id="{2F0BC4EB-6AC0-47EA-8BE0-60C23B328157}"/>
                </a:ext>
              </a:extLst>
            </p:cNvPr>
            <p:cNvGrpSpPr/>
            <p:nvPr/>
          </p:nvGrpSpPr>
          <p:grpSpPr>
            <a:xfrm rot="2846889" flipV="1">
              <a:off x="3783813" y="3082892"/>
              <a:ext cx="108000" cy="430530"/>
              <a:chOff x="4196940" y="2232660"/>
              <a:chExt cx="108000" cy="430530"/>
            </a:xfrm>
          </p:grpSpPr>
          <p:sp>
            <p:nvSpPr>
              <p:cNvPr id="56" name="Oval 55">
                <a:extLst>
                  <a:ext uri="{FF2B5EF4-FFF2-40B4-BE49-F238E27FC236}">
                    <a16:creationId xmlns:a16="http://schemas.microsoft.com/office/drawing/2014/main" id="{383DF0C9-6F75-4DD0-BAFA-D31256A2BB49}"/>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7" name="Straight Connector 56">
                <a:extLst>
                  <a:ext uri="{FF2B5EF4-FFF2-40B4-BE49-F238E27FC236}">
                    <a16:creationId xmlns:a16="http://schemas.microsoft.com/office/drawing/2014/main" id="{F997C1E9-B15B-407B-A57E-6E8693EA2E23}"/>
                  </a:ext>
                </a:extLst>
              </p:cNvPr>
              <p:cNvCxnSpPr>
                <a:cxnSpLocks/>
                <a:stCxn id="56"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cxnSp>
        <p:nvCxnSpPr>
          <p:cNvPr id="45" name="Straight Connector 44">
            <a:extLst>
              <a:ext uri="{FF2B5EF4-FFF2-40B4-BE49-F238E27FC236}">
                <a16:creationId xmlns:a16="http://schemas.microsoft.com/office/drawing/2014/main" id="{0C850F8B-50DC-4AFA-9297-7711253DAB7B}"/>
              </a:ext>
            </a:extLst>
          </p:cNvPr>
          <p:cNvCxnSpPr>
            <a:cxnSpLocks/>
          </p:cNvCxnSpPr>
          <p:nvPr/>
        </p:nvCxnSpPr>
        <p:spPr>
          <a:xfrm>
            <a:off x="6900657" y="1979055"/>
            <a:ext cx="168305" cy="3114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CD450F38-7AA3-4F36-86B2-0406A6344CFC}"/>
              </a:ext>
            </a:extLst>
          </p:cNvPr>
          <p:cNvCxnSpPr>
            <a:cxnSpLocks/>
          </p:cNvCxnSpPr>
          <p:nvPr/>
        </p:nvCxnSpPr>
        <p:spPr>
          <a:xfrm flipH="1">
            <a:off x="6539453" y="1978393"/>
            <a:ext cx="177120" cy="3885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2" name="TextBox 71">
            <a:extLst>
              <a:ext uri="{FF2B5EF4-FFF2-40B4-BE49-F238E27FC236}">
                <a16:creationId xmlns:a16="http://schemas.microsoft.com/office/drawing/2014/main" id="{44A17EDF-E462-4920-B77C-DB3695E66571}"/>
              </a:ext>
            </a:extLst>
          </p:cNvPr>
          <p:cNvSpPr txBox="1"/>
          <p:nvPr/>
        </p:nvSpPr>
        <p:spPr>
          <a:xfrm>
            <a:off x="5943922" y="3059668"/>
            <a:ext cx="1740989" cy="369332"/>
          </a:xfrm>
          <a:prstGeom prst="rect">
            <a:avLst/>
          </a:prstGeom>
          <a:noFill/>
        </p:spPr>
        <p:txBody>
          <a:bodyPr wrap="none" rtlCol="0">
            <a:spAutoFit/>
          </a:bodyPr>
          <a:lstStyle/>
          <a:p>
            <a:r>
              <a:rPr lang="en-GB" dirty="0"/>
              <a:t>Attenuated virus</a:t>
            </a:r>
          </a:p>
        </p:txBody>
      </p:sp>
      <p:sp>
        <p:nvSpPr>
          <p:cNvPr id="73" name="Moon 72">
            <a:extLst>
              <a:ext uri="{FF2B5EF4-FFF2-40B4-BE49-F238E27FC236}">
                <a16:creationId xmlns:a16="http://schemas.microsoft.com/office/drawing/2014/main" id="{023B4D7E-73D8-49B5-903A-EB1C8DCDC144}"/>
              </a:ext>
            </a:extLst>
          </p:cNvPr>
          <p:cNvSpPr/>
          <p:nvPr/>
        </p:nvSpPr>
        <p:spPr>
          <a:xfrm rot="16200000">
            <a:off x="6595013" y="1980122"/>
            <a:ext cx="59780" cy="199497"/>
          </a:xfrm>
          <a:prstGeom prst="moon">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Moon 73">
            <a:extLst>
              <a:ext uri="{FF2B5EF4-FFF2-40B4-BE49-F238E27FC236}">
                <a16:creationId xmlns:a16="http://schemas.microsoft.com/office/drawing/2014/main" id="{26408DCF-3042-4D1B-BA35-A8C5E270ABDA}"/>
              </a:ext>
            </a:extLst>
          </p:cNvPr>
          <p:cNvSpPr/>
          <p:nvPr/>
        </p:nvSpPr>
        <p:spPr>
          <a:xfrm rot="16200000">
            <a:off x="6945499" y="1980122"/>
            <a:ext cx="59780" cy="199497"/>
          </a:xfrm>
          <a:prstGeom prst="moon">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Oval 1">
            <a:extLst>
              <a:ext uri="{FF2B5EF4-FFF2-40B4-BE49-F238E27FC236}">
                <a16:creationId xmlns:a16="http://schemas.microsoft.com/office/drawing/2014/main" id="{3984D972-3F40-42F9-854A-9C7FF2093F79}"/>
              </a:ext>
            </a:extLst>
          </p:cNvPr>
          <p:cNvSpPr/>
          <p:nvPr/>
        </p:nvSpPr>
        <p:spPr>
          <a:xfrm>
            <a:off x="6724652" y="2414629"/>
            <a:ext cx="140098" cy="12794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18F2705D-D415-4EA2-9324-A0137B929FD1}"/>
              </a:ext>
            </a:extLst>
          </p:cNvPr>
          <p:cNvSpPr txBox="1"/>
          <p:nvPr/>
        </p:nvSpPr>
        <p:spPr>
          <a:xfrm>
            <a:off x="6785610" y="2156101"/>
            <a:ext cx="663172" cy="369332"/>
          </a:xfrm>
          <a:prstGeom prst="rect">
            <a:avLst/>
          </a:prstGeom>
          <a:noFill/>
        </p:spPr>
        <p:txBody>
          <a:bodyPr wrap="square" rtlCol="0">
            <a:spAutoFit/>
          </a:bodyPr>
          <a:lstStyle/>
          <a:p>
            <a:r>
              <a:rPr lang="en-GB" dirty="0"/>
              <a:t>zzzz</a:t>
            </a:r>
          </a:p>
        </p:txBody>
      </p:sp>
      <p:cxnSp>
        <p:nvCxnSpPr>
          <p:cNvPr id="76" name="Straight Arrow Connector 75">
            <a:extLst>
              <a:ext uri="{FF2B5EF4-FFF2-40B4-BE49-F238E27FC236}">
                <a16:creationId xmlns:a16="http://schemas.microsoft.com/office/drawing/2014/main" id="{62A746F1-6DEF-4EC9-959D-255FE1930F42}"/>
              </a:ext>
            </a:extLst>
          </p:cNvPr>
          <p:cNvCxnSpPr>
            <a:cxnSpLocks/>
          </p:cNvCxnSpPr>
          <p:nvPr/>
        </p:nvCxnSpPr>
        <p:spPr>
          <a:xfrm>
            <a:off x="3058160" y="2239528"/>
            <a:ext cx="2804160" cy="0"/>
          </a:xfrm>
          <a:prstGeom prst="straightConnector1">
            <a:avLst/>
          </a:prstGeom>
          <a:ln w="254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79" name="TextBox 78">
            <a:extLst>
              <a:ext uri="{FF2B5EF4-FFF2-40B4-BE49-F238E27FC236}">
                <a16:creationId xmlns:a16="http://schemas.microsoft.com/office/drawing/2014/main" id="{AB80C3C3-7AE4-4D4E-BD64-88FCE1887C5B}"/>
              </a:ext>
            </a:extLst>
          </p:cNvPr>
          <p:cNvSpPr txBox="1"/>
          <p:nvPr/>
        </p:nvSpPr>
        <p:spPr>
          <a:xfrm>
            <a:off x="1303599" y="4045406"/>
            <a:ext cx="6536802" cy="1631216"/>
          </a:xfrm>
          <a:prstGeom prst="rect">
            <a:avLst/>
          </a:prstGeom>
          <a:noFill/>
        </p:spPr>
        <p:txBody>
          <a:bodyPr wrap="square">
            <a:spAutoFit/>
          </a:bodyPr>
          <a:lstStyle/>
          <a:p>
            <a:pPr marL="285750" indent="-285750">
              <a:buFont typeface="Arial" panose="020B0604020202020204" pitchFamily="34" charset="0"/>
              <a:buChar char="•"/>
            </a:pPr>
            <a:r>
              <a:rPr lang="en-GB" sz="2000" dirty="0"/>
              <a:t>Measles, mumps, rubella (MMR combined vaccine)</a:t>
            </a:r>
          </a:p>
          <a:p>
            <a:pPr marL="285750" indent="-285750">
              <a:buFont typeface="Arial" panose="020B0604020202020204" pitchFamily="34" charset="0"/>
              <a:buChar char="•"/>
            </a:pPr>
            <a:r>
              <a:rPr lang="en-GB" sz="2000" dirty="0"/>
              <a:t>Rotavirus</a:t>
            </a:r>
          </a:p>
          <a:p>
            <a:pPr marL="285750" indent="-285750">
              <a:buFont typeface="Arial" panose="020B0604020202020204" pitchFamily="34" charset="0"/>
              <a:buChar char="•"/>
            </a:pPr>
            <a:r>
              <a:rPr lang="en-GB" sz="2000" dirty="0"/>
              <a:t>Smallpox</a:t>
            </a:r>
          </a:p>
          <a:p>
            <a:pPr marL="285750" indent="-285750">
              <a:buFont typeface="Arial" panose="020B0604020202020204" pitchFamily="34" charset="0"/>
              <a:buChar char="•"/>
            </a:pPr>
            <a:r>
              <a:rPr lang="en-GB" sz="2000" dirty="0"/>
              <a:t>Chickenpox</a:t>
            </a:r>
          </a:p>
          <a:p>
            <a:pPr marL="285750" indent="-285750">
              <a:buFont typeface="Arial" panose="020B0604020202020204" pitchFamily="34" charset="0"/>
              <a:buChar char="•"/>
            </a:pPr>
            <a:r>
              <a:rPr lang="en-GB" sz="2000" dirty="0"/>
              <a:t>Yellow fever</a:t>
            </a:r>
          </a:p>
        </p:txBody>
      </p:sp>
    </p:spTree>
    <p:extLst>
      <p:ext uri="{BB962C8B-B14F-4D97-AF65-F5344CB8AC3E}">
        <p14:creationId xmlns:p14="http://schemas.microsoft.com/office/powerpoint/2010/main" val="10838380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7" name="Group 116">
            <a:extLst>
              <a:ext uri="{FF2B5EF4-FFF2-40B4-BE49-F238E27FC236}">
                <a16:creationId xmlns:a16="http://schemas.microsoft.com/office/drawing/2014/main" id="{657FBFDF-2B25-462B-88A2-638BFB04F21E}"/>
              </a:ext>
            </a:extLst>
          </p:cNvPr>
          <p:cNvGrpSpPr/>
          <p:nvPr/>
        </p:nvGrpSpPr>
        <p:grpSpPr>
          <a:xfrm>
            <a:off x="1345421" y="1507115"/>
            <a:ext cx="1432560" cy="1490845"/>
            <a:chOff x="1081261" y="2188271"/>
            <a:chExt cx="1432560" cy="1490845"/>
          </a:xfrm>
        </p:grpSpPr>
        <p:grpSp>
          <p:nvGrpSpPr>
            <p:cNvPr id="32" name="Group 31">
              <a:extLst>
                <a:ext uri="{FF2B5EF4-FFF2-40B4-BE49-F238E27FC236}">
                  <a16:creationId xmlns:a16="http://schemas.microsoft.com/office/drawing/2014/main" id="{46C0C345-F534-463C-B21A-8D517240D5C9}"/>
                </a:ext>
              </a:extLst>
            </p:cNvPr>
            <p:cNvGrpSpPr/>
            <p:nvPr/>
          </p:nvGrpSpPr>
          <p:grpSpPr>
            <a:xfrm>
              <a:off x="1081261" y="2188271"/>
              <a:ext cx="1432560" cy="1490845"/>
              <a:chOff x="3540375" y="2232660"/>
              <a:chExt cx="1432560" cy="1490845"/>
            </a:xfrm>
          </p:grpSpPr>
          <p:sp>
            <p:nvSpPr>
              <p:cNvPr id="4" name="Oval 3">
                <a:extLst>
                  <a:ext uri="{FF2B5EF4-FFF2-40B4-BE49-F238E27FC236}">
                    <a16:creationId xmlns:a16="http://schemas.microsoft.com/office/drawing/2014/main" id="{B83CB0B5-A15F-4297-A079-BEC13A25028A}"/>
                  </a:ext>
                </a:extLst>
              </p:cNvPr>
              <p:cNvSpPr/>
              <p:nvPr/>
            </p:nvSpPr>
            <p:spPr>
              <a:xfrm>
                <a:off x="3710940" y="2428240"/>
                <a:ext cx="1080000" cy="1080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0" name="Group 9">
                <a:extLst>
                  <a:ext uri="{FF2B5EF4-FFF2-40B4-BE49-F238E27FC236}">
                    <a16:creationId xmlns:a16="http://schemas.microsoft.com/office/drawing/2014/main" id="{E7C8A70D-8A07-49BF-AB42-2D5D8B78C23F}"/>
                  </a:ext>
                </a:extLst>
              </p:cNvPr>
              <p:cNvGrpSpPr/>
              <p:nvPr/>
            </p:nvGrpSpPr>
            <p:grpSpPr>
              <a:xfrm>
                <a:off x="4196940" y="2232660"/>
                <a:ext cx="108000" cy="430530"/>
                <a:chOff x="4196940" y="2232660"/>
                <a:chExt cx="108000" cy="430530"/>
              </a:xfrm>
            </p:grpSpPr>
            <p:sp>
              <p:nvSpPr>
                <p:cNvPr id="5" name="Oval 4">
                  <a:extLst>
                    <a:ext uri="{FF2B5EF4-FFF2-40B4-BE49-F238E27FC236}">
                      <a16:creationId xmlns:a16="http://schemas.microsoft.com/office/drawing/2014/main" id="{1EFA699D-ED29-42CA-A6FC-2A7457D142F4}"/>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 name="Straight Connector 6">
                  <a:extLst>
                    <a:ext uri="{FF2B5EF4-FFF2-40B4-BE49-F238E27FC236}">
                      <a16:creationId xmlns:a16="http://schemas.microsoft.com/office/drawing/2014/main" id="{779BF04E-C3D8-4A96-B620-62B18489080B}"/>
                    </a:ext>
                  </a:extLst>
                </p:cNvPr>
                <p:cNvCxnSpPr>
                  <a:cxnSpLocks/>
                  <a:stCxn id="5"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7D0F2AE5-56CB-4A6A-B99D-30765E2D6445}"/>
                  </a:ext>
                </a:extLst>
              </p:cNvPr>
              <p:cNvGrpSpPr/>
              <p:nvPr/>
            </p:nvGrpSpPr>
            <p:grpSpPr>
              <a:xfrm rot="16200000">
                <a:off x="3701640" y="2752975"/>
                <a:ext cx="108000" cy="430530"/>
                <a:chOff x="4196940" y="2232660"/>
                <a:chExt cx="108000" cy="430530"/>
              </a:xfrm>
            </p:grpSpPr>
            <p:sp>
              <p:nvSpPr>
                <p:cNvPr id="12" name="Oval 11">
                  <a:extLst>
                    <a:ext uri="{FF2B5EF4-FFF2-40B4-BE49-F238E27FC236}">
                      <a16:creationId xmlns:a16="http://schemas.microsoft.com/office/drawing/2014/main" id="{B0A1D33D-A7F7-40AE-88A1-86221802FC99}"/>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3" name="Straight Connector 12">
                  <a:extLst>
                    <a:ext uri="{FF2B5EF4-FFF2-40B4-BE49-F238E27FC236}">
                      <a16:creationId xmlns:a16="http://schemas.microsoft.com/office/drawing/2014/main" id="{285F7190-ECDE-4E7C-A099-C13900A740D2}"/>
                    </a:ext>
                  </a:extLst>
                </p:cNvPr>
                <p:cNvCxnSpPr>
                  <a:cxnSpLocks/>
                  <a:stCxn id="12"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14" name="Group 13">
                <a:extLst>
                  <a:ext uri="{FF2B5EF4-FFF2-40B4-BE49-F238E27FC236}">
                    <a16:creationId xmlns:a16="http://schemas.microsoft.com/office/drawing/2014/main" id="{BAC47790-3E20-4871-B06D-B8AE33571DBF}"/>
                  </a:ext>
                </a:extLst>
              </p:cNvPr>
              <p:cNvGrpSpPr/>
              <p:nvPr/>
            </p:nvGrpSpPr>
            <p:grpSpPr>
              <a:xfrm rot="5400000" flipH="1">
                <a:off x="4703670" y="2752975"/>
                <a:ext cx="108000" cy="430530"/>
                <a:chOff x="4196940" y="2232660"/>
                <a:chExt cx="108000" cy="430530"/>
              </a:xfrm>
            </p:grpSpPr>
            <p:sp>
              <p:nvSpPr>
                <p:cNvPr id="15" name="Oval 14">
                  <a:extLst>
                    <a:ext uri="{FF2B5EF4-FFF2-40B4-BE49-F238E27FC236}">
                      <a16:creationId xmlns:a16="http://schemas.microsoft.com/office/drawing/2014/main" id="{7B0F675A-ECE9-41AD-AA27-54166ACDB645}"/>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6" name="Straight Connector 15">
                  <a:extLst>
                    <a:ext uri="{FF2B5EF4-FFF2-40B4-BE49-F238E27FC236}">
                      <a16:creationId xmlns:a16="http://schemas.microsoft.com/office/drawing/2014/main" id="{B5CC4723-8CF2-4A13-AF0B-8D1F05DEA831}"/>
                    </a:ext>
                  </a:extLst>
                </p:cNvPr>
                <p:cNvCxnSpPr>
                  <a:cxnSpLocks/>
                  <a:stCxn id="15"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17" name="Group 16">
                <a:extLst>
                  <a:ext uri="{FF2B5EF4-FFF2-40B4-BE49-F238E27FC236}">
                    <a16:creationId xmlns:a16="http://schemas.microsoft.com/office/drawing/2014/main" id="{DD8EB1A7-3585-4EAC-9845-9C1D5C79EF14}"/>
                  </a:ext>
                </a:extLst>
              </p:cNvPr>
              <p:cNvGrpSpPr/>
              <p:nvPr/>
            </p:nvGrpSpPr>
            <p:grpSpPr>
              <a:xfrm flipV="1">
                <a:off x="4196940" y="3292975"/>
                <a:ext cx="108000" cy="430530"/>
                <a:chOff x="4196940" y="2232660"/>
                <a:chExt cx="108000" cy="430530"/>
              </a:xfrm>
            </p:grpSpPr>
            <p:sp>
              <p:nvSpPr>
                <p:cNvPr id="18" name="Oval 17">
                  <a:extLst>
                    <a:ext uri="{FF2B5EF4-FFF2-40B4-BE49-F238E27FC236}">
                      <a16:creationId xmlns:a16="http://schemas.microsoft.com/office/drawing/2014/main" id="{D02C7908-E154-4FDE-83CE-619294CF5981}"/>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9" name="Straight Connector 18">
                  <a:extLst>
                    <a:ext uri="{FF2B5EF4-FFF2-40B4-BE49-F238E27FC236}">
                      <a16:creationId xmlns:a16="http://schemas.microsoft.com/office/drawing/2014/main" id="{0361FAB7-3D61-48E8-A4B4-B75C367DA3A7}"/>
                    </a:ext>
                  </a:extLst>
                </p:cNvPr>
                <p:cNvCxnSpPr>
                  <a:cxnSpLocks/>
                  <a:stCxn id="18"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20" name="Group 19">
                <a:extLst>
                  <a:ext uri="{FF2B5EF4-FFF2-40B4-BE49-F238E27FC236}">
                    <a16:creationId xmlns:a16="http://schemas.microsoft.com/office/drawing/2014/main" id="{51E01167-F2E1-4B45-A100-5A40212C0743}"/>
                  </a:ext>
                </a:extLst>
              </p:cNvPr>
              <p:cNvGrpSpPr/>
              <p:nvPr/>
            </p:nvGrpSpPr>
            <p:grpSpPr>
              <a:xfrm rot="2846889" flipH="1">
                <a:off x="4610065" y="2398331"/>
                <a:ext cx="108000" cy="430530"/>
                <a:chOff x="4196940" y="2232660"/>
                <a:chExt cx="108000" cy="430530"/>
              </a:xfrm>
            </p:grpSpPr>
            <p:sp>
              <p:nvSpPr>
                <p:cNvPr id="21" name="Oval 20">
                  <a:extLst>
                    <a:ext uri="{FF2B5EF4-FFF2-40B4-BE49-F238E27FC236}">
                      <a16:creationId xmlns:a16="http://schemas.microsoft.com/office/drawing/2014/main" id="{E813AEFB-2E69-4A63-A1C6-FBCA0B9896D3}"/>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2" name="Straight Connector 21">
                  <a:extLst>
                    <a:ext uri="{FF2B5EF4-FFF2-40B4-BE49-F238E27FC236}">
                      <a16:creationId xmlns:a16="http://schemas.microsoft.com/office/drawing/2014/main" id="{97183AE7-83B9-4307-8C32-093FB8012C63}"/>
                    </a:ext>
                  </a:extLst>
                </p:cNvPr>
                <p:cNvCxnSpPr>
                  <a:cxnSpLocks/>
                  <a:stCxn id="21"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23" name="Group 22">
                <a:extLst>
                  <a:ext uri="{FF2B5EF4-FFF2-40B4-BE49-F238E27FC236}">
                    <a16:creationId xmlns:a16="http://schemas.microsoft.com/office/drawing/2014/main" id="{420E37E4-AFBA-4DBC-9FE6-406FC098E1E8}"/>
                  </a:ext>
                </a:extLst>
              </p:cNvPr>
              <p:cNvGrpSpPr/>
              <p:nvPr/>
            </p:nvGrpSpPr>
            <p:grpSpPr>
              <a:xfrm rot="18753111">
                <a:off x="3783814" y="2385120"/>
                <a:ext cx="108000" cy="430530"/>
                <a:chOff x="4196940" y="2232660"/>
                <a:chExt cx="108000" cy="430530"/>
              </a:xfrm>
            </p:grpSpPr>
            <p:sp>
              <p:nvSpPr>
                <p:cNvPr id="24" name="Oval 23">
                  <a:extLst>
                    <a:ext uri="{FF2B5EF4-FFF2-40B4-BE49-F238E27FC236}">
                      <a16:creationId xmlns:a16="http://schemas.microsoft.com/office/drawing/2014/main" id="{FE0BB25D-F03F-48D0-8B05-6E58E3769613}"/>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5" name="Straight Connector 24">
                  <a:extLst>
                    <a:ext uri="{FF2B5EF4-FFF2-40B4-BE49-F238E27FC236}">
                      <a16:creationId xmlns:a16="http://schemas.microsoft.com/office/drawing/2014/main" id="{E9CCB1F1-8F9D-403A-973B-8DFB478BE586}"/>
                    </a:ext>
                  </a:extLst>
                </p:cNvPr>
                <p:cNvCxnSpPr>
                  <a:cxnSpLocks/>
                  <a:stCxn id="24"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26" name="Group 25">
                <a:extLst>
                  <a:ext uri="{FF2B5EF4-FFF2-40B4-BE49-F238E27FC236}">
                    <a16:creationId xmlns:a16="http://schemas.microsoft.com/office/drawing/2014/main" id="{0D3CD80B-893D-4559-BE33-ED34A9FCBD9F}"/>
                  </a:ext>
                </a:extLst>
              </p:cNvPr>
              <p:cNvGrpSpPr/>
              <p:nvPr/>
            </p:nvGrpSpPr>
            <p:grpSpPr>
              <a:xfrm rot="18753111" flipH="1" flipV="1">
                <a:off x="4610064" y="3096103"/>
                <a:ext cx="108000" cy="430530"/>
                <a:chOff x="4196940" y="2232660"/>
                <a:chExt cx="108000" cy="430530"/>
              </a:xfrm>
            </p:grpSpPr>
            <p:sp>
              <p:nvSpPr>
                <p:cNvPr id="27" name="Oval 26">
                  <a:extLst>
                    <a:ext uri="{FF2B5EF4-FFF2-40B4-BE49-F238E27FC236}">
                      <a16:creationId xmlns:a16="http://schemas.microsoft.com/office/drawing/2014/main" id="{45571884-7C70-452A-902A-DE39D09933C3}"/>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8" name="Straight Connector 27">
                  <a:extLst>
                    <a:ext uri="{FF2B5EF4-FFF2-40B4-BE49-F238E27FC236}">
                      <a16:creationId xmlns:a16="http://schemas.microsoft.com/office/drawing/2014/main" id="{EAD08500-436A-4E9F-9BA0-6925AB5AA9FC}"/>
                    </a:ext>
                  </a:extLst>
                </p:cNvPr>
                <p:cNvCxnSpPr>
                  <a:cxnSpLocks/>
                  <a:stCxn id="27"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29" name="Group 28">
                <a:extLst>
                  <a:ext uri="{FF2B5EF4-FFF2-40B4-BE49-F238E27FC236}">
                    <a16:creationId xmlns:a16="http://schemas.microsoft.com/office/drawing/2014/main" id="{42174253-8187-4522-95B4-EF996D526C0D}"/>
                  </a:ext>
                </a:extLst>
              </p:cNvPr>
              <p:cNvGrpSpPr/>
              <p:nvPr/>
            </p:nvGrpSpPr>
            <p:grpSpPr>
              <a:xfrm rot="2846889" flipV="1">
                <a:off x="3783813" y="3082892"/>
                <a:ext cx="108000" cy="430530"/>
                <a:chOff x="4196940" y="2232660"/>
                <a:chExt cx="108000" cy="430530"/>
              </a:xfrm>
            </p:grpSpPr>
            <p:sp>
              <p:nvSpPr>
                <p:cNvPr id="30" name="Oval 29">
                  <a:extLst>
                    <a:ext uri="{FF2B5EF4-FFF2-40B4-BE49-F238E27FC236}">
                      <a16:creationId xmlns:a16="http://schemas.microsoft.com/office/drawing/2014/main" id="{565EA9BF-E768-40E3-BFB0-1E15FDE6E5DB}"/>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1" name="Straight Connector 30">
                  <a:extLst>
                    <a:ext uri="{FF2B5EF4-FFF2-40B4-BE49-F238E27FC236}">
                      <a16:creationId xmlns:a16="http://schemas.microsoft.com/office/drawing/2014/main" id="{F7789815-9A59-4701-BC0A-5B0C40B50AC3}"/>
                    </a:ext>
                  </a:extLst>
                </p:cNvPr>
                <p:cNvCxnSpPr>
                  <a:cxnSpLocks/>
                  <a:stCxn id="30"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sp>
          <p:nvSpPr>
            <p:cNvPr id="34" name="Chord 33">
              <a:extLst>
                <a:ext uri="{FF2B5EF4-FFF2-40B4-BE49-F238E27FC236}">
                  <a16:creationId xmlns:a16="http://schemas.microsoft.com/office/drawing/2014/main" id="{4B911A33-33B8-4EDD-A7D1-BB6EBF329230}"/>
                </a:ext>
              </a:extLst>
            </p:cNvPr>
            <p:cNvSpPr/>
            <p:nvPr/>
          </p:nvSpPr>
          <p:spPr>
            <a:xfrm rot="15841113">
              <a:off x="1875633" y="2655237"/>
              <a:ext cx="195309" cy="235857"/>
            </a:xfrm>
            <a:prstGeom prst="chord">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Chord 34">
              <a:extLst>
                <a:ext uri="{FF2B5EF4-FFF2-40B4-BE49-F238E27FC236}">
                  <a16:creationId xmlns:a16="http://schemas.microsoft.com/office/drawing/2014/main" id="{D5840190-D145-4C3A-96F7-A3066B7610AB}"/>
                </a:ext>
              </a:extLst>
            </p:cNvPr>
            <p:cNvSpPr/>
            <p:nvPr/>
          </p:nvSpPr>
          <p:spPr>
            <a:xfrm rot="5758887" flipH="1">
              <a:off x="1480316" y="2655237"/>
              <a:ext cx="195309" cy="235857"/>
            </a:xfrm>
            <a:prstGeom prst="chord">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Moon 35">
              <a:extLst>
                <a:ext uri="{FF2B5EF4-FFF2-40B4-BE49-F238E27FC236}">
                  <a16:creationId xmlns:a16="http://schemas.microsoft.com/office/drawing/2014/main" id="{DE310406-9FC8-4301-9380-0931EFC4441A}"/>
                </a:ext>
              </a:extLst>
            </p:cNvPr>
            <p:cNvSpPr/>
            <p:nvPr/>
          </p:nvSpPr>
          <p:spPr>
            <a:xfrm rot="16200000">
              <a:off x="1721470" y="2903791"/>
              <a:ext cx="151704" cy="589520"/>
            </a:xfrm>
            <a:prstGeom prst="moon">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8" name="Straight Connector 37">
              <a:extLst>
                <a:ext uri="{FF2B5EF4-FFF2-40B4-BE49-F238E27FC236}">
                  <a16:creationId xmlns:a16="http://schemas.microsoft.com/office/drawing/2014/main" id="{080EF8CF-2689-4EB6-895B-8A0B6E8E5727}"/>
                </a:ext>
              </a:extLst>
            </p:cNvPr>
            <p:cNvCxnSpPr>
              <a:cxnSpLocks/>
            </p:cNvCxnSpPr>
            <p:nvPr/>
          </p:nvCxnSpPr>
          <p:spPr>
            <a:xfrm>
              <a:off x="1577970" y="2577918"/>
              <a:ext cx="127464" cy="12365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C630F7CE-846C-46B2-B032-A487C9891A0E}"/>
                </a:ext>
              </a:extLst>
            </p:cNvPr>
            <p:cNvCxnSpPr>
              <a:cxnSpLocks/>
            </p:cNvCxnSpPr>
            <p:nvPr/>
          </p:nvCxnSpPr>
          <p:spPr>
            <a:xfrm flipH="1">
              <a:off x="1872247" y="2577918"/>
              <a:ext cx="127464" cy="12365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20" name="TextBox 119">
            <a:extLst>
              <a:ext uri="{FF2B5EF4-FFF2-40B4-BE49-F238E27FC236}">
                <a16:creationId xmlns:a16="http://schemas.microsoft.com/office/drawing/2014/main" id="{B6500DE2-5BF4-48AB-8E98-9C72949A2263}"/>
              </a:ext>
            </a:extLst>
          </p:cNvPr>
          <p:cNvSpPr txBox="1"/>
          <p:nvPr/>
        </p:nvSpPr>
        <p:spPr>
          <a:xfrm>
            <a:off x="1382574" y="3062835"/>
            <a:ext cx="1264449" cy="369332"/>
          </a:xfrm>
          <a:prstGeom prst="rect">
            <a:avLst/>
          </a:prstGeom>
          <a:noFill/>
        </p:spPr>
        <p:txBody>
          <a:bodyPr wrap="none" rtlCol="0">
            <a:spAutoFit/>
          </a:bodyPr>
          <a:lstStyle/>
          <a:p>
            <a:r>
              <a:rPr lang="en-GB" dirty="0"/>
              <a:t>Active virus</a:t>
            </a:r>
          </a:p>
        </p:txBody>
      </p:sp>
      <p:sp>
        <p:nvSpPr>
          <p:cNvPr id="37" name="TextBox 36">
            <a:extLst>
              <a:ext uri="{FF2B5EF4-FFF2-40B4-BE49-F238E27FC236}">
                <a16:creationId xmlns:a16="http://schemas.microsoft.com/office/drawing/2014/main" id="{EE93C2B7-0C87-49E4-BB5A-1785113B22B1}"/>
              </a:ext>
            </a:extLst>
          </p:cNvPr>
          <p:cNvSpPr txBox="1"/>
          <p:nvPr/>
        </p:nvSpPr>
        <p:spPr>
          <a:xfrm>
            <a:off x="2809049" y="551433"/>
            <a:ext cx="3525902" cy="584775"/>
          </a:xfrm>
          <a:prstGeom prst="rect">
            <a:avLst/>
          </a:prstGeom>
          <a:noFill/>
        </p:spPr>
        <p:txBody>
          <a:bodyPr wrap="none" rtlCol="0">
            <a:spAutoFit/>
          </a:bodyPr>
          <a:lstStyle/>
          <a:p>
            <a:r>
              <a:rPr lang="en-GB" sz="3200" dirty="0"/>
              <a:t>Inactivated vaccines</a:t>
            </a:r>
          </a:p>
        </p:txBody>
      </p:sp>
      <p:grpSp>
        <p:nvGrpSpPr>
          <p:cNvPr id="41" name="Group 40">
            <a:extLst>
              <a:ext uri="{FF2B5EF4-FFF2-40B4-BE49-F238E27FC236}">
                <a16:creationId xmlns:a16="http://schemas.microsoft.com/office/drawing/2014/main" id="{8D1264F2-A85E-487E-A496-206F40BB3C03}"/>
              </a:ext>
            </a:extLst>
          </p:cNvPr>
          <p:cNvGrpSpPr/>
          <p:nvPr/>
        </p:nvGrpSpPr>
        <p:grpSpPr>
          <a:xfrm>
            <a:off x="6103852" y="1507115"/>
            <a:ext cx="1432560" cy="1490845"/>
            <a:chOff x="3540375" y="2232660"/>
            <a:chExt cx="1432560" cy="1490845"/>
          </a:xfrm>
        </p:grpSpPr>
        <p:sp>
          <p:nvSpPr>
            <p:cNvPr id="47" name="Oval 46">
              <a:extLst>
                <a:ext uri="{FF2B5EF4-FFF2-40B4-BE49-F238E27FC236}">
                  <a16:creationId xmlns:a16="http://schemas.microsoft.com/office/drawing/2014/main" id="{7D29C35A-EF0C-4866-8111-207D2A2BE9B1}"/>
                </a:ext>
              </a:extLst>
            </p:cNvPr>
            <p:cNvSpPr/>
            <p:nvPr/>
          </p:nvSpPr>
          <p:spPr>
            <a:xfrm>
              <a:off x="3710940" y="2428240"/>
              <a:ext cx="1080000" cy="1080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8" name="Group 47">
              <a:extLst>
                <a:ext uri="{FF2B5EF4-FFF2-40B4-BE49-F238E27FC236}">
                  <a16:creationId xmlns:a16="http://schemas.microsoft.com/office/drawing/2014/main" id="{AD8F8032-E1CC-447D-BA59-561ED6E8AFAE}"/>
                </a:ext>
              </a:extLst>
            </p:cNvPr>
            <p:cNvGrpSpPr/>
            <p:nvPr/>
          </p:nvGrpSpPr>
          <p:grpSpPr>
            <a:xfrm>
              <a:off x="4196940" y="2232660"/>
              <a:ext cx="108000" cy="430530"/>
              <a:chOff x="4196940" y="2232660"/>
              <a:chExt cx="108000" cy="430530"/>
            </a:xfrm>
          </p:grpSpPr>
          <p:sp>
            <p:nvSpPr>
              <p:cNvPr id="70" name="Oval 69">
                <a:extLst>
                  <a:ext uri="{FF2B5EF4-FFF2-40B4-BE49-F238E27FC236}">
                    <a16:creationId xmlns:a16="http://schemas.microsoft.com/office/drawing/2014/main" id="{E97E3AF4-4DE6-4C03-81D7-6312E8DA20FC}"/>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1" name="Straight Connector 70">
                <a:extLst>
                  <a:ext uri="{FF2B5EF4-FFF2-40B4-BE49-F238E27FC236}">
                    <a16:creationId xmlns:a16="http://schemas.microsoft.com/office/drawing/2014/main" id="{0A662BB9-0747-466B-8782-C1C35E0976E4}"/>
                  </a:ext>
                </a:extLst>
              </p:cNvPr>
              <p:cNvCxnSpPr>
                <a:cxnSpLocks/>
                <a:stCxn id="70"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49" name="Group 48">
              <a:extLst>
                <a:ext uri="{FF2B5EF4-FFF2-40B4-BE49-F238E27FC236}">
                  <a16:creationId xmlns:a16="http://schemas.microsoft.com/office/drawing/2014/main" id="{4EC1195D-2E34-46B6-AEEA-CC6F5B1F6623}"/>
                </a:ext>
              </a:extLst>
            </p:cNvPr>
            <p:cNvGrpSpPr/>
            <p:nvPr/>
          </p:nvGrpSpPr>
          <p:grpSpPr>
            <a:xfrm rot="16200000">
              <a:off x="3701640" y="2752975"/>
              <a:ext cx="108000" cy="430530"/>
              <a:chOff x="4196940" y="2232660"/>
              <a:chExt cx="108000" cy="430530"/>
            </a:xfrm>
          </p:grpSpPr>
          <p:sp>
            <p:nvSpPr>
              <p:cNvPr id="68" name="Oval 67">
                <a:extLst>
                  <a:ext uri="{FF2B5EF4-FFF2-40B4-BE49-F238E27FC236}">
                    <a16:creationId xmlns:a16="http://schemas.microsoft.com/office/drawing/2014/main" id="{BBF8FBC4-A029-4B6C-806B-E3E7CB1AE155}"/>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9" name="Straight Connector 68">
                <a:extLst>
                  <a:ext uri="{FF2B5EF4-FFF2-40B4-BE49-F238E27FC236}">
                    <a16:creationId xmlns:a16="http://schemas.microsoft.com/office/drawing/2014/main" id="{E40B15C5-A955-4459-A68B-DFD77DCCC903}"/>
                  </a:ext>
                </a:extLst>
              </p:cNvPr>
              <p:cNvCxnSpPr>
                <a:cxnSpLocks/>
                <a:stCxn id="68"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50" name="Group 49">
              <a:extLst>
                <a:ext uri="{FF2B5EF4-FFF2-40B4-BE49-F238E27FC236}">
                  <a16:creationId xmlns:a16="http://schemas.microsoft.com/office/drawing/2014/main" id="{DE9703BC-76EC-4421-89B6-FD5211949850}"/>
                </a:ext>
              </a:extLst>
            </p:cNvPr>
            <p:cNvGrpSpPr/>
            <p:nvPr/>
          </p:nvGrpSpPr>
          <p:grpSpPr>
            <a:xfrm rot="5400000" flipH="1">
              <a:off x="4703670" y="2752975"/>
              <a:ext cx="108000" cy="430530"/>
              <a:chOff x="4196940" y="2232660"/>
              <a:chExt cx="108000" cy="430530"/>
            </a:xfrm>
          </p:grpSpPr>
          <p:sp>
            <p:nvSpPr>
              <p:cNvPr id="66" name="Oval 65">
                <a:extLst>
                  <a:ext uri="{FF2B5EF4-FFF2-40B4-BE49-F238E27FC236}">
                    <a16:creationId xmlns:a16="http://schemas.microsoft.com/office/drawing/2014/main" id="{C75EB0DD-E3CA-478B-8B5D-B217778E8CD5}"/>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7" name="Straight Connector 66">
                <a:extLst>
                  <a:ext uri="{FF2B5EF4-FFF2-40B4-BE49-F238E27FC236}">
                    <a16:creationId xmlns:a16="http://schemas.microsoft.com/office/drawing/2014/main" id="{F3CDF2E6-F0A5-43F5-8024-33CDECCB8466}"/>
                  </a:ext>
                </a:extLst>
              </p:cNvPr>
              <p:cNvCxnSpPr>
                <a:cxnSpLocks/>
                <a:stCxn id="66"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51" name="Group 50">
              <a:extLst>
                <a:ext uri="{FF2B5EF4-FFF2-40B4-BE49-F238E27FC236}">
                  <a16:creationId xmlns:a16="http://schemas.microsoft.com/office/drawing/2014/main" id="{47F6D65C-58CF-4FBB-9BA2-911320F5D281}"/>
                </a:ext>
              </a:extLst>
            </p:cNvPr>
            <p:cNvGrpSpPr/>
            <p:nvPr/>
          </p:nvGrpSpPr>
          <p:grpSpPr>
            <a:xfrm flipV="1">
              <a:off x="4196940" y="3292975"/>
              <a:ext cx="108000" cy="430530"/>
              <a:chOff x="4196940" y="2232660"/>
              <a:chExt cx="108000" cy="430530"/>
            </a:xfrm>
          </p:grpSpPr>
          <p:sp>
            <p:nvSpPr>
              <p:cNvPr id="64" name="Oval 63">
                <a:extLst>
                  <a:ext uri="{FF2B5EF4-FFF2-40B4-BE49-F238E27FC236}">
                    <a16:creationId xmlns:a16="http://schemas.microsoft.com/office/drawing/2014/main" id="{D69431AE-5BFB-4B59-A9C8-29CF98BB2ABD}"/>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5" name="Straight Connector 64">
                <a:extLst>
                  <a:ext uri="{FF2B5EF4-FFF2-40B4-BE49-F238E27FC236}">
                    <a16:creationId xmlns:a16="http://schemas.microsoft.com/office/drawing/2014/main" id="{0F6F6313-7BB3-48BE-9D7A-F0C6EECAEC77}"/>
                  </a:ext>
                </a:extLst>
              </p:cNvPr>
              <p:cNvCxnSpPr>
                <a:cxnSpLocks/>
                <a:stCxn id="64"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52" name="Group 51">
              <a:extLst>
                <a:ext uri="{FF2B5EF4-FFF2-40B4-BE49-F238E27FC236}">
                  <a16:creationId xmlns:a16="http://schemas.microsoft.com/office/drawing/2014/main" id="{E2F17C22-79C4-4E79-9FA4-CFBB970B373D}"/>
                </a:ext>
              </a:extLst>
            </p:cNvPr>
            <p:cNvGrpSpPr/>
            <p:nvPr/>
          </p:nvGrpSpPr>
          <p:grpSpPr>
            <a:xfrm rot="2846889" flipH="1">
              <a:off x="4610065" y="2398331"/>
              <a:ext cx="108000" cy="430530"/>
              <a:chOff x="4196940" y="2232660"/>
              <a:chExt cx="108000" cy="430530"/>
            </a:xfrm>
          </p:grpSpPr>
          <p:sp>
            <p:nvSpPr>
              <p:cNvPr id="62" name="Oval 61">
                <a:extLst>
                  <a:ext uri="{FF2B5EF4-FFF2-40B4-BE49-F238E27FC236}">
                    <a16:creationId xmlns:a16="http://schemas.microsoft.com/office/drawing/2014/main" id="{6417A545-BC78-4148-9BE4-90AAD5F8C2B1}"/>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3" name="Straight Connector 62">
                <a:extLst>
                  <a:ext uri="{FF2B5EF4-FFF2-40B4-BE49-F238E27FC236}">
                    <a16:creationId xmlns:a16="http://schemas.microsoft.com/office/drawing/2014/main" id="{57675C43-7348-469C-AF18-FF4106C304B7}"/>
                  </a:ext>
                </a:extLst>
              </p:cNvPr>
              <p:cNvCxnSpPr>
                <a:cxnSpLocks/>
                <a:stCxn id="62"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53" name="Group 52">
              <a:extLst>
                <a:ext uri="{FF2B5EF4-FFF2-40B4-BE49-F238E27FC236}">
                  <a16:creationId xmlns:a16="http://schemas.microsoft.com/office/drawing/2014/main" id="{E4B35BCC-70CB-48D4-98F8-9EE21D1AC4CF}"/>
                </a:ext>
              </a:extLst>
            </p:cNvPr>
            <p:cNvGrpSpPr/>
            <p:nvPr/>
          </p:nvGrpSpPr>
          <p:grpSpPr>
            <a:xfrm rot="18753111">
              <a:off x="3783814" y="2385120"/>
              <a:ext cx="108000" cy="430530"/>
              <a:chOff x="4196940" y="2232660"/>
              <a:chExt cx="108000" cy="430530"/>
            </a:xfrm>
          </p:grpSpPr>
          <p:sp>
            <p:nvSpPr>
              <p:cNvPr id="60" name="Oval 59">
                <a:extLst>
                  <a:ext uri="{FF2B5EF4-FFF2-40B4-BE49-F238E27FC236}">
                    <a16:creationId xmlns:a16="http://schemas.microsoft.com/office/drawing/2014/main" id="{11292C54-EB45-4778-B820-E64CB7BE8843}"/>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1" name="Straight Connector 60">
                <a:extLst>
                  <a:ext uri="{FF2B5EF4-FFF2-40B4-BE49-F238E27FC236}">
                    <a16:creationId xmlns:a16="http://schemas.microsoft.com/office/drawing/2014/main" id="{4A68DC90-55EF-45B7-8276-F969CE707C87}"/>
                  </a:ext>
                </a:extLst>
              </p:cNvPr>
              <p:cNvCxnSpPr>
                <a:cxnSpLocks/>
                <a:stCxn id="60"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54" name="Group 53">
              <a:extLst>
                <a:ext uri="{FF2B5EF4-FFF2-40B4-BE49-F238E27FC236}">
                  <a16:creationId xmlns:a16="http://schemas.microsoft.com/office/drawing/2014/main" id="{28B904F1-7DC3-420F-9C1A-9E071E7BE7DE}"/>
                </a:ext>
              </a:extLst>
            </p:cNvPr>
            <p:cNvGrpSpPr/>
            <p:nvPr/>
          </p:nvGrpSpPr>
          <p:grpSpPr>
            <a:xfrm rot="18753111" flipH="1" flipV="1">
              <a:off x="4610064" y="3096103"/>
              <a:ext cx="108000" cy="430530"/>
              <a:chOff x="4196940" y="2232660"/>
              <a:chExt cx="108000" cy="430530"/>
            </a:xfrm>
          </p:grpSpPr>
          <p:sp>
            <p:nvSpPr>
              <p:cNvPr id="58" name="Oval 57">
                <a:extLst>
                  <a:ext uri="{FF2B5EF4-FFF2-40B4-BE49-F238E27FC236}">
                    <a16:creationId xmlns:a16="http://schemas.microsoft.com/office/drawing/2014/main" id="{2C062A63-DCE0-40EA-BAB9-A644323552DA}"/>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9" name="Straight Connector 58">
                <a:extLst>
                  <a:ext uri="{FF2B5EF4-FFF2-40B4-BE49-F238E27FC236}">
                    <a16:creationId xmlns:a16="http://schemas.microsoft.com/office/drawing/2014/main" id="{DEBDC66B-CA13-4995-A037-32058E960926}"/>
                  </a:ext>
                </a:extLst>
              </p:cNvPr>
              <p:cNvCxnSpPr>
                <a:cxnSpLocks/>
                <a:stCxn id="58"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55" name="Group 54">
              <a:extLst>
                <a:ext uri="{FF2B5EF4-FFF2-40B4-BE49-F238E27FC236}">
                  <a16:creationId xmlns:a16="http://schemas.microsoft.com/office/drawing/2014/main" id="{2F0BC4EB-6AC0-47EA-8BE0-60C23B328157}"/>
                </a:ext>
              </a:extLst>
            </p:cNvPr>
            <p:cNvGrpSpPr/>
            <p:nvPr/>
          </p:nvGrpSpPr>
          <p:grpSpPr>
            <a:xfrm rot="2846889" flipV="1">
              <a:off x="3783813" y="3082892"/>
              <a:ext cx="108000" cy="430530"/>
              <a:chOff x="4196940" y="2232660"/>
              <a:chExt cx="108000" cy="430530"/>
            </a:xfrm>
          </p:grpSpPr>
          <p:sp>
            <p:nvSpPr>
              <p:cNvPr id="56" name="Oval 55">
                <a:extLst>
                  <a:ext uri="{FF2B5EF4-FFF2-40B4-BE49-F238E27FC236}">
                    <a16:creationId xmlns:a16="http://schemas.microsoft.com/office/drawing/2014/main" id="{383DF0C9-6F75-4DD0-BAFA-D31256A2BB49}"/>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7" name="Straight Connector 56">
                <a:extLst>
                  <a:ext uri="{FF2B5EF4-FFF2-40B4-BE49-F238E27FC236}">
                    <a16:creationId xmlns:a16="http://schemas.microsoft.com/office/drawing/2014/main" id="{F997C1E9-B15B-407B-A57E-6E8693EA2E23}"/>
                  </a:ext>
                </a:extLst>
              </p:cNvPr>
              <p:cNvCxnSpPr>
                <a:cxnSpLocks/>
                <a:stCxn id="56"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sp>
        <p:nvSpPr>
          <p:cNvPr id="72" name="TextBox 71">
            <a:extLst>
              <a:ext uri="{FF2B5EF4-FFF2-40B4-BE49-F238E27FC236}">
                <a16:creationId xmlns:a16="http://schemas.microsoft.com/office/drawing/2014/main" id="{44A17EDF-E462-4920-B77C-DB3695E66571}"/>
              </a:ext>
            </a:extLst>
          </p:cNvPr>
          <p:cNvSpPr txBox="1"/>
          <p:nvPr/>
        </p:nvSpPr>
        <p:spPr>
          <a:xfrm>
            <a:off x="5943922" y="3062835"/>
            <a:ext cx="1725152" cy="369332"/>
          </a:xfrm>
          <a:prstGeom prst="rect">
            <a:avLst/>
          </a:prstGeom>
          <a:noFill/>
        </p:spPr>
        <p:txBody>
          <a:bodyPr wrap="none" rtlCol="0">
            <a:spAutoFit/>
          </a:bodyPr>
          <a:lstStyle/>
          <a:p>
            <a:r>
              <a:rPr lang="en-GB" dirty="0"/>
              <a:t>Inactivated virus</a:t>
            </a:r>
          </a:p>
        </p:txBody>
      </p:sp>
      <p:sp>
        <p:nvSpPr>
          <p:cNvPr id="2" name="Oval 1">
            <a:extLst>
              <a:ext uri="{FF2B5EF4-FFF2-40B4-BE49-F238E27FC236}">
                <a16:creationId xmlns:a16="http://schemas.microsoft.com/office/drawing/2014/main" id="{3984D972-3F40-42F9-854A-9C7FF2093F79}"/>
              </a:ext>
            </a:extLst>
          </p:cNvPr>
          <p:cNvSpPr/>
          <p:nvPr/>
        </p:nvSpPr>
        <p:spPr>
          <a:xfrm>
            <a:off x="6651996" y="2441543"/>
            <a:ext cx="324838" cy="4572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6" name="Straight Arrow Connector 75">
            <a:extLst>
              <a:ext uri="{FF2B5EF4-FFF2-40B4-BE49-F238E27FC236}">
                <a16:creationId xmlns:a16="http://schemas.microsoft.com/office/drawing/2014/main" id="{62A746F1-6DEF-4EC9-959D-255FE1930F42}"/>
              </a:ext>
            </a:extLst>
          </p:cNvPr>
          <p:cNvCxnSpPr>
            <a:cxnSpLocks/>
          </p:cNvCxnSpPr>
          <p:nvPr/>
        </p:nvCxnSpPr>
        <p:spPr>
          <a:xfrm>
            <a:off x="3058160" y="2242695"/>
            <a:ext cx="2804160" cy="0"/>
          </a:xfrm>
          <a:prstGeom prst="straightConnector1">
            <a:avLst/>
          </a:prstGeom>
          <a:ln w="254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2DEE5F5C-6D6D-449F-A10B-053217BDD827}"/>
              </a:ext>
            </a:extLst>
          </p:cNvPr>
          <p:cNvGrpSpPr/>
          <p:nvPr/>
        </p:nvGrpSpPr>
        <p:grpSpPr>
          <a:xfrm>
            <a:off x="6555154" y="1968728"/>
            <a:ext cx="144000" cy="144000"/>
            <a:chOff x="6534381" y="3101697"/>
            <a:chExt cx="144000" cy="144000"/>
          </a:xfrm>
        </p:grpSpPr>
        <p:cxnSp>
          <p:nvCxnSpPr>
            <p:cNvPr id="46" name="Straight Connector 45">
              <a:extLst>
                <a:ext uri="{FF2B5EF4-FFF2-40B4-BE49-F238E27FC236}">
                  <a16:creationId xmlns:a16="http://schemas.microsoft.com/office/drawing/2014/main" id="{CD450F38-7AA3-4F36-86B2-0406A6344CFC}"/>
                </a:ext>
              </a:extLst>
            </p:cNvPr>
            <p:cNvCxnSpPr>
              <a:cxnSpLocks/>
            </p:cNvCxnSpPr>
            <p:nvPr/>
          </p:nvCxnSpPr>
          <p:spPr>
            <a:xfrm flipH="1">
              <a:off x="6534381" y="3101697"/>
              <a:ext cx="144000" cy="144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2C528B2A-373B-4096-97E3-6CEA65D78B34}"/>
                </a:ext>
              </a:extLst>
            </p:cNvPr>
            <p:cNvCxnSpPr>
              <a:cxnSpLocks/>
            </p:cNvCxnSpPr>
            <p:nvPr/>
          </p:nvCxnSpPr>
          <p:spPr>
            <a:xfrm>
              <a:off x="6534381" y="3101697"/>
              <a:ext cx="144000" cy="144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80" name="Group 79">
            <a:extLst>
              <a:ext uri="{FF2B5EF4-FFF2-40B4-BE49-F238E27FC236}">
                <a16:creationId xmlns:a16="http://schemas.microsoft.com/office/drawing/2014/main" id="{CC801F1F-66ED-4917-9742-4F02A256CC6E}"/>
              </a:ext>
            </a:extLst>
          </p:cNvPr>
          <p:cNvGrpSpPr/>
          <p:nvPr/>
        </p:nvGrpSpPr>
        <p:grpSpPr>
          <a:xfrm>
            <a:off x="6924962" y="1968728"/>
            <a:ext cx="144000" cy="144000"/>
            <a:chOff x="6534381" y="3101697"/>
            <a:chExt cx="144000" cy="144000"/>
          </a:xfrm>
        </p:grpSpPr>
        <p:cxnSp>
          <p:nvCxnSpPr>
            <p:cNvPr id="81" name="Straight Connector 80">
              <a:extLst>
                <a:ext uri="{FF2B5EF4-FFF2-40B4-BE49-F238E27FC236}">
                  <a16:creationId xmlns:a16="http://schemas.microsoft.com/office/drawing/2014/main" id="{54FA3393-8AAA-46C8-8CD0-21CFB737E2EA}"/>
                </a:ext>
              </a:extLst>
            </p:cNvPr>
            <p:cNvCxnSpPr>
              <a:cxnSpLocks/>
            </p:cNvCxnSpPr>
            <p:nvPr/>
          </p:nvCxnSpPr>
          <p:spPr>
            <a:xfrm flipH="1">
              <a:off x="6534381" y="3101697"/>
              <a:ext cx="144000" cy="144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48CEAA74-F238-4757-A84C-55DE033BBF70}"/>
                </a:ext>
              </a:extLst>
            </p:cNvPr>
            <p:cNvCxnSpPr>
              <a:cxnSpLocks/>
            </p:cNvCxnSpPr>
            <p:nvPr/>
          </p:nvCxnSpPr>
          <p:spPr>
            <a:xfrm>
              <a:off x="6534381" y="3101697"/>
              <a:ext cx="144000" cy="144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83" name="TextBox 82">
            <a:extLst>
              <a:ext uri="{FF2B5EF4-FFF2-40B4-BE49-F238E27FC236}">
                <a16:creationId xmlns:a16="http://schemas.microsoft.com/office/drawing/2014/main" id="{746ECBFD-05DF-4C9B-A64F-EA480EDA6409}"/>
              </a:ext>
            </a:extLst>
          </p:cNvPr>
          <p:cNvSpPr txBox="1"/>
          <p:nvPr/>
        </p:nvSpPr>
        <p:spPr>
          <a:xfrm>
            <a:off x="1303599" y="4045406"/>
            <a:ext cx="6536802" cy="1323439"/>
          </a:xfrm>
          <a:prstGeom prst="rect">
            <a:avLst/>
          </a:prstGeom>
          <a:noFill/>
        </p:spPr>
        <p:txBody>
          <a:bodyPr wrap="square">
            <a:spAutoFit/>
          </a:bodyPr>
          <a:lstStyle/>
          <a:p>
            <a:pPr marL="285750" indent="-285750">
              <a:buFont typeface="Arial" panose="020B0604020202020204" pitchFamily="34" charset="0"/>
              <a:buChar char="•"/>
            </a:pPr>
            <a:r>
              <a:rPr lang="en-GB" sz="2000" dirty="0"/>
              <a:t>Hepatitis A</a:t>
            </a:r>
          </a:p>
          <a:p>
            <a:pPr marL="285750" indent="-285750">
              <a:buFont typeface="Arial" panose="020B0604020202020204" pitchFamily="34" charset="0"/>
              <a:buChar char="•"/>
            </a:pPr>
            <a:r>
              <a:rPr lang="en-GB" sz="2000" dirty="0"/>
              <a:t>Flu (shot only)</a:t>
            </a:r>
          </a:p>
          <a:p>
            <a:pPr marL="285750" indent="-285750">
              <a:buFont typeface="Arial" panose="020B0604020202020204" pitchFamily="34" charset="0"/>
              <a:buChar char="•"/>
            </a:pPr>
            <a:r>
              <a:rPr lang="en-GB" sz="2000" dirty="0"/>
              <a:t>Polio (shot only)</a:t>
            </a:r>
          </a:p>
          <a:p>
            <a:pPr marL="285750" indent="-285750">
              <a:buFont typeface="Arial" panose="020B0604020202020204" pitchFamily="34" charset="0"/>
              <a:buChar char="•"/>
            </a:pPr>
            <a:r>
              <a:rPr lang="en-GB" sz="2000" dirty="0"/>
              <a:t>Rabies</a:t>
            </a:r>
          </a:p>
        </p:txBody>
      </p:sp>
    </p:spTree>
    <p:extLst>
      <p:ext uri="{BB962C8B-B14F-4D97-AF65-F5344CB8AC3E}">
        <p14:creationId xmlns:p14="http://schemas.microsoft.com/office/powerpoint/2010/main" val="34810646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8" name="Picture 8" descr="New MMR immunization requirements before school starts | Issaquah Reporter">
            <a:extLst>
              <a:ext uri="{FF2B5EF4-FFF2-40B4-BE49-F238E27FC236}">
                <a16:creationId xmlns:a16="http://schemas.microsoft.com/office/drawing/2014/main" id="{81F32643-8714-48DD-8277-D0A26585663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111"/>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56035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8" name="Picture 8" descr="New MMR immunization requirements before school starts | Issaquah Reporter">
            <a:extLst>
              <a:ext uri="{FF2B5EF4-FFF2-40B4-BE49-F238E27FC236}">
                <a16:creationId xmlns:a16="http://schemas.microsoft.com/office/drawing/2014/main" id="{81F32643-8714-48DD-8277-D0A26585663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111"/>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119" name="Group 118">
            <a:extLst>
              <a:ext uri="{FF2B5EF4-FFF2-40B4-BE49-F238E27FC236}">
                <a16:creationId xmlns:a16="http://schemas.microsoft.com/office/drawing/2014/main" id="{BDE6483D-B306-47CA-8F1A-FFAA85B0F285}"/>
              </a:ext>
            </a:extLst>
          </p:cNvPr>
          <p:cNvGrpSpPr/>
          <p:nvPr/>
        </p:nvGrpSpPr>
        <p:grpSpPr>
          <a:xfrm>
            <a:off x="7276726" y="1172071"/>
            <a:ext cx="478011" cy="488631"/>
            <a:chOff x="5628149" y="2188271"/>
            <a:chExt cx="1432560" cy="1490845"/>
          </a:xfrm>
        </p:grpSpPr>
        <p:grpSp>
          <p:nvGrpSpPr>
            <p:cNvPr id="75" name="Group 74">
              <a:extLst>
                <a:ext uri="{FF2B5EF4-FFF2-40B4-BE49-F238E27FC236}">
                  <a16:creationId xmlns:a16="http://schemas.microsoft.com/office/drawing/2014/main" id="{8798CA59-00C1-4600-932C-A781360561DC}"/>
                </a:ext>
              </a:extLst>
            </p:cNvPr>
            <p:cNvGrpSpPr/>
            <p:nvPr/>
          </p:nvGrpSpPr>
          <p:grpSpPr>
            <a:xfrm>
              <a:off x="5628149" y="2188271"/>
              <a:ext cx="1432560" cy="1490845"/>
              <a:chOff x="3540375" y="2232660"/>
              <a:chExt cx="1432560" cy="1490845"/>
            </a:xfrm>
          </p:grpSpPr>
          <p:sp>
            <p:nvSpPr>
              <p:cNvPr id="76" name="Oval 75">
                <a:extLst>
                  <a:ext uri="{FF2B5EF4-FFF2-40B4-BE49-F238E27FC236}">
                    <a16:creationId xmlns:a16="http://schemas.microsoft.com/office/drawing/2014/main" id="{36C5C027-2F59-4908-A111-40320B0A91AB}"/>
                  </a:ext>
                </a:extLst>
              </p:cNvPr>
              <p:cNvSpPr/>
              <p:nvPr/>
            </p:nvSpPr>
            <p:spPr>
              <a:xfrm>
                <a:off x="3710940" y="2428240"/>
                <a:ext cx="1080000" cy="1080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77" name="Group 76">
                <a:extLst>
                  <a:ext uri="{FF2B5EF4-FFF2-40B4-BE49-F238E27FC236}">
                    <a16:creationId xmlns:a16="http://schemas.microsoft.com/office/drawing/2014/main" id="{B89D92AE-A645-44C0-8393-8D85FB78A908}"/>
                  </a:ext>
                </a:extLst>
              </p:cNvPr>
              <p:cNvGrpSpPr/>
              <p:nvPr/>
            </p:nvGrpSpPr>
            <p:grpSpPr>
              <a:xfrm>
                <a:off x="4196940" y="2232660"/>
                <a:ext cx="108000" cy="430530"/>
                <a:chOff x="4196940" y="2232660"/>
                <a:chExt cx="108000" cy="430530"/>
              </a:xfrm>
            </p:grpSpPr>
            <p:sp>
              <p:nvSpPr>
                <p:cNvPr id="99" name="Oval 98">
                  <a:extLst>
                    <a:ext uri="{FF2B5EF4-FFF2-40B4-BE49-F238E27FC236}">
                      <a16:creationId xmlns:a16="http://schemas.microsoft.com/office/drawing/2014/main" id="{6E921E9C-7641-4DF8-935D-F5E49AB0C510}"/>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0" name="Straight Connector 99">
                  <a:extLst>
                    <a:ext uri="{FF2B5EF4-FFF2-40B4-BE49-F238E27FC236}">
                      <a16:creationId xmlns:a16="http://schemas.microsoft.com/office/drawing/2014/main" id="{9EBFD099-4BFF-4D4E-AAAF-720CB7CFAEAF}"/>
                    </a:ext>
                  </a:extLst>
                </p:cNvPr>
                <p:cNvCxnSpPr>
                  <a:cxnSpLocks/>
                  <a:stCxn id="99"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78" name="Group 77">
                <a:extLst>
                  <a:ext uri="{FF2B5EF4-FFF2-40B4-BE49-F238E27FC236}">
                    <a16:creationId xmlns:a16="http://schemas.microsoft.com/office/drawing/2014/main" id="{D36723CF-E882-4DC5-B9BC-9B91E9B719ED}"/>
                  </a:ext>
                </a:extLst>
              </p:cNvPr>
              <p:cNvGrpSpPr/>
              <p:nvPr/>
            </p:nvGrpSpPr>
            <p:grpSpPr>
              <a:xfrm rot="16200000">
                <a:off x="3701640" y="2752975"/>
                <a:ext cx="108000" cy="430530"/>
                <a:chOff x="4196940" y="2232660"/>
                <a:chExt cx="108000" cy="430530"/>
              </a:xfrm>
            </p:grpSpPr>
            <p:sp>
              <p:nvSpPr>
                <p:cNvPr id="97" name="Oval 96">
                  <a:extLst>
                    <a:ext uri="{FF2B5EF4-FFF2-40B4-BE49-F238E27FC236}">
                      <a16:creationId xmlns:a16="http://schemas.microsoft.com/office/drawing/2014/main" id="{5A35EDCD-6BA2-4630-A656-FDD7963BF960}"/>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8" name="Straight Connector 97">
                  <a:extLst>
                    <a:ext uri="{FF2B5EF4-FFF2-40B4-BE49-F238E27FC236}">
                      <a16:creationId xmlns:a16="http://schemas.microsoft.com/office/drawing/2014/main" id="{810CB9EB-BB6A-4531-B4BA-A6308EB20BBF}"/>
                    </a:ext>
                  </a:extLst>
                </p:cNvPr>
                <p:cNvCxnSpPr>
                  <a:cxnSpLocks/>
                  <a:stCxn id="97"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79" name="Group 78">
                <a:extLst>
                  <a:ext uri="{FF2B5EF4-FFF2-40B4-BE49-F238E27FC236}">
                    <a16:creationId xmlns:a16="http://schemas.microsoft.com/office/drawing/2014/main" id="{E4892B80-2661-4C33-B18B-9493CCFD0E6F}"/>
                  </a:ext>
                </a:extLst>
              </p:cNvPr>
              <p:cNvGrpSpPr/>
              <p:nvPr/>
            </p:nvGrpSpPr>
            <p:grpSpPr>
              <a:xfrm rot="5400000" flipH="1">
                <a:off x="4703670" y="2752975"/>
                <a:ext cx="108000" cy="430530"/>
                <a:chOff x="4196940" y="2232660"/>
                <a:chExt cx="108000" cy="430530"/>
              </a:xfrm>
            </p:grpSpPr>
            <p:sp>
              <p:nvSpPr>
                <p:cNvPr id="95" name="Oval 94">
                  <a:extLst>
                    <a:ext uri="{FF2B5EF4-FFF2-40B4-BE49-F238E27FC236}">
                      <a16:creationId xmlns:a16="http://schemas.microsoft.com/office/drawing/2014/main" id="{DCF9DF61-B044-4A83-93BA-450CA226B231}"/>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6" name="Straight Connector 95">
                  <a:extLst>
                    <a:ext uri="{FF2B5EF4-FFF2-40B4-BE49-F238E27FC236}">
                      <a16:creationId xmlns:a16="http://schemas.microsoft.com/office/drawing/2014/main" id="{01AA72B4-274D-4A58-9EC1-5CCC7D8EE2E5}"/>
                    </a:ext>
                  </a:extLst>
                </p:cNvPr>
                <p:cNvCxnSpPr>
                  <a:cxnSpLocks/>
                  <a:stCxn id="95"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80" name="Group 79">
                <a:extLst>
                  <a:ext uri="{FF2B5EF4-FFF2-40B4-BE49-F238E27FC236}">
                    <a16:creationId xmlns:a16="http://schemas.microsoft.com/office/drawing/2014/main" id="{21FB47A2-BD59-4B4B-AF15-82B35A9E3365}"/>
                  </a:ext>
                </a:extLst>
              </p:cNvPr>
              <p:cNvGrpSpPr/>
              <p:nvPr/>
            </p:nvGrpSpPr>
            <p:grpSpPr>
              <a:xfrm flipV="1">
                <a:off x="4196940" y="3292975"/>
                <a:ext cx="108000" cy="430530"/>
                <a:chOff x="4196940" y="2232660"/>
                <a:chExt cx="108000" cy="430530"/>
              </a:xfrm>
            </p:grpSpPr>
            <p:sp>
              <p:nvSpPr>
                <p:cNvPr id="93" name="Oval 92">
                  <a:extLst>
                    <a:ext uri="{FF2B5EF4-FFF2-40B4-BE49-F238E27FC236}">
                      <a16:creationId xmlns:a16="http://schemas.microsoft.com/office/drawing/2014/main" id="{8457C9CE-A4FC-4BAB-A5C4-4D50CCB3EC50}"/>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4" name="Straight Connector 93">
                  <a:extLst>
                    <a:ext uri="{FF2B5EF4-FFF2-40B4-BE49-F238E27FC236}">
                      <a16:creationId xmlns:a16="http://schemas.microsoft.com/office/drawing/2014/main" id="{0893DD09-ECBF-45D1-AC93-88E225BA7876}"/>
                    </a:ext>
                  </a:extLst>
                </p:cNvPr>
                <p:cNvCxnSpPr>
                  <a:cxnSpLocks/>
                  <a:stCxn id="93"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81" name="Group 80">
                <a:extLst>
                  <a:ext uri="{FF2B5EF4-FFF2-40B4-BE49-F238E27FC236}">
                    <a16:creationId xmlns:a16="http://schemas.microsoft.com/office/drawing/2014/main" id="{45666F13-151D-489F-9EBA-B7E91F771A5F}"/>
                  </a:ext>
                </a:extLst>
              </p:cNvPr>
              <p:cNvGrpSpPr/>
              <p:nvPr/>
            </p:nvGrpSpPr>
            <p:grpSpPr>
              <a:xfrm rot="2846889" flipH="1">
                <a:off x="4610065" y="2398331"/>
                <a:ext cx="108000" cy="430530"/>
                <a:chOff x="4196940" y="2232660"/>
                <a:chExt cx="108000" cy="430530"/>
              </a:xfrm>
            </p:grpSpPr>
            <p:sp>
              <p:nvSpPr>
                <p:cNvPr id="91" name="Oval 90">
                  <a:extLst>
                    <a:ext uri="{FF2B5EF4-FFF2-40B4-BE49-F238E27FC236}">
                      <a16:creationId xmlns:a16="http://schemas.microsoft.com/office/drawing/2014/main" id="{A02F86E4-0121-4018-81A4-DC9015277BC0}"/>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2" name="Straight Connector 91">
                  <a:extLst>
                    <a:ext uri="{FF2B5EF4-FFF2-40B4-BE49-F238E27FC236}">
                      <a16:creationId xmlns:a16="http://schemas.microsoft.com/office/drawing/2014/main" id="{9B67D67E-7EF2-43A0-9A4E-F3B1B44A1CB1}"/>
                    </a:ext>
                  </a:extLst>
                </p:cNvPr>
                <p:cNvCxnSpPr>
                  <a:cxnSpLocks/>
                  <a:stCxn id="91"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82" name="Group 81">
                <a:extLst>
                  <a:ext uri="{FF2B5EF4-FFF2-40B4-BE49-F238E27FC236}">
                    <a16:creationId xmlns:a16="http://schemas.microsoft.com/office/drawing/2014/main" id="{9618479A-AA84-49CE-A674-8A65C4AA5860}"/>
                  </a:ext>
                </a:extLst>
              </p:cNvPr>
              <p:cNvGrpSpPr/>
              <p:nvPr/>
            </p:nvGrpSpPr>
            <p:grpSpPr>
              <a:xfrm rot="18753111">
                <a:off x="3783814" y="2385120"/>
                <a:ext cx="108000" cy="430530"/>
                <a:chOff x="4196940" y="2232660"/>
                <a:chExt cx="108000" cy="430530"/>
              </a:xfrm>
            </p:grpSpPr>
            <p:sp>
              <p:nvSpPr>
                <p:cNvPr id="89" name="Oval 88">
                  <a:extLst>
                    <a:ext uri="{FF2B5EF4-FFF2-40B4-BE49-F238E27FC236}">
                      <a16:creationId xmlns:a16="http://schemas.microsoft.com/office/drawing/2014/main" id="{8D2B13B7-BAD9-427C-8D1C-54BC6D9AA176}"/>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0" name="Straight Connector 89">
                  <a:extLst>
                    <a:ext uri="{FF2B5EF4-FFF2-40B4-BE49-F238E27FC236}">
                      <a16:creationId xmlns:a16="http://schemas.microsoft.com/office/drawing/2014/main" id="{6C70233C-5F1E-4FF4-8AB5-0FC6377CDD53}"/>
                    </a:ext>
                  </a:extLst>
                </p:cNvPr>
                <p:cNvCxnSpPr>
                  <a:cxnSpLocks/>
                  <a:stCxn id="89"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83" name="Group 82">
                <a:extLst>
                  <a:ext uri="{FF2B5EF4-FFF2-40B4-BE49-F238E27FC236}">
                    <a16:creationId xmlns:a16="http://schemas.microsoft.com/office/drawing/2014/main" id="{972F56FD-00D5-4CB0-8E60-F1402E99919E}"/>
                  </a:ext>
                </a:extLst>
              </p:cNvPr>
              <p:cNvGrpSpPr/>
              <p:nvPr/>
            </p:nvGrpSpPr>
            <p:grpSpPr>
              <a:xfrm rot="18753111" flipH="1" flipV="1">
                <a:off x="4610064" y="3096103"/>
                <a:ext cx="108000" cy="430530"/>
                <a:chOff x="4196940" y="2232660"/>
                <a:chExt cx="108000" cy="430530"/>
              </a:xfrm>
            </p:grpSpPr>
            <p:sp>
              <p:nvSpPr>
                <p:cNvPr id="87" name="Oval 86">
                  <a:extLst>
                    <a:ext uri="{FF2B5EF4-FFF2-40B4-BE49-F238E27FC236}">
                      <a16:creationId xmlns:a16="http://schemas.microsoft.com/office/drawing/2014/main" id="{FAEA056C-2ADE-469C-81D7-D1C20533E0B6}"/>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8" name="Straight Connector 87">
                  <a:extLst>
                    <a:ext uri="{FF2B5EF4-FFF2-40B4-BE49-F238E27FC236}">
                      <a16:creationId xmlns:a16="http://schemas.microsoft.com/office/drawing/2014/main" id="{21EA7D5E-16CE-447C-BD54-528D79D8F472}"/>
                    </a:ext>
                  </a:extLst>
                </p:cNvPr>
                <p:cNvCxnSpPr>
                  <a:cxnSpLocks/>
                  <a:stCxn id="87"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84" name="Group 83">
                <a:extLst>
                  <a:ext uri="{FF2B5EF4-FFF2-40B4-BE49-F238E27FC236}">
                    <a16:creationId xmlns:a16="http://schemas.microsoft.com/office/drawing/2014/main" id="{E4DFFC93-8207-490B-93DC-B75F74032944}"/>
                  </a:ext>
                </a:extLst>
              </p:cNvPr>
              <p:cNvGrpSpPr/>
              <p:nvPr/>
            </p:nvGrpSpPr>
            <p:grpSpPr>
              <a:xfrm rot="2846889" flipV="1">
                <a:off x="3783813" y="3082892"/>
                <a:ext cx="108000" cy="430530"/>
                <a:chOff x="4196940" y="2232660"/>
                <a:chExt cx="108000" cy="430530"/>
              </a:xfrm>
            </p:grpSpPr>
            <p:sp>
              <p:nvSpPr>
                <p:cNvPr id="85" name="Oval 84">
                  <a:extLst>
                    <a:ext uri="{FF2B5EF4-FFF2-40B4-BE49-F238E27FC236}">
                      <a16:creationId xmlns:a16="http://schemas.microsoft.com/office/drawing/2014/main" id="{E14F78EB-5E1C-4B52-A561-4AB8D73FD2EA}"/>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6" name="Straight Connector 85">
                  <a:extLst>
                    <a:ext uri="{FF2B5EF4-FFF2-40B4-BE49-F238E27FC236}">
                      <a16:creationId xmlns:a16="http://schemas.microsoft.com/office/drawing/2014/main" id="{9B942187-BD62-4C0F-9F2E-D3EE43776F7C}"/>
                    </a:ext>
                  </a:extLst>
                </p:cNvPr>
                <p:cNvCxnSpPr>
                  <a:cxnSpLocks/>
                  <a:stCxn id="85"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sp>
          <p:nvSpPr>
            <p:cNvPr id="103" name="Oval 102">
              <a:extLst>
                <a:ext uri="{FF2B5EF4-FFF2-40B4-BE49-F238E27FC236}">
                  <a16:creationId xmlns:a16="http://schemas.microsoft.com/office/drawing/2014/main" id="{F19BC53A-B58A-4001-B2A1-9CBE2769DC39}"/>
                </a:ext>
              </a:extLst>
            </p:cNvPr>
            <p:cNvSpPr/>
            <p:nvPr/>
          </p:nvSpPr>
          <p:spPr>
            <a:xfrm>
              <a:off x="6265440" y="3054551"/>
              <a:ext cx="144000" cy="14400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6" name="Moon 105">
              <a:extLst>
                <a:ext uri="{FF2B5EF4-FFF2-40B4-BE49-F238E27FC236}">
                  <a16:creationId xmlns:a16="http://schemas.microsoft.com/office/drawing/2014/main" id="{04FE7B8F-B396-4C94-B19A-C9307AFE6452}"/>
                </a:ext>
              </a:extLst>
            </p:cNvPr>
            <p:cNvSpPr/>
            <p:nvPr/>
          </p:nvSpPr>
          <p:spPr>
            <a:xfrm rot="16200000">
              <a:off x="6123640" y="2642467"/>
              <a:ext cx="75312" cy="212553"/>
            </a:xfrm>
            <a:prstGeom prst="moon">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7" name="Moon 106">
              <a:extLst>
                <a:ext uri="{FF2B5EF4-FFF2-40B4-BE49-F238E27FC236}">
                  <a16:creationId xmlns:a16="http://schemas.microsoft.com/office/drawing/2014/main" id="{CEFC1D3B-DEB9-4C8E-B019-A69D50DDEE8F}"/>
                </a:ext>
              </a:extLst>
            </p:cNvPr>
            <p:cNvSpPr/>
            <p:nvPr/>
          </p:nvSpPr>
          <p:spPr>
            <a:xfrm rot="16200000">
              <a:off x="6461335" y="2642467"/>
              <a:ext cx="75312" cy="212553"/>
            </a:xfrm>
            <a:prstGeom prst="moon">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9" name="Straight Connector 108">
              <a:extLst>
                <a:ext uri="{FF2B5EF4-FFF2-40B4-BE49-F238E27FC236}">
                  <a16:creationId xmlns:a16="http://schemas.microsoft.com/office/drawing/2014/main" id="{23A0AFB6-91B0-4248-9052-AB69A4D0E1E9}"/>
                </a:ext>
              </a:extLst>
            </p:cNvPr>
            <p:cNvCxnSpPr>
              <a:cxnSpLocks/>
            </p:cNvCxnSpPr>
            <p:nvPr/>
          </p:nvCxnSpPr>
          <p:spPr>
            <a:xfrm>
              <a:off x="6403060" y="2620618"/>
              <a:ext cx="202208" cy="4539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635045F8-AEF4-49D9-B47A-78E93B01669F}"/>
                </a:ext>
              </a:extLst>
            </p:cNvPr>
            <p:cNvCxnSpPr>
              <a:cxnSpLocks/>
            </p:cNvCxnSpPr>
            <p:nvPr/>
          </p:nvCxnSpPr>
          <p:spPr>
            <a:xfrm flipV="1">
              <a:off x="6055019" y="2620618"/>
              <a:ext cx="202208" cy="4539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46" name="Group 245">
            <a:extLst>
              <a:ext uri="{FF2B5EF4-FFF2-40B4-BE49-F238E27FC236}">
                <a16:creationId xmlns:a16="http://schemas.microsoft.com/office/drawing/2014/main" id="{1492820E-3840-40C2-AF39-5AD2A93FE7D3}"/>
              </a:ext>
            </a:extLst>
          </p:cNvPr>
          <p:cNvGrpSpPr/>
          <p:nvPr/>
        </p:nvGrpSpPr>
        <p:grpSpPr>
          <a:xfrm>
            <a:off x="7751023" y="975544"/>
            <a:ext cx="459239" cy="457201"/>
            <a:chOff x="5628149" y="2188271"/>
            <a:chExt cx="1432560" cy="1490845"/>
          </a:xfrm>
        </p:grpSpPr>
        <p:grpSp>
          <p:nvGrpSpPr>
            <p:cNvPr id="247" name="Group 246">
              <a:extLst>
                <a:ext uri="{FF2B5EF4-FFF2-40B4-BE49-F238E27FC236}">
                  <a16:creationId xmlns:a16="http://schemas.microsoft.com/office/drawing/2014/main" id="{B0ABBDEC-9FDD-4129-817B-9DF66AAA1935}"/>
                </a:ext>
              </a:extLst>
            </p:cNvPr>
            <p:cNvGrpSpPr/>
            <p:nvPr/>
          </p:nvGrpSpPr>
          <p:grpSpPr>
            <a:xfrm>
              <a:off x="5628149" y="2188271"/>
              <a:ext cx="1432560" cy="1490845"/>
              <a:chOff x="3540375" y="2232660"/>
              <a:chExt cx="1432560" cy="1490845"/>
            </a:xfrm>
          </p:grpSpPr>
          <p:sp>
            <p:nvSpPr>
              <p:cNvPr id="253" name="Oval 252">
                <a:extLst>
                  <a:ext uri="{FF2B5EF4-FFF2-40B4-BE49-F238E27FC236}">
                    <a16:creationId xmlns:a16="http://schemas.microsoft.com/office/drawing/2014/main" id="{EB991739-1721-43EC-9180-67D59D7E638B}"/>
                  </a:ext>
                </a:extLst>
              </p:cNvPr>
              <p:cNvSpPr/>
              <p:nvPr/>
            </p:nvSpPr>
            <p:spPr>
              <a:xfrm>
                <a:off x="3710940" y="2428240"/>
                <a:ext cx="1080000" cy="1080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54" name="Group 253">
                <a:extLst>
                  <a:ext uri="{FF2B5EF4-FFF2-40B4-BE49-F238E27FC236}">
                    <a16:creationId xmlns:a16="http://schemas.microsoft.com/office/drawing/2014/main" id="{55BAA11D-C758-4E4E-95EA-0E35124F4EFE}"/>
                  </a:ext>
                </a:extLst>
              </p:cNvPr>
              <p:cNvGrpSpPr/>
              <p:nvPr/>
            </p:nvGrpSpPr>
            <p:grpSpPr>
              <a:xfrm>
                <a:off x="4196940" y="2232660"/>
                <a:ext cx="108000" cy="430530"/>
                <a:chOff x="4196940" y="2232660"/>
                <a:chExt cx="108000" cy="430530"/>
              </a:xfrm>
            </p:grpSpPr>
            <p:sp>
              <p:nvSpPr>
                <p:cNvPr id="276" name="Oval 275">
                  <a:extLst>
                    <a:ext uri="{FF2B5EF4-FFF2-40B4-BE49-F238E27FC236}">
                      <a16:creationId xmlns:a16="http://schemas.microsoft.com/office/drawing/2014/main" id="{DCACA7F1-A471-46EB-BCDB-A0D520728259}"/>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77" name="Straight Connector 276">
                  <a:extLst>
                    <a:ext uri="{FF2B5EF4-FFF2-40B4-BE49-F238E27FC236}">
                      <a16:creationId xmlns:a16="http://schemas.microsoft.com/office/drawing/2014/main" id="{A050CA5E-0ABD-48DC-98CC-C61266436797}"/>
                    </a:ext>
                  </a:extLst>
                </p:cNvPr>
                <p:cNvCxnSpPr>
                  <a:cxnSpLocks/>
                  <a:stCxn id="276"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255" name="Group 254">
                <a:extLst>
                  <a:ext uri="{FF2B5EF4-FFF2-40B4-BE49-F238E27FC236}">
                    <a16:creationId xmlns:a16="http://schemas.microsoft.com/office/drawing/2014/main" id="{62486B17-2652-4765-8E6B-B78A95D514DB}"/>
                  </a:ext>
                </a:extLst>
              </p:cNvPr>
              <p:cNvGrpSpPr/>
              <p:nvPr/>
            </p:nvGrpSpPr>
            <p:grpSpPr>
              <a:xfrm rot="16200000">
                <a:off x="3701640" y="2752975"/>
                <a:ext cx="108000" cy="430530"/>
                <a:chOff x="4196940" y="2232660"/>
                <a:chExt cx="108000" cy="430530"/>
              </a:xfrm>
            </p:grpSpPr>
            <p:sp>
              <p:nvSpPr>
                <p:cNvPr id="274" name="Oval 273">
                  <a:extLst>
                    <a:ext uri="{FF2B5EF4-FFF2-40B4-BE49-F238E27FC236}">
                      <a16:creationId xmlns:a16="http://schemas.microsoft.com/office/drawing/2014/main" id="{987CCEF7-B649-4F02-988F-876FE3F91A7B}"/>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75" name="Straight Connector 274">
                  <a:extLst>
                    <a:ext uri="{FF2B5EF4-FFF2-40B4-BE49-F238E27FC236}">
                      <a16:creationId xmlns:a16="http://schemas.microsoft.com/office/drawing/2014/main" id="{35D9912A-CE24-4847-AB00-93D6E594AC66}"/>
                    </a:ext>
                  </a:extLst>
                </p:cNvPr>
                <p:cNvCxnSpPr>
                  <a:cxnSpLocks/>
                  <a:stCxn id="274"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256" name="Group 255">
                <a:extLst>
                  <a:ext uri="{FF2B5EF4-FFF2-40B4-BE49-F238E27FC236}">
                    <a16:creationId xmlns:a16="http://schemas.microsoft.com/office/drawing/2014/main" id="{B0DDE4AA-91ED-4BA4-B879-469EA308918E}"/>
                  </a:ext>
                </a:extLst>
              </p:cNvPr>
              <p:cNvGrpSpPr/>
              <p:nvPr/>
            </p:nvGrpSpPr>
            <p:grpSpPr>
              <a:xfrm rot="5400000" flipH="1">
                <a:off x="4703670" y="2752975"/>
                <a:ext cx="108000" cy="430530"/>
                <a:chOff x="4196940" y="2232660"/>
                <a:chExt cx="108000" cy="430530"/>
              </a:xfrm>
            </p:grpSpPr>
            <p:sp>
              <p:nvSpPr>
                <p:cNvPr id="272" name="Oval 271">
                  <a:extLst>
                    <a:ext uri="{FF2B5EF4-FFF2-40B4-BE49-F238E27FC236}">
                      <a16:creationId xmlns:a16="http://schemas.microsoft.com/office/drawing/2014/main" id="{77E4AE4A-C64D-4B17-8029-3337B2BD5E17}"/>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73" name="Straight Connector 272">
                  <a:extLst>
                    <a:ext uri="{FF2B5EF4-FFF2-40B4-BE49-F238E27FC236}">
                      <a16:creationId xmlns:a16="http://schemas.microsoft.com/office/drawing/2014/main" id="{A13ACF20-995F-4B58-8C3D-A08440D31C34}"/>
                    </a:ext>
                  </a:extLst>
                </p:cNvPr>
                <p:cNvCxnSpPr>
                  <a:cxnSpLocks/>
                  <a:stCxn id="272"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257" name="Group 256">
                <a:extLst>
                  <a:ext uri="{FF2B5EF4-FFF2-40B4-BE49-F238E27FC236}">
                    <a16:creationId xmlns:a16="http://schemas.microsoft.com/office/drawing/2014/main" id="{F9EC5862-2D0A-4113-8CD9-D6E2BAB7F061}"/>
                  </a:ext>
                </a:extLst>
              </p:cNvPr>
              <p:cNvGrpSpPr/>
              <p:nvPr/>
            </p:nvGrpSpPr>
            <p:grpSpPr>
              <a:xfrm flipV="1">
                <a:off x="4196940" y="3292975"/>
                <a:ext cx="108000" cy="430530"/>
                <a:chOff x="4196940" y="2232660"/>
                <a:chExt cx="108000" cy="430530"/>
              </a:xfrm>
            </p:grpSpPr>
            <p:sp>
              <p:nvSpPr>
                <p:cNvPr id="270" name="Oval 269">
                  <a:extLst>
                    <a:ext uri="{FF2B5EF4-FFF2-40B4-BE49-F238E27FC236}">
                      <a16:creationId xmlns:a16="http://schemas.microsoft.com/office/drawing/2014/main" id="{EED0157E-3EE9-4B91-A82D-790F0D9BC457}"/>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71" name="Straight Connector 270">
                  <a:extLst>
                    <a:ext uri="{FF2B5EF4-FFF2-40B4-BE49-F238E27FC236}">
                      <a16:creationId xmlns:a16="http://schemas.microsoft.com/office/drawing/2014/main" id="{2220FEDB-5EC0-4FB7-A3F3-B9264F61E8AA}"/>
                    </a:ext>
                  </a:extLst>
                </p:cNvPr>
                <p:cNvCxnSpPr>
                  <a:cxnSpLocks/>
                  <a:stCxn id="270"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258" name="Group 257">
                <a:extLst>
                  <a:ext uri="{FF2B5EF4-FFF2-40B4-BE49-F238E27FC236}">
                    <a16:creationId xmlns:a16="http://schemas.microsoft.com/office/drawing/2014/main" id="{A3F4C5B8-BA2D-4AA7-87F4-BB3AD3AD47CA}"/>
                  </a:ext>
                </a:extLst>
              </p:cNvPr>
              <p:cNvGrpSpPr/>
              <p:nvPr/>
            </p:nvGrpSpPr>
            <p:grpSpPr>
              <a:xfrm rot="2846889" flipH="1">
                <a:off x="4610065" y="2398331"/>
                <a:ext cx="108000" cy="430530"/>
                <a:chOff x="4196940" y="2232660"/>
                <a:chExt cx="108000" cy="430530"/>
              </a:xfrm>
            </p:grpSpPr>
            <p:sp>
              <p:nvSpPr>
                <p:cNvPr id="268" name="Oval 267">
                  <a:extLst>
                    <a:ext uri="{FF2B5EF4-FFF2-40B4-BE49-F238E27FC236}">
                      <a16:creationId xmlns:a16="http://schemas.microsoft.com/office/drawing/2014/main" id="{85576319-E377-49DD-88A4-C630B6D58650}"/>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69" name="Straight Connector 268">
                  <a:extLst>
                    <a:ext uri="{FF2B5EF4-FFF2-40B4-BE49-F238E27FC236}">
                      <a16:creationId xmlns:a16="http://schemas.microsoft.com/office/drawing/2014/main" id="{5FA62614-FFE1-4C3C-B5AC-7D3037327912}"/>
                    </a:ext>
                  </a:extLst>
                </p:cNvPr>
                <p:cNvCxnSpPr>
                  <a:cxnSpLocks/>
                  <a:stCxn id="268"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259" name="Group 258">
                <a:extLst>
                  <a:ext uri="{FF2B5EF4-FFF2-40B4-BE49-F238E27FC236}">
                    <a16:creationId xmlns:a16="http://schemas.microsoft.com/office/drawing/2014/main" id="{4126603B-78EA-4E9B-95AE-7384B862FBA1}"/>
                  </a:ext>
                </a:extLst>
              </p:cNvPr>
              <p:cNvGrpSpPr/>
              <p:nvPr/>
            </p:nvGrpSpPr>
            <p:grpSpPr>
              <a:xfrm rot="18753111">
                <a:off x="3783814" y="2385120"/>
                <a:ext cx="108000" cy="430530"/>
                <a:chOff x="4196940" y="2232660"/>
                <a:chExt cx="108000" cy="430530"/>
              </a:xfrm>
            </p:grpSpPr>
            <p:sp>
              <p:nvSpPr>
                <p:cNvPr id="266" name="Oval 265">
                  <a:extLst>
                    <a:ext uri="{FF2B5EF4-FFF2-40B4-BE49-F238E27FC236}">
                      <a16:creationId xmlns:a16="http://schemas.microsoft.com/office/drawing/2014/main" id="{023EF305-D9D9-4A4C-9659-1F76B91082E4}"/>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67" name="Straight Connector 266">
                  <a:extLst>
                    <a:ext uri="{FF2B5EF4-FFF2-40B4-BE49-F238E27FC236}">
                      <a16:creationId xmlns:a16="http://schemas.microsoft.com/office/drawing/2014/main" id="{C1A5C2DF-AE6A-4108-A959-59AAD46F2B28}"/>
                    </a:ext>
                  </a:extLst>
                </p:cNvPr>
                <p:cNvCxnSpPr>
                  <a:cxnSpLocks/>
                  <a:stCxn id="266"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260" name="Group 259">
                <a:extLst>
                  <a:ext uri="{FF2B5EF4-FFF2-40B4-BE49-F238E27FC236}">
                    <a16:creationId xmlns:a16="http://schemas.microsoft.com/office/drawing/2014/main" id="{9B14FCA2-527C-4F10-B609-4EA275035D0D}"/>
                  </a:ext>
                </a:extLst>
              </p:cNvPr>
              <p:cNvGrpSpPr/>
              <p:nvPr/>
            </p:nvGrpSpPr>
            <p:grpSpPr>
              <a:xfrm rot="18753111" flipH="1" flipV="1">
                <a:off x="4610064" y="3096103"/>
                <a:ext cx="108000" cy="430530"/>
                <a:chOff x="4196940" y="2232660"/>
                <a:chExt cx="108000" cy="430530"/>
              </a:xfrm>
            </p:grpSpPr>
            <p:sp>
              <p:nvSpPr>
                <p:cNvPr id="264" name="Oval 263">
                  <a:extLst>
                    <a:ext uri="{FF2B5EF4-FFF2-40B4-BE49-F238E27FC236}">
                      <a16:creationId xmlns:a16="http://schemas.microsoft.com/office/drawing/2014/main" id="{308055E7-9A08-4610-8B52-CBA34E0D57A3}"/>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65" name="Straight Connector 264">
                  <a:extLst>
                    <a:ext uri="{FF2B5EF4-FFF2-40B4-BE49-F238E27FC236}">
                      <a16:creationId xmlns:a16="http://schemas.microsoft.com/office/drawing/2014/main" id="{727FD28F-FDB5-45BD-AF52-D7A3D3CDAA31}"/>
                    </a:ext>
                  </a:extLst>
                </p:cNvPr>
                <p:cNvCxnSpPr>
                  <a:cxnSpLocks/>
                  <a:stCxn id="264"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261" name="Group 260">
                <a:extLst>
                  <a:ext uri="{FF2B5EF4-FFF2-40B4-BE49-F238E27FC236}">
                    <a16:creationId xmlns:a16="http://schemas.microsoft.com/office/drawing/2014/main" id="{ABE3EA15-04DE-4E0B-ABF8-C202759060EA}"/>
                  </a:ext>
                </a:extLst>
              </p:cNvPr>
              <p:cNvGrpSpPr/>
              <p:nvPr/>
            </p:nvGrpSpPr>
            <p:grpSpPr>
              <a:xfrm rot="2846889" flipV="1">
                <a:off x="3783813" y="3082892"/>
                <a:ext cx="108000" cy="430530"/>
                <a:chOff x="4196940" y="2232660"/>
                <a:chExt cx="108000" cy="430530"/>
              </a:xfrm>
            </p:grpSpPr>
            <p:sp>
              <p:nvSpPr>
                <p:cNvPr id="262" name="Oval 261">
                  <a:extLst>
                    <a:ext uri="{FF2B5EF4-FFF2-40B4-BE49-F238E27FC236}">
                      <a16:creationId xmlns:a16="http://schemas.microsoft.com/office/drawing/2014/main" id="{E9A9158C-3E81-487C-B763-91541AE9BA1E}"/>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63" name="Straight Connector 262">
                  <a:extLst>
                    <a:ext uri="{FF2B5EF4-FFF2-40B4-BE49-F238E27FC236}">
                      <a16:creationId xmlns:a16="http://schemas.microsoft.com/office/drawing/2014/main" id="{22DAB64C-0AB6-433A-90FB-150AED7A7D2B}"/>
                    </a:ext>
                  </a:extLst>
                </p:cNvPr>
                <p:cNvCxnSpPr>
                  <a:cxnSpLocks/>
                  <a:stCxn id="262"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sp>
          <p:nvSpPr>
            <p:cNvPr id="248" name="Oval 247">
              <a:extLst>
                <a:ext uri="{FF2B5EF4-FFF2-40B4-BE49-F238E27FC236}">
                  <a16:creationId xmlns:a16="http://schemas.microsoft.com/office/drawing/2014/main" id="{A7565239-C848-45CE-9324-CF00C96500E2}"/>
                </a:ext>
              </a:extLst>
            </p:cNvPr>
            <p:cNvSpPr/>
            <p:nvPr/>
          </p:nvSpPr>
          <p:spPr>
            <a:xfrm>
              <a:off x="6265440" y="3054551"/>
              <a:ext cx="144000" cy="14400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9" name="Moon 248">
              <a:extLst>
                <a:ext uri="{FF2B5EF4-FFF2-40B4-BE49-F238E27FC236}">
                  <a16:creationId xmlns:a16="http://schemas.microsoft.com/office/drawing/2014/main" id="{9C364AB1-D93C-4990-91BA-9D7D215E25D3}"/>
                </a:ext>
              </a:extLst>
            </p:cNvPr>
            <p:cNvSpPr/>
            <p:nvPr/>
          </p:nvSpPr>
          <p:spPr>
            <a:xfrm rot="16200000">
              <a:off x="6123640" y="2642467"/>
              <a:ext cx="75312" cy="212553"/>
            </a:xfrm>
            <a:prstGeom prst="moon">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0" name="Moon 249">
              <a:extLst>
                <a:ext uri="{FF2B5EF4-FFF2-40B4-BE49-F238E27FC236}">
                  <a16:creationId xmlns:a16="http://schemas.microsoft.com/office/drawing/2014/main" id="{11856FEB-AAF6-432C-A392-7B4DAEC79060}"/>
                </a:ext>
              </a:extLst>
            </p:cNvPr>
            <p:cNvSpPr/>
            <p:nvPr/>
          </p:nvSpPr>
          <p:spPr>
            <a:xfrm rot="16200000">
              <a:off x="6461335" y="2642467"/>
              <a:ext cx="75312" cy="212553"/>
            </a:xfrm>
            <a:prstGeom prst="moon">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51" name="Straight Connector 250">
              <a:extLst>
                <a:ext uri="{FF2B5EF4-FFF2-40B4-BE49-F238E27FC236}">
                  <a16:creationId xmlns:a16="http://schemas.microsoft.com/office/drawing/2014/main" id="{80352793-FD7C-4D8D-9C90-67072CA2C349}"/>
                </a:ext>
              </a:extLst>
            </p:cNvPr>
            <p:cNvCxnSpPr>
              <a:cxnSpLocks/>
            </p:cNvCxnSpPr>
            <p:nvPr/>
          </p:nvCxnSpPr>
          <p:spPr>
            <a:xfrm>
              <a:off x="6403060" y="2620618"/>
              <a:ext cx="202208" cy="4539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2" name="Straight Connector 251">
              <a:extLst>
                <a:ext uri="{FF2B5EF4-FFF2-40B4-BE49-F238E27FC236}">
                  <a16:creationId xmlns:a16="http://schemas.microsoft.com/office/drawing/2014/main" id="{108C31BE-D4A0-40B7-8147-CFB1F0BFC116}"/>
                </a:ext>
              </a:extLst>
            </p:cNvPr>
            <p:cNvCxnSpPr>
              <a:cxnSpLocks/>
            </p:cNvCxnSpPr>
            <p:nvPr/>
          </p:nvCxnSpPr>
          <p:spPr>
            <a:xfrm flipV="1">
              <a:off x="6055019" y="2620618"/>
              <a:ext cx="202208" cy="4539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8" name="Group 277">
            <a:extLst>
              <a:ext uri="{FF2B5EF4-FFF2-40B4-BE49-F238E27FC236}">
                <a16:creationId xmlns:a16="http://schemas.microsoft.com/office/drawing/2014/main" id="{6326EAFC-0E4D-4A5E-9008-375AFB264FA0}"/>
              </a:ext>
            </a:extLst>
          </p:cNvPr>
          <p:cNvGrpSpPr/>
          <p:nvPr/>
        </p:nvGrpSpPr>
        <p:grpSpPr>
          <a:xfrm>
            <a:off x="6799223" y="1401125"/>
            <a:ext cx="478011" cy="488631"/>
            <a:chOff x="5628149" y="2188271"/>
            <a:chExt cx="1432560" cy="1490845"/>
          </a:xfrm>
        </p:grpSpPr>
        <p:grpSp>
          <p:nvGrpSpPr>
            <p:cNvPr id="279" name="Group 278">
              <a:extLst>
                <a:ext uri="{FF2B5EF4-FFF2-40B4-BE49-F238E27FC236}">
                  <a16:creationId xmlns:a16="http://schemas.microsoft.com/office/drawing/2014/main" id="{2862BCE4-CF5F-4BD2-B28C-46145827BA39}"/>
                </a:ext>
              </a:extLst>
            </p:cNvPr>
            <p:cNvGrpSpPr/>
            <p:nvPr/>
          </p:nvGrpSpPr>
          <p:grpSpPr>
            <a:xfrm>
              <a:off x="5628149" y="2188271"/>
              <a:ext cx="1432560" cy="1490845"/>
              <a:chOff x="3540375" y="2232660"/>
              <a:chExt cx="1432560" cy="1490845"/>
            </a:xfrm>
          </p:grpSpPr>
          <p:sp>
            <p:nvSpPr>
              <p:cNvPr id="285" name="Oval 284">
                <a:extLst>
                  <a:ext uri="{FF2B5EF4-FFF2-40B4-BE49-F238E27FC236}">
                    <a16:creationId xmlns:a16="http://schemas.microsoft.com/office/drawing/2014/main" id="{1538CE07-AD18-493A-BBD9-FF97B3941057}"/>
                  </a:ext>
                </a:extLst>
              </p:cNvPr>
              <p:cNvSpPr/>
              <p:nvPr/>
            </p:nvSpPr>
            <p:spPr>
              <a:xfrm>
                <a:off x="3710940" y="2428240"/>
                <a:ext cx="1080000" cy="1080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86" name="Group 285">
                <a:extLst>
                  <a:ext uri="{FF2B5EF4-FFF2-40B4-BE49-F238E27FC236}">
                    <a16:creationId xmlns:a16="http://schemas.microsoft.com/office/drawing/2014/main" id="{02C127DD-D39C-46A7-A9D0-4D81B761E364}"/>
                  </a:ext>
                </a:extLst>
              </p:cNvPr>
              <p:cNvGrpSpPr/>
              <p:nvPr/>
            </p:nvGrpSpPr>
            <p:grpSpPr>
              <a:xfrm>
                <a:off x="4196940" y="2232660"/>
                <a:ext cx="108000" cy="430530"/>
                <a:chOff x="4196940" y="2232660"/>
                <a:chExt cx="108000" cy="430530"/>
              </a:xfrm>
            </p:grpSpPr>
            <p:sp>
              <p:nvSpPr>
                <p:cNvPr id="308" name="Oval 307">
                  <a:extLst>
                    <a:ext uri="{FF2B5EF4-FFF2-40B4-BE49-F238E27FC236}">
                      <a16:creationId xmlns:a16="http://schemas.microsoft.com/office/drawing/2014/main" id="{9A305113-ABCF-459F-B00A-0A150238D559}"/>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09" name="Straight Connector 308">
                  <a:extLst>
                    <a:ext uri="{FF2B5EF4-FFF2-40B4-BE49-F238E27FC236}">
                      <a16:creationId xmlns:a16="http://schemas.microsoft.com/office/drawing/2014/main" id="{A2D5A44E-3444-485B-A42D-7C74ABD3E6B2}"/>
                    </a:ext>
                  </a:extLst>
                </p:cNvPr>
                <p:cNvCxnSpPr>
                  <a:cxnSpLocks/>
                  <a:stCxn id="308"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287" name="Group 286">
                <a:extLst>
                  <a:ext uri="{FF2B5EF4-FFF2-40B4-BE49-F238E27FC236}">
                    <a16:creationId xmlns:a16="http://schemas.microsoft.com/office/drawing/2014/main" id="{B3F02296-2149-44C1-850E-041681122118}"/>
                  </a:ext>
                </a:extLst>
              </p:cNvPr>
              <p:cNvGrpSpPr/>
              <p:nvPr/>
            </p:nvGrpSpPr>
            <p:grpSpPr>
              <a:xfrm rot="16200000">
                <a:off x="3701640" y="2752975"/>
                <a:ext cx="108000" cy="430530"/>
                <a:chOff x="4196940" y="2232660"/>
                <a:chExt cx="108000" cy="430530"/>
              </a:xfrm>
            </p:grpSpPr>
            <p:sp>
              <p:nvSpPr>
                <p:cNvPr id="306" name="Oval 305">
                  <a:extLst>
                    <a:ext uri="{FF2B5EF4-FFF2-40B4-BE49-F238E27FC236}">
                      <a16:creationId xmlns:a16="http://schemas.microsoft.com/office/drawing/2014/main" id="{05392D2A-958C-41F0-83A4-8A8A626FFE52}"/>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07" name="Straight Connector 306">
                  <a:extLst>
                    <a:ext uri="{FF2B5EF4-FFF2-40B4-BE49-F238E27FC236}">
                      <a16:creationId xmlns:a16="http://schemas.microsoft.com/office/drawing/2014/main" id="{2AA78369-9218-4950-9CC8-ACE2F2470A3E}"/>
                    </a:ext>
                  </a:extLst>
                </p:cNvPr>
                <p:cNvCxnSpPr>
                  <a:cxnSpLocks/>
                  <a:stCxn id="306"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288" name="Group 287">
                <a:extLst>
                  <a:ext uri="{FF2B5EF4-FFF2-40B4-BE49-F238E27FC236}">
                    <a16:creationId xmlns:a16="http://schemas.microsoft.com/office/drawing/2014/main" id="{BBAD3A24-35EC-46AB-BE74-179EBC2B1A71}"/>
                  </a:ext>
                </a:extLst>
              </p:cNvPr>
              <p:cNvGrpSpPr/>
              <p:nvPr/>
            </p:nvGrpSpPr>
            <p:grpSpPr>
              <a:xfrm rot="5400000" flipH="1">
                <a:off x="4703670" y="2752975"/>
                <a:ext cx="108000" cy="430530"/>
                <a:chOff x="4196940" y="2232660"/>
                <a:chExt cx="108000" cy="430530"/>
              </a:xfrm>
            </p:grpSpPr>
            <p:sp>
              <p:nvSpPr>
                <p:cNvPr id="304" name="Oval 303">
                  <a:extLst>
                    <a:ext uri="{FF2B5EF4-FFF2-40B4-BE49-F238E27FC236}">
                      <a16:creationId xmlns:a16="http://schemas.microsoft.com/office/drawing/2014/main" id="{77F9EABE-C7AF-4E79-8A28-5937A10E1195}"/>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05" name="Straight Connector 304">
                  <a:extLst>
                    <a:ext uri="{FF2B5EF4-FFF2-40B4-BE49-F238E27FC236}">
                      <a16:creationId xmlns:a16="http://schemas.microsoft.com/office/drawing/2014/main" id="{38B1C288-85A8-4BF2-B04F-272328917663}"/>
                    </a:ext>
                  </a:extLst>
                </p:cNvPr>
                <p:cNvCxnSpPr>
                  <a:cxnSpLocks/>
                  <a:stCxn id="304"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289" name="Group 288">
                <a:extLst>
                  <a:ext uri="{FF2B5EF4-FFF2-40B4-BE49-F238E27FC236}">
                    <a16:creationId xmlns:a16="http://schemas.microsoft.com/office/drawing/2014/main" id="{12CDE9AB-AF10-4D02-9335-84AF09DC6245}"/>
                  </a:ext>
                </a:extLst>
              </p:cNvPr>
              <p:cNvGrpSpPr/>
              <p:nvPr/>
            </p:nvGrpSpPr>
            <p:grpSpPr>
              <a:xfrm flipV="1">
                <a:off x="4196940" y="3292975"/>
                <a:ext cx="108000" cy="430530"/>
                <a:chOff x="4196940" y="2232660"/>
                <a:chExt cx="108000" cy="430530"/>
              </a:xfrm>
            </p:grpSpPr>
            <p:sp>
              <p:nvSpPr>
                <p:cNvPr id="302" name="Oval 301">
                  <a:extLst>
                    <a:ext uri="{FF2B5EF4-FFF2-40B4-BE49-F238E27FC236}">
                      <a16:creationId xmlns:a16="http://schemas.microsoft.com/office/drawing/2014/main" id="{41688D93-7D27-4CAB-9865-D7B9EA7E1601}"/>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03" name="Straight Connector 302">
                  <a:extLst>
                    <a:ext uri="{FF2B5EF4-FFF2-40B4-BE49-F238E27FC236}">
                      <a16:creationId xmlns:a16="http://schemas.microsoft.com/office/drawing/2014/main" id="{5E44763D-80D2-4265-B6EB-BD1602FE31F2}"/>
                    </a:ext>
                  </a:extLst>
                </p:cNvPr>
                <p:cNvCxnSpPr>
                  <a:cxnSpLocks/>
                  <a:stCxn id="302"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290" name="Group 289">
                <a:extLst>
                  <a:ext uri="{FF2B5EF4-FFF2-40B4-BE49-F238E27FC236}">
                    <a16:creationId xmlns:a16="http://schemas.microsoft.com/office/drawing/2014/main" id="{5B23B8A3-C911-4F3A-8AED-F654A7253380}"/>
                  </a:ext>
                </a:extLst>
              </p:cNvPr>
              <p:cNvGrpSpPr/>
              <p:nvPr/>
            </p:nvGrpSpPr>
            <p:grpSpPr>
              <a:xfrm rot="2846889" flipH="1">
                <a:off x="4610065" y="2398331"/>
                <a:ext cx="108000" cy="430530"/>
                <a:chOff x="4196940" y="2232660"/>
                <a:chExt cx="108000" cy="430530"/>
              </a:xfrm>
            </p:grpSpPr>
            <p:sp>
              <p:nvSpPr>
                <p:cNvPr id="300" name="Oval 299">
                  <a:extLst>
                    <a:ext uri="{FF2B5EF4-FFF2-40B4-BE49-F238E27FC236}">
                      <a16:creationId xmlns:a16="http://schemas.microsoft.com/office/drawing/2014/main" id="{3271F98B-E118-469D-9C4D-AA403D26157F}"/>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01" name="Straight Connector 300">
                  <a:extLst>
                    <a:ext uri="{FF2B5EF4-FFF2-40B4-BE49-F238E27FC236}">
                      <a16:creationId xmlns:a16="http://schemas.microsoft.com/office/drawing/2014/main" id="{AB606C32-51FC-4DC5-B4B6-6C8C85A56399}"/>
                    </a:ext>
                  </a:extLst>
                </p:cNvPr>
                <p:cNvCxnSpPr>
                  <a:cxnSpLocks/>
                  <a:stCxn id="300"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291" name="Group 290">
                <a:extLst>
                  <a:ext uri="{FF2B5EF4-FFF2-40B4-BE49-F238E27FC236}">
                    <a16:creationId xmlns:a16="http://schemas.microsoft.com/office/drawing/2014/main" id="{68B824DA-1C7E-47B0-87CC-3D96BFE740B5}"/>
                  </a:ext>
                </a:extLst>
              </p:cNvPr>
              <p:cNvGrpSpPr/>
              <p:nvPr/>
            </p:nvGrpSpPr>
            <p:grpSpPr>
              <a:xfrm rot="18753111">
                <a:off x="3783814" y="2385120"/>
                <a:ext cx="108000" cy="430530"/>
                <a:chOff x="4196940" y="2232660"/>
                <a:chExt cx="108000" cy="430530"/>
              </a:xfrm>
            </p:grpSpPr>
            <p:sp>
              <p:nvSpPr>
                <p:cNvPr id="298" name="Oval 297">
                  <a:extLst>
                    <a:ext uri="{FF2B5EF4-FFF2-40B4-BE49-F238E27FC236}">
                      <a16:creationId xmlns:a16="http://schemas.microsoft.com/office/drawing/2014/main" id="{BA10ABA0-76FF-4E22-A029-01EC5DDB4F14}"/>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99" name="Straight Connector 298">
                  <a:extLst>
                    <a:ext uri="{FF2B5EF4-FFF2-40B4-BE49-F238E27FC236}">
                      <a16:creationId xmlns:a16="http://schemas.microsoft.com/office/drawing/2014/main" id="{4234E8AB-9AF4-4CE6-9D7A-BD78D97C4E4E}"/>
                    </a:ext>
                  </a:extLst>
                </p:cNvPr>
                <p:cNvCxnSpPr>
                  <a:cxnSpLocks/>
                  <a:stCxn id="298"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292" name="Group 291">
                <a:extLst>
                  <a:ext uri="{FF2B5EF4-FFF2-40B4-BE49-F238E27FC236}">
                    <a16:creationId xmlns:a16="http://schemas.microsoft.com/office/drawing/2014/main" id="{D3CCCFBE-3525-45C3-ACF2-91B42635DB7D}"/>
                  </a:ext>
                </a:extLst>
              </p:cNvPr>
              <p:cNvGrpSpPr/>
              <p:nvPr/>
            </p:nvGrpSpPr>
            <p:grpSpPr>
              <a:xfrm rot="18753111" flipH="1" flipV="1">
                <a:off x="4610064" y="3096103"/>
                <a:ext cx="108000" cy="430530"/>
                <a:chOff x="4196940" y="2232660"/>
                <a:chExt cx="108000" cy="430530"/>
              </a:xfrm>
            </p:grpSpPr>
            <p:sp>
              <p:nvSpPr>
                <p:cNvPr id="296" name="Oval 295">
                  <a:extLst>
                    <a:ext uri="{FF2B5EF4-FFF2-40B4-BE49-F238E27FC236}">
                      <a16:creationId xmlns:a16="http://schemas.microsoft.com/office/drawing/2014/main" id="{76D2823A-FA4D-47AC-A217-3C15A3126305}"/>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97" name="Straight Connector 296">
                  <a:extLst>
                    <a:ext uri="{FF2B5EF4-FFF2-40B4-BE49-F238E27FC236}">
                      <a16:creationId xmlns:a16="http://schemas.microsoft.com/office/drawing/2014/main" id="{6DA10B0D-2FB9-462F-AC26-4AA15E94510A}"/>
                    </a:ext>
                  </a:extLst>
                </p:cNvPr>
                <p:cNvCxnSpPr>
                  <a:cxnSpLocks/>
                  <a:stCxn id="296"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293" name="Group 292">
                <a:extLst>
                  <a:ext uri="{FF2B5EF4-FFF2-40B4-BE49-F238E27FC236}">
                    <a16:creationId xmlns:a16="http://schemas.microsoft.com/office/drawing/2014/main" id="{AA210D1A-AB42-4D41-AC7A-4B254D1E3E6F}"/>
                  </a:ext>
                </a:extLst>
              </p:cNvPr>
              <p:cNvGrpSpPr/>
              <p:nvPr/>
            </p:nvGrpSpPr>
            <p:grpSpPr>
              <a:xfrm rot="2846889" flipV="1">
                <a:off x="3783813" y="3082892"/>
                <a:ext cx="108000" cy="430530"/>
                <a:chOff x="4196940" y="2232660"/>
                <a:chExt cx="108000" cy="430530"/>
              </a:xfrm>
            </p:grpSpPr>
            <p:sp>
              <p:nvSpPr>
                <p:cNvPr id="294" name="Oval 293">
                  <a:extLst>
                    <a:ext uri="{FF2B5EF4-FFF2-40B4-BE49-F238E27FC236}">
                      <a16:creationId xmlns:a16="http://schemas.microsoft.com/office/drawing/2014/main" id="{FB3085F1-851E-4021-B591-10FFA9C01067}"/>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95" name="Straight Connector 294">
                  <a:extLst>
                    <a:ext uri="{FF2B5EF4-FFF2-40B4-BE49-F238E27FC236}">
                      <a16:creationId xmlns:a16="http://schemas.microsoft.com/office/drawing/2014/main" id="{D49AA90B-DCB6-4F26-ABE3-A41FAC5EAE36}"/>
                    </a:ext>
                  </a:extLst>
                </p:cNvPr>
                <p:cNvCxnSpPr>
                  <a:cxnSpLocks/>
                  <a:stCxn id="294"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sp>
          <p:nvSpPr>
            <p:cNvPr id="280" name="Oval 279">
              <a:extLst>
                <a:ext uri="{FF2B5EF4-FFF2-40B4-BE49-F238E27FC236}">
                  <a16:creationId xmlns:a16="http://schemas.microsoft.com/office/drawing/2014/main" id="{94038FF1-873C-40AA-A263-8A868A781D50}"/>
                </a:ext>
              </a:extLst>
            </p:cNvPr>
            <p:cNvSpPr/>
            <p:nvPr/>
          </p:nvSpPr>
          <p:spPr>
            <a:xfrm>
              <a:off x="6265440" y="3054551"/>
              <a:ext cx="144000" cy="14400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1" name="Moon 280">
              <a:extLst>
                <a:ext uri="{FF2B5EF4-FFF2-40B4-BE49-F238E27FC236}">
                  <a16:creationId xmlns:a16="http://schemas.microsoft.com/office/drawing/2014/main" id="{9ED74C20-72BE-4775-ABE1-419ED28F95BF}"/>
                </a:ext>
              </a:extLst>
            </p:cNvPr>
            <p:cNvSpPr/>
            <p:nvPr/>
          </p:nvSpPr>
          <p:spPr>
            <a:xfrm rot="16200000">
              <a:off x="6123640" y="2642467"/>
              <a:ext cx="75312" cy="212553"/>
            </a:xfrm>
            <a:prstGeom prst="moon">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2" name="Moon 281">
              <a:extLst>
                <a:ext uri="{FF2B5EF4-FFF2-40B4-BE49-F238E27FC236}">
                  <a16:creationId xmlns:a16="http://schemas.microsoft.com/office/drawing/2014/main" id="{DBB4580F-4DAE-4D26-AC0C-550774E1E4B5}"/>
                </a:ext>
              </a:extLst>
            </p:cNvPr>
            <p:cNvSpPr/>
            <p:nvPr/>
          </p:nvSpPr>
          <p:spPr>
            <a:xfrm rot="16200000">
              <a:off x="6461335" y="2642467"/>
              <a:ext cx="75312" cy="212553"/>
            </a:xfrm>
            <a:prstGeom prst="moon">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83" name="Straight Connector 282">
              <a:extLst>
                <a:ext uri="{FF2B5EF4-FFF2-40B4-BE49-F238E27FC236}">
                  <a16:creationId xmlns:a16="http://schemas.microsoft.com/office/drawing/2014/main" id="{BBC2FEC7-3878-452F-8A92-F465C7CC0E65}"/>
                </a:ext>
              </a:extLst>
            </p:cNvPr>
            <p:cNvCxnSpPr>
              <a:cxnSpLocks/>
            </p:cNvCxnSpPr>
            <p:nvPr/>
          </p:nvCxnSpPr>
          <p:spPr>
            <a:xfrm>
              <a:off x="6403060" y="2620618"/>
              <a:ext cx="202208" cy="4539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4" name="Straight Connector 283">
              <a:extLst>
                <a:ext uri="{FF2B5EF4-FFF2-40B4-BE49-F238E27FC236}">
                  <a16:creationId xmlns:a16="http://schemas.microsoft.com/office/drawing/2014/main" id="{1CDA8428-C4A3-4A65-885C-EE74CC206093}"/>
                </a:ext>
              </a:extLst>
            </p:cNvPr>
            <p:cNvCxnSpPr>
              <a:cxnSpLocks/>
            </p:cNvCxnSpPr>
            <p:nvPr/>
          </p:nvCxnSpPr>
          <p:spPr>
            <a:xfrm flipV="1">
              <a:off x="6055019" y="2620618"/>
              <a:ext cx="202208" cy="4539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3195823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A9771E5D-E665-439C-8DD9-076E95FCD0ED}"/>
              </a:ext>
            </a:extLst>
          </p:cNvPr>
          <p:cNvGrpSpPr/>
          <p:nvPr/>
        </p:nvGrpSpPr>
        <p:grpSpPr>
          <a:xfrm>
            <a:off x="3658817" y="2592532"/>
            <a:ext cx="441961" cy="701041"/>
            <a:chOff x="3658817" y="2592532"/>
            <a:chExt cx="441961" cy="701041"/>
          </a:xfrm>
        </p:grpSpPr>
        <p:sp>
          <p:nvSpPr>
            <p:cNvPr id="6" name="Block Arc 5">
              <a:extLst>
                <a:ext uri="{FF2B5EF4-FFF2-40B4-BE49-F238E27FC236}">
                  <a16:creationId xmlns:a16="http://schemas.microsoft.com/office/drawing/2014/main" id="{7E1E8185-68B2-43E4-A9E8-FD2EF0FFAEC7}"/>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8" name="Straight Connector 7">
              <a:extLst>
                <a:ext uri="{FF2B5EF4-FFF2-40B4-BE49-F238E27FC236}">
                  <a16:creationId xmlns:a16="http://schemas.microsoft.com/office/drawing/2014/main" id="{FB4C01A4-E335-4383-9A77-818E3BBBDD19}"/>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34" name="Group 233">
            <a:extLst>
              <a:ext uri="{FF2B5EF4-FFF2-40B4-BE49-F238E27FC236}">
                <a16:creationId xmlns:a16="http://schemas.microsoft.com/office/drawing/2014/main" id="{5AB6EB3B-8CFB-4FE5-9C17-882EADB51145}"/>
              </a:ext>
            </a:extLst>
          </p:cNvPr>
          <p:cNvGrpSpPr/>
          <p:nvPr/>
        </p:nvGrpSpPr>
        <p:grpSpPr>
          <a:xfrm flipH="1">
            <a:off x="5081416" y="2642553"/>
            <a:ext cx="441961" cy="701041"/>
            <a:chOff x="3658817" y="2592532"/>
            <a:chExt cx="441961" cy="701041"/>
          </a:xfrm>
        </p:grpSpPr>
        <p:sp>
          <p:nvSpPr>
            <p:cNvPr id="235" name="Block Arc 234">
              <a:extLst>
                <a:ext uri="{FF2B5EF4-FFF2-40B4-BE49-F238E27FC236}">
                  <a16:creationId xmlns:a16="http://schemas.microsoft.com/office/drawing/2014/main" id="{8F9D9A20-081C-40B9-9670-E38EAFF15456}"/>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236" name="Straight Connector 235">
              <a:extLst>
                <a:ext uri="{FF2B5EF4-FFF2-40B4-BE49-F238E27FC236}">
                  <a16:creationId xmlns:a16="http://schemas.microsoft.com/office/drawing/2014/main" id="{3C3B0F08-2545-4AC6-A524-D04E7306F36D}"/>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37" name="Group 236">
            <a:extLst>
              <a:ext uri="{FF2B5EF4-FFF2-40B4-BE49-F238E27FC236}">
                <a16:creationId xmlns:a16="http://schemas.microsoft.com/office/drawing/2014/main" id="{0D3C747B-1028-487D-9863-B6412A7FD8FC}"/>
              </a:ext>
            </a:extLst>
          </p:cNvPr>
          <p:cNvGrpSpPr/>
          <p:nvPr/>
        </p:nvGrpSpPr>
        <p:grpSpPr>
          <a:xfrm rot="19293483" flipH="1">
            <a:off x="4421055" y="2378102"/>
            <a:ext cx="441961" cy="701041"/>
            <a:chOff x="3658817" y="2592532"/>
            <a:chExt cx="441961" cy="701041"/>
          </a:xfrm>
        </p:grpSpPr>
        <p:sp>
          <p:nvSpPr>
            <p:cNvPr id="238" name="Block Arc 237">
              <a:extLst>
                <a:ext uri="{FF2B5EF4-FFF2-40B4-BE49-F238E27FC236}">
                  <a16:creationId xmlns:a16="http://schemas.microsoft.com/office/drawing/2014/main" id="{5AA4A0C6-B007-4C34-9364-661A13E70162}"/>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239" name="Straight Connector 238">
              <a:extLst>
                <a:ext uri="{FF2B5EF4-FFF2-40B4-BE49-F238E27FC236}">
                  <a16:creationId xmlns:a16="http://schemas.microsoft.com/office/drawing/2014/main" id="{F504CD7B-3E88-4285-8594-0A838E814E0C}"/>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40" name="Group 239">
            <a:extLst>
              <a:ext uri="{FF2B5EF4-FFF2-40B4-BE49-F238E27FC236}">
                <a16:creationId xmlns:a16="http://schemas.microsoft.com/office/drawing/2014/main" id="{9224519F-99A0-4B49-845A-B2042389F18B}"/>
              </a:ext>
            </a:extLst>
          </p:cNvPr>
          <p:cNvGrpSpPr/>
          <p:nvPr/>
        </p:nvGrpSpPr>
        <p:grpSpPr>
          <a:xfrm rot="3205237" flipH="1">
            <a:off x="5262419" y="3309992"/>
            <a:ext cx="441961" cy="701041"/>
            <a:chOff x="3658817" y="2592532"/>
            <a:chExt cx="441961" cy="701041"/>
          </a:xfrm>
        </p:grpSpPr>
        <p:sp>
          <p:nvSpPr>
            <p:cNvPr id="241" name="Block Arc 240">
              <a:extLst>
                <a:ext uri="{FF2B5EF4-FFF2-40B4-BE49-F238E27FC236}">
                  <a16:creationId xmlns:a16="http://schemas.microsoft.com/office/drawing/2014/main" id="{5101324A-9055-4DC5-89C0-5C47D9D6DC7A}"/>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242" name="Straight Connector 241">
              <a:extLst>
                <a:ext uri="{FF2B5EF4-FFF2-40B4-BE49-F238E27FC236}">
                  <a16:creationId xmlns:a16="http://schemas.microsoft.com/office/drawing/2014/main" id="{CC125A4B-CED4-4F7E-B00D-F17E86D377C7}"/>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43" name="Group 242">
            <a:extLst>
              <a:ext uri="{FF2B5EF4-FFF2-40B4-BE49-F238E27FC236}">
                <a16:creationId xmlns:a16="http://schemas.microsoft.com/office/drawing/2014/main" id="{09FA7F27-51A8-44D3-8129-3FF9AC5076EF}"/>
              </a:ext>
            </a:extLst>
          </p:cNvPr>
          <p:cNvGrpSpPr/>
          <p:nvPr/>
        </p:nvGrpSpPr>
        <p:grpSpPr>
          <a:xfrm flipV="1">
            <a:off x="3699175" y="3852762"/>
            <a:ext cx="441961" cy="701041"/>
            <a:chOff x="3658817" y="2592532"/>
            <a:chExt cx="441961" cy="701041"/>
          </a:xfrm>
        </p:grpSpPr>
        <p:sp>
          <p:nvSpPr>
            <p:cNvPr id="244" name="Block Arc 243">
              <a:extLst>
                <a:ext uri="{FF2B5EF4-FFF2-40B4-BE49-F238E27FC236}">
                  <a16:creationId xmlns:a16="http://schemas.microsoft.com/office/drawing/2014/main" id="{F028D1F0-DA8D-4141-AF98-685DB259458A}"/>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245" name="Straight Connector 244">
              <a:extLst>
                <a:ext uri="{FF2B5EF4-FFF2-40B4-BE49-F238E27FC236}">
                  <a16:creationId xmlns:a16="http://schemas.microsoft.com/office/drawing/2014/main" id="{9FE4AFF5-D03A-4D37-8AD6-7DD2D0BE31AE}"/>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46" name="Group 245">
            <a:extLst>
              <a:ext uri="{FF2B5EF4-FFF2-40B4-BE49-F238E27FC236}">
                <a16:creationId xmlns:a16="http://schemas.microsoft.com/office/drawing/2014/main" id="{18832F6E-1FA2-4F85-A328-D9B851CE205E}"/>
              </a:ext>
            </a:extLst>
          </p:cNvPr>
          <p:cNvGrpSpPr/>
          <p:nvPr/>
        </p:nvGrpSpPr>
        <p:grpSpPr>
          <a:xfrm flipH="1" flipV="1">
            <a:off x="5060069" y="3830488"/>
            <a:ext cx="441961" cy="701041"/>
            <a:chOff x="3658817" y="2592532"/>
            <a:chExt cx="441961" cy="701041"/>
          </a:xfrm>
        </p:grpSpPr>
        <p:sp>
          <p:nvSpPr>
            <p:cNvPr id="247" name="Block Arc 246">
              <a:extLst>
                <a:ext uri="{FF2B5EF4-FFF2-40B4-BE49-F238E27FC236}">
                  <a16:creationId xmlns:a16="http://schemas.microsoft.com/office/drawing/2014/main" id="{72A7D23E-5EAE-482E-B83D-A0528F1D0CA2}"/>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248" name="Straight Connector 247">
              <a:extLst>
                <a:ext uri="{FF2B5EF4-FFF2-40B4-BE49-F238E27FC236}">
                  <a16:creationId xmlns:a16="http://schemas.microsoft.com/office/drawing/2014/main" id="{9CE8FC21-A8F4-4DF1-B911-9B5356B962CC}"/>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49" name="Group 248">
            <a:extLst>
              <a:ext uri="{FF2B5EF4-FFF2-40B4-BE49-F238E27FC236}">
                <a16:creationId xmlns:a16="http://schemas.microsoft.com/office/drawing/2014/main" id="{238AB68F-FDB8-4DF3-A021-5284C91DE71E}"/>
              </a:ext>
            </a:extLst>
          </p:cNvPr>
          <p:cNvGrpSpPr/>
          <p:nvPr/>
        </p:nvGrpSpPr>
        <p:grpSpPr>
          <a:xfrm rot="2306517" flipH="1" flipV="1">
            <a:off x="4418222" y="4156924"/>
            <a:ext cx="441961" cy="701041"/>
            <a:chOff x="3658817" y="2592532"/>
            <a:chExt cx="441961" cy="701041"/>
          </a:xfrm>
        </p:grpSpPr>
        <p:sp>
          <p:nvSpPr>
            <p:cNvPr id="250" name="Block Arc 249">
              <a:extLst>
                <a:ext uri="{FF2B5EF4-FFF2-40B4-BE49-F238E27FC236}">
                  <a16:creationId xmlns:a16="http://schemas.microsoft.com/office/drawing/2014/main" id="{03293520-C15E-42B4-A7B2-CCA9ACC03BA8}"/>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251" name="Straight Connector 250">
              <a:extLst>
                <a:ext uri="{FF2B5EF4-FFF2-40B4-BE49-F238E27FC236}">
                  <a16:creationId xmlns:a16="http://schemas.microsoft.com/office/drawing/2014/main" id="{B5ABFC76-8B8E-46FE-8184-0EDBC3C1462F}"/>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52" name="Group 251">
            <a:extLst>
              <a:ext uri="{FF2B5EF4-FFF2-40B4-BE49-F238E27FC236}">
                <a16:creationId xmlns:a16="http://schemas.microsoft.com/office/drawing/2014/main" id="{A28AF10C-012F-4D78-84E6-D6033603AFE2}"/>
              </a:ext>
            </a:extLst>
          </p:cNvPr>
          <p:cNvGrpSpPr/>
          <p:nvPr/>
        </p:nvGrpSpPr>
        <p:grpSpPr>
          <a:xfrm rot="3205237" flipV="1">
            <a:off x="3524617" y="3217356"/>
            <a:ext cx="441961" cy="701041"/>
            <a:chOff x="3658817" y="2592532"/>
            <a:chExt cx="441961" cy="701041"/>
          </a:xfrm>
        </p:grpSpPr>
        <p:sp>
          <p:nvSpPr>
            <p:cNvPr id="253" name="Block Arc 252">
              <a:extLst>
                <a:ext uri="{FF2B5EF4-FFF2-40B4-BE49-F238E27FC236}">
                  <a16:creationId xmlns:a16="http://schemas.microsoft.com/office/drawing/2014/main" id="{A37907B3-5CD2-42DC-8360-6953A4BEE7F6}"/>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254" name="Straight Connector 253">
              <a:extLst>
                <a:ext uri="{FF2B5EF4-FFF2-40B4-BE49-F238E27FC236}">
                  <a16:creationId xmlns:a16="http://schemas.microsoft.com/office/drawing/2014/main" id="{CCC1C638-F71A-4BB5-B75F-3334BB711D40}"/>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61" name="Group 60">
            <a:extLst>
              <a:ext uri="{FF2B5EF4-FFF2-40B4-BE49-F238E27FC236}">
                <a16:creationId xmlns:a16="http://schemas.microsoft.com/office/drawing/2014/main" id="{FE648634-6D83-4361-A4F0-1F2EC770704D}"/>
              </a:ext>
            </a:extLst>
          </p:cNvPr>
          <p:cNvGrpSpPr/>
          <p:nvPr/>
        </p:nvGrpSpPr>
        <p:grpSpPr>
          <a:xfrm>
            <a:off x="2676811" y="3149130"/>
            <a:ext cx="441961" cy="701041"/>
            <a:chOff x="3658817" y="2592532"/>
            <a:chExt cx="441961" cy="701041"/>
          </a:xfrm>
        </p:grpSpPr>
        <p:sp>
          <p:nvSpPr>
            <p:cNvPr id="62" name="Block Arc 61">
              <a:extLst>
                <a:ext uri="{FF2B5EF4-FFF2-40B4-BE49-F238E27FC236}">
                  <a16:creationId xmlns:a16="http://schemas.microsoft.com/office/drawing/2014/main" id="{BEB60F01-A909-4E75-A5A7-074EAEE90FFE}"/>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63" name="Straight Connector 62">
              <a:extLst>
                <a:ext uri="{FF2B5EF4-FFF2-40B4-BE49-F238E27FC236}">
                  <a16:creationId xmlns:a16="http://schemas.microsoft.com/office/drawing/2014/main" id="{D3744AB4-3DC8-4725-917D-F93EE90FC940}"/>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64" name="Group 63">
            <a:extLst>
              <a:ext uri="{FF2B5EF4-FFF2-40B4-BE49-F238E27FC236}">
                <a16:creationId xmlns:a16="http://schemas.microsoft.com/office/drawing/2014/main" id="{86FA7D85-DC33-4359-AB2C-A1FBF9029A0E}"/>
              </a:ext>
            </a:extLst>
          </p:cNvPr>
          <p:cNvGrpSpPr/>
          <p:nvPr/>
        </p:nvGrpSpPr>
        <p:grpSpPr>
          <a:xfrm rot="3205237" flipH="1">
            <a:off x="5968512" y="2477197"/>
            <a:ext cx="441961" cy="701041"/>
            <a:chOff x="3658817" y="2592532"/>
            <a:chExt cx="441961" cy="701041"/>
          </a:xfrm>
        </p:grpSpPr>
        <p:sp>
          <p:nvSpPr>
            <p:cNvPr id="65" name="Block Arc 64">
              <a:extLst>
                <a:ext uri="{FF2B5EF4-FFF2-40B4-BE49-F238E27FC236}">
                  <a16:creationId xmlns:a16="http://schemas.microsoft.com/office/drawing/2014/main" id="{236735A5-CD3C-4CAC-A4AE-D663D6DA8D5C}"/>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66" name="Straight Connector 65">
              <a:extLst>
                <a:ext uri="{FF2B5EF4-FFF2-40B4-BE49-F238E27FC236}">
                  <a16:creationId xmlns:a16="http://schemas.microsoft.com/office/drawing/2014/main" id="{1B517820-FE94-424F-AFDA-B6598EF71E7F}"/>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67" name="Group 66">
            <a:extLst>
              <a:ext uri="{FF2B5EF4-FFF2-40B4-BE49-F238E27FC236}">
                <a16:creationId xmlns:a16="http://schemas.microsoft.com/office/drawing/2014/main" id="{8FB22F60-A33B-4227-B2A5-A1C8EBAC5ABE}"/>
              </a:ext>
            </a:extLst>
          </p:cNvPr>
          <p:cNvGrpSpPr/>
          <p:nvPr/>
        </p:nvGrpSpPr>
        <p:grpSpPr>
          <a:xfrm flipH="1" flipV="1">
            <a:off x="5586337" y="4836328"/>
            <a:ext cx="441961" cy="701041"/>
            <a:chOff x="3658817" y="2592532"/>
            <a:chExt cx="441961" cy="701041"/>
          </a:xfrm>
        </p:grpSpPr>
        <p:sp>
          <p:nvSpPr>
            <p:cNvPr id="68" name="Block Arc 67">
              <a:extLst>
                <a:ext uri="{FF2B5EF4-FFF2-40B4-BE49-F238E27FC236}">
                  <a16:creationId xmlns:a16="http://schemas.microsoft.com/office/drawing/2014/main" id="{B6B7E8B0-2A67-47D3-A5AC-3DBF9764A32A}"/>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69" name="Straight Connector 68">
              <a:extLst>
                <a:ext uri="{FF2B5EF4-FFF2-40B4-BE49-F238E27FC236}">
                  <a16:creationId xmlns:a16="http://schemas.microsoft.com/office/drawing/2014/main" id="{594F60B1-2F18-4B1E-93AE-EFD478F8DFDE}"/>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70" name="Group 69">
            <a:extLst>
              <a:ext uri="{FF2B5EF4-FFF2-40B4-BE49-F238E27FC236}">
                <a16:creationId xmlns:a16="http://schemas.microsoft.com/office/drawing/2014/main" id="{0F6B9437-BD2D-40EC-B909-507B4C3E27D3}"/>
              </a:ext>
            </a:extLst>
          </p:cNvPr>
          <p:cNvGrpSpPr/>
          <p:nvPr/>
        </p:nvGrpSpPr>
        <p:grpSpPr>
          <a:xfrm rot="3205237" flipV="1">
            <a:off x="3269513" y="1899105"/>
            <a:ext cx="441961" cy="701041"/>
            <a:chOff x="3658817" y="2592532"/>
            <a:chExt cx="441961" cy="701041"/>
          </a:xfrm>
        </p:grpSpPr>
        <p:sp>
          <p:nvSpPr>
            <p:cNvPr id="71" name="Block Arc 70">
              <a:extLst>
                <a:ext uri="{FF2B5EF4-FFF2-40B4-BE49-F238E27FC236}">
                  <a16:creationId xmlns:a16="http://schemas.microsoft.com/office/drawing/2014/main" id="{12317274-AD43-4402-86EB-28EE67D5050D}"/>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72" name="Straight Connector 71">
              <a:extLst>
                <a:ext uri="{FF2B5EF4-FFF2-40B4-BE49-F238E27FC236}">
                  <a16:creationId xmlns:a16="http://schemas.microsoft.com/office/drawing/2014/main" id="{BF9F7B68-41FB-4E19-AD50-EC3D2E053331}"/>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73" name="Group 72">
            <a:extLst>
              <a:ext uri="{FF2B5EF4-FFF2-40B4-BE49-F238E27FC236}">
                <a16:creationId xmlns:a16="http://schemas.microsoft.com/office/drawing/2014/main" id="{6DF1E30D-B82E-4909-B37A-C133E9A47D7B}"/>
              </a:ext>
            </a:extLst>
          </p:cNvPr>
          <p:cNvGrpSpPr/>
          <p:nvPr/>
        </p:nvGrpSpPr>
        <p:grpSpPr>
          <a:xfrm flipH="1" flipV="1">
            <a:off x="2344569" y="3682846"/>
            <a:ext cx="441961" cy="701041"/>
            <a:chOff x="3658817" y="2592532"/>
            <a:chExt cx="441961" cy="701041"/>
          </a:xfrm>
        </p:grpSpPr>
        <p:sp>
          <p:nvSpPr>
            <p:cNvPr id="74" name="Block Arc 73">
              <a:extLst>
                <a:ext uri="{FF2B5EF4-FFF2-40B4-BE49-F238E27FC236}">
                  <a16:creationId xmlns:a16="http://schemas.microsoft.com/office/drawing/2014/main" id="{9C09B9C7-A056-493C-8911-ACED5D6C703F}"/>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75" name="Straight Connector 74">
              <a:extLst>
                <a:ext uri="{FF2B5EF4-FFF2-40B4-BE49-F238E27FC236}">
                  <a16:creationId xmlns:a16="http://schemas.microsoft.com/office/drawing/2014/main" id="{26432CFC-5C71-4CF3-B592-2C0C078D9574}"/>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76" name="Group 75">
            <a:extLst>
              <a:ext uri="{FF2B5EF4-FFF2-40B4-BE49-F238E27FC236}">
                <a16:creationId xmlns:a16="http://schemas.microsoft.com/office/drawing/2014/main" id="{7F001143-0A1B-45E4-9706-F80B666BBCA1}"/>
              </a:ext>
            </a:extLst>
          </p:cNvPr>
          <p:cNvGrpSpPr/>
          <p:nvPr/>
        </p:nvGrpSpPr>
        <p:grpSpPr>
          <a:xfrm>
            <a:off x="6255720" y="3608440"/>
            <a:ext cx="441961" cy="701041"/>
            <a:chOff x="3658817" y="2592532"/>
            <a:chExt cx="441961" cy="701041"/>
          </a:xfrm>
        </p:grpSpPr>
        <p:sp>
          <p:nvSpPr>
            <p:cNvPr id="77" name="Block Arc 76">
              <a:extLst>
                <a:ext uri="{FF2B5EF4-FFF2-40B4-BE49-F238E27FC236}">
                  <a16:creationId xmlns:a16="http://schemas.microsoft.com/office/drawing/2014/main" id="{BD0D95FC-8078-4AC4-AFAE-641AEFB7CD96}"/>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78" name="Straight Connector 77">
              <a:extLst>
                <a:ext uri="{FF2B5EF4-FFF2-40B4-BE49-F238E27FC236}">
                  <a16:creationId xmlns:a16="http://schemas.microsoft.com/office/drawing/2014/main" id="{E2073C7B-8890-478B-AB0C-CC320D7C992D}"/>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79" name="Group 78">
            <a:extLst>
              <a:ext uri="{FF2B5EF4-FFF2-40B4-BE49-F238E27FC236}">
                <a16:creationId xmlns:a16="http://schemas.microsoft.com/office/drawing/2014/main" id="{C184467B-F879-44AD-8302-47316127BD51}"/>
              </a:ext>
            </a:extLst>
          </p:cNvPr>
          <p:cNvGrpSpPr/>
          <p:nvPr/>
        </p:nvGrpSpPr>
        <p:grpSpPr>
          <a:xfrm rot="2306517" flipH="1" flipV="1">
            <a:off x="5528217" y="2785903"/>
            <a:ext cx="441961" cy="701041"/>
            <a:chOff x="3658817" y="2592532"/>
            <a:chExt cx="441961" cy="701041"/>
          </a:xfrm>
        </p:grpSpPr>
        <p:sp>
          <p:nvSpPr>
            <p:cNvPr id="80" name="Block Arc 79">
              <a:extLst>
                <a:ext uri="{FF2B5EF4-FFF2-40B4-BE49-F238E27FC236}">
                  <a16:creationId xmlns:a16="http://schemas.microsoft.com/office/drawing/2014/main" id="{41C9C453-B475-4C9B-906E-A1F1BE398566}"/>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81" name="Straight Connector 80">
              <a:extLst>
                <a:ext uri="{FF2B5EF4-FFF2-40B4-BE49-F238E27FC236}">
                  <a16:creationId xmlns:a16="http://schemas.microsoft.com/office/drawing/2014/main" id="{85DB5D4E-D4CC-4310-A848-5289188EF3F0}"/>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78" name="Group 177">
            <a:extLst>
              <a:ext uri="{FF2B5EF4-FFF2-40B4-BE49-F238E27FC236}">
                <a16:creationId xmlns:a16="http://schemas.microsoft.com/office/drawing/2014/main" id="{80980EA4-499E-4E63-88FA-87201860E47C}"/>
              </a:ext>
            </a:extLst>
          </p:cNvPr>
          <p:cNvGrpSpPr/>
          <p:nvPr/>
        </p:nvGrpSpPr>
        <p:grpSpPr>
          <a:xfrm>
            <a:off x="3891589" y="2847312"/>
            <a:ext cx="1432560" cy="1490845"/>
            <a:chOff x="5628149" y="2188271"/>
            <a:chExt cx="1432560" cy="1490845"/>
          </a:xfrm>
        </p:grpSpPr>
        <p:grpSp>
          <p:nvGrpSpPr>
            <p:cNvPr id="179" name="Group 178">
              <a:extLst>
                <a:ext uri="{FF2B5EF4-FFF2-40B4-BE49-F238E27FC236}">
                  <a16:creationId xmlns:a16="http://schemas.microsoft.com/office/drawing/2014/main" id="{0B9682F4-192E-4AB5-9176-598526F1C4CF}"/>
                </a:ext>
              </a:extLst>
            </p:cNvPr>
            <p:cNvGrpSpPr/>
            <p:nvPr/>
          </p:nvGrpSpPr>
          <p:grpSpPr>
            <a:xfrm>
              <a:off x="5628149" y="2188271"/>
              <a:ext cx="1432560" cy="1490845"/>
              <a:chOff x="3540375" y="2232660"/>
              <a:chExt cx="1432560" cy="1490845"/>
            </a:xfrm>
          </p:grpSpPr>
          <p:sp>
            <p:nvSpPr>
              <p:cNvPr id="185" name="Oval 184">
                <a:extLst>
                  <a:ext uri="{FF2B5EF4-FFF2-40B4-BE49-F238E27FC236}">
                    <a16:creationId xmlns:a16="http://schemas.microsoft.com/office/drawing/2014/main" id="{8169C3D6-E2A8-4E2B-90CF-AB739A680A0D}"/>
                  </a:ext>
                </a:extLst>
              </p:cNvPr>
              <p:cNvSpPr/>
              <p:nvPr/>
            </p:nvSpPr>
            <p:spPr>
              <a:xfrm>
                <a:off x="3710940" y="2428240"/>
                <a:ext cx="1080000" cy="1080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86" name="Group 185">
                <a:extLst>
                  <a:ext uri="{FF2B5EF4-FFF2-40B4-BE49-F238E27FC236}">
                    <a16:creationId xmlns:a16="http://schemas.microsoft.com/office/drawing/2014/main" id="{2FAD6CE2-5DC3-4E18-BC73-FCAF3E4E4770}"/>
                  </a:ext>
                </a:extLst>
              </p:cNvPr>
              <p:cNvGrpSpPr/>
              <p:nvPr/>
            </p:nvGrpSpPr>
            <p:grpSpPr>
              <a:xfrm>
                <a:off x="4196940" y="2232660"/>
                <a:ext cx="108000" cy="430530"/>
                <a:chOff x="4196940" y="2232660"/>
                <a:chExt cx="108000" cy="430530"/>
              </a:xfrm>
            </p:grpSpPr>
            <p:sp>
              <p:nvSpPr>
                <p:cNvPr id="261" name="Oval 260">
                  <a:extLst>
                    <a:ext uri="{FF2B5EF4-FFF2-40B4-BE49-F238E27FC236}">
                      <a16:creationId xmlns:a16="http://schemas.microsoft.com/office/drawing/2014/main" id="{7C1FCC21-9C12-4695-9561-A44FFE8C164D}"/>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62" name="Straight Connector 261">
                  <a:extLst>
                    <a:ext uri="{FF2B5EF4-FFF2-40B4-BE49-F238E27FC236}">
                      <a16:creationId xmlns:a16="http://schemas.microsoft.com/office/drawing/2014/main" id="{1D0336E1-4CAD-4024-9452-BC2496B0CC9D}"/>
                    </a:ext>
                  </a:extLst>
                </p:cNvPr>
                <p:cNvCxnSpPr>
                  <a:cxnSpLocks/>
                  <a:stCxn id="261"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187" name="Group 186">
                <a:extLst>
                  <a:ext uri="{FF2B5EF4-FFF2-40B4-BE49-F238E27FC236}">
                    <a16:creationId xmlns:a16="http://schemas.microsoft.com/office/drawing/2014/main" id="{77D5D66D-2194-4B02-B3B3-DA259ED9E1B7}"/>
                  </a:ext>
                </a:extLst>
              </p:cNvPr>
              <p:cNvGrpSpPr/>
              <p:nvPr/>
            </p:nvGrpSpPr>
            <p:grpSpPr>
              <a:xfrm rot="16200000">
                <a:off x="3701640" y="2752975"/>
                <a:ext cx="108000" cy="430530"/>
                <a:chOff x="4196940" y="2232660"/>
                <a:chExt cx="108000" cy="430530"/>
              </a:xfrm>
            </p:grpSpPr>
            <p:sp>
              <p:nvSpPr>
                <p:cNvPr id="259" name="Oval 258">
                  <a:extLst>
                    <a:ext uri="{FF2B5EF4-FFF2-40B4-BE49-F238E27FC236}">
                      <a16:creationId xmlns:a16="http://schemas.microsoft.com/office/drawing/2014/main" id="{8C0B7295-D117-4E88-8792-2A76ED7C1C4A}"/>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60" name="Straight Connector 259">
                  <a:extLst>
                    <a:ext uri="{FF2B5EF4-FFF2-40B4-BE49-F238E27FC236}">
                      <a16:creationId xmlns:a16="http://schemas.microsoft.com/office/drawing/2014/main" id="{BCAC8C49-7EC5-4340-9FAF-0B31D1966BD9}"/>
                    </a:ext>
                  </a:extLst>
                </p:cNvPr>
                <p:cNvCxnSpPr>
                  <a:cxnSpLocks/>
                  <a:stCxn id="259"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188" name="Group 187">
                <a:extLst>
                  <a:ext uri="{FF2B5EF4-FFF2-40B4-BE49-F238E27FC236}">
                    <a16:creationId xmlns:a16="http://schemas.microsoft.com/office/drawing/2014/main" id="{BFF7959A-65B9-42CB-B196-33E6A3E75A83}"/>
                  </a:ext>
                </a:extLst>
              </p:cNvPr>
              <p:cNvGrpSpPr/>
              <p:nvPr/>
            </p:nvGrpSpPr>
            <p:grpSpPr>
              <a:xfrm rot="5400000" flipH="1">
                <a:off x="4703670" y="2752975"/>
                <a:ext cx="108000" cy="430530"/>
                <a:chOff x="4196940" y="2232660"/>
                <a:chExt cx="108000" cy="430530"/>
              </a:xfrm>
            </p:grpSpPr>
            <p:sp>
              <p:nvSpPr>
                <p:cNvPr id="257" name="Oval 256">
                  <a:extLst>
                    <a:ext uri="{FF2B5EF4-FFF2-40B4-BE49-F238E27FC236}">
                      <a16:creationId xmlns:a16="http://schemas.microsoft.com/office/drawing/2014/main" id="{4907AB12-7F10-4829-A98F-0130C3635652}"/>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58" name="Straight Connector 257">
                  <a:extLst>
                    <a:ext uri="{FF2B5EF4-FFF2-40B4-BE49-F238E27FC236}">
                      <a16:creationId xmlns:a16="http://schemas.microsoft.com/office/drawing/2014/main" id="{B34E44AE-7064-4354-BB94-EAD5562214FB}"/>
                    </a:ext>
                  </a:extLst>
                </p:cNvPr>
                <p:cNvCxnSpPr>
                  <a:cxnSpLocks/>
                  <a:stCxn id="257"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189" name="Group 188">
                <a:extLst>
                  <a:ext uri="{FF2B5EF4-FFF2-40B4-BE49-F238E27FC236}">
                    <a16:creationId xmlns:a16="http://schemas.microsoft.com/office/drawing/2014/main" id="{B80E7497-1144-411E-9E79-15125026DF03}"/>
                  </a:ext>
                </a:extLst>
              </p:cNvPr>
              <p:cNvGrpSpPr/>
              <p:nvPr/>
            </p:nvGrpSpPr>
            <p:grpSpPr>
              <a:xfrm flipV="1">
                <a:off x="4196940" y="3292975"/>
                <a:ext cx="108000" cy="430530"/>
                <a:chOff x="4196940" y="2232660"/>
                <a:chExt cx="108000" cy="430530"/>
              </a:xfrm>
            </p:grpSpPr>
            <p:sp>
              <p:nvSpPr>
                <p:cNvPr id="255" name="Oval 254">
                  <a:extLst>
                    <a:ext uri="{FF2B5EF4-FFF2-40B4-BE49-F238E27FC236}">
                      <a16:creationId xmlns:a16="http://schemas.microsoft.com/office/drawing/2014/main" id="{6C07DF4C-DBBA-434D-A89A-205C52C624FE}"/>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56" name="Straight Connector 255">
                  <a:extLst>
                    <a:ext uri="{FF2B5EF4-FFF2-40B4-BE49-F238E27FC236}">
                      <a16:creationId xmlns:a16="http://schemas.microsoft.com/office/drawing/2014/main" id="{B8700D3B-E31F-47DA-A5BD-3CE8C8ADF41C}"/>
                    </a:ext>
                  </a:extLst>
                </p:cNvPr>
                <p:cNvCxnSpPr>
                  <a:cxnSpLocks/>
                  <a:stCxn id="255"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190" name="Group 189">
                <a:extLst>
                  <a:ext uri="{FF2B5EF4-FFF2-40B4-BE49-F238E27FC236}">
                    <a16:creationId xmlns:a16="http://schemas.microsoft.com/office/drawing/2014/main" id="{CB428C12-020C-4007-BB59-4EC0A0B8AA83}"/>
                  </a:ext>
                </a:extLst>
              </p:cNvPr>
              <p:cNvGrpSpPr/>
              <p:nvPr/>
            </p:nvGrpSpPr>
            <p:grpSpPr>
              <a:xfrm rot="2846889" flipH="1">
                <a:off x="4610065" y="2398331"/>
                <a:ext cx="108000" cy="430530"/>
                <a:chOff x="4196940" y="2232660"/>
                <a:chExt cx="108000" cy="430530"/>
              </a:xfrm>
            </p:grpSpPr>
            <p:sp>
              <p:nvSpPr>
                <p:cNvPr id="232" name="Oval 231">
                  <a:extLst>
                    <a:ext uri="{FF2B5EF4-FFF2-40B4-BE49-F238E27FC236}">
                      <a16:creationId xmlns:a16="http://schemas.microsoft.com/office/drawing/2014/main" id="{0ADE459C-6B44-49C0-BBEA-3F2D2B37E541}"/>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33" name="Straight Connector 232">
                  <a:extLst>
                    <a:ext uri="{FF2B5EF4-FFF2-40B4-BE49-F238E27FC236}">
                      <a16:creationId xmlns:a16="http://schemas.microsoft.com/office/drawing/2014/main" id="{308BD39C-7A31-4FA8-8F1D-451EB738A214}"/>
                    </a:ext>
                  </a:extLst>
                </p:cNvPr>
                <p:cNvCxnSpPr>
                  <a:cxnSpLocks/>
                  <a:stCxn id="232"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191" name="Group 190">
                <a:extLst>
                  <a:ext uri="{FF2B5EF4-FFF2-40B4-BE49-F238E27FC236}">
                    <a16:creationId xmlns:a16="http://schemas.microsoft.com/office/drawing/2014/main" id="{4A580419-6F77-43B1-9B8D-8774DA29A48B}"/>
                  </a:ext>
                </a:extLst>
              </p:cNvPr>
              <p:cNvGrpSpPr/>
              <p:nvPr/>
            </p:nvGrpSpPr>
            <p:grpSpPr>
              <a:xfrm rot="18753111">
                <a:off x="3783814" y="2385120"/>
                <a:ext cx="108000" cy="430530"/>
                <a:chOff x="4196940" y="2232660"/>
                <a:chExt cx="108000" cy="430530"/>
              </a:xfrm>
            </p:grpSpPr>
            <p:sp>
              <p:nvSpPr>
                <p:cNvPr id="230" name="Oval 229">
                  <a:extLst>
                    <a:ext uri="{FF2B5EF4-FFF2-40B4-BE49-F238E27FC236}">
                      <a16:creationId xmlns:a16="http://schemas.microsoft.com/office/drawing/2014/main" id="{7171AAFB-77B9-46D9-B5F4-4D86497519DF}"/>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31" name="Straight Connector 230">
                  <a:extLst>
                    <a:ext uri="{FF2B5EF4-FFF2-40B4-BE49-F238E27FC236}">
                      <a16:creationId xmlns:a16="http://schemas.microsoft.com/office/drawing/2014/main" id="{CA5E1227-AD8F-4E2B-9AB8-004ED97FD1F9}"/>
                    </a:ext>
                  </a:extLst>
                </p:cNvPr>
                <p:cNvCxnSpPr>
                  <a:cxnSpLocks/>
                  <a:stCxn id="230"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192" name="Group 191">
                <a:extLst>
                  <a:ext uri="{FF2B5EF4-FFF2-40B4-BE49-F238E27FC236}">
                    <a16:creationId xmlns:a16="http://schemas.microsoft.com/office/drawing/2014/main" id="{3E3F7046-A7E2-46FF-A66E-2C247115ED12}"/>
                  </a:ext>
                </a:extLst>
              </p:cNvPr>
              <p:cNvGrpSpPr/>
              <p:nvPr/>
            </p:nvGrpSpPr>
            <p:grpSpPr>
              <a:xfrm rot="18753111" flipH="1" flipV="1">
                <a:off x="4610064" y="3096103"/>
                <a:ext cx="108000" cy="430530"/>
                <a:chOff x="4196940" y="2232660"/>
                <a:chExt cx="108000" cy="430530"/>
              </a:xfrm>
            </p:grpSpPr>
            <p:sp>
              <p:nvSpPr>
                <p:cNvPr id="196" name="Oval 195">
                  <a:extLst>
                    <a:ext uri="{FF2B5EF4-FFF2-40B4-BE49-F238E27FC236}">
                      <a16:creationId xmlns:a16="http://schemas.microsoft.com/office/drawing/2014/main" id="{BECADD86-0989-460D-AD7F-EFBEC6AF64F2}"/>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97" name="Straight Connector 196">
                  <a:extLst>
                    <a:ext uri="{FF2B5EF4-FFF2-40B4-BE49-F238E27FC236}">
                      <a16:creationId xmlns:a16="http://schemas.microsoft.com/office/drawing/2014/main" id="{8C6685DC-9531-4D81-AA78-3C46D6170632}"/>
                    </a:ext>
                  </a:extLst>
                </p:cNvPr>
                <p:cNvCxnSpPr>
                  <a:cxnSpLocks/>
                  <a:stCxn id="196"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193" name="Group 192">
                <a:extLst>
                  <a:ext uri="{FF2B5EF4-FFF2-40B4-BE49-F238E27FC236}">
                    <a16:creationId xmlns:a16="http://schemas.microsoft.com/office/drawing/2014/main" id="{BBA5117A-C151-40A8-8DA8-390FF5FFE660}"/>
                  </a:ext>
                </a:extLst>
              </p:cNvPr>
              <p:cNvGrpSpPr/>
              <p:nvPr/>
            </p:nvGrpSpPr>
            <p:grpSpPr>
              <a:xfrm rot="2846889" flipV="1">
                <a:off x="3783813" y="3082892"/>
                <a:ext cx="108000" cy="430530"/>
                <a:chOff x="4196940" y="2232660"/>
                <a:chExt cx="108000" cy="430530"/>
              </a:xfrm>
            </p:grpSpPr>
            <p:sp>
              <p:nvSpPr>
                <p:cNvPr id="194" name="Oval 193">
                  <a:extLst>
                    <a:ext uri="{FF2B5EF4-FFF2-40B4-BE49-F238E27FC236}">
                      <a16:creationId xmlns:a16="http://schemas.microsoft.com/office/drawing/2014/main" id="{8111A0D7-F86A-4A59-80FA-D909E09734E4}"/>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95" name="Straight Connector 194">
                  <a:extLst>
                    <a:ext uri="{FF2B5EF4-FFF2-40B4-BE49-F238E27FC236}">
                      <a16:creationId xmlns:a16="http://schemas.microsoft.com/office/drawing/2014/main" id="{4C4BACC3-5771-46E8-962F-ACA71C0E7638}"/>
                    </a:ext>
                  </a:extLst>
                </p:cNvPr>
                <p:cNvCxnSpPr>
                  <a:cxnSpLocks/>
                  <a:stCxn id="194"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sp>
          <p:nvSpPr>
            <p:cNvPr id="180" name="Oval 179">
              <a:extLst>
                <a:ext uri="{FF2B5EF4-FFF2-40B4-BE49-F238E27FC236}">
                  <a16:creationId xmlns:a16="http://schemas.microsoft.com/office/drawing/2014/main" id="{CDB07CD4-17AD-4CAB-BB2E-540F23641BAF}"/>
                </a:ext>
              </a:extLst>
            </p:cNvPr>
            <p:cNvSpPr/>
            <p:nvPr/>
          </p:nvSpPr>
          <p:spPr>
            <a:xfrm>
              <a:off x="6265440" y="3054551"/>
              <a:ext cx="144000" cy="14400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1" name="Moon 180">
              <a:extLst>
                <a:ext uri="{FF2B5EF4-FFF2-40B4-BE49-F238E27FC236}">
                  <a16:creationId xmlns:a16="http://schemas.microsoft.com/office/drawing/2014/main" id="{972B0FAD-96EF-4D85-A319-15A3DFD3ACCF}"/>
                </a:ext>
              </a:extLst>
            </p:cNvPr>
            <p:cNvSpPr/>
            <p:nvPr/>
          </p:nvSpPr>
          <p:spPr>
            <a:xfrm rot="16200000">
              <a:off x="6123640" y="2642467"/>
              <a:ext cx="75312" cy="212553"/>
            </a:xfrm>
            <a:prstGeom prst="moon">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2" name="Moon 181">
              <a:extLst>
                <a:ext uri="{FF2B5EF4-FFF2-40B4-BE49-F238E27FC236}">
                  <a16:creationId xmlns:a16="http://schemas.microsoft.com/office/drawing/2014/main" id="{8AA09A81-8CFA-482F-BF9C-F25671C16750}"/>
                </a:ext>
              </a:extLst>
            </p:cNvPr>
            <p:cNvSpPr/>
            <p:nvPr/>
          </p:nvSpPr>
          <p:spPr>
            <a:xfrm rot="16200000">
              <a:off x="6461335" y="2642467"/>
              <a:ext cx="75312" cy="212553"/>
            </a:xfrm>
            <a:prstGeom prst="moon">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83" name="Straight Connector 182">
              <a:extLst>
                <a:ext uri="{FF2B5EF4-FFF2-40B4-BE49-F238E27FC236}">
                  <a16:creationId xmlns:a16="http://schemas.microsoft.com/office/drawing/2014/main" id="{83416117-21E7-434E-A291-F803A2DBE20A}"/>
                </a:ext>
              </a:extLst>
            </p:cNvPr>
            <p:cNvCxnSpPr>
              <a:cxnSpLocks/>
            </p:cNvCxnSpPr>
            <p:nvPr/>
          </p:nvCxnSpPr>
          <p:spPr>
            <a:xfrm>
              <a:off x="6403060" y="2620618"/>
              <a:ext cx="202208" cy="4539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a:extLst>
                <a:ext uri="{FF2B5EF4-FFF2-40B4-BE49-F238E27FC236}">
                  <a16:creationId xmlns:a16="http://schemas.microsoft.com/office/drawing/2014/main" id="{AE88FE6F-766D-4C6F-9C9B-F4BFAAC48A37}"/>
                </a:ext>
              </a:extLst>
            </p:cNvPr>
            <p:cNvCxnSpPr>
              <a:cxnSpLocks/>
            </p:cNvCxnSpPr>
            <p:nvPr/>
          </p:nvCxnSpPr>
          <p:spPr>
            <a:xfrm flipV="1">
              <a:off x="6055019" y="2620618"/>
              <a:ext cx="202208" cy="4539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3" name="Group 262">
            <a:extLst>
              <a:ext uri="{FF2B5EF4-FFF2-40B4-BE49-F238E27FC236}">
                <a16:creationId xmlns:a16="http://schemas.microsoft.com/office/drawing/2014/main" id="{635FC037-D85E-4B0D-9505-6F0C14079D20}"/>
              </a:ext>
            </a:extLst>
          </p:cNvPr>
          <p:cNvGrpSpPr/>
          <p:nvPr/>
        </p:nvGrpSpPr>
        <p:grpSpPr>
          <a:xfrm>
            <a:off x="2355848" y="4503055"/>
            <a:ext cx="1432560" cy="1490845"/>
            <a:chOff x="5628149" y="2188271"/>
            <a:chExt cx="1432560" cy="1490845"/>
          </a:xfrm>
        </p:grpSpPr>
        <p:grpSp>
          <p:nvGrpSpPr>
            <p:cNvPr id="264" name="Group 263">
              <a:extLst>
                <a:ext uri="{FF2B5EF4-FFF2-40B4-BE49-F238E27FC236}">
                  <a16:creationId xmlns:a16="http://schemas.microsoft.com/office/drawing/2014/main" id="{B9CFE3C7-0055-425E-BE14-DF5667184C09}"/>
                </a:ext>
              </a:extLst>
            </p:cNvPr>
            <p:cNvGrpSpPr/>
            <p:nvPr/>
          </p:nvGrpSpPr>
          <p:grpSpPr>
            <a:xfrm>
              <a:off x="5628149" y="2188271"/>
              <a:ext cx="1432560" cy="1490845"/>
              <a:chOff x="3540375" y="2232660"/>
              <a:chExt cx="1432560" cy="1490845"/>
            </a:xfrm>
          </p:grpSpPr>
          <p:sp>
            <p:nvSpPr>
              <p:cNvPr id="270" name="Oval 269">
                <a:extLst>
                  <a:ext uri="{FF2B5EF4-FFF2-40B4-BE49-F238E27FC236}">
                    <a16:creationId xmlns:a16="http://schemas.microsoft.com/office/drawing/2014/main" id="{FB4F8B11-41A2-4F28-A6BC-55E383FB0E33}"/>
                  </a:ext>
                </a:extLst>
              </p:cNvPr>
              <p:cNvSpPr/>
              <p:nvPr/>
            </p:nvSpPr>
            <p:spPr>
              <a:xfrm>
                <a:off x="3710940" y="2428240"/>
                <a:ext cx="1080000" cy="1080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71" name="Group 270">
                <a:extLst>
                  <a:ext uri="{FF2B5EF4-FFF2-40B4-BE49-F238E27FC236}">
                    <a16:creationId xmlns:a16="http://schemas.microsoft.com/office/drawing/2014/main" id="{00633E7D-ADEC-43AE-A1BB-9BB105EC1352}"/>
                  </a:ext>
                </a:extLst>
              </p:cNvPr>
              <p:cNvGrpSpPr/>
              <p:nvPr/>
            </p:nvGrpSpPr>
            <p:grpSpPr>
              <a:xfrm>
                <a:off x="4196940" y="2232660"/>
                <a:ext cx="108000" cy="430530"/>
                <a:chOff x="4196940" y="2232660"/>
                <a:chExt cx="108000" cy="430530"/>
              </a:xfrm>
            </p:grpSpPr>
            <p:sp>
              <p:nvSpPr>
                <p:cNvPr id="293" name="Oval 292">
                  <a:extLst>
                    <a:ext uri="{FF2B5EF4-FFF2-40B4-BE49-F238E27FC236}">
                      <a16:creationId xmlns:a16="http://schemas.microsoft.com/office/drawing/2014/main" id="{B8D14CAD-2058-44B1-AD12-53AEFBDA9352}"/>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94" name="Straight Connector 293">
                  <a:extLst>
                    <a:ext uri="{FF2B5EF4-FFF2-40B4-BE49-F238E27FC236}">
                      <a16:creationId xmlns:a16="http://schemas.microsoft.com/office/drawing/2014/main" id="{0FFF1802-6528-4CEB-BDDD-5ABA5696FE4F}"/>
                    </a:ext>
                  </a:extLst>
                </p:cNvPr>
                <p:cNvCxnSpPr>
                  <a:cxnSpLocks/>
                  <a:stCxn id="293"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272" name="Group 271">
                <a:extLst>
                  <a:ext uri="{FF2B5EF4-FFF2-40B4-BE49-F238E27FC236}">
                    <a16:creationId xmlns:a16="http://schemas.microsoft.com/office/drawing/2014/main" id="{933D2690-55F8-4B64-9CDF-5CA563298167}"/>
                  </a:ext>
                </a:extLst>
              </p:cNvPr>
              <p:cNvGrpSpPr/>
              <p:nvPr/>
            </p:nvGrpSpPr>
            <p:grpSpPr>
              <a:xfrm rot="16200000">
                <a:off x="3701640" y="2752975"/>
                <a:ext cx="108000" cy="430530"/>
                <a:chOff x="4196940" y="2232660"/>
                <a:chExt cx="108000" cy="430530"/>
              </a:xfrm>
            </p:grpSpPr>
            <p:sp>
              <p:nvSpPr>
                <p:cNvPr id="291" name="Oval 290">
                  <a:extLst>
                    <a:ext uri="{FF2B5EF4-FFF2-40B4-BE49-F238E27FC236}">
                      <a16:creationId xmlns:a16="http://schemas.microsoft.com/office/drawing/2014/main" id="{F12F9D07-D960-4A34-B149-CD4FF0EE73A4}"/>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92" name="Straight Connector 291">
                  <a:extLst>
                    <a:ext uri="{FF2B5EF4-FFF2-40B4-BE49-F238E27FC236}">
                      <a16:creationId xmlns:a16="http://schemas.microsoft.com/office/drawing/2014/main" id="{EDEA51D2-CE7F-4A1F-B12A-2937F7B0BC8E}"/>
                    </a:ext>
                  </a:extLst>
                </p:cNvPr>
                <p:cNvCxnSpPr>
                  <a:cxnSpLocks/>
                  <a:stCxn id="291"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273" name="Group 272">
                <a:extLst>
                  <a:ext uri="{FF2B5EF4-FFF2-40B4-BE49-F238E27FC236}">
                    <a16:creationId xmlns:a16="http://schemas.microsoft.com/office/drawing/2014/main" id="{188715DB-F28B-4FFC-A47E-66B4783E02E6}"/>
                  </a:ext>
                </a:extLst>
              </p:cNvPr>
              <p:cNvGrpSpPr/>
              <p:nvPr/>
            </p:nvGrpSpPr>
            <p:grpSpPr>
              <a:xfrm rot="5400000" flipH="1">
                <a:off x="4703670" y="2752975"/>
                <a:ext cx="108000" cy="430530"/>
                <a:chOff x="4196940" y="2232660"/>
                <a:chExt cx="108000" cy="430530"/>
              </a:xfrm>
            </p:grpSpPr>
            <p:sp>
              <p:nvSpPr>
                <p:cNvPr id="289" name="Oval 288">
                  <a:extLst>
                    <a:ext uri="{FF2B5EF4-FFF2-40B4-BE49-F238E27FC236}">
                      <a16:creationId xmlns:a16="http://schemas.microsoft.com/office/drawing/2014/main" id="{C9065690-FD0B-4A55-8635-E712BD215CE7}"/>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90" name="Straight Connector 289">
                  <a:extLst>
                    <a:ext uri="{FF2B5EF4-FFF2-40B4-BE49-F238E27FC236}">
                      <a16:creationId xmlns:a16="http://schemas.microsoft.com/office/drawing/2014/main" id="{DDA5A1A1-C990-489F-851E-8BFB77A75263}"/>
                    </a:ext>
                  </a:extLst>
                </p:cNvPr>
                <p:cNvCxnSpPr>
                  <a:cxnSpLocks/>
                  <a:stCxn id="289"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274" name="Group 273">
                <a:extLst>
                  <a:ext uri="{FF2B5EF4-FFF2-40B4-BE49-F238E27FC236}">
                    <a16:creationId xmlns:a16="http://schemas.microsoft.com/office/drawing/2014/main" id="{C962A514-A1E1-4261-B525-965E6BF37022}"/>
                  </a:ext>
                </a:extLst>
              </p:cNvPr>
              <p:cNvGrpSpPr/>
              <p:nvPr/>
            </p:nvGrpSpPr>
            <p:grpSpPr>
              <a:xfrm flipV="1">
                <a:off x="4196940" y="3292975"/>
                <a:ext cx="108000" cy="430530"/>
                <a:chOff x="4196940" y="2232660"/>
                <a:chExt cx="108000" cy="430530"/>
              </a:xfrm>
            </p:grpSpPr>
            <p:sp>
              <p:nvSpPr>
                <p:cNvPr id="287" name="Oval 286">
                  <a:extLst>
                    <a:ext uri="{FF2B5EF4-FFF2-40B4-BE49-F238E27FC236}">
                      <a16:creationId xmlns:a16="http://schemas.microsoft.com/office/drawing/2014/main" id="{928C1B71-9E82-441D-BD88-2F3B9C64A31B}"/>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88" name="Straight Connector 287">
                  <a:extLst>
                    <a:ext uri="{FF2B5EF4-FFF2-40B4-BE49-F238E27FC236}">
                      <a16:creationId xmlns:a16="http://schemas.microsoft.com/office/drawing/2014/main" id="{658D555D-29DC-4D95-BC2E-8CCC33FAECD8}"/>
                    </a:ext>
                  </a:extLst>
                </p:cNvPr>
                <p:cNvCxnSpPr>
                  <a:cxnSpLocks/>
                  <a:stCxn id="287"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275" name="Group 274">
                <a:extLst>
                  <a:ext uri="{FF2B5EF4-FFF2-40B4-BE49-F238E27FC236}">
                    <a16:creationId xmlns:a16="http://schemas.microsoft.com/office/drawing/2014/main" id="{3DED0269-B811-4835-995F-36BF5743E6AB}"/>
                  </a:ext>
                </a:extLst>
              </p:cNvPr>
              <p:cNvGrpSpPr/>
              <p:nvPr/>
            </p:nvGrpSpPr>
            <p:grpSpPr>
              <a:xfrm rot="2846889" flipH="1">
                <a:off x="4610065" y="2398331"/>
                <a:ext cx="108000" cy="430530"/>
                <a:chOff x="4196940" y="2232660"/>
                <a:chExt cx="108000" cy="430530"/>
              </a:xfrm>
            </p:grpSpPr>
            <p:sp>
              <p:nvSpPr>
                <p:cNvPr id="285" name="Oval 284">
                  <a:extLst>
                    <a:ext uri="{FF2B5EF4-FFF2-40B4-BE49-F238E27FC236}">
                      <a16:creationId xmlns:a16="http://schemas.microsoft.com/office/drawing/2014/main" id="{451AE4A6-3273-4AB6-8799-AF2B6359147F}"/>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86" name="Straight Connector 285">
                  <a:extLst>
                    <a:ext uri="{FF2B5EF4-FFF2-40B4-BE49-F238E27FC236}">
                      <a16:creationId xmlns:a16="http://schemas.microsoft.com/office/drawing/2014/main" id="{5A7E1165-096C-4542-B3A4-7E5DF9B30BF4}"/>
                    </a:ext>
                  </a:extLst>
                </p:cNvPr>
                <p:cNvCxnSpPr>
                  <a:cxnSpLocks/>
                  <a:stCxn id="285"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276" name="Group 275">
                <a:extLst>
                  <a:ext uri="{FF2B5EF4-FFF2-40B4-BE49-F238E27FC236}">
                    <a16:creationId xmlns:a16="http://schemas.microsoft.com/office/drawing/2014/main" id="{866494FF-08AA-493B-88C2-C9964C0037D3}"/>
                  </a:ext>
                </a:extLst>
              </p:cNvPr>
              <p:cNvGrpSpPr/>
              <p:nvPr/>
            </p:nvGrpSpPr>
            <p:grpSpPr>
              <a:xfrm rot="18753111">
                <a:off x="3783814" y="2385120"/>
                <a:ext cx="108000" cy="430530"/>
                <a:chOff x="4196940" y="2232660"/>
                <a:chExt cx="108000" cy="430530"/>
              </a:xfrm>
            </p:grpSpPr>
            <p:sp>
              <p:nvSpPr>
                <p:cNvPr id="283" name="Oval 282">
                  <a:extLst>
                    <a:ext uri="{FF2B5EF4-FFF2-40B4-BE49-F238E27FC236}">
                      <a16:creationId xmlns:a16="http://schemas.microsoft.com/office/drawing/2014/main" id="{C9DAD721-6273-4C34-93AE-DFB297426872}"/>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84" name="Straight Connector 283">
                  <a:extLst>
                    <a:ext uri="{FF2B5EF4-FFF2-40B4-BE49-F238E27FC236}">
                      <a16:creationId xmlns:a16="http://schemas.microsoft.com/office/drawing/2014/main" id="{2F3511BE-1B82-42B1-BF9A-C21087176F54}"/>
                    </a:ext>
                  </a:extLst>
                </p:cNvPr>
                <p:cNvCxnSpPr>
                  <a:cxnSpLocks/>
                  <a:stCxn id="283"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277" name="Group 276">
                <a:extLst>
                  <a:ext uri="{FF2B5EF4-FFF2-40B4-BE49-F238E27FC236}">
                    <a16:creationId xmlns:a16="http://schemas.microsoft.com/office/drawing/2014/main" id="{CEF2F10A-7B5A-4266-9C3B-DC42890D5E3A}"/>
                  </a:ext>
                </a:extLst>
              </p:cNvPr>
              <p:cNvGrpSpPr/>
              <p:nvPr/>
            </p:nvGrpSpPr>
            <p:grpSpPr>
              <a:xfrm rot="18753111" flipH="1" flipV="1">
                <a:off x="4610064" y="3096103"/>
                <a:ext cx="108000" cy="430530"/>
                <a:chOff x="4196940" y="2232660"/>
                <a:chExt cx="108000" cy="430530"/>
              </a:xfrm>
            </p:grpSpPr>
            <p:sp>
              <p:nvSpPr>
                <p:cNvPr id="281" name="Oval 280">
                  <a:extLst>
                    <a:ext uri="{FF2B5EF4-FFF2-40B4-BE49-F238E27FC236}">
                      <a16:creationId xmlns:a16="http://schemas.microsoft.com/office/drawing/2014/main" id="{6B1CC9AA-EAF4-44F4-8EB0-300752ED43B7}"/>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82" name="Straight Connector 281">
                  <a:extLst>
                    <a:ext uri="{FF2B5EF4-FFF2-40B4-BE49-F238E27FC236}">
                      <a16:creationId xmlns:a16="http://schemas.microsoft.com/office/drawing/2014/main" id="{C27158BF-AB24-4CD5-9B4F-1B6C4E7B6B84}"/>
                    </a:ext>
                  </a:extLst>
                </p:cNvPr>
                <p:cNvCxnSpPr>
                  <a:cxnSpLocks/>
                  <a:stCxn id="281"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278" name="Group 277">
                <a:extLst>
                  <a:ext uri="{FF2B5EF4-FFF2-40B4-BE49-F238E27FC236}">
                    <a16:creationId xmlns:a16="http://schemas.microsoft.com/office/drawing/2014/main" id="{FD00F1BB-22D6-4FBA-B1AA-90F74C8A09A7}"/>
                  </a:ext>
                </a:extLst>
              </p:cNvPr>
              <p:cNvGrpSpPr/>
              <p:nvPr/>
            </p:nvGrpSpPr>
            <p:grpSpPr>
              <a:xfrm rot="2846889" flipV="1">
                <a:off x="3783813" y="3082892"/>
                <a:ext cx="108000" cy="430530"/>
                <a:chOff x="4196940" y="2232660"/>
                <a:chExt cx="108000" cy="430530"/>
              </a:xfrm>
            </p:grpSpPr>
            <p:sp>
              <p:nvSpPr>
                <p:cNvPr id="279" name="Oval 278">
                  <a:extLst>
                    <a:ext uri="{FF2B5EF4-FFF2-40B4-BE49-F238E27FC236}">
                      <a16:creationId xmlns:a16="http://schemas.microsoft.com/office/drawing/2014/main" id="{06C1B53D-56FD-48A8-A9CD-86CC24614E2D}"/>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80" name="Straight Connector 279">
                  <a:extLst>
                    <a:ext uri="{FF2B5EF4-FFF2-40B4-BE49-F238E27FC236}">
                      <a16:creationId xmlns:a16="http://schemas.microsoft.com/office/drawing/2014/main" id="{E9EC6D61-5E16-43F4-8511-3AA96574CF3B}"/>
                    </a:ext>
                  </a:extLst>
                </p:cNvPr>
                <p:cNvCxnSpPr>
                  <a:cxnSpLocks/>
                  <a:stCxn id="279"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sp>
          <p:nvSpPr>
            <p:cNvPr id="265" name="Oval 264">
              <a:extLst>
                <a:ext uri="{FF2B5EF4-FFF2-40B4-BE49-F238E27FC236}">
                  <a16:creationId xmlns:a16="http://schemas.microsoft.com/office/drawing/2014/main" id="{1E618246-526C-4355-9DF7-56CC2DA891DF}"/>
                </a:ext>
              </a:extLst>
            </p:cNvPr>
            <p:cNvSpPr/>
            <p:nvPr/>
          </p:nvSpPr>
          <p:spPr>
            <a:xfrm>
              <a:off x="6265440" y="3054551"/>
              <a:ext cx="144000" cy="14400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6" name="Moon 265">
              <a:extLst>
                <a:ext uri="{FF2B5EF4-FFF2-40B4-BE49-F238E27FC236}">
                  <a16:creationId xmlns:a16="http://schemas.microsoft.com/office/drawing/2014/main" id="{940E240C-E323-4EF6-95DD-5630141B2DA5}"/>
                </a:ext>
              </a:extLst>
            </p:cNvPr>
            <p:cNvSpPr/>
            <p:nvPr/>
          </p:nvSpPr>
          <p:spPr>
            <a:xfrm rot="16200000">
              <a:off x="6123640" y="2642467"/>
              <a:ext cx="75312" cy="212553"/>
            </a:xfrm>
            <a:prstGeom prst="moon">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7" name="Moon 266">
              <a:extLst>
                <a:ext uri="{FF2B5EF4-FFF2-40B4-BE49-F238E27FC236}">
                  <a16:creationId xmlns:a16="http://schemas.microsoft.com/office/drawing/2014/main" id="{D80D45B9-61A1-4021-98F0-C184D5E223DB}"/>
                </a:ext>
              </a:extLst>
            </p:cNvPr>
            <p:cNvSpPr/>
            <p:nvPr/>
          </p:nvSpPr>
          <p:spPr>
            <a:xfrm rot="16200000">
              <a:off x="6461335" y="2642467"/>
              <a:ext cx="75312" cy="212553"/>
            </a:xfrm>
            <a:prstGeom prst="moon">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68" name="Straight Connector 267">
              <a:extLst>
                <a:ext uri="{FF2B5EF4-FFF2-40B4-BE49-F238E27FC236}">
                  <a16:creationId xmlns:a16="http://schemas.microsoft.com/office/drawing/2014/main" id="{DBB75B78-8378-4F59-8ADF-29B54F90C36A}"/>
                </a:ext>
              </a:extLst>
            </p:cNvPr>
            <p:cNvCxnSpPr>
              <a:cxnSpLocks/>
            </p:cNvCxnSpPr>
            <p:nvPr/>
          </p:nvCxnSpPr>
          <p:spPr>
            <a:xfrm>
              <a:off x="6403060" y="2620618"/>
              <a:ext cx="202208" cy="4539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9" name="Straight Connector 268">
              <a:extLst>
                <a:ext uri="{FF2B5EF4-FFF2-40B4-BE49-F238E27FC236}">
                  <a16:creationId xmlns:a16="http://schemas.microsoft.com/office/drawing/2014/main" id="{CC91A1CD-8FBE-4BAE-AD3C-E9EF326A0B86}"/>
                </a:ext>
              </a:extLst>
            </p:cNvPr>
            <p:cNvCxnSpPr>
              <a:cxnSpLocks/>
            </p:cNvCxnSpPr>
            <p:nvPr/>
          </p:nvCxnSpPr>
          <p:spPr>
            <a:xfrm flipV="1">
              <a:off x="6055019" y="2620618"/>
              <a:ext cx="202208" cy="4539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95" name="Group 294">
            <a:extLst>
              <a:ext uri="{FF2B5EF4-FFF2-40B4-BE49-F238E27FC236}">
                <a16:creationId xmlns:a16="http://schemas.microsoft.com/office/drawing/2014/main" id="{0B7E462E-78CD-4794-B962-2E78632D7EBA}"/>
              </a:ext>
            </a:extLst>
          </p:cNvPr>
          <p:cNvGrpSpPr/>
          <p:nvPr/>
        </p:nvGrpSpPr>
        <p:grpSpPr>
          <a:xfrm>
            <a:off x="4113597" y="4797892"/>
            <a:ext cx="1432560" cy="1490845"/>
            <a:chOff x="5628149" y="2188271"/>
            <a:chExt cx="1432560" cy="1490845"/>
          </a:xfrm>
        </p:grpSpPr>
        <p:grpSp>
          <p:nvGrpSpPr>
            <p:cNvPr id="296" name="Group 295">
              <a:extLst>
                <a:ext uri="{FF2B5EF4-FFF2-40B4-BE49-F238E27FC236}">
                  <a16:creationId xmlns:a16="http://schemas.microsoft.com/office/drawing/2014/main" id="{4A939ED7-1AC8-43A2-8530-2FDB9BCB2835}"/>
                </a:ext>
              </a:extLst>
            </p:cNvPr>
            <p:cNvGrpSpPr/>
            <p:nvPr/>
          </p:nvGrpSpPr>
          <p:grpSpPr>
            <a:xfrm>
              <a:off x="5628149" y="2188271"/>
              <a:ext cx="1432560" cy="1490845"/>
              <a:chOff x="3540375" y="2232660"/>
              <a:chExt cx="1432560" cy="1490845"/>
            </a:xfrm>
          </p:grpSpPr>
          <p:sp>
            <p:nvSpPr>
              <p:cNvPr id="302" name="Oval 301">
                <a:extLst>
                  <a:ext uri="{FF2B5EF4-FFF2-40B4-BE49-F238E27FC236}">
                    <a16:creationId xmlns:a16="http://schemas.microsoft.com/office/drawing/2014/main" id="{3DBF9E7D-0113-4396-B2A9-3AEE81ADEB99}"/>
                  </a:ext>
                </a:extLst>
              </p:cNvPr>
              <p:cNvSpPr/>
              <p:nvPr/>
            </p:nvSpPr>
            <p:spPr>
              <a:xfrm>
                <a:off x="3710940" y="2428240"/>
                <a:ext cx="1080000" cy="1080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03" name="Group 302">
                <a:extLst>
                  <a:ext uri="{FF2B5EF4-FFF2-40B4-BE49-F238E27FC236}">
                    <a16:creationId xmlns:a16="http://schemas.microsoft.com/office/drawing/2014/main" id="{150D67C7-C563-4EF9-A877-007EC3D0AE62}"/>
                  </a:ext>
                </a:extLst>
              </p:cNvPr>
              <p:cNvGrpSpPr/>
              <p:nvPr/>
            </p:nvGrpSpPr>
            <p:grpSpPr>
              <a:xfrm>
                <a:off x="4196940" y="2232660"/>
                <a:ext cx="108000" cy="430530"/>
                <a:chOff x="4196940" y="2232660"/>
                <a:chExt cx="108000" cy="430530"/>
              </a:xfrm>
            </p:grpSpPr>
            <p:sp>
              <p:nvSpPr>
                <p:cNvPr id="325" name="Oval 324">
                  <a:extLst>
                    <a:ext uri="{FF2B5EF4-FFF2-40B4-BE49-F238E27FC236}">
                      <a16:creationId xmlns:a16="http://schemas.microsoft.com/office/drawing/2014/main" id="{64CE2989-934D-46EC-8F38-074A12153370}"/>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26" name="Straight Connector 325">
                  <a:extLst>
                    <a:ext uri="{FF2B5EF4-FFF2-40B4-BE49-F238E27FC236}">
                      <a16:creationId xmlns:a16="http://schemas.microsoft.com/office/drawing/2014/main" id="{0AF8829C-9EEC-491A-8F3B-AF52D36D7656}"/>
                    </a:ext>
                  </a:extLst>
                </p:cNvPr>
                <p:cNvCxnSpPr>
                  <a:cxnSpLocks/>
                  <a:stCxn id="325"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304" name="Group 303">
                <a:extLst>
                  <a:ext uri="{FF2B5EF4-FFF2-40B4-BE49-F238E27FC236}">
                    <a16:creationId xmlns:a16="http://schemas.microsoft.com/office/drawing/2014/main" id="{A9AAFA77-E0C5-4F0E-AB7C-7937CD8AD3CD}"/>
                  </a:ext>
                </a:extLst>
              </p:cNvPr>
              <p:cNvGrpSpPr/>
              <p:nvPr/>
            </p:nvGrpSpPr>
            <p:grpSpPr>
              <a:xfrm rot="16200000">
                <a:off x="3701640" y="2752975"/>
                <a:ext cx="108000" cy="430530"/>
                <a:chOff x="4196940" y="2232660"/>
                <a:chExt cx="108000" cy="430530"/>
              </a:xfrm>
            </p:grpSpPr>
            <p:sp>
              <p:nvSpPr>
                <p:cNvPr id="323" name="Oval 322">
                  <a:extLst>
                    <a:ext uri="{FF2B5EF4-FFF2-40B4-BE49-F238E27FC236}">
                      <a16:creationId xmlns:a16="http://schemas.microsoft.com/office/drawing/2014/main" id="{8F150B0A-A57E-4447-AA7C-68DC9C739F59}"/>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24" name="Straight Connector 323">
                  <a:extLst>
                    <a:ext uri="{FF2B5EF4-FFF2-40B4-BE49-F238E27FC236}">
                      <a16:creationId xmlns:a16="http://schemas.microsoft.com/office/drawing/2014/main" id="{1B39AE29-77F1-49F9-BFB4-7D64F652FE86}"/>
                    </a:ext>
                  </a:extLst>
                </p:cNvPr>
                <p:cNvCxnSpPr>
                  <a:cxnSpLocks/>
                  <a:stCxn id="323"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305" name="Group 304">
                <a:extLst>
                  <a:ext uri="{FF2B5EF4-FFF2-40B4-BE49-F238E27FC236}">
                    <a16:creationId xmlns:a16="http://schemas.microsoft.com/office/drawing/2014/main" id="{ABCDA2BE-7443-4C99-9092-7403DE727771}"/>
                  </a:ext>
                </a:extLst>
              </p:cNvPr>
              <p:cNvGrpSpPr/>
              <p:nvPr/>
            </p:nvGrpSpPr>
            <p:grpSpPr>
              <a:xfrm rot="5400000" flipH="1">
                <a:off x="4703670" y="2752975"/>
                <a:ext cx="108000" cy="430530"/>
                <a:chOff x="4196940" y="2232660"/>
                <a:chExt cx="108000" cy="430530"/>
              </a:xfrm>
            </p:grpSpPr>
            <p:sp>
              <p:nvSpPr>
                <p:cNvPr id="321" name="Oval 320">
                  <a:extLst>
                    <a:ext uri="{FF2B5EF4-FFF2-40B4-BE49-F238E27FC236}">
                      <a16:creationId xmlns:a16="http://schemas.microsoft.com/office/drawing/2014/main" id="{8ED66DC7-041E-42BF-B6B1-337F9ECA5AFD}"/>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22" name="Straight Connector 321">
                  <a:extLst>
                    <a:ext uri="{FF2B5EF4-FFF2-40B4-BE49-F238E27FC236}">
                      <a16:creationId xmlns:a16="http://schemas.microsoft.com/office/drawing/2014/main" id="{0CFC4AC6-8D6C-4759-8488-D8ED963F5E77}"/>
                    </a:ext>
                  </a:extLst>
                </p:cNvPr>
                <p:cNvCxnSpPr>
                  <a:cxnSpLocks/>
                  <a:stCxn id="321"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306" name="Group 305">
                <a:extLst>
                  <a:ext uri="{FF2B5EF4-FFF2-40B4-BE49-F238E27FC236}">
                    <a16:creationId xmlns:a16="http://schemas.microsoft.com/office/drawing/2014/main" id="{C6B63724-3E7A-4A75-B2EA-65E0A877C414}"/>
                  </a:ext>
                </a:extLst>
              </p:cNvPr>
              <p:cNvGrpSpPr/>
              <p:nvPr/>
            </p:nvGrpSpPr>
            <p:grpSpPr>
              <a:xfrm flipV="1">
                <a:off x="4196940" y="3292975"/>
                <a:ext cx="108000" cy="430530"/>
                <a:chOff x="4196940" y="2232660"/>
                <a:chExt cx="108000" cy="430530"/>
              </a:xfrm>
            </p:grpSpPr>
            <p:sp>
              <p:nvSpPr>
                <p:cNvPr id="319" name="Oval 318">
                  <a:extLst>
                    <a:ext uri="{FF2B5EF4-FFF2-40B4-BE49-F238E27FC236}">
                      <a16:creationId xmlns:a16="http://schemas.microsoft.com/office/drawing/2014/main" id="{10CCAB76-00D8-44F1-81D6-FCF83C3403DE}"/>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20" name="Straight Connector 319">
                  <a:extLst>
                    <a:ext uri="{FF2B5EF4-FFF2-40B4-BE49-F238E27FC236}">
                      <a16:creationId xmlns:a16="http://schemas.microsoft.com/office/drawing/2014/main" id="{7E83A7D1-8E8C-4768-ACF5-1ABBFCF4BB2C}"/>
                    </a:ext>
                  </a:extLst>
                </p:cNvPr>
                <p:cNvCxnSpPr>
                  <a:cxnSpLocks/>
                  <a:stCxn id="319"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307" name="Group 306">
                <a:extLst>
                  <a:ext uri="{FF2B5EF4-FFF2-40B4-BE49-F238E27FC236}">
                    <a16:creationId xmlns:a16="http://schemas.microsoft.com/office/drawing/2014/main" id="{28BBEEAD-5248-4BF5-BB97-58948747C83B}"/>
                  </a:ext>
                </a:extLst>
              </p:cNvPr>
              <p:cNvGrpSpPr/>
              <p:nvPr/>
            </p:nvGrpSpPr>
            <p:grpSpPr>
              <a:xfrm rot="2846889" flipH="1">
                <a:off x="4610065" y="2398331"/>
                <a:ext cx="108000" cy="430530"/>
                <a:chOff x="4196940" y="2232660"/>
                <a:chExt cx="108000" cy="430530"/>
              </a:xfrm>
            </p:grpSpPr>
            <p:sp>
              <p:nvSpPr>
                <p:cNvPr id="317" name="Oval 316">
                  <a:extLst>
                    <a:ext uri="{FF2B5EF4-FFF2-40B4-BE49-F238E27FC236}">
                      <a16:creationId xmlns:a16="http://schemas.microsoft.com/office/drawing/2014/main" id="{AA82CC12-C002-4D0C-85C2-EECAAE90AEC6}"/>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18" name="Straight Connector 317">
                  <a:extLst>
                    <a:ext uri="{FF2B5EF4-FFF2-40B4-BE49-F238E27FC236}">
                      <a16:creationId xmlns:a16="http://schemas.microsoft.com/office/drawing/2014/main" id="{755C903E-64DB-499B-B174-ACBA38AF79D3}"/>
                    </a:ext>
                  </a:extLst>
                </p:cNvPr>
                <p:cNvCxnSpPr>
                  <a:cxnSpLocks/>
                  <a:stCxn id="317"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308" name="Group 307">
                <a:extLst>
                  <a:ext uri="{FF2B5EF4-FFF2-40B4-BE49-F238E27FC236}">
                    <a16:creationId xmlns:a16="http://schemas.microsoft.com/office/drawing/2014/main" id="{1B311573-29AA-4897-BA1D-581BE7BA62DD}"/>
                  </a:ext>
                </a:extLst>
              </p:cNvPr>
              <p:cNvGrpSpPr/>
              <p:nvPr/>
            </p:nvGrpSpPr>
            <p:grpSpPr>
              <a:xfrm rot="18753111">
                <a:off x="3783814" y="2385120"/>
                <a:ext cx="108000" cy="430530"/>
                <a:chOff x="4196940" y="2232660"/>
                <a:chExt cx="108000" cy="430530"/>
              </a:xfrm>
            </p:grpSpPr>
            <p:sp>
              <p:nvSpPr>
                <p:cNvPr id="315" name="Oval 314">
                  <a:extLst>
                    <a:ext uri="{FF2B5EF4-FFF2-40B4-BE49-F238E27FC236}">
                      <a16:creationId xmlns:a16="http://schemas.microsoft.com/office/drawing/2014/main" id="{FBAAF388-E057-4D87-A1FF-0088CCBFB286}"/>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16" name="Straight Connector 315">
                  <a:extLst>
                    <a:ext uri="{FF2B5EF4-FFF2-40B4-BE49-F238E27FC236}">
                      <a16:creationId xmlns:a16="http://schemas.microsoft.com/office/drawing/2014/main" id="{621AF454-1AF3-45D8-85AA-E08798B71CF3}"/>
                    </a:ext>
                  </a:extLst>
                </p:cNvPr>
                <p:cNvCxnSpPr>
                  <a:cxnSpLocks/>
                  <a:stCxn id="315"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309" name="Group 308">
                <a:extLst>
                  <a:ext uri="{FF2B5EF4-FFF2-40B4-BE49-F238E27FC236}">
                    <a16:creationId xmlns:a16="http://schemas.microsoft.com/office/drawing/2014/main" id="{6714A029-719C-4F8D-896F-E15B3CCDAAEA}"/>
                  </a:ext>
                </a:extLst>
              </p:cNvPr>
              <p:cNvGrpSpPr/>
              <p:nvPr/>
            </p:nvGrpSpPr>
            <p:grpSpPr>
              <a:xfrm rot="18753111" flipH="1" flipV="1">
                <a:off x="4610064" y="3096103"/>
                <a:ext cx="108000" cy="430530"/>
                <a:chOff x="4196940" y="2232660"/>
                <a:chExt cx="108000" cy="430530"/>
              </a:xfrm>
            </p:grpSpPr>
            <p:sp>
              <p:nvSpPr>
                <p:cNvPr id="313" name="Oval 312">
                  <a:extLst>
                    <a:ext uri="{FF2B5EF4-FFF2-40B4-BE49-F238E27FC236}">
                      <a16:creationId xmlns:a16="http://schemas.microsoft.com/office/drawing/2014/main" id="{C68EEF30-A906-4E33-BFFE-DA2F3E047FB3}"/>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14" name="Straight Connector 313">
                  <a:extLst>
                    <a:ext uri="{FF2B5EF4-FFF2-40B4-BE49-F238E27FC236}">
                      <a16:creationId xmlns:a16="http://schemas.microsoft.com/office/drawing/2014/main" id="{9502847D-FD27-4F9E-BA3F-EF527FFD8315}"/>
                    </a:ext>
                  </a:extLst>
                </p:cNvPr>
                <p:cNvCxnSpPr>
                  <a:cxnSpLocks/>
                  <a:stCxn id="313"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310" name="Group 309">
                <a:extLst>
                  <a:ext uri="{FF2B5EF4-FFF2-40B4-BE49-F238E27FC236}">
                    <a16:creationId xmlns:a16="http://schemas.microsoft.com/office/drawing/2014/main" id="{3CDD08A6-9FA2-43BE-B903-FB4765C9170D}"/>
                  </a:ext>
                </a:extLst>
              </p:cNvPr>
              <p:cNvGrpSpPr/>
              <p:nvPr/>
            </p:nvGrpSpPr>
            <p:grpSpPr>
              <a:xfrm rot="2846889" flipV="1">
                <a:off x="3783813" y="3082892"/>
                <a:ext cx="108000" cy="430530"/>
                <a:chOff x="4196940" y="2232660"/>
                <a:chExt cx="108000" cy="430530"/>
              </a:xfrm>
            </p:grpSpPr>
            <p:sp>
              <p:nvSpPr>
                <p:cNvPr id="311" name="Oval 310">
                  <a:extLst>
                    <a:ext uri="{FF2B5EF4-FFF2-40B4-BE49-F238E27FC236}">
                      <a16:creationId xmlns:a16="http://schemas.microsoft.com/office/drawing/2014/main" id="{F05BE990-2797-4E8D-BDBB-88A9F30691E2}"/>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12" name="Straight Connector 311">
                  <a:extLst>
                    <a:ext uri="{FF2B5EF4-FFF2-40B4-BE49-F238E27FC236}">
                      <a16:creationId xmlns:a16="http://schemas.microsoft.com/office/drawing/2014/main" id="{A844322C-1AB5-4918-808A-E8E108AE371C}"/>
                    </a:ext>
                  </a:extLst>
                </p:cNvPr>
                <p:cNvCxnSpPr>
                  <a:cxnSpLocks/>
                  <a:stCxn id="311"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sp>
          <p:nvSpPr>
            <p:cNvPr id="297" name="Oval 296">
              <a:extLst>
                <a:ext uri="{FF2B5EF4-FFF2-40B4-BE49-F238E27FC236}">
                  <a16:creationId xmlns:a16="http://schemas.microsoft.com/office/drawing/2014/main" id="{73F60484-5F4F-4CCA-BA13-DEAACA6B7273}"/>
                </a:ext>
              </a:extLst>
            </p:cNvPr>
            <p:cNvSpPr/>
            <p:nvPr/>
          </p:nvSpPr>
          <p:spPr>
            <a:xfrm>
              <a:off x="6265440" y="3054551"/>
              <a:ext cx="144000" cy="14400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8" name="Moon 297">
              <a:extLst>
                <a:ext uri="{FF2B5EF4-FFF2-40B4-BE49-F238E27FC236}">
                  <a16:creationId xmlns:a16="http://schemas.microsoft.com/office/drawing/2014/main" id="{0C7F0C40-F6C7-404B-89ED-06B6ADC8BDF7}"/>
                </a:ext>
              </a:extLst>
            </p:cNvPr>
            <p:cNvSpPr/>
            <p:nvPr/>
          </p:nvSpPr>
          <p:spPr>
            <a:xfrm rot="16200000">
              <a:off x="6123640" y="2642467"/>
              <a:ext cx="75312" cy="212553"/>
            </a:xfrm>
            <a:prstGeom prst="moon">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9" name="Moon 298">
              <a:extLst>
                <a:ext uri="{FF2B5EF4-FFF2-40B4-BE49-F238E27FC236}">
                  <a16:creationId xmlns:a16="http://schemas.microsoft.com/office/drawing/2014/main" id="{50DBDE3A-8D5E-4A78-9182-4E35919C8D45}"/>
                </a:ext>
              </a:extLst>
            </p:cNvPr>
            <p:cNvSpPr/>
            <p:nvPr/>
          </p:nvSpPr>
          <p:spPr>
            <a:xfrm rot="16200000">
              <a:off x="6461335" y="2642467"/>
              <a:ext cx="75312" cy="212553"/>
            </a:xfrm>
            <a:prstGeom prst="moon">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00" name="Straight Connector 299">
              <a:extLst>
                <a:ext uri="{FF2B5EF4-FFF2-40B4-BE49-F238E27FC236}">
                  <a16:creationId xmlns:a16="http://schemas.microsoft.com/office/drawing/2014/main" id="{AD946BD4-737C-405E-B9B4-145D32E3CC1F}"/>
                </a:ext>
              </a:extLst>
            </p:cNvPr>
            <p:cNvCxnSpPr>
              <a:cxnSpLocks/>
            </p:cNvCxnSpPr>
            <p:nvPr/>
          </p:nvCxnSpPr>
          <p:spPr>
            <a:xfrm>
              <a:off x="6403060" y="2620618"/>
              <a:ext cx="202208" cy="4539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1" name="Straight Connector 300">
              <a:extLst>
                <a:ext uri="{FF2B5EF4-FFF2-40B4-BE49-F238E27FC236}">
                  <a16:creationId xmlns:a16="http://schemas.microsoft.com/office/drawing/2014/main" id="{81370183-2F36-458C-8940-D9F0708DEAF8}"/>
                </a:ext>
              </a:extLst>
            </p:cNvPr>
            <p:cNvCxnSpPr>
              <a:cxnSpLocks/>
            </p:cNvCxnSpPr>
            <p:nvPr/>
          </p:nvCxnSpPr>
          <p:spPr>
            <a:xfrm flipV="1">
              <a:off x="6055019" y="2620618"/>
              <a:ext cx="202208" cy="4539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56" name="TextBox 155">
            <a:extLst>
              <a:ext uri="{FF2B5EF4-FFF2-40B4-BE49-F238E27FC236}">
                <a16:creationId xmlns:a16="http://schemas.microsoft.com/office/drawing/2014/main" id="{A5FBCE33-65F0-45AD-8185-DAF0B50BF887}"/>
              </a:ext>
            </a:extLst>
          </p:cNvPr>
          <p:cNvSpPr txBox="1"/>
          <p:nvPr/>
        </p:nvSpPr>
        <p:spPr>
          <a:xfrm>
            <a:off x="1907502" y="587126"/>
            <a:ext cx="6545947" cy="646331"/>
          </a:xfrm>
          <a:prstGeom prst="rect">
            <a:avLst/>
          </a:prstGeom>
          <a:noFill/>
        </p:spPr>
        <p:txBody>
          <a:bodyPr wrap="square" rtlCol="0">
            <a:spAutoFit/>
          </a:bodyPr>
          <a:lstStyle/>
          <a:p>
            <a:r>
              <a:rPr lang="en-GB" dirty="0"/>
              <a:t>The body’s immune system reacts, produces antibodies and activates T-cells to destroy cells with the spike protein</a:t>
            </a:r>
          </a:p>
        </p:txBody>
      </p:sp>
      <p:grpSp>
        <p:nvGrpSpPr>
          <p:cNvPr id="157" name="Group 156">
            <a:extLst>
              <a:ext uri="{FF2B5EF4-FFF2-40B4-BE49-F238E27FC236}">
                <a16:creationId xmlns:a16="http://schemas.microsoft.com/office/drawing/2014/main" id="{89C28332-9BB8-4699-819D-37C9A8676419}"/>
              </a:ext>
            </a:extLst>
          </p:cNvPr>
          <p:cNvGrpSpPr/>
          <p:nvPr/>
        </p:nvGrpSpPr>
        <p:grpSpPr>
          <a:xfrm>
            <a:off x="3645122" y="1343108"/>
            <a:ext cx="1093505" cy="1113127"/>
            <a:chOff x="5978535" y="3545039"/>
            <a:chExt cx="1093505" cy="1113127"/>
          </a:xfrm>
        </p:grpSpPr>
        <p:sp>
          <p:nvSpPr>
            <p:cNvPr id="158" name="Oval 157">
              <a:extLst>
                <a:ext uri="{FF2B5EF4-FFF2-40B4-BE49-F238E27FC236}">
                  <a16:creationId xmlns:a16="http://schemas.microsoft.com/office/drawing/2014/main" id="{6905E6DA-BE8F-49EE-A822-715515423835}"/>
                </a:ext>
              </a:extLst>
            </p:cNvPr>
            <p:cNvSpPr/>
            <p:nvPr/>
          </p:nvSpPr>
          <p:spPr>
            <a:xfrm>
              <a:off x="5978535" y="3578166"/>
              <a:ext cx="1080000" cy="1080000"/>
            </a:xfrm>
            <a:prstGeom prst="ellipse">
              <a:avLst/>
            </a:prstGeom>
            <a:solidFill>
              <a:srgbClr val="0486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9" name="Moon 158">
              <a:extLst>
                <a:ext uri="{FF2B5EF4-FFF2-40B4-BE49-F238E27FC236}">
                  <a16:creationId xmlns:a16="http://schemas.microsoft.com/office/drawing/2014/main" id="{57137636-2D57-4A09-A41D-4047DC45A666}"/>
                </a:ext>
              </a:extLst>
            </p:cNvPr>
            <p:cNvSpPr/>
            <p:nvPr/>
          </p:nvSpPr>
          <p:spPr>
            <a:xfrm rot="16200000">
              <a:off x="6440984" y="4093577"/>
              <a:ext cx="175294" cy="589520"/>
            </a:xfrm>
            <a:prstGeom prst="moon">
              <a:avLst>
                <a:gd name="adj" fmla="val 875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60" name="Straight Connector 159">
              <a:extLst>
                <a:ext uri="{FF2B5EF4-FFF2-40B4-BE49-F238E27FC236}">
                  <a16:creationId xmlns:a16="http://schemas.microsoft.com/office/drawing/2014/main" id="{537EFC4A-8DEA-428A-9818-BF2C101D2C48}"/>
                </a:ext>
              </a:extLst>
            </p:cNvPr>
            <p:cNvCxnSpPr>
              <a:cxnSpLocks/>
            </p:cNvCxnSpPr>
            <p:nvPr/>
          </p:nvCxnSpPr>
          <p:spPr>
            <a:xfrm flipV="1">
              <a:off x="6197826" y="3821202"/>
              <a:ext cx="229896" cy="23359"/>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a:extLst>
                <a:ext uri="{FF2B5EF4-FFF2-40B4-BE49-F238E27FC236}">
                  <a16:creationId xmlns:a16="http://schemas.microsoft.com/office/drawing/2014/main" id="{2F64EC7E-3C52-49BA-978D-9E08DBA36DF7}"/>
                </a:ext>
              </a:extLst>
            </p:cNvPr>
            <p:cNvCxnSpPr>
              <a:cxnSpLocks/>
            </p:cNvCxnSpPr>
            <p:nvPr/>
          </p:nvCxnSpPr>
          <p:spPr>
            <a:xfrm flipH="1" flipV="1">
              <a:off x="6622768" y="3817082"/>
              <a:ext cx="200624" cy="2591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62" name="Oval 161">
              <a:extLst>
                <a:ext uri="{FF2B5EF4-FFF2-40B4-BE49-F238E27FC236}">
                  <a16:creationId xmlns:a16="http://schemas.microsoft.com/office/drawing/2014/main" id="{AAE10995-D485-4390-B4EF-96503E92CF30}"/>
                </a:ext>
              </a:extLst>
            </p:cNvPr>
            <p:cNvSpPr/>
            <p:nvPr/>
          </p:nvSpPr>
          <p:spPr>
            <a:xfrm>
              <a:off x="6221678" y="3925122"/>
              <a:ext cx="176414" cy="14643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3" name="Oval 162">
              <a:extLst>
                <a:ext uri="{FF2B5EF4-FFF2-40B4-BE49-F238E27FC236}">
                  <a16:creationId xmlns:a16="http://schemas.microsoft.com/office/drawing/2014/main" id="{03327EB9-7DA3-4123-A4D4-85E5AD2F4E05}"/>
                </a:ext>
              </a:extLst>
            </p:cNvPr>
            <p:cNvSpPr/>
            <p:nvPr/>
          </p:nvSpPr>
          <p:spPr>
            <a:xfrm>
              <a:off x="6622768" y="3925122"/>
              <a:ext cx="176414" cy="14643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4" name="Oval 163">
              <a:extLst>
                <a:ext uri="{FF2B5EF4-FFF2-40B4-BE49-F238E27FC236}">
                  <a16:creationId xmlns:a16="http://schemas.microsoft.com/office/drawing/2014/main" id="{0696ED37-990C-416A-8531-F9A6903398A9}"/>
                </a:ext>
              </a:extLst>
            </p:cNvPr>
            <p:cNvSpPr/>
            <p:nvPr/>
          </p:nvSpPr>
          <p:spPr>
            <a:xfrm>
              <a:off x="6174350" y="3875406"/>
              <a:ext cx="263673" cy="25063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5" name="Oval 164">
              <a:extLst>
                <a:ext uri="{FF2B5EF4-FFF2-40B4-BE49-F238E27FC236}">
                  <a16:creationId xmlns:a16="http://schemas.microsoft.com/office/drawing/2014/main" id="{1A793532-018B-4040-A373-7123DF0372F5}"/>
                </a:ext>
              </a:extLst>
            </p:cNvPr>
            <p:cNvSpPr/>
            <p:nvPr/>
          </p:nvSpPr>
          <p:spPr>
            <a:xfrm>
              <a:off x="6579138" y="3875406"/>
              <a:ext cx="263673" cy="25063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6" name="Arc 165">
              <a:extLst>
                <a:ext uri="{FF2B5EF4-FFF2-40B4-BE49-F238E27FC236}">
                  <a16:creationId xmlns:a16="http://schemas.microsoft.com/office/drawing/2014/main" id="{E5FA632C-BAC6-449A-B776-32B322521D05}"/>
                </a:ext>
              </a:extLst>
            </p:cNvPr>
            <p:cNvSpPr/>
            <p:nvPr/>
          </p:nvSpPr>
          <p:spPr>
            <a:xfrm>
              <a:off x="6436354" y="3950784"/>
              <a:ext cx="142784" cy="146430"/>
            </a:xfrm>
            <a:prstGeom prst="arc">
              <a:avLst>
                <a:gd name="adj1" fmla="val 10711921"/>
                <a:gd name="adj2" fmla="val 0"/>
              </a:avLst>
            </a:prstGeom>
            <a:ln w="95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cxnSp>
          <p:nvCxnSpPr>
            <p:cNvPr id="167" name="Straight Connector 166">
              <a:extLst>
                <a:ext uri="{FF2B5EF4-FFF2-40B4-BE49-F238E27FC236}">
                  <a16:creationId xmlns:a16="http://schemas.microsoft.com/office/drawing/2014/main" id="{5E70EF69-B4C6-40D5-B459-8150A7F2C943}"/>
                </a:ext>
              </a:extLst>
            </p:cNvPr>
            <p:cNvCxnSpPr>
              <a:stCxn id="165" idx="6"/>
            </p:cNvCxnSpPr>
            <p:nvPr/>
          </p:nvCxnSpPr>
          <p:spPr>
            <a:xfrm flipV="1">
              <a:off x="6842811" y="3979133"/>
              <a:ext cx="229229" cy="2159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a:extLst>
                <a:ext uri="{FF2B5EF4-FFF2-40B4-BE49-F238E27FC236}">
                  <a16:creationId xmlns:a16="http://schemas.microsoft.com/office/drawing/2014/main" id="{FB00AC18-CAF0-4334-AE18-CEAB289C3C84}"/>
                </a:ext>
              </a:extLst>
            </p:cNvPr>
            <p:cNvCxnSpPr>
              <a:cxnSpLocks/>
              <a:endCxn id="164" idx="2"/>
            </p:cNvCxnSpPr>
            <p:nvPr/>
          </p:nvCxnSpPr>
          <p:spPr>
            <a:xfrm>
              <a:off x="5978535" y="3979133"/>
              <a:ext cx="195815" cy="2159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69" name="Moon 168">
              <a:extLst>
                <a:ext uri="{FF2B5EF4-FFF2-40B4-BE49-F238E27FC236}">
                  <a16:creationId xmlns:a16="http://schemas.microsoft.com/office/drawing/2014/main" id="{CAF868DE-2403-4D5A-8814-C9776ED7AF88}"/>
                </a:ext>
              </a:extLst>
            </p:cNvPr>
            <p:cNvSpPr/>
            <p:nvPr/>
          </p:nvSpPr>
          <p:spPr>
            <a:xfrm rot="5400000">
              <a:off x="6442867" y="3285467"/>
              <a:ext cx="151008" cy="736405"/>
            </a:xfrm>
            <a:prstGeom prst="mo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0" name="Parallelogram 169">
              <a:extLst>
                <a:ext uri="{FF2B5EF4-FFF2-40B4-BE49-F238E27FC236}">
                  <a16:creationId xmlns:a16="http://schemas.microsoft.com/office/drawing/2014/main" id="{C60B745D-8552-42DB-9E26-B2A091876B7C}"/>
                </a:ext>
              </a:extLst>
            </p:cNvPr>
            <p:cNvSpPr/>
            <p:nvPr/>
          </p:nvSpPr>
          <p:spPr>
            <a:xfrm>
              <a:off x="5978536" y="3545039"/>
              <a:ext cx="1093504" cy="88604"/>
            </a:xfrm>
            <a:prstGeom prst="parallelogram">
              <a:avLst>
                <a:gd name="adj" fmla="val 14755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71" name="Straight Connector 170">
              <a:extLst>
                <a:ext uri="{FF2B5EF4-FFF2-40B4-BE49-F238E27FC236}">
                  <a16:creationId xmlns:a16="http://schemas.microsoft.com/office/drawing/2014/main" id="{32CAC191-1000-49FA-82DC-F258B6221BF1}"/>
                </a:ext>
              </a:extLst>
            </p:cNvPr>
            <p:cNvCxnSpPr>
              <a:cxnSpLocks/>
              <a:stCxn id="170" idx="5"/>
            </p:cNvCxnSpPr>
            <p:nvPr/>
          </p:nvCxnSpPr>
          <p:spPr>
            <a:xfrm flipH="1">
              <a:off x="6038295" y="3589341"/>
              <a:ext cx="5609" cy="209616"/>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2" name="Straight Connector 171">
              <a:extLst>
                <a:ext uri="{FF2B5EF4-FFF2-40B4-BE49-F238E27FC236}">
                  <a16:creationId xmlns:a16="http://schemas.microsoft.com/office/drawing/2014/main" id="{DCF97D49-8773-4BDB-A2C5-D5D151F1AA0D}"/>
                </a:ext>
              </a:extLst>
            </p:cNvPr>
            <p:cNvCxnSpPr>
              <a:cxnSpLocks/>
              <a:stCxn id="170" idx="5"/>
            </p:cNvCxnSpPr>
            <p:nvPr/>
          </p:nvCxnSpPr>
          <p:spPr>
            <a:xfrm flipH="1">
              <a:off x="6010369" y="3589341"/>
              <a:ext cx="33535" cy="178296"/>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3" name="Straight Connector 172">
              <a:extLst>
                <a:ext uri="{FF2B5EF4-FFF2-40B4-BE49-F238E27FC236}">
                  <a16:creationId xmlns:a16="http://schemas.microsoft.com/office/drawing/2014/main" id="{C047B60A-4831-46F9-B7E2-5640FDFF7559}"/>
                </a:ext>
              </a:extLst>
            </p:cNvPr>
            <p:cNvCxnSpPr>
              <a:cxnSpLocks/>
              <a:stCxn id="170" idx="5"/>
            </p:cNvCxnSpPr>
            <p:nvPr/>
          </p:nvCxnSpPr>
          <p:spPr>
            <a:xfrm>
              <a:off x="6043904" y="3589341"/>
              <a:ext cx="22817" cy="178296"/>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74" name="Group 173">
            <a:extLst>
              <a:ext uri="{FF2B5EF4-FFF2-40B4-BE49-F238E27FC236}">
                <a16:creationId xmlns:a16="http://schemas.microsoft.com/office/drawing/2014/main" id="{12EF6E49-89E0-4E23-BFE8-3B5C5E7CF272}"/>
              </a:ext>
            </a:extLst>
          </p:cNvPr>
          <p:cNvGrpSpPr/>
          <p:nvPr/>
        </p:nvGrpSpPr>
        <p:grpSpPr>
          <a:xfrm>
            <a:off x="1628982" y="2000026"/>
            <a:ext cx="1093505" cy="1113127"/>
            <a:chOff x="5978535" y="3545039"/>
            <a:chExt cx="1093505" cy="1113127"/>
          </a:xfrm>
        </p:grpSpPr>
        <p:sp>
          <p:nvSpPr>
            <p:cNvPr id="175" name="Oval 174">
              <a:extLst>
                <a:ext uri="{FF2B5EF4-FFF2-40B4-BE49-F238E27FC236}">
                  <a16:creationId xmlns:a16="http://schemas.microsoft.com/office/drawing/2014/main" id="{EA83A11A-49BB-40BC-9B28-F758C918E372}"/>
                </a:ext>
              </a:extLst>
            </p:cNvPr>
            <p:cNvSpPr/>
            <p:nvPr/>
          </p:nvSpPr>
          <p:spPr>
            <a:xfrm>
              <a:off x="5978535" y="3578166"/>
              <a:ext cx="1080000" cy="1080000"/>
            </a:xfrm>
            <a:prstGeom prst="ellipse">
              <a:avLst/>
            </a:prstGeom>
            <a:solidFill>
              <a:srgbClr val="0486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6" name="Moon 175">
              <a:extLst>
                <a:ext uri="{FF2B5EF4-FFF2-40B4-BE49-F238E27FC236}">
                  <a16:creationId xmlns:a16="http://schemas.microsoft.com/office/drawing/2014/main" id="{B559491A-D86B-4D4D-9758-7E343DF355E9}"/>
                </a:ext>
              </a:extLst>
            </p:cNvPr>
            <p:cNvSpPr/>
            <p:nvPr/>
          </p:nvSpPr>
          <p:spPr>
            <a:xfrm rot="16200000">
              <a:off x="6440984" y="4093577"/>
              <a:ext cx="175294" cy="589520"/>
            </a:xfrm>
            <a:prstGeom prst="moon">
              <a:avLst>
                <a:gd name="adj" fmla="val 875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77" name="Straight Connector 176">
              <a:extLst>
                <a:ext uri="{FF2B5EF4-FFF2-40B4-BE49-F238E27FC236}">
                  <a16:creationId xmlns:a16="http://schemas.microsoft.com/office/drawing/2014/main" id="{B3C3E8B1-E739-4BF4-A0BD-D4993A31523C}"/>
                </a:ext>
              </a:extLst>
            </p:cNvPr>
            <p:cNvCxnSpPr>
              <a:cxnSpLocks/>
            </p:cNvCxnSpPr>
            <p:nvPr/>
          </p:nvCxnSpPr>
          <p:spPr>
            <a:xfrm flipV="1">
              <a:off x="6197826" y="3821202"/>
              <a:ext cx="229896" cy="23359"/>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8" name="Straight Connector 197">
              <a:extLst>
                <a:ext uri="{FF2B5EF4-FFF2-40B4-BE49-F238E27FC236}">
                  <a16:creationId xmlns:a16="http://schemas.microsoft.com/office/drawing/2014/main" id="{BDA81DD0-F11F-4269-891E-1DFD52117D22}"/>
                </a:ext>
              </a:extLst>
            </p:cNvPr>
            <p:cNvCxnSpPr>
              <a:cxnSpLocks/>
            </p:cNvCxnSpPr>
            <p:nvPr/>
          </p:nvCxnSpPr>
          <p:spPr>
            <a:xfrm flipH="1" flipV="1">
              <a:off x="6622768" y="3817082"/>
              <a:ext cx="200624" cy="2591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99" name="Oval 198">
              <a:extLst>
                <a:ext uri="{FF2B5EF4-FFF2-40B4-BE49-F238E27FC236}">
                  <a16:creationId xmlns:a16="http://schemas.microsoft.com/office/drawing/2014/main" id="{990470A0-E8CD-465C-9C23-C049989B0B91}"/>
                </a:ext>
              </a:extLst>
            </p:cNvPr>
            <p:cNvSpPr/>
            <p:nvPr/>
          </p:nvSpPr>
          <p:spPr>
            <a:xfrm>
              <a:off x="6221678" y="3925122"/>
              <a:ext cx="176414" cy="14643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0" name="Oval 199">
              <a:extLst>
                <a:ext uri="{FF2B5EF4-FFF2-40B4-BE49-F238E27FC236}">
                  <a16:creationId xmlns:a16="http://schemas.microsoft.com/office/drawing/2014/main" id="{457116F7-4534-47B0-B9C4-CE1FA0E843BC}"/>
                </a:ext>
              </a:extLst>
            </p:cNvPr>
            <p:cNvSpPr/>
            <p:nvPr/>
          </p:nvSpPr>
          <p:spPr>
            <a:xfrm>
              <a:off x="6622768" y="3925122"/>
              <a:ext cx="176414" cy="14643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1" name="Oval 200">
              <a:extLst>
                <a:ext uri="{FF2B5EF4-FFF2-40B4-BE49-F238E27FC236}">
                  <a16:creationId xmlns:a16="http://schemas.microsoft.com/office/drawing/2014/main" id="{75167FB9-7897-438A-A206-55B896F0FAAF}"/>
                </a:ext>
              </a:extLst>
            </p:cNvPr>
            <p:cNvSpPr/>
            <p:nvPr/>
          </p:nvSpPr>
          <p:spPr>
            <a:xfrm>
              <a:off x="6174350" y="3875406"/>
              <a:ext cx="263673" cy="25063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2" name="Oval 201">
              <a:extLst>
                <a:ext uri="{FF2B5EF4-FFF2-40B4-BE49-F238E27FC236}">
                  <a16:creationId xmlns:a16="http://schemas.microsoft.com/office/drawing/2014/main" id="{8D70CDA6-20A8-4A79-83EC-8F3082D5837F}"/>
                </a:ext>
              </a:extLst>
            </p:cNvPr>
            <p:cNvSpPr/>
            <p:nvPr/>
          </p:nvSpPr>
          <p:spPr>
            <a:xfrm>
              <a:off x="6579138" y="3875406"/>
              <a:ext cx="263673" cy="25063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3" name="Arc 202">
              <a:extLst>
                <a:ext uri="{FF2B5EF4-FFF2-40B4-BE49-F238E27FC236}">
                  <a16:creationId xmlns:a16="http://schemas.microsoft.com/office/drawing/2014/main" id="{B9C33E5B-4C7E-4D8F-9528-12D4A6AD7670}"/>
                </a:ext>
              </a:extLst>
            </p:cNvPr>
            <p:cNvSpPr/>
            <p:nvPr/>
          </p:nvSpPr>
          <p:spPr>
            <a:xfrm>
              <a:off x="6436354" y="3950784"/>
              <a:ext cx="142784" cy="146430"/>
            </a:xfrm>
            <a:prstGeom prst="arc">
              <a:avLst>
                <a:gd name="adj1" fmla="val 10711921"/>
                <a:gd name="adj2" fmla="val 0"/>
              </a:avLst>
            </a:prstGeom>
            <a:ln w="95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cxnSp>
          <p:nvCxnSpPr>
            <p:cNvPr id="204" name="Straight Connector 203">
              <a:extLst>
                <a:ext uri="{FF2B5EF4-FFF2-40B4-BE49-F238E27FC236}">
                  <a16:creationId xmlns:a16="http://schemas.microsoft.com/office/drawing/2014/main" id="{57C5564C-E617-43ED-9D6E-FEED25EB098C}"/>
                </a:ext>
              </a:extLst>
            </p:cNvPr>
            <p:cNvCxnSpPr>
              <a:stCxn id="202" idx="6"/>
            </p:cNvCxnSpPr>
            <p:nvPr/>
          </p:nvCxnSpPr>
          <p:spPr>
            <a:xfrm flipV="1">
              <a:off x="6842811" y="3979133"/>
              <a:ext cx="229229" cy="2159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5" name="Straight Connector 204">
              <a:extLst>
                <a:ext uri="{FF2B5EF4-FFF2-40B4-BE49-F238E27FC236}">
                  <a16:creationId xmlns:a16="http://schemas.microsoft.com/office/drawing/2014/main" id="{73CDAAA6-F250-4DF4-82FE-21D64113753A}"/>
                </a:ext>
              </a:extLst>
            </p:cNvPr>
            <p:cNvCxnSpPr>
              <a:cxnSpLocks/>
              <a:endCxn id="201" idx="2"/>
            </p:cNvCxnSpPr>
            <p:nvPr/>
          </p:nvCxnSpPr>
          <p:spPr>
            <a:xfrm>
              <a:off x="5978535" y="3979133"/>
              <a:ext cx="195815" cy="2159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206" name="Moon 205">
              <a:extLst>
                <a:ext uri="{FF2B5EF4-FFF2-40B4-BE49-F238E27FC236}">
                  <a16:creationId xmlns:a16="http://schemas.microsoft.com/office/drawing/2014/main" id="{E4CF6B7D-5275-4ABC-9800-762487145E3B}"/>
                </a:ext>
              </a:extLst>
            </p:cNvPr>
            <p:cNvSpPr/>
            <p:nvPr/>
          </p:nvSpPr>
          <p:spPr>
            <a:xfrm rot="5400000">
              <a:off x="6442867" y="3285467"/>
              <a:ext cx="151008" cy="736405"/>
            </a:xfrm>
            <a:prstGeom prst="mo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7" name="Parallelogram 206">
              <a:extLst>
                <a:ext uri="{FF2B5EF4-FFF2-40B4-BE49-F238E27FC236}">
                  <a16:creationId xmlns:a16="http://schemas.microsoft.com/office/drawing/2014/main" id="{66A9E7F3-CA1C-42AC-BAB9-A861868D1271}"/>
                </a:ext>
              </a:extLst>
            </p:cNvPr>
            <p:cNvSpPr/>
            <p:nvPr/>
          </p:nvSpPr>
          <p:spPr>
            <a:xfrm>
              <a:off x="5978536" y="3545039"/>
              <a:ext cx="1093504" cy="88604"/>
            </a:xfrm>
            <a:prstGeom prst="parallelogram">
              <a:avLst>
                <a:gd name="adj" fmla="val 14755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08" name="Straight Connector 207">
              <a:extLst>
                <a:ext uri="{FF2B5EF4-FFF2-40B4-BE49-F238E27FC236}">
                  <a16:creationId xmlns:a16="http://schemas.microsoft.com/office/drawing/2014/main" id="{537B012F-C1EB-4FC5-B4D4-2308886CFB33}"/>
                </a:ext>
              </a:extLst>
            </p:cNvPr>
            <p:cNvCxnSpPr>
              <a:cxnSpLocks/>
              <a:stCxn id="207" idx="5"/>
            </p:cNvCxnSpPr>
            <p:nvPr/>
          </p:nvCxnSpPr>
          <p:spPr>
            <a:xfrm flipH="1">
              <a:off x="6038295" y="3589341"/>
              <a:ext cx="5609" cy="209616"/>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9" name="Straight Connector 208">
              <a:extLst>
                <a:ext uri="{FF2B5EF4-FFF2-40B4-BE49-F238E27FC236}">
                  <a16:creationId xmlns:a16="http://schemas.microsoft.com/office/drawing/2014/main" id="{7F449D4A-0C77-45C5-9D37-3A1FF8C13417}"/>
                </a:ext>
              </a:extLst>
            </p:cNvPr>
            <p:cNvCxnSpPr>
              <a:cxnSpLocks/>
              <a:stCxn id="207" idx="5"/>
            </p:cNvCxnSpPr>
            <p:nvPr/>
          </p:nvCxnSpPr>
          <p:spPr>
            <a:xfrm flipH="1">
              <a:off x="6010369" y="3589341"/>
              <a:ext cx="33535" cy="178296"/>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0" name="Straight Connector 209">
              <a:extLst>
                <a:ext uri="{FF2B5EF4-FFF2-40B4-BE49-F238E27FC236}">
                  <a16:creationId xmlns:a16="http://schemas.microsoft.com/office/drawing/2014/main" id="{62E4141D-7102-47A5-B5C2-0CDFA3CED04E}"/>
                </a:ext>
              </a:extLst>
            </p:cNvPr>
            <p:cNvCxnSpPr>
              <a:cxnSpLocks/>
              <a:stCxn id="207" idx="5"/>
            </p:cNvCxnSpPr>
            <p:nvPr/>
          </p:nvCxnSpPr>
          <p:spPr>
            <a:xfrm>
              <a:off x="6043904" y="3589341"/>
              <a:ext cx="22817" cy="178296"/>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11" name="Group 210">
            <a:extLst>
              <a:ext uri="{FF2B5EF4-FFF2-40B4-BE49-F238E27FC236}">
                <a16:creationId xmlns:a16="http://schemas.microsoft.com/office/drawing/2014/main" id="{B8227BE9-B0AF-4622-98D2-FF6102AAE671}"/>
              </a:ext>
            </a:extLst>
          </p:cNvPr>
          <p:cNvGrpSpPr/>
          <p:nvPr/>
        </p:nvGrpSpPr>
        <p:grpSpPr>
          <a:xfrm>
            <a:off x="6321365" y="4150138"/>
            <a:ext cx="1093505" cy="1113127"/>
            <a:chOff x="5978535" y="3545039"/>
            <a:chExt cx="1093505" cy="1113127"/>
          </a:xfrm>
        </p:grpSpPr>
        <p:sp>
          <p:nvSpPr>
            <p:cNvPr id="212" name="Oval 211">
              <a:extLst>
                <a:ext uri="{FF2B5EF4-FFF2-40B4-BE49-F238E27FC236}">
                  <a16:creationId xmlns:a16="http://schemas.microsoft.com/office/drawing/2014/main" id="{CB049FFB-A755-4C66-A08A-0DEE5B8C2472}"/>
                </a:ext>
              </a:extLst>
            </p:cNvPr>
            <p:cNvSpPr/>
            <p:nvPr/>
          </p:nvSpPr>
          <p:spPr>
            <a:xfrm>
              <a:off x="5978535" y="3578166"/>
              <a:ext cx="1080000" cy="1080000"/>
            </a:xfrm>
            <a:prstGeom prst="ellipse">
              <a:avLst/>
            </a:prstGeom>
            <a:solidFill>
              <a:srgbClr val="0486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3" name="Moon 212">
              <a:extLst>
                <a:ext uri="{FF2B5EF4-FFF2-40B4-BE49-F238E27FC236}">
                  <a16:creationId xmlns:a16="http://schemas.microsoft.com/office/drawing/2014/main" id="{67747C6A-BEC9-43A9-8E7F-AA60BB73B443}"/>
                </a:ext>
              </a:extLst>
            </p:cNvPr>
            <p:cNvSpPr/>
            <p:nvPr/>
          </p:nvSpPr>
          <p:spPr>
            <a:xfrm rot="16200000">
              <a:off x="6440984" y="4093577"/>
              <a:ext cx="175294" cy="589520"/>
            </a:xfrm>
            <a:prstGeom prst="moon">
              <a:avLst>
                <a:gd name="adj" fmla="val 875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14" name="Straight Connector 213">
              <a:extLst>
                <a:ext uri="{FF2B5EF4-FFF2-40B4-BE49-F238E27FC236}">
                  <a16:creationId xmlns:a16="http://schemas.microsoft.com/office/drawing/2014/main" id="{6AD7A6CC-5F9C-4ED9-9E6B-E52022F6672B}"/>
                </a:ext>
              </a:extLst>
            </p:cNvPr>
            <p:cNvCxnSpPr>
              <a:cxnSpLocks/>
            </p:cNvCxnSpPr>
            <p:nvPr/>
          </p:nvCxnSpPr>
          <p:spPr>
            <a:xfrm flipV="1">
              <a:off x="6197826" y="3821202"/>
              <a:ext cx="229896" cy="23359"/>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5" name="Straight Connector 214">
              <a:extLst>
                <a:ext uri="{FF2B5EF4-FFF2-40B4-BE49-F238E27FC236}">
                  <a16:creationId xmlns:a16="http://schemas.microsoft.com/office/drawing/2014/main" id="{BE026262-F4BB-43E0-914F-A3D753FFA7C2}"/>
                </a:ext>
              </a:extLst>
            </p:cNvPr>
            <p:cNvCxnSpPr>
              <a:cxnSpLocks/>
            </p:cNvCxnSpPr>
            <p:nvPr/>
          </p:nvCxnSpPr>
          <p:spPr>
            <a:xfrm flipH="1" flipV="1">
              <a:off x="6622768" y="3817082"/>
              <a:ext cx="200624" cy="2591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16" name="Oval 215">
              <a:extLst>
                <a:ext uri="{FF2B5EF4-FFF2-40B4-BE49-F238E27FC236}">
                  <a16:creationId xmlns:a16="http://schemas.microsoft.com/office/drawing/2014/main" id="{5E56F744-D207-4767-BA7A-3ED345F0EA9E}"/>
                </a:ext>
              </a:extLst>
            </p:cNvPr>
            <p:cNvSpPr/>
            <p:nvPr/>
          </p:nvSpPr>
          <p:spPr>
            <a:xfrm>
              <a:off x="6221678" y="3925122"/>
              <a:ext cx="176414" cy="14643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7" name="Oval 216">
              <a:extLst>
                <a:ext uri="{FF2B5EF4-FFF2-40B4-BE49-F238E27FC236}">
                  <a16:creationId xmlns:a16="http://schemas.microsoft.com/office/drawing/2014/main" id="{2360B223-161D-45FF-9AD9-3E54E255175F}"/>
                </a:ext>
              </a:extLst>
            </p:cNvPr>
            <p:cNvSpPr/>
            <p:nvPr/>
          </p:nvSpPr>
          <p:spPr>
            <a:xfrm>
              <a:off x="6622768" y="3925122"/>
              <a:ext cx="176414" cy="14643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8" name="Oval 217">
              <a:extLst>
                <a:ext uri="{FF2B5EF4-FFF2-40B4-BE49-F238E27FC236}">
                  <a16:creationId xmlns:a16="http://schemas.microsoft.com/office/drawing/2014/main" id="{B4AF7032-A24F-476D-A074-40E0BF5719F8}"/>
                </a:ext>
              </a:extLst>
            </p:cNvPr>
            <p:cNvSpPr/>
            <p:nvPr/>
          </p:nvSpPr>
          <p:spPr>
            <a:xfrm>
              <a:off x="6174350" y="3875406"/>
              <a:ext cx="263673" cy="25063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9" name="Oval 218">
              <a:extLst>
                <a:ext uri="{FF2B5EF4-FFF2-40B4-BE49-F238E27FC236}">
                  <a16:creationId xmlns:a16="http://schemas.microsoft.com/office/drawing/2014/main" id="{1C2C1090-FF96-4B93-A4AE-075806509AE5}"/>
                </a:ext>
              </a:extLst>
            </p:cNvPr>
            <p:cNvSpPr/>
            <p:nvPr/>
          </p:nvSpPr>
          <p:spPr>
            <a:xfrm>
              <a:off x="6579138" y="3875406"/>
              <a:ext cx="263673" cy="25063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0" name="Arc 219">
              <a:extLst>
                <a:ext uri="{FF2B5EF4-FFF2-40B4-BE49-F238E27FC236}">
                  <a16:creationId xmlns:a16="http://schemas.microsoft.com/office/drawing/2014/main" id="{A7D74472-0A0B-4070-B3BF-CF225EC9DCD8}"/>
                </a:ext>
              </a:extLst>
            </p:cNvPr>
            <p:cNvSpPr/>
            <p:nvPr/>
          </p:nvSpPr>
          <p:spPr>
            <a:xfrm>
              <a:off x="6436354" y="3950784"/>
              <a:ext cx="142784" cy="146430"/>
            </a:xfrm>
            <a:prstGeom prst="arc">
              <a:avLst>
                <a:gd name="adj1" fmla="val 10711921"/>
                <a:gd name="adj2" fmla="val 0"/>
              </a:avLst>
            </a:prstGeom>
            <a:ln w="95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cxnSp>
          <p:nvCxnSpPr>
            <p:cNvPr id="221" name="Straight Connector 220">
              <a:extLst>
                <a:ext uri="{FF2B5EF4-FFF2-40B4-BE49-F238E27FC236}">
                  <a16:creationId xmlns:a16="http://schemas.microsoft.com/office/drawing/2014/main" id="{14DBE36B-030B-488C-B91B-8AD8E87FB409}"/>
                </a:ext>
              </a:extLst>
            </p:cNvPr>
            <p:cNvCxnSpPr>
              <a:stCxn id="219" idx="6"/>
            </p:cNvCxnSpPr>
            <p:nvPr/>
          </p:nvCxnSpPr>
          <p:spPr>
            <a:xfrm flipV="1">
              <a:off x="6842811" y="3979133"/>
              <a:ext cx="229229" cy="2159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2" name="Straight Connector 221">
              <a:extLst>
                <a:ext uri="{FF2B5EF4-FFF2-40B4-BE49-F238E27FC236}">
                  <a16:creationId xmlns:a16="http://schemas.microsoft.com/office/drawing/2014/main" id="{CC32E9F8-3085-4322-B429-CE5D33C5584C}"/>
                </a:ext>
              </a:extLst>
            </p:cNvPr>
            <p:cNvCxnSpPr>
              <a:cxnSpLocks/>
              <a:endCxn id="218" idx="2"/>
            </p:cNvCxnSpPr>
            <p:nvPr/>
          </p:nvCxnSpPr>
          <p:spPr>
            <a:xfrm>
              <a:off x="5978535" y="3979133"/>
              <a:ext cx="195815" cy="2159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223" name="Moon 222">
              <a:extLst>
                <a:ext uri="{FF2B5EF4-FFF2-40B4-BE49-F238E27FC236}">
                  <a16:creationId xmlns:a16="http://schemas.microsoft.com/office/drawing/2014/main" id="{204723CD-BA94-4861-AF1A-E3FC74E69173}"/>
                </a:ext>
              </a:extLst>
            </p:cNvPr>
            <p:cNvSpPr/>
            <p:nvPr/>
          </p:nvSpPr>
          <p:spPr>
            <a:xfrm rot="5400000">
              <a:off x="6442867" y="3285467"/>
              <a:ext cx="151008" cy="736405"/>
            </a:xfrm>
            <a:prstGeom prst="mo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4" name="Parallelogram 223">
              <a:extLst>
                <a:ext uri="{FF2B5EF4-FFF2-40B4-BE49-F238E27FC236}">
                  <a16:creationId xmlns:a16="http://schemas.microsoft.com/office/drawing/2014/main" id="{DEE9207A-8986-4163-8FBD-2F782BB362F2}"/>
                </a:ext>
              </a:extLst>
            </p:cNvPr>
            <p:cNvSpPr/>
            <p:nvPr/>
          </p:nvSpPr>
          <p:spPr>
            <a:xfrm>
              <a:off x="5978536" y="3545039"/>
              <a:ext cx="1093504" cy="88604"/>
            </a:xfrm>
            <a:prstGeom prst="parallelogram">
              <a:avLst>
                <a:gd name="adj" fmla="val 14755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25" name="Straight Connector 224">
              <a:extLst>
                <a:ext uri="{FF2B5EF4-FFF2-40B4-BE49-F238E27FC236}">
                  <a16:creationId xmlns:a16="http://schemas.microsoft.com/office/drawing/2014/main" id="{76AC2AED-9282-42E4-8026-ED2577743361}"/>
                </a:ext>
              </a:extLst>
            </p:cNvPr>
            <p:cNvCxnSpPr>
              <a:cxnSpLocks/>
              <a:stCxn id="224" idx="5"/>
            </p:cNvCxnSpPr>
            <p:nvPr/>
          </p:nvCxnSpPr>
          <p:spPr>
            <a:xfrm flipH="1">
              <a:off x="6038295" y="3589341"/>
              <a:ext cx="5609" cy="209616"/>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6" name="Straight Connector 225">
              <a:extLst>
                <a:ext uri="{FF2B5EF4-FFF2-40B4-BE49-F238E27FC236}">
                  <a16:creationId xmlns:a16="http://schemas.microsoft.com/office/drawing/2014/main" id="{3C3B46A6-136F-4D18-9DD0-EF61FC829E25}"/>
                </a:ext>
              </a:extLst>
            </p:cNvPr>
            <p:cNvCxnSpPr>
              <a:cxnSpLocks/>
              <a:stCxn id="224" idx="5"/>
            </p:cNvCxnSpPr>
            <p:nvPr/>
          </p:nvCxnSpPr>
          <p:spPr>
            <a:xfrm flipH="1">
              <a:off x="6010369" y="3589341"/>
              <a:ext cx="33535" cy="178296"/>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7" name="Straight Connector 226">
              <a:extLst>
                <a:ext uri="{FF2B5EF4-FFF2-40B4-BE49-F238E27FC236}">
                  <a16:creationId xmlns:a16="http://schemas.microsoft.com/office/drawing/2014/main" id="{1C577EAC-B249-4FB5-A8B8-BA46D9D7EB0F}"/>
                </a:ext>
              </a:extLst>
            </p:cNvPr>
            <p:cNvCxnSpPr>
              <a:cxnSpLocks/>
              <a:stCxn id="224" idx="5"/>
            </p:cNvCxnSpPr>
            <p:nvPr/>
          </p:nvCxnSpPr>
          <p:spPr>
            <a:xfrm>
              <a:off x="6043904" y="3589341"/>
              <a:ext cx="22817" cy="178296"/>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28" name="Group 227">
            <a:extLst>
              <a:ext uri="{FF2B5EF4-FFF2-40B4-BE49-F238E27FC236}">
                <a16:creationId xmlns:a16="http://schemas.microsoft.com/office/drawing/2014/main" id="{AD58B6DD-E996-47AF-98DC-02C7F8FC4681}"/>
              </a:ext>
            </a:extLst>
          </p:cNvPr>
          <p:cNvGrpSpPr/>
          <p:nvPr/>
        </p:nvGrpSpPr>
        <p:grpSpPr>
          <a:xfrm>
            <a:off x="6321365" y="1367883"/>
            <a:ext cx="2180211" cy="1701579"/>
            <a:chOff x="3607400" y="1303467"/>
            <a:chExt cx="2180211" cy="1701579"/>
          </a:xfrm>
        </p:grpSpPr>
        <p:grpSp>
          <p:nvGrpSpPr>
            <p:cNvPr id="229" name="Group 228">
              <a:extLst>
                <a:ext uri="{FF2B5EF4-FFF2-40B4-BE49-F238E27FC236}">
                  <a16:creationId xmlns:a16="http://schemas.microsoft.com/office/drawing/2014/main" id="{6CED5EDF-0BDE-4904-B648-4FD9EB74DDF7}"/>
                </a:ext>
              </a:extLst>
            </p:cNvPr>
            <p:cNvGrpSpPr/>
            <p:nvPr/>
          </p:nvGrpSpPr>
          <p:grpSpPr>
            <a:xfrm flipH="1">
              <a:off x="4028928" y="2304005"/>
              <a:ext cx="441961" cy="701041"/>
              <a:chOff x="3658817" y="2592532"/>
              <a:chExt cx="441961" cy="701041"/>
            </a:xfrm>
          </p:grpSpPr>
          <p:sp>
            <p:nvSpPr>
              <p:cNvPr id="354" name="Block Arc 353">
                <a:extLst>
                  <a:ext uri="{FF2B5EF4-FFF2-40B4-BE49-F238E27FC236}">
                    <a16:creationId xmlns:a16="http://schemas.microsoft.com/office/drawing/2014/main" id="{B0BA3A92-6984-4FD9-B303-F6B565097607}"/>
                  </a:ext>
                </a:extLst>
              </p:cNvPr>
              <p:cNvSpPr/>
              <p:nvPr/>
            </p:nvSpPr>
            <p:spPr>
              <a:xfrm rot="8624805" flipV="1">
                <a:off x="3902657" y="2813039"/>
                <a:ext cx="198121" cy="480534"/>
              </a:xfrm>
              <a:prstGeom prst="blockArc">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cxnSp>
            <p:nvCxnSpPr>
              <p:cNvPr id="355" name="Straight Connector 354">
                <a:extLst>
                  <a:ext uri="{FF2B5EF4-FFF2-40B4-BE49-F238E27FC236}">
                    <a16:creationId xmlns:a16="http://schemas.microsoft.com/office/drawing/2014/main" id="{A6FDEA66-A5D1-4A62-A656-49985C93D42C}"/>
                  </a:ext>
                </a:extLst>
              </p:cNvPr>
              <p:cNvCxnSpPr/>
              <p:nvPr/>
            </p:nvCxnSpPr>
            <p:spPr>
              <a:xfrm flipH="1" flipV="1">
                <a:off x="3658817" y="2592532"/>
                <a:ext cx="233680" cy="307181"/>
              </a:xfrm>
              <a:prstGeom prst="line">
                <a:avLst/>
              </a:prstGeom>
              <a:ln w="444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grpSp>
          <p:nvGrpSpPr>
            <p:cNvPr id="327" name="Group 326">
              <a:extLst>
                <a:ext uri="{FF2B5EF4-FFF2-40B4-BE49-F238E27FC236}">
                  <a16:creationId xmlns:a16="http://schemas.microsoft.com/office/drawing/2014/main" id="{3E5BC554-1DBA-4FC1-AEB8-F644217186A7}"/>
                </a:ext>
              </a:extLst>
            </p:cNvPr>
            <p:cNvGrpSpPr/>
            <p:nvPr/>
          </p:nvGrpSpPr>
          <p:grpSpPr>
            <a:xfrm rot="3205237" flipV="1">
              <a:off x="5216110" y="1746943"/>
              <a:ext cx="441961" cy="701041"/>
              <a:chOff x="3658817" y="2592532"/>
              <a:chExt cx="441961" cy="701041"/>
            </a:xfrm>
          </p:grpSpPr>
          <p:sp>
            <p:nvSpPr>
              <p:cNvPr id="352" name="Block Arc 351">
                <a:extLst>
                  <a:ext uri="{FF2B5EF4-FFF2-40B4-BE49-F238E27FC236}">
                    <a16:creationId xmlns:a16="http://schemas.microsoft.com/office/drawing/2014/main" id="{4B11A92E-48F6-4EFE-9649-2757EE2FE485}"/>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353" name="Straight Connector 352">
                <a:extLst>
                  <a:ext uri="{FF2B5EF4-FFF2-40B4-BE49-F238E27FC236}">
                    <a16:creationId xmlns:a16="http://schemas.microsoft.com/office/drawing/2014/main" id="{C7C17909-CFF5-43A6-904F-0303CA871AF6}"/>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328" name="Group 327">
              <a:extLst>
                <a:ext uri="{FF2B5EF4-FFF2-40B4-BE49-F238E27FC236}">
                  <a16:creationId xmlns:a16="http://schemas.microsoft.com/office/drawing/2014/main" id="{0F2A64A3-F489-4B8B-A514-F6AD42129284}"/>
                </a:ext>
              </a:extLst>
            </p:cNvPr>
            <p:cNvGrpSpPr/>
            <p:nvPr/>
          </p:nvGrpSpPr>
          <p:grpSpPr>
            <a:xfrm rot="21348053" flipH="1" flipV="1">
              <a:off x="3845858" y="1303467"/>
              <a:ext cx="441961" cy="701041"/>
              <a:chOff x="3658817" y="2592532"/>
              <a:chExt cx="441961" cy="701041"/>
            </a:xfrm>
          </p:grpSpPr>
          <p:sp>
            <p:nvSpPr>
              <p:cNvPr id="350" name="Block Arc 349">
                <a:extLst>
                  <a:ext uri="{FF2B5EF4-FFF2-40B4-BE49-F238E27FC236}">
                    <a16:creationId xmlns:a16="http://schemas.microsoft.com/office/drawing/2014/main" id="{A444D46E-D601-42B4-B5E9-CF696ED7C553}"/>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351" name="Straight Connector 350">
                <a:extLst>
                  <a:ext uri="{FF2B5EF4-FFF2-40B4-BE49-F238E27FC236}">
                    <a16:creationId xmlns:a16="http://schemas.microsoft.com/office/drawing/2014/main" id="{F622305F-EF43-48AC-BA1E-864A1125188D}"/>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329" name="Group 328">
              <a:extLst>
                <a:ext uri="{FF2B5EF4-FFF2-40B4-BE49-F238E27FC236}">
                  <a16:creationId xmlns:a16="http://schemas.microsoft.com/office/drawing/2014/main" id="{3B752B08-5F0D-4D12-88F7-55A51499298A}"/>
                </a:ext>
              </a:extLst>
            </p:cNvPr>
            <p:cNvGrpSpPr/>
            <p:nvPr/>
          </p:nvGrpSpPr>
          <p:grpSpPr>
            <a:xfrm rot="1418360" flipH="1">
              <a:off x="3839410" y="2049890"/>
              <a:ext cx="441961" cy="701041"/>
              <a:chOff x="3658817" y="2592532"/>
              <a:chExt cx="441961" cy="701041"/>
            </a:xfrm>
          </p:grpSpPr>
          <p:sp>
            <p:nvSpPr>
              <p:cNvPr id="348" name="Block Arc 347">
                <a:extLst>
                  <a:ext uri="{FF2B5EF4-FFF2-40B4-BE49-F238E27FC236}">
                    <a16:creationId xmlns:a16="http://schemas.microsoft.com/office/drawing/2014/main" id="{FE4753F4-CAB4-4BC1-8764-09735993E3AA}"/>
                  </a:ext>
                </a:extLst>
              </p:cNvPr>
              <p:cNvSpPr/>
              <p:nvPr/>
            </p:nvSpPr>
            <p:spPr>
              <a:xfrm rot="8624805" flipV="1">
                <a:off x="3902657" y="2813039"/>
                <a:ext cx="198121" cy="480534"/>
              </a:xfrm>
              <a:prstGeom prst="blockArc">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349" name="Straight Connector 348">
                <a:extLst>
                  <a:ext uri="{FF2B5EF4-FFF2-40B4-BE49-F238E27FC236}">
                    <a16:creationId xmlns:a16="http://schemas.microsoft.com/office/drawing/2014/main" id="{3A49304E-D24F-4C34-B145-7C4C124EA2ED}"/>
                  </a:ext>
                </a:extLst>
              </p:cNvPr>
              <p:cNvCxnSpPr/>
              <p:nvPr/>
            </p:nvCxnSpPr>
            <p:spPr>
              <a:xfrm flipH="1" flipV="1">
                <a:off x="3658817" y="2592532"/>
                <a:ext cx="233680" cy="307181"/>
              </a:xfrm>
              <a:prstGeom prst="line">
                <a:avLst/>
              </a:prstGeom>
              <a:solidFill>
                <a:schemeClr val="accent6">
                  <a:lumMod val="75000"/>
                </a:schemeClr>
              </a:solidFill>
              <a:ln w="44450">
                <a:solidFill>
                  <a:srgbClr val="00B050"/>
                </a:solidFill>
              </a:ln>
            </p:spPr>
            <p:style>
              <a:lnRef idx="1">
                <a:schemeClr val="accent1"/>
              </a:lnRef>
              <a:fillRef idx="0">
                <a:schemeClr val="accent1"/>
              </a:fillRef>
              <a:effectRef idx="0">
                <a:schemeClr val="accent1"/>
              </a:effectRef>
              <a:fontRef idx="minor">
                <a:schemeClr val="tx1"/>
              </a:fontRef>
            </p:style>
          </p:cxnSp>
        </p:grpSp>
        <p:grpSp>
          <p:nvGrpSpPr>
            <p:cNvPr id="330" name="Group 329">
              <a:extLst>
                <a:ext uri="{FF2B5EF4-FFF2-40B4-BE49-F238E27FC236}">
                  <a16:creationId xmlns:a16="http://schemas.microsoft.com/office/drawing/2014/main" id="{11DCDC28-6E8A-479F-8E16-4314B9A4EB66}"/>
                </a:ext>
              </a:extLst>
            </p:cNvPr>
            <p:cNvGrpSpPr/>
            <p:nvPr/>
          </p:nvGrpSpPr>
          <p:grpSpPr>
            <a:xfrm rot="13943767" flipV="1">
              <a:off x="3736940" y="1698542"/>
              <a:ext cx="441961" cy="701041"/>
              <a:chOff x="3659107" y="2588999"/>
              <a:chExt cx="441961" cy="701041"/>
            </a:xfrm>
          </p:grpSpPr>
          <p:sp>
            <p:nvSpPr>
              <p:cNvPr id="346" name="Block Arc 345">
                <a:extLst>
                  <a:ext uri="{FF2B5EF4-FFF2-40B4-BE49-F238E27FC236}">
                    <a16:creationId xmlns:a16="http://schemas.microsoft.com/office/drawing/2014/main" id="{DD30C73E-927A-44B1-A025-172BA838B6BC}"/>
                  </a:ext>
                </a:extLst>
              </p:cNvPr>
              <p:cNvSpPr/>
              <p:nvPr/>
            </p:nvSpPr>
            <p:spPr>
              <a:xfrm rot="8624805" flipV="1">
                <a:off x="3902947" y="2809506"/>
                <a:ext cx="198121" cy="480534"/>
              </a:xfrm>
              <a:prstGeom prst="blockArc">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347" name="Straight Connector 346">
                <a:extLst>
                  <a:ext uri="{FF2B5EF4-FFF2-40B4-BE49-F238E27FC236}">
                    <a16:creationId xmlns:a16="http://schemas.microsoft.com/office/drawing/2014/main" id="{5CE0516F-5D65-4BB3-B349-28C276FC11FD}"/>
                  </a:ext>
                </a:extLst>
              </p:cNvPr>
              <p:cNvCxnSpPr/>
              <p:nvPr/>
            </p:nvCxnSpPr>
            <p:spPr>
              <a:xfrm flipH="1" flipV="1">
                <a:off x="3659107" y="2588999"/>
                <a:ext cx="233680" cy="307181"/>
              </a:xfrm>
              <a:prstGeom prst="line">
                <a:avLst/>
              </a:prstGeom>
              <a:solidFill>
                <a:srgbClr val="7030A0"/>
              </a:solidFill>
              <a:ln w="44450">
                <a:solidFill>
                  <a:srgbClr val="7030A0"/>
                </a:solidFill>
              </a:ln>
            </p:spPr>
            <p:style>
              <a:lnRef idx="1">
                <a:schemeClr val="accent1"/>
              </a:lnRef>
              <a:fillRef idx="0">
                <a:schemeClr val="accent1"/>
              </a:fillRef>
              <a:effectRef idx="0">
                <a:schemeClr val="accent1"/>
              </a:effectRef>
              <a:fontRef idx="minor">
                <a:schemeClr val="tx1"/>
              </a:fontRef>
            </p:style>
          </p:cxnSp>
        </p:grpSp>
        <p:grpSp>
          <p:nvGrpSpPr>
            <p:cNvPr id="331" name="Group 330">
              <a:extLst>
                <a:ext uri="{FF2B5EF4-FFF2-40B4-BE49-F238E27FC236}">
                  <a16:creationId xmlns:a16="http://schemas.microsoft.com/office/drawing/2014/main" id="{E764AD79-ED16-4739-A6CE-3A495AAE64CF}"/>
                </a:ext>
              </a:extLst>
            </p:cNvPr>
            <p:cNvGrpSpPr/>
            <p:nvPr/>
          </p:nvGrpSpPr>
          <p:grpSpPr>
            <a:xfrm rot="1804391" flipV="1">
              <a:off x="5108199" y="1319891"/>
              <a:ext cx="441961" cy="701041"/>
              <a:chOff x="3659107" y="2588999"/>
              <a:chExt cx="441961" cy="701041"/>
            </a:xfrm>
          </p:grpSpPr>
          <p:sp>
            <p:nvSpPr>
              <p:cNvPr id="344" name="Block Arc 343">
                <a:extLst>
                  <a:ext uri="{FF2B5EF4-FFF2-40B4-BE49-F238E27FC236}">
                    <a16:creationId xmlns:a16="http://schemas.microsoft.com/office/drawing/2014/main" id="{FC3EF48F-9DC4-4837-995C-2225ADC920CE}"/>
                  </a:ext>
                </a:extLst>
              </p:cNvPr>
              <p:cNvSpPr/>
              <p:nvPr/>
            </p:nvSpPr>
            <p:spPr>
              <a:xfrm rot="8624805" flipV="1">
                <a:off x="3902947" y="2809506"/>
                <a:ext cx="198121" cy="480534"/>
              </a:xfrm>
              <a:prstGeom prst="blockArc">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345" name="Straight Connector 344">
                <a:extLst>
                  <a:ext uri="{FF2B5EF4-FFF2-40B4-BE49-F238E27FC236}">
                    <a16:creationId xmlns:a16="http://schemas.microsoft.com/office/drawing/2014/main" id="{AB64AC5C-67C0-4549-8FB2-96BBB4324B06}"/>
                  </a:ext>
                </a:extLst>
              </p:cNvPr>
              <p:cNvCxnSpPr/>
              <p:nvPr/>
            </p:nvCxnSpPr>
            <p:spPr>
              <a:xfrm flipH="1" flipV="1">
                <a:off x="3659107" y="2588999"/>
                <a:ext cx="233680" cy="307181"/>
              </a:xfrm>
              <a:prstGeom prst="line">
                <a:avLst/>
              </a:prstGeom>
              <a:solidFill>
                <a:srgbClr val="7030A0"/>
              </a:solidFill>
              <a:ln w="44450">
                <a:solidFill>
                  <a:srgbClr val="7030A0"/>
                </a:solidFill>
              </a:ln>
            </p:spPr>
            <p:style>
              <a:lnRef idx="1">
                <a:schemeClr val="accent1"/>
              </a:lnRef>
              <a:fillRef idx="0">
                <a:schemeClr val="accent1"/>
              </a:fillRef>
              <a:effectRef idx="0">
                <a:schemeClr val="accent1"/>
              </a:effectRef>
              <a:fontRef idx="minor">
                <a:schemeClr val="tx1"/>
              </a:fontRef>
            </p:style>
          </p:cxnSp>
        </p:grpSp>
        <p:grpSp>
          <p:nvGrpSpPr>
            <p:cNvPr id="332" name="Group 331">
              <a:extLst>
                <a:ext uri="{FF2B5EF4-FFF2-40B4-BE49-F238E27FC236}">
                  <a16:creationId xmlns:a16="http://schemas.microsoft.com/office/drawing/2014/main" id="{3140A301-C1EB-4813-B9E3-81344CCEDCF7}"/>
                </a:ext>
              </a:extLst>
            </p:cNvPr>
            <p:cNvGrpSpPr/>
            <p:nvPr/>
          </p:nvGrpSpPr>
          <p:grpSpPr>
            <a:xfrm rot="16442446" flipH="1">
              <a:off x="5069061" y="2178722"/>
              <a:ext cx="441961" cy="701041"/>
              <a:chOff x="3658817" y="2592532"/>
              <a:chExt cx="441961" cy="701041"/>
            </a:xfrm>
          </p:grpSpPr>
          <p:sp>
            <p:nvSpPr>
              <p:cNvPr id="342" name="Block Arc 341">
                <a:extLst>
                  <a:ext uri="{FF2B5EF4-FFF2-40B4-BE49-F238E27FC236}">
                    <a16:creationId xmlns:a16="http://schemas.microsoft.com/office/drawing/2014/main" id="{D16F4B51-BB4B-4CB7-A2A2-899BB85372CE}"/>
                  </a:ext>
                </a:extLst>
              </p:cNvPr>
              <p:cNvSpPr/>
              <p:nvPr/>
            </p:nvSpPr>
            <p:spPr>
              <a:xfrm rot="8624805" flipV="1">
                <a:off x="3902657" y="2813039"/>
                <a:ext cx="198121" cy="480534"/>
              </a:xfrm>
              <a:prstGeom prst="blockArc">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cxnSp>
            <p:nvCxnSpPr>
              <p:cNvPr id="343" name="Straight Connector 342">
                <a:extLst>
                  <a:ext uri="{FF2B5EF4-FFF2-40B4-BE49-F238E27FC236}">
                    <a16:creationId xmlns:a16="http://schemas.microsoft.com/office/drawing/2014/main" id="{96A4A43F-FCEF-4495-AAC6-573B0069CFA1}"/>
                  </a:ext>
                </a:extLst>
              </p:cNvPr>
              <p:cNvCxnSpPr/>
              <p:nvPr/>
            </p:nvCxnSpPr>
            <p:spPr>
              <a:xfrm flipH="1" flipV="1">
                <a:off x="3658817" y="2592532"/>
                <a:ext cx="233680" cy="307181"/>
              </a:xfrm>
              <a:prstGeom prst="line">
                <a:avLst/>
              </a:prstGeom>
              <a:ln w="444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sp>
          <p:nvSpPr>
            <p:cNvPr id="333" name="Oval 332">
              <a:extLst>
                <a:ext uri="{FF2B5EF4-FFF2-40B4-BE49-F238E27FC236}">
                  <a16:creationId xmlns:a16="http://schemas.microsoft.com/office/drawing/2014/main" id="{AB28C571-9D9A-4048-8278-9B89F627B189}"/>
                </a:ext>
              </a:extLst>
            </p:cNvPr>
            <p:cNvSpPr/>
            <p:nvPr/>
          </p:nvSpPr>
          <p:spPr>
            <a:xfrm>
              <a:off x="4136608" y="1456762"/>
              <a:ext cx="1080000" cy="1080000"/>
            </a:xfrm>
            <a:prstGeom prst="ellipse">
              <a:avLst/>
            </a:prstGeom>
            <a:solidFill>
              <a:srgbClr val="0486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4" name="Moon 333">
              <a:extLst>
                <a:ext uri="{FF2B5EF4-FFF2-40B4-BE49-F238E27FC236}">
                  <a16:creationId xmlns:a16="http://schemas.microsoft.com/office/drawing/2014/main" id="{4563540F-ED3F-490F-85DD-D175D640ACE1}"/>
                </a:ext>
              </a:extLst>
            </p:cNvPr>
            <p:cNvSpPr/>
            <p:nvPr/>
          </p:nvSpPr>
          <p:spPr>
            <a:xfrm rot="16200000">
              <a:off x="4599057" y="1972173"/>
              <a:ext cx="175294" cy="589520"/>
            </a:xfrm>
            <a:prstGeom prst="moon">
              <a:avLst>
                <a:gd name="adj" fmla="val 875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35" name="Straight Connector 334">
              <a:extLst>
                <a:ext uri="{FF2B5EF4-FFF2-40B4-BE49-F238E27FC236}">
                  <a16:creationId xmlns:a16="http://schemas.microsoft.com/office/drawing/2014/main" id="{5A8F0C4B-9EA0-4CD2-8B36-76D40BD6956F}"/>
                </a:ext>
              </a:extLst>
            </p:cNvPr>
            <p:cNvCxnSpPr>
              <a:cxnSpLocks/>
            </p:cNvCxnSpPr>
            <p:nvPr/>
          </p:nvCxnSpPr>
          <p:spPr>
            <a:xfrm>
              <a:off x="4358935" y="1734837"/>
              <a:ext cx="235881" cy="294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6" name="Straight Connector 335">
              <a:extLst>
                <a:ext uri="{FF2B5EF4-FFF2-40B4-BE49-F238E27FC236}">
                  <a16:creationId xmlns:a16="http://schemas.microsoft.com/office/drawing/2014/main" id="{1E8FA8F9-5195-4940-A693-A7A3B5B9B95F}"/>
                </a:ext>
              </a:extLst>
            </p:cNvPr>
            <p:cNvCxnSpPr>
              <a:cxnSpLocks/>
            </p:cNvCxnSpPr>
            <p:nvPr/>
          </p:nvCxnSpPr>
          <p:spPr>
            <a:xfrm flipH="1">
              <a:off x="4761630" y="1737388"/>
              <a:ext cx="219834" cy="1806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37" name="Oval 336">
              <a:extLst>
                <a:ext uri="{FF2B5EF4-FFF2-40B4-BE49-F238E27FC236}">
                  <a16:creationId xmlns:a16="http://schemas.microsoft.com/office/drawing/2014/main" id="{7F089A38-FA45-483D-B7B7-6AC420478D2E}"/>
                </a:ext>
              </a:extLst>
            </p:cNvPr>
            <p:cNvSpPr/>
            <p:nvPr/>
          </p:nvSpPr>
          <p:spPr>
            <a:xfrm>
              <a:off x="4379751" y="1803718"/>
              <a:ext cx="176414" cy="14643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8" name="Oval 337">
              <a:extLst>
                <a:ext uri="{FF2B5EF4-FFF2-40B4-BE49-F238E27FC236}">
                  <a16:creationId xmlns:a16="http://schemas.microsoft.com/office/drawing/2014/main" id="{D9290EA1-274E-41D3-BD27-271225681921}"/>
                </a:ext>
              </a:extLst>
            </p:cNvPr>
            <p:cNvSpPr/>
            <p:nvPr/>
          </p:nvSpPr>
          <p:spPr>
            <a:xfrm>
              <a:off x="4780841" y="1803718"/>
              <a:ext cx="176414" cy="14643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39" name="Group 338">
              <a:extLst>
                <a:ext uri="{FF2B5EF4-FFF2-40B4-BE49-F238E27FC236}">
                  <a16:creationId xmlns:a16="http://schemas.microsoft.com/office/drawing/2014/main" id="{60735B72-0F53-4E0F-A2AE-2697D115A176}"/>
                </a:ext>
              </a:extLst>
            </p:cNvPr>
            <p:cNvGrpSpPr/>
            <p:nvPr/>
          </p:nvGrpSpPr>
          <p:grpSpPr>
            <a:xfrm>
              <a:off x="4201674" y="1327298"/>
              <a:ext cx="957892" cy="383703"/>
              <a:chOff x="4204335" y="2366010"/>
              <a:chExt cx="786765" cy="480060"/>
            </a:xfrm>
          </p:grpSpPr>
          <p:sp>
            <p:nvSpPr>
              <p:cNvPr id="340" name="Freeform: Shape 339">
                <a:extLst>
                  <a:ext uri="{FF2B5EF4-FFF2-40B4-BE49-F238E27FC236}">
                    <a16:creationId xmlns:a16="http://schemas.microsoft.com/office/drawing/2014/main" id="{78158E52-7DCD-4ADD-AF11-A5A853E04662}"/>
                  </a:ext>
                </a:extLst>
              </p:cNvPr>
              <p:cNvSpPr/>
              <p:nvPr/>
            </p:nvSpPr>
            <p:spPr>
              <a:xfrm>
                <a:off x="4204335" y="2366010"/>
                <a:ext cx="786765" cy="480060"/>
              </a:xfrm>
              <a:custGeom>
                <a:avLst/>
                <a:gdLst>
                  <a:gd name="connsiteX0" fmla="*/ 0 w 786765"/>
                  <a:gd name="connsiteY0" fmla="*/ 468630 h 480060"/>
                  <a:gd name="connsiteX1" fmla="*/ 163830 w 786765"/>
                  <a:gd name="connsiteY1" fmla="*/ 480060 h 480060"/>
                  <a:gd name="connsiteX2" fmla="*/ 748665 w 786765"/>
                  <a:gd name="connsiteY2" fmla="*/ 217170 h 480060"/>
                  <a:gd name="connsiteX3" fmla="*/ 786765 w 786765"/>
                  <a:gd name="connsiteY3" fmla="*/ 171450 h 480060"/>
                  <a:gd name="connsiteX4" fmla="*/ 781050 w 786765"/>
                  <a:gd name="connsiteY4" fmla="*/ 137160 h 480060"/>
                  <a:gd name="connsiteX5" fmla="*/ 615315 w 786765"/>
                  <a:gd name="connsiteY5" fmla="*/ 41910 h 480060"/>
                  <a:gd name="connsiteX6" fmla="*/ 388620 w 786765"/>
                  <a:gd name="connsiteY6" fmla="*/ 0 h 480060"/>
                  <a:gd name="connsiteX7" fmla="*/ 266700 w 786765"/>
                  <a:gd name="connsiteY7" fmla="*/ 32385 h 480060"/>
                  <a:gd name="connsiteX8" fmla="*/ 89535 w 786765"/>
                  <a:gd name="connsiteY8" fmla="*/ 140970 h 480060"/>
                  <a:gd name="connsiteX9" fmla="*/ 3810 w 786765"/>
                  <a:gd name="connsiteY9" fmla="*/ 335280 h 480060"/>
                  <a:gd name="connsiteX10" fmla="*/ 0 w 786765"/>
                  <a:gd name="connsiteY10" fmla="*/ 468630 h 480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86765" h="480060">
                    <a:moveTo>
                      <a:pt x="0" y="468630"/>
                    </a:moveTo>
                    <a:lnTo>
                      <a:pt x="163830" y="480060"/>
                    </a:lnTo>
                    <a:lnTo>
                      <a:pt x="748665" y="217170"/>
                    </a:lnTo>
                    <a:lnTo>
                      <a:pt x="786765" y="171450"/>
                    </a:lnTo>
                    <a:lnTo>
                      <a:pt x="781050" y="137160"/>
                    </a:lnTo>
                    <a:lnTo>
                      <a:pt x="615315" y="41910"/>
                    </a:lnTo>
                    <a:lnTo>
                      <a:pt x="388620" y="0"/>
                    </a:lnTo>
                    <a:lnTo>
                      <a:pt x="266700" y="32385"/>
                    </a:lnTo>
                    <a:lnTo>
                      <a:pt x="89535" y="140970"/>
                    </a:lnTo>
                    <a:lnTo>
                      <a:pt x="3810" y="335280"/>
                    </a:lnTo>
                    <a:lnTo>
                      <a:pt x="0" y="468630"/>
                    </a:lnTo>
                    <a:close/>
                  </a:path>
                </a:pathLst>
              </a:cu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1" name="Freeform: Shape 340">
                <a:extLst>
                  <a:ext uri="{FF2B5EF4-FFF2-40B4-BE49-F238E27FC236}">
                    <a16:creationId xmlns:a16="http://schemas.microsoft.com/office/drawing/2014/main" id="{BE03B1AB-525C-41CA-A6D6-55AB23AE6C16}"/>
                  </a:ext>
                </a:extLst>
              </p:cNvPr>
              <p:cNvSpPr/>
              <p:nvPr/>
            </p:nvSpPr>
            <p:spPr>
              <a:xfrm>
                <a:off x="4497705" y="2515505"/>
                <a:ext cx="493395" cy="274320"/>
              </a:xfrm>
              <a:custGeom>
                <a:avLst/>
                <a:gdLst>
                  <a:gd name="connsiteX0" fmla="*/ 0 w 470535"/>
                  <a:gd name="connsiteY0" fmla="*/ 243840 h 274320"/>
                  <a:gd name="connsiteX1" fmla="*/ 419100 w 470535"/>
                  <a:gd name="connsiteY1" fmla="*/ 274320 h 274320"/>
                  <a:gd name="connsiteX2" fmla="*/ 449580 w 470535"/>
                  <a:gd name="connsiteY2" fmla="*/ 238125 h 274320"/>
                  <a:gd name="connsiteX3" fmla="*/ 455295 w 470535"/>
                  <a:gd name="connsiteY3" fmla="*/ 163830 h 274320"/>
                  <a:gd name="connsiteX4" fmla="*/ 470535 w 470535"/>
                  <a:gd name="connsiteY4" fmla="*/ 13335 h 274320"/>
                  <a:gd name="connsiteX5" fmla="*/ 464820 w 470535"/>
                  <a:gd name="connsiteY5" fmla="*/ 0 h 274320"/>
                  <a:gd name="connsiteX6" fmla="*/ 417195 w 470535"/>
                  <a:gd name="connsiteY6" fmla="*/ 59055 h 274320"/>
                  <a:gd name="connsiteX7" fmla="*/ 0 w 470535"/>
                  <a:gd name="connsiteY7" fmla="*/ 243840 h 274320"/>
                  <a:gd name="connsiteX0" fmla="*/ 0 w 493395"/>
                  <a:gd name="connsiteY0" fmla="*/ 272415 h 274320"/>
                  <a:gd name="connsiteX1" fmla="*/ 441960 w 493395"/>
                  <a:gd name="connsiteY1" fmla="*/ 274320 h 274320"/>
                  <a:gd name="connsiteX2" fmla="*/ 472440 w 493395"/>
                  <a:gd name="connsiteY2" fmla="*/ 238125 h 274320"/>
                  <a:gd name="connsiteX3" fmla="*/ 478155 w 493395"/>
                  <a:gd name="connsiteY3" fmla="*/ 163830 h 274320"/>
                  <a:gd name="connsiteX4" fmla="*/ 493395 w 493395"/>
                  <a:gd name="connsiteY4" fmla="*/ 13335 h 274320"/>
                  <a:gd name="connsiteX5" fmla="*/ 487680 w 493395"/>
                  <a:gd name="connsiteY5" fmla="*/ 0 h 274320"/>
                  <a:gd name="connsiteX6" fmla="*/ 440055 w 493395"/>
                  <a:gd name="connsiteY6" fmla="*/ 59055 h 274320"/>
                  <a:gd name="connsiteX7" fmla="*/ 0 w 493395"/>
                  <a:gd name="connsiteY7" fmla="*/ 272415 h 274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3395" h="274320">
                    <a:moveTo>
                      <a:pt x="0" y="272415"/>
                    </a:moveTo>
                    <a:lnTo>
                      <a:pt x="441960" y="274320"/>
                    </a:lnTo>
                    <a:lnTo>
                      <a:pt x="472440" y="238125"/>
                    </a:lnTo>
                    <a:lnTo>
                      <a:pt x="478155" y="163830"/>
                    </a:lnTo>
                    <a:lnTo>
                      <a:pt x="493395" y="13335"/>
                    </a:lnTo>
                    <a:lnTo>
                      <a:pt x="487680" y="0"/>
                    </a:lnTo>
                    <a:lnTo>
                      <a:pt x="440055" y="59055"/>
                    </a:lnTo>
                    <a:lnTo>
                      <a:pt x="0" y="272415"/>
                    </a:lnTo>
                    <a:close/>
                  </a:path>
                </a:pathLst>
              </a:custGeom>
              <a:solidFill>
                <a:srgbClr val="1724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spTree>
    <p:extLst>
      <p:ext uri="{BB962C8B-B14F-4D97-AF65-F5344CB8AC3E}">
        <p14:creationId xmlns:p14="http://schemas.microsoft.com/office/powerpoint/2010/main" val="7268359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A9771E5D-E665-439C-8DD9-076E95FCD0ED}"/>
              </a:ext>
            </a:extLst>
          </p:cNvPr>
          <p:cNvGrpSpPr/>
          <p:nvPr/>
        </p:nvGrpSpPr>
        <p:grpSpPr>
          <a:xfrm>
            <a:off x="3658817" y="2592532"/>
            <a:ext cx="441961" cy="701041"/>
            <a:chOff x="3658817" y="2592532"/>
            <a:chExt cx="441961" cy="701041"/>
          </a:xfrm>
        </p:grpSpPr>
        <p:sp>
          <p:nvSpPr>
            <p:cNvPr id="6" name="Block Arc 5">
              <a:extLst>
                <a:ext uri="{FF2B5EF4-FFF2-40B4-BE49-F238E27FC236}">
                  <a16:creationId xmlns:a16="http://schemas.microsoft.com/office/drawing/2014/main" id="{7E1E8185-68B2-43E4-A9E8-FD2EF0FFAEC7}"/>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8" name="Straight Connector 7">
              <a:extLst>
                <a:ext uri="{FF2B5EF4-FFF2-40B4-BE49-F238E27FC236}">
                  <a16:creationId xmlns:a16="http://schemas.microsoft.com/office/drawing/2014/main" id="{FB4C01A4-E335-4383-9A77-818E3BBBDD19}"/>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34" name="Group 233">
            <a:extLst>
              <a:ext uri="{FF2B5EF4-FFF2-40B4-BE49-F238E27FC236}">
                <a16:creationId xmlns:a16="http://schemas.microsoft.com/office/drawing/2014/main" id="{5AB6EB3B-8CFB-4FE5-9C17-882EADB51145}"/>
              </a:ext>
            </a:extLst>
          </p:cNvPr>
          <p:cNvGrpSpPr/>
          <p:nvPr/>
        </p:nvGrpSpPr>
        <p:grpSpPr>
          <a:xfrm flipH="1">
            <a:off x="5081416" y="2642553"/>
            <a:ext cx="441961" cy="701041"/>
            <a:chOff x="3658817" y="2592532"/>
            <a:chExt cx="441961" cy="701041"/>
          </a:xfrm>
        </p:grpSpPr>
        <p:sp>
          <p:nvSpPr>
            <p:cNvPr id="235" name="Block Arc 234">
              <a:extLst>
                <a:ext uri="{FF2B5EF4-FFF2-40B4-BE49-F238E27FC236}">
                  <a16:creationId xmlns:a16="http://schemas.microsoft.com/office/drawing/2014/main" id="{8F9D9A20-081C-40B9-9670-E38EAFF15456}"/>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236" name="Straight Connector 235">
              <a:extLst>
                <a:ext uri="{FF2B5EF4-FFF2-40B4-BE49-F238E27FC236}">
                  <a16:creationId xmlns:a16="http://schemas.microsoft.com/office/drawing/2014/main" id="{3C3B0F08-2545-4AC6-A524-D04E7306F36D}"/>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37" name="Group 236">
            <a:extLst>
              <a:ext uri="{FF2B5EF4-FFF2-40B4-BE49-F238E27FC236}">
                <a16:creationId xmlns:a16="http://schemas.microsoft.com/office/drawing/2014/main" id="{0D3C747B-1028-487D-9863-B6412A7FD8FC}"/>
              </a:ext>
            </a:extLst>
          </p:cNvPr>
          <p:cNvGrpSpPr/>
          <p:nvPr/>
        </p:nvGrpSpPr>
        <p:grpSpPr>
          <a:xfrm rot="19293483" flipH="1">
            <a:off x="4421055" y="2378102"/>
            <a:ext cx="441961" cy="701041"/>
            <a:chOff x="3658817" y="2592532"/>
            <a:chExt cx="441961" cy="701041"/>
          </a:xfrm>
        </p:grpSpPr>
        <p:sp>
          <p:nvSpPr>
            <p:cNvPr id="238" name="Block Arc 237">
              <a:extLst>
                <a:ext uri="{FF2B5EF4-FFF2-40B4-BE49-F238E27FC236}">
                  <a16:creationId xmlns:a16="http://schemas.microsoft.com/office/drawing/2014/main" id="{5AA4A0C6-B007-4C34-9364-661A13E70162}"/>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239" name="Straight Connector 238">
              <a:extLst>
                <a:ext uri="{FF2B5EF4-FFF2-40B4-BE49-F238E27FC236}">
                  <a16:creationId xmlns:a16="http://schemas.microsoft.com/office/drawing/2014/main" id="{F504CD7B-3E88-4285-8594-0A838E814E0C}"/>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40" name="Group 239">
            <a:extLst>
              <a:ext uri="{FF2B5EF4-FFF2-40B4-BE49-F238E27FC236}">
                <a16:creationId xmlns:a16="http://schemas.microsoft.com/office/drawing/2014/main" id="{9224519F-99A0-4B49-845A-B2042389F18B}"/>
              </a:ext>
            </a:extLst>
          </p:cNvPr>
          <p:cNvGrpSpPr/>
          <p:nvPr/>
        </p:nvGrpSpPr>
        <p:grpSpPr>
          <a:xfrm rot="3205237" flipH="1">
            <a:off x="5262419" y="3309992"/>
            <a:ext cx="441961" cy="701041"/>
            <a:chOff x="3658817" y="2592532"/>
            <a:chExt cx="441961" cy="701041"/>
          </a:xfrm>
        </p:grpSpPr>
        <p:sp>
          <p:nvSpPr>
            <p:cNvPr id="241" name="Block Arc 240">
              <a:extLst>
                <a:ext uri="{FF2B5EF4-FFF2-40B4-BE49-F238E27FC236}">
                  <a16:creationId xmlns:a16="http://schemas.microsoft.com/office/drawing/2014/main" id="{5101324A-9055-4DC5-89C0-5C47D9D6DC7A}"/>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242" name="Straight Connector 241">
              <a:extLst>
                <a:ext uri="{FF2B5EF4-FFF2-40B4-BE49-F238E27FC236}">
                  <a16:creationId xmlns:a16="http://schemas.microsoft.com/office/drawing/2014/main" id="{CC125A4B-CED4-4F7E-B00D-F17E86D377C7}"/>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43" name="Group 242">
            <a:extLst>
              <a:ext uri="{FF2B5EF4-FFF2-40B4-BE49-F238E27FC236}">
                <a16:creationId xmlns:a16="http://schemas.microsoft.com/office/drawing/2014/main" id="{09FA7F27-51A8-44D3-8129-3FF9AC5076EF}"/>
              </a:ext>
            </a:extLst>
          </p:cNvPr>
          <p:cNvGrpSpPr/>
          <p:nvPr/>
        </p:nvGrpSpPr>
        <p:grpSpPr>
          <a:xfrm flipV="1">
            <a:off x="3272507" y="2633255"/>
            <a:ext cx="441961" cy="701041"/>
            <a:chOff x="3658817" y="2592532"/>
            <a:chExt cx="441961" cy="701041"/>
          </a:xfrm>
        </p:grpSpPr>
        <p:sp>
          <p:nvSpPr>
            <p:cNvPr id="244" name="Block Arc 243">
              <a:extLst>
                <a:ext uri="{FF2B5EF4-FFF2-40B4-BE49-F238E27FC236}">
                  <a16:creationId xmlns:a16="http://schemas.microsoft.com/office/drawing/2014/main" id="{F028D1F0-DA8D-4141-AF98-685DB259458A}"/>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245" name="Straight Connector 244">
              <a:extLst>
                <a:ext uri="{FF2B5EF4-FFF2-40B4-BE49-F238E27FC236}">
                  <a16:creationId xmlns:a16="http://schemas.microsoft.com/office/drawing/2014/main" id="{9FE4AFF5-D03A-4D37-8AD6-7DD2D0BE31AE}"/>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46" name="Group 245">
            <a:extLst>
              <a:ext uri="{FF2B5EF4-FFF2-40B4-BE49-F238E27FC236}">
                <a16:creationId xmlns:a16="http://schemas.microsoft.com/office/drawing/2014/main" id="{18832F6E-1FA2-4F85-A328-D9B851CE205E}"/>
              </a:ext>
            </a:extLst>
          </p:cNvPr>
          <p:cNvGrpSpPr/>
          <p:nvPr/>
        </p:nvGrpSpPr>
        <p:grpSpPr>
          <a:xfrm flipH="1" flipV="1">
            <a:off x="3332427" y="3868917"/>
            <a:ext cx="441961" cy="701041"/>
            <a:chOff x="3658817" y="2592532"/>
            <a:chExt cx="441961" cy="701041"/>
          </a:xfrm>
        </p:grpSpPr>
        <p:sp>
          <p:nvSpPr>
            <p:cNvPr id="247" name="Block Arc 246">
              <a:extLst>
                <a:ext uri="{FF2B5EF4-FFF2-40B4-BE49-F238E27FC236}">
                  <a16:creationId xmlns:a16="http://schemas.microsoft.com/office/drawing/2014/main" id="{72A7D23E-5EAE-482E-B83D-A0528F1D0CA2}"/>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248" name="Straight Connector 247">
              <a:extLst>
                <a:ext uri="{FF2B5EF4-FFF2-40B4-BE49-F238E27FC236}">
                  <a16:creationId xmlns:a16="http://schemas.microsoft.com/office/drawing/2014/main" id="{9CE8FC21-A8F4-4DF1-B911-9B5356B962CC}"/>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49" name="Group 248">
            <a:extLst>
              <a:ext uri="{FF2B5EF4-FFF2-40B4-BE49-F238E27FC236}">
                <a16:creationId xmlns:a16="http://schemas.microsoft.com/office/drawing/2014/main" id="{238AB68F-FDB8-4DF3-A021-5284C91DE71E}"/>
              </a:ext>
            </a:extLst>
          </p:cNvPr>
          <p:cNvGrpSpPr/>
          <p:nvPr/>
        </p:nvGrpSpPr>
        <p:grpSpPr>
          <a:xfrm rot="2306517" flipH="1" flipV="1">
            <a:off x="2811654" y="2453046"/>
            <a:ext cx="441961" cy="701041"/>
            <a:chOff x="3658817" y="2592532"/>
            <a:chExt cx="441961" cy="701041"/>
          </a:xfrm>
        </p:grpSpPr>
        <p:sp>
          <p:nvSpPr>
            <p:cNvPr id="250" name="Block Arc 249">
              <a:extLst>
                <a:ext uri="{FF2B5EF4-FFF2-40B4-BE49-F238E27FC236}">
                  <a16:creationId xmlns:a16="http://schemas.microsoft.com/office/drawing/2014/main" id="{03293520-C15E-42B4-A7B2-CCA9ACC03BA8}"/>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251" name="Straight Connector 250">
              <a:extLst>
                <a:ext uri="{FF2B5EF4-FFF2-40B4-BE49-F238E27FC236}">
                  <a16:creationId xmlns:a16="http://schemas.microsoft.com/office/drawing/2014/main" id="{B5ABFC76-8B8E-46FE-8184-0EDBC3C1462F}"/>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52" name="Group 251">
            <a:extLst>
              <a:ext uri="{FF2B5EF4-FFF2-40B4-BE49-F238E27FC236}">
                <a16:creationId xmlns:a16="http://schemas.microsoft.com/office/drawing/2014/main" id="{A28AF10C-012F-4D78-84E6-D6033603AFE2}"/>
              </a:ext>
            </a:extLst>
          </p:cNvPr>
          <p:cNvGrpSpPr/>
          <p:nvPr/>
        </p:nvGrpSpPr>
        <p:grpSpPr>
          <a:xfrm rot="3205237" flipV="1">
            <a:off x="3524617" y="3217356"/>
            <a:ext cx="441961" cy="701041"/>
            <a:chOff x="3658817" y="2592532"/>
            <a:chExt cx="441961" cy="701041"/>
          </a:xfrm>
        </p:grpSpPr>
        <p:sp>
          <p:nvSpPr>
            <p:cNvPr id="253" name="Block Arc 252">
              <a:extLst>
                <a:ext uri="{FF2B5EF4-FFF2-40B4-BE49-F238E27FC236}">
                  <a16:creationId xmlns:a16="http://schemas.microsoft.com/office/drawing/2014/main" id="{A37907B3-5CD2-42DC-8360-6953A4BEE7F6}"/>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254" name="Straight Connector 253">
              <a:extLst>
                <a:ext uri="{FF2B5EF4-FFF2-40B4-BE49-F238E27FC236}">
                  <a16:creationId xmlns:a16="http://schemas.microsoft.com/office/drawing/2014/main" id="{CCC1C638-F71A-4BB5-B75F-3334BB711D40}"/>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61" name="Group 60">
            <a:extLst>
              <a:ext uri="{FF2B5EF4-FFF2-40B4-BE49-F238E27FC236}">
                <a16:creationId xmlns:a16="http://schemas.microsoft.com/office/drawing/2014/main" id="{FE648634-6D83-4361-A4F0-1F2EC770704D}"/>
              </a:ext>
            </a:extLst>
          </p:cNvPr>
          <p:cNvGrpSpPr/>
          <p:nvPr/>
        </p:nvGrpSpPr>
        <p:grpSpPr>
          <a:xfrm>
            <a:off x="2676811" y="3149130"/>
            <a:ext cx="441961" cy="701041"/>
            <a:chOff x="3658817" y="2592532"/>
            <a:chExt cx="441961" cy="701041"/>
          </a:xfrm>
        </p:grpSpPr>
        <p:sp>
          <p:nvSpPr>
            <p:cNvPr id="62" name="Block Arc 61">
              <a:extLst>
                <a:ext uri="{FF2B5EF4-FFF2-40B4-BE49-F238E27FC236}">
                  <a16:creationId xmlns:a16="http://schemas.microsoft.com/office/drawing/2014/main" id="{BEB60F01-A909-4E75-A5A7-074EAEE90FFE}"/>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63" name="Straight Connector 62">
              <a:extLst>
                <a:ext uri="{FF2B5EF4-FFF2-40B4-BE49-F238E27FC236}">
                  <a16:creationId xmlns:a16="http://schemas.microsoft.com/office/drawing/2014/main" id="{D3744AB4-3DC8-4725-917D-F93EE90FC940}"/>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64" name="Group 63">
            <a:extLst>
              <a:ext uri="{FF2B5EF4-FFF2-40B4-BE49-F238E27FC236}">
                <a16:creationId xmlns:a16="http://schemas.microsoft.com/office/drawing/2014/main" id="{86FA7D85-DC33-4359-AB2C-A1FBF9029A0E}"/>
              </a:ext>
            </a:extLst>
          </p:cNvPr>
          <p:cNvGrpSpPr/>
          <p:nvPr/>
        </p:nvGrpSpPr>
        <p:grpSpPr>
          <a:xfrm rot="3205237" flipH="1">
            <a:off x="5968512" y="2477197"/>
            <a:ext cx="441961" cy="701041"/>
            <a:chOff x="3658817" y="2592532"/>
            <a:chExt cx="441961" cy="701041"/>
          </a:xfrm>
        </p:grpSpPr>
        <p:sp>
          <p:nvSpPr>
            <p:cNvPr id="65" name="Block Arc 64">
              <a:extLst>
                <a:ext uri="{FF2B5EF4-FFF2-40B4-BE49-F238E27FC236}">
                  <a16:creationId xmlns:a16="http://schemas.microsoft.com/office/drawing/2014/main" id="{236735A5-CD3C-4CAC-A4AE-D663D6DA8D5C}"/>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66" name="Straight Connector 65">
              <a:extLst>
                <a:ext uri="{FF2B5EF4-FFF2-40B4-BE49-F238E27FC236}">
                  <a16:creationId xmlns:a16="http://schemas.microsoft.com/office/drawing/2014/main" id="{1B517820-FE94-424F-AFDA-B6598EF71E7F}"/>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67" name="Group 66">
            <a:extLst>
              <a:ext uri="{FF2B5EF4-FFF2-40B4-BE49-F238E27FC236}">
                <a16:creationId xmlns:a16="http://schemas.microsoft.com/office/drawing/2014/main" id="{8FB22F60-A33B-4227-B2A5-A1C8EBAC5ABE}"/>
              </a:ext>
            </a:extLst>
          </p:cNvPr>
          <p:cNvGrpSpPr/>
          <p:nvPr/>
        </p:nvGrpSpPr>
        <p:grpSpPr>
          <a:xfrm flipH="1" flipV="1">
            <a:off x="4281294" y="3937825"/>
            <a:ext cx="441961" cy="701041"/>
            <a:chOff x="3658817" y="2592532"/>
            <a:chExt cx="441961" cy="701041"/>
          </a:xfrm>
        </p:grpSpPr>
        <p:sp>
          <p:nvSpPr>
            <p:cNvPr id="68" name="Block Arc 67">
              <a:extLst>
                <a:ext uri="{FF2B5EF4-FFF2-40B4-BE49-F238E27FC236}">
                  <a16:creationId xmlns:a16="http://schemas.microsoft.com/office/drawing/2014/main" id="{B6B7E8B0-2A67-47D3-A5AC-3DBF9764A32A}"/>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69" name="Straight Connector 68">
              <a:extLst>
                <a:ext uri="{FF2B5EF4-FFF2-40B4-BE49-F238E27FC236}">
                  <a16:creationId xmlns:a16="http://schemas.microsoft.com/office/drawing/2014/main" id="{594F60B1-2F18-4B1E-93AE-EFD478F8DFDE}"/>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70" name="Group 69">
            <a:extLst>
              <a:ext uri="{FF2B5EF4-FFF2-40B4-BE49-F238E27FC236}">
                <a16:creationId xmlns:a16="http://schemas.microsoft.com/office/drawing/2014/main" id="{0F6B9437-BD2D-40EC-B909-507B4C3E27D3}"/>
              </a:ext>
            </a:extLst>
          </p:cNvPr>
          <p:cNvGrpSpPr/>
          <p:nvPr/>
        </p:nvGrpSpPr>
        <p:grpSpPr>
          <a:xfrm rot="3205237" flipV="1">
            <a:off x="3269513" y="1899105"/>
            <a:ext cx="441961" cy="701041"/>
            <a:chOff x="3658817" y="2592532"/>
            <a:chExt cx="441961" cy="701041"/>
          </a:xfrm>
        </p:grpSpPr>
        <p:sp>
          <p:nvSpPr>
            <p:cNvPr id="71" name="Block Arc 70">
              <a:extLst>
                <a:ext uri="{FF2B5EF4-FFF2-40B4-BE49-F238E27FC236}">
                  <a16:creationId xmlns:a16="http://schemas.microsoft.com/office/drawing/2014/main" id="{12317274-AD43-4402-86EB-28EE67D5050D}"/>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72" name="Straight Connector 71">
              <a:extLst>
                <a:ext uri="{FF2B5EF4-FFF2-40B4-BE49-F238E27FC236}">
                  <a16:creationId xmlns:a16="http://schemas.microsoft.com/office/drawing/2014/main" id="{BF9F7B68-41FB-4E19-AD50-EC3D2E053331}"/>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73" name="Group 72">
            <a:extLst>
              <a:ext uri="{FF2B5EF4-FFF2-40B4-BE49-F238E27FC236}">
                <a16:creationId xmlns:a16="http://schemas.microsoft.com/office/drawing/2014/main" id="{6DF1E30D-B82E-4909-B37A-C133E9A47D7B}"/>
              </a:ext>
            </a:extLst>
          </p:cNvPr>
          <p:cNvGrpSpPr/>
          <p:nvPr/>
        </p:nvGrpSpPr>
        <p:grpSpPr>
          <a:xfrm flipH="1" flipV="1">
            <a:off x="2344569" y="3682846"/>
            <a:ext cx="441961" cy="701041"/>
            <a:chOff x="3658817" y="2592532"/>
            <a:chExt cx="441961" cy="701041"/>
          </a:xfrm>
        </p:grpSpPr>
        <p:sp>
          <p:nvSpPr>
            <p:cNvPr id="74" name="Block Arc 73">
              <a:extLst>
                <a:ext uri="{FF2B5EF4-FFF2-40B4-BE49-F238E27FC236}">
                  <a16:creationId xmlns:a16="http://schemas.microsoft.com/office/drawing/2014/main" id="{9C09B9C7-A056-493C-8911-ACED5D6C703F}"/>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75" name="Straight Connector 74">
              <a:extLst>
                <a:ext uri="{FF2B5EF4-FFF2-40B4-BE49-F238E27FC236}">
                  <a16:creationId xmlns:a16="http://schemas.microsoft.com/office/drawing/2014/main" id="{26432CFC-5C71-4CF3-B592-2C0C078D9574}"/>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76" name="Group 75">
            <a:extLst>
              <a:ext uri="{FF2B5EF4-FFF2-40B4-BE49-F238E27FC236}">
                <a16:creationId xmlns:a16="http://schemas.microsoft.com/office/drawing/2014/main" id="{7F001143-0A1B-45E4-9706-F80B666BBCA1}"/>
              </a:ext>
            </a:extLst>
          </p:cNvPr>
          <p:cNvGrpSpPr/>
          <p:nvPr/>
        </p:nvGrpSpPr>
        <p:grpSpPr>
          <a:xfrm>
            <a:off x="6255720" y="3608440"/>
            <a:ext cx="441961" cy="701041"/>
            <a:chOff x="3658817" y="2592532"/>
            <a:chExt cx="441961" cy="701041"/>
          </a:xfrm>
        </p:grpSpPr>
        <p:sp>
          <p:nvSpPr>
            <p:cNvPr id="77" name="Block Arc 76">
              <a:extLst>
                <a:ext uri="{FF2B5EF4-FFF2-40B4-BE49-F238E27FC236}">
                  <a16:creationId xmlns:a16="http://schemas.microsoft.com/office/drawing/2014/main" id="{BD0D95FC-8078-4AC4-AFAE-641AEFB7CD96}"/>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78" name="Straight Connector 77">
              <a:extLst>
                <a:ext uri="{FF2B5EF4-FFF2-40B4-BE49-F238E27FC236}">
                  <a16:creationId xmlns:a16="http://schemas.microsoft.com/office/drawing/2014/main" id="{E2073C7B-8890-478B-AB0C-CC320D7C992D}"/>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79" name="Group 78">
            <a:extLst>
              <a:ext uri="{FF2B5EF4-FFF2-40B4-BE49-F238E27FC236}">
                <a16:creationId xmlns:a16="http://schemas.microsoft.com/office/drawing/2014/main" id="{C184467B-F879-44AD-8302-47316127BD51}"/>
              </a:ext>
            </a:extLst>
          </p:cNvPr>
          <p:cNvGrpSpPr/>
          <p:nvPr/>
        </p:nvGrpSpPr>
        <p:grpSpPr>
          <a:xfrm rot="2306517" flipH="1" flipV="1">
            <a:off x="5528217" y="2785903"/>
            <a:ext cx="441961" cy="701041"/>
            <a:chOff x="3658817" y="2592532"/>
            <a:chExt cx="441961" cy="701041"/>
          </a:xfrm>
        </p:grpSpPr>
        <p:sp>
          <p:nvSpPr>
            <p:cNvPr id="80" name="Block Arc 79">
              <a:extLst>
                <a:ext uri="{FF2B5EF4-FFF2-40B4-BE49-F238E27FC236}">
                  <a16:creationId xmlns:a16="http://schemas.microsoft.com/office/drawing/2014/main" id="{41C9C453-B475-4C9B-906E-A1F1BE398566}"/>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81" name="Straight Connector 80">
              <a:extLst>
                <a:ext uri="{FF2B5EF4-FFF2-40B4-BE49-F238E27FC236}">
                  <a16:creationId xmlns:a16="http://schemas.microsoft.com/office/drawing/2014/main" id="{85DB5D4E-D4CC-4310-A848-5289188EF3F0}"/>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46" name="Group 145">
            <a:extLst>
              <a:ext uri="{FF2B5EF4-FFF2-40B4-BE49-F238E27FC236}">
                <a16:creationId xmlns:a16="http://schemas.microsoft.com/office/drawing/2014/main" id="{5787ACEC-D87E-4D60-BF18-7F7B7C1E1E1E}"/>
              </a:ext>
            </a:extLst>
          </p:cNvPr>
          <p:cNvGrpSpPr/>
          <p:nvPr/>
        </p:nvGrpSpPr>
        <p:grpSpPr>
          <a:xfrm rot="2306517" flipH="1" flipV="1">
            <a:off x="4218165" y="3070798"/>
            <a:ext cx="441961" cy="701041"/>
            <a:chOff x="3658817" y="2592532"/>
            <a:chExt cx="441961" cy="701041"/>
          </a:xfrm>
        </p:grpSpPr>
        <p:sp>
          <p:nvSpPr>
            <p:cNvPr id="147" name="Block Arc 146">
              <a:extLst>
                <a:ext uri="{FF2B5EF4-FFF2-40B4-BE49-F238E27FC236}">
                  <a16:creationId xmlns:a16="http://schemas.microsoft.com/office/drawing/2014/main" id="{B0A9EA39-7960-4840-A656-47E9BD4B9EF0}"/>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148" name="Straight Connector 147">
              <a:extLst>
                <a:ext uri="{FF2B5EF4-FFF2-40B4-BE49-F238E27FC236}">
                  <a16:creationId xmlns:a16="http://schemas.microsoft.com/office/drawing/2014/main" id="{8E19B9B2-4300-4CE7-A3EC-D5863B103D6C}"/>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49" name="Group 148">
            <a:extLst>
              <a:ext uri="{FF2B5EF4-FFF2-40B4-BE49-F238E27FC236}">
                <a16:creationId xmlns:a16="http://schemas.microsoft.com/office/drawing/2014/main" id="{872202AF-22EC-4D23-9062-0706928ACA22}"/>
              </a:ext>
            </a:extLst>
          </p:cNvPr>
          <p:cNvGrpSpPr/>
          <p:nvPr/>
        </p:nvGrpSpPr>
        <p:grpSpPr>
          <a:xfrm flipV="1">
            <a:off x="6792350" y="2352716"/>
            <a:ext cx="441961" cy="701041"/>
            <a:chOff x="3658817" y="2592532"/>
            <a:chExt cx="441961" cy="701041"/>
          </a:xfrm>
        </p:grpSpPr>
        <p:sp>
          <p:nvSpPr>
            <p:cNvPr id="150" name="Block Arc 149">
              <a:extLst>
                <a:ext uri="{FF2B5EF4-FFF2-40B4-BE49-F238E27FC236}">
                  <a16:creationId xmlns:a16="http://schemas.microsoft.com/office/drawing/2014/main" id="{CDC20A6E-4464-47B4-982E-F1E3255B3E56}"/>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151" name="Straight Connector 150">
              <a:extLst>
                <a:ext uri="{FF2B5EF4-FFF2-40B4-BE49-F238E27FC236}">
                  <a16:creationId xmlns:a16="http://schemas.microsoft.com/office/drawing/2014/main" id="{7E19E87D-4D66-48DE-921E-2AA37B7F814A}"/>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52" name="Group 151">
            <a:extLst>
              <a:ext uri="{FF2B5EF4-FFF2-40B4-BE49-F238E27FC236}">
                <a16:creationId xmlns:a16="http://schemas.microsoft.com/office/drawing/2014/main" id="{36D60AFE-4618-4C46-B609-63704B945269}"/>
              </a:ext>
            </a:extLst>
          </p:cNvPr>
          <p:cNvGrpSpPr/>
          <p:nvPr/>
        </p:nvGrpSpPr>
        <p:grpSpPr>
          <a:xfrm flipH="1" flipV="1">
            <a:off x="4728684" y="4557198"/>
            <a:ext cx="441961" cy="701041"/>
            <a:chOff x="3658817" y="2592532"/>
            <a:chExt cx="441961" cy="701041"/>
          </a:xfrm>
        </p:grpSpPr>
        <p:sp>
          <p:nvSpPr>
            <p:cNvPr id="153" name="Block Arc 152">
              <a:extLst>
                <a:ext uri="{FF2B5EF4-FFF2-40B4-BE49-F238E27FC236}">
                  <a16:creationId xmlns:a16="http://schemas.microsoft.com/office/drawing/2014/main" id="{D0635CBB-C470-4ADB-8D1A-CF0C080E0833}"/>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154" name="Straight Connector 153">
              <a:extLst>
                <a:ext uri="{FF2B5EF4-FFF2-40B4-BE49-F238E27FC236}">
                  <a16:creationId xmlns:a16="http://schemas.microsoft.com/office/drawing/2014/main" id="{93C0A0B3-F2DD-4293-B0C2-FAACD52FB16E}"/>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55" name="Group 154">
            <a:extLst>
              <a:ext uri="{FF2B5EF4-FFF2-40B4-BE49-F238E27FC236}">
                <a16:creationId xmlns:a16="http://schemas.microsoft.com/office/drawing/2014/main" id="{A757B145-9A0E-49CF-B961-400517729B49}"/>
              </a:ext>
            </a:extLst>
          </p:cNvPr>
          <p:cNvGrpSpPr/>
          <p:nvPr/>
        </p:nvGrpSpPr>
        <p:grpSpPr>
          <a:xfrm rot="2306517" flipH="1" flipV="1">
            <a:off x="4068323" y="4292747"/>
            <a:ext cx="441961" cy="701041"/>
            <a:chOff x="3658817" y="2592532"/>
            <a:chExt cx="441961" cy="701041"/>
          </a:xfrm>
        </p:grpSpPr>
        <p:sp>
          <p:nvSpPr>
            <p:cNvPr id="156" name="Block Arc 155">
              <a:extLst>
                <a:ext uri="{FF2B5EF4-FFF2-40B4-BE49-F238E27FC236}">
                  <a16:creationId xmlns:a16="http://schemas.microsoft.com/office/drawing/2014/main" id="{78EBAE44-DCB0-4961-9503-3D1659F3CF7B}"/>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157" name="Straight Connector 156">
              <a:extLst>
                <a:ext uri="{FF2B5EF4-FFF2-40B4-BE49-F238E27FC236}">
                  <a16:creationId xmlns:a16="http://schemas.microsoft.com/office/drawing/2014/main" id="{8EC18006-6CAF-4A0E-BFBF-AF7BA6B7C173}"/>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58" name="Group 157">
            <a:extLst>
              <a:ext uri="{FF2B5EF4-FFF2-40B4-BE49-F238E27FC236}">
                <a16:creationId xmlns:a16="http://schemas.microsoft.com/office/drawing/2014/main" id="{C4506ED3-35EC-4B11-8A84-ED6297F2E15B}"/>
              </a:ext>
            </a:extLst>
          </p:cNvPr>
          <p:cNvGrpSpPr/>
          <p:nvPr/>
        </p:nvGrpSpPr>
        <p:grpSpPr>
          <a:xfrm rot="18394763" flipH="1" flipV="1">
            <a:off x="2187798" y="2450358"/>
            <a:ext cx="441961" cy="701041"/>
            <a:chOff x="3658817" y="2592532"/>
            <a:chExt cx="441961" cy="701041"/>
          </a:xfrm>
        </p:grpSpPr>
        <p:sp>
          <p:nvSpPr>
            <p:cNvPr id="159" name="Block Arc 158">
              <a:extLst>
                <a:ext uri="{FF2B5EF4-FFF2-40B4-BE49-F238E27FC236}">
                  <a16:creationId xmlns:a16="http://schemas.microsoft.com/office/drawing/2014/main" id="{08469353-2DF9-46A0-9165-9A0BDE342EA0}"/>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160" name="Straight Connector 159">
              <a:extLst>
                <a:ext uri="{FF2B5EF4-FFF2-40B4-BE49-F238E27FC236}">
                  <a16:creationId xmlns:a16="http://schemas.microsoft.com/office/drawing/2014/main" id="{65C2E125-FC37-4688-B6B5-B7AC8A578F26}"/>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61" name="Group 160">
            <a:extLst>
              <a:ext uri="{FF2B5EF4-FFF2-40B4-BE49-F238E27FC236}">
                <a16:creationId xmlns:a16="http://schemas.microsoft.com/office/drawing/2014/main" id="{822647C4-7832-4A87-B3FE-E5BFFFDABFA2}"/>
              </a:ext>
            </a:extLst>
          </p:cNvPr>
          <p:cNvGrpSpPr/>
          <p:nvPr/>
        </p:nvGrpSpPr>
        <p:grpSpPr>
          <a:xfrm>
            <a:off x="2919775" y="4547900"/>
            <a:ext cx="441961" cy="701041"/>
            <a:chOff x="3658817" y="2592532"/>
            <a:chExt cx="441961" cy="701041"/>
          </a:xfrm>
        </p:grpSpPr>
        <p:sp>
          <p:nvSpPr>
            <p:cNvPr id="162" name="Block Arc 161">
              <a:extLst>
                <a:ext uri="{FF2B5EF4-FFF2-40B4-BE49-F238E27FC236}">
                  <a16:creationId xmlns:a16="http://schemas.microsoft.com/office/drawing/2014/main" id="{337ABD25-2A60-4B24-9C6E-786032A63133}"/>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163" name="Straight Connector 162">
              <a:extLst>
                <a:ext uri="{FF2B5EF4-FFF2-40B4-BE49-F238E27FC236}">
                  <a16:creationId xmlns:a16="http://schemas.microsoft.com/office/drawing/2014/main" id="{8D36E560-2435-4FAD-BA69-29F61F6F3EC4}"/>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64" name="Group 163">
            <a:extLst>
              <a:ext uri="{FF2B5EF4-FFF2-40B4-BE49-F238E27FC236}">
                <a16:creationId xmlns:a16="http://schemas.microsoft.com/office/drawing/2014/main" id="{40F24465-6672-4E9D-A4A9-48018BE3B93C}"/>
              </a:ext>
            </a:extLst>
          </p:cNvPr>
          <p:cNvGrpSpPr/>
          <p:nvPr/>
        </p:nvGrpSpPr>
        <p:grpSpPr>
          <a:xfrm flipH="1">
            <a:off x="2979695" y="5783562"/>
            <a:ext cx="441961" cy="701041"/>
            <a:chOff x="3658817" y="2592532"/>
            <a:chExt cx="441961" cy="701041"/>
          </a:xfrm>
        </p:grpSpPr>
        <p:sp>
          <p:nvSpPr>
            <p:cNvPr id="165" name="Block Arc 164">
              <a:extLst>
                <a:ext uri="{FF2B5EF4-FFF2-40B4-BE49-F238E27FC236}">
                  <a16:creationId xmlns:a16="http://schemas.microsoft.com/office/drawing/2014/main" id="{2CFD99CD-3DA9-4E74-89D3-AF86CEA3D0C3}"/>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166" name="Straight Connector 165">
              <a:extLst>
                <a:ext uri="{FF2B5EF4-FFF2-40B4-BE49-F238E27FC236}">
                  <a16:creationId xmlns:a16="http://schemas.microsoft.com/office/drawing/2014/main" id="{2043DF11-86FC-4863-AF03-05087892D433}"/>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67" name="Group 166">
            <a:extLst>
              <a:ext uri="{FF2B5EF4-FFF2-40B4-BE49-F238E27FC236}">
                <a16:creationId xmlns:a16="http://schemas.microsoft.com/office/drawing/2014/main" id="{6D7873E5-E007-4769-BD0B-0BF2C4EF34A6}"/>
              </a:ext>
            </a:extLst>
          </p:cNvPr>
          <p:cNvGrpSpPr/>
          <p:nvPr/>
        </p:nvGrpSpPr>
        <p:grpSpPr>
          <a:xfrm rot="19293483" flipH="1">
            <a:off x="2458922" y="4367691"/>
            <a:ext cx="441961" cy="701041"/>
            <a:chOff x="3658817" y="2592532"/>
            <a:chExt cx="441961" cy="701041"/>
          </a:xfrm>
        </p:grpSpPr>
        <p:sp>
          <p:nvSpPr>
            <p:cNvPr id="168" name="Block Arc 167">
              <a:extLst>
                <a:ext uri="{FF2B5EF4-FFF2-40B4-BE49-F238E27FC236}">
                  <a16:creationId xmlns:a16="http://schemas.microsoft.com/office/drawing/2014/main" id="{792CBA06-4174-4CB2-8287-38248D361347}"/>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169" name="Straight Connector 168">
              <a:extLst>
                <a:ext uri="{FF2B5EF4-FFF2-40B4-BE49-F238E27FC236}">
                  <a16:creationId xmlns:a16="http://schemas.microsoft.com/office/drawing/2014/main" id="{AC61ADB9-4D85-4DC0-85F0-ADC03BC70764}"/>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70" name="Group 169">
            <a:extLst>
              <a:ext uri="{FF2B5EF4-FFF2-40B4-BE49-F238E27FC236}">
                <a16:creationId xmlns:a16="http://schemas.microsoft.com/office/drawing/2014/main" id="{0EEF64DF-1DED-45AE-9FBD-1ABA6AB5C556}"/>
              </a:ext>
            </a:extLst>
          </p:cNvPr>
          <p:cNvGrpSpPr/>
          <p:nvPr/>
        </p:nvGrpSpPr>
        <p:grpSpPr>
          <a:xfrm rot="18394763">
            <a:off x="3171885" y="5132001"/>
            <a:ext cx="441961" cy="701041"/>
            <a:chOff x="3658817" y="2592532"/>
            <a:chExt cx="441961" cy="701041"/>
          </a:xfrm>
        </p:grpSpPr>
        <p:sp>
          <p:nvSpPr>
            <p:cNvPr id="171" name="Block Arc 170">
              <a:extLst>
                <a:ext uri="{FF2B5EF4-FFF2-40B4-BE49-F238E27FC236}">
                  <a16:creationId xmlns:a16="http://schemas.microsoft.com/office/drawing/2014/main" id="{F0DDA067-024F-4FC2-825E-E5441FA9D4E1}"/>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172" name="Straight Connector 171">
              <a:extLst>
                <a:ext uri="{FF2B5EF4-FFF2-40B4-BE49-F238E27FC236}">
                  <a16:creationId xmlns:a16="http://schemas.microsoft.com/office/drawing/2014/main" id="{373E07FA-CE3D-49E6-B2A9-DBC9A4B665FF}"/>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73" name="Group 172">
            <a:extLst>
              <a:ext uri="{FF2B5EF4-FFF2-40B4-BE49-F238E27FC236}">
                <a16:creationId xmlns:a16="http://schemas.microsoft.com/office/drawing/2014/main" id="{B0411A96-3385-4E09-AC50-8E468806B8F9}"/>
              </a:ext>
            </a:extLst>
          </p:cNvPr>
          <p:cNvGrpSpPr/>
          <p:nvPr/>
        </p:nvGrpSpPr>
        <p:grpSpPr>
          <a:xfrm flipV="1">
            <a:off x="2324079" y="5063775"/>
            <a:ext cx="441961" cy="701041"/>
            <a:chOff x="3658817" y="2592532"/>
            <a:chExt cx="441961" cy="701041"/>
          </a:xfrm>
        </p:grpSpPr>
        <p:sp>
          <p:nvSpPr>
            <p:cNvPr id="174" name="Block Arc 173">
              <a:extLst>
                <a:ext uri="{FF2B5EF4-FFF2-40B4-BE49-F238E27FC236}">
                  <a16:creationId xmlns:a16="http://schemas.microsoft.com/office/drawing/2014/main" id="{F387880C-74D1-4139-9E58-AB0F6D3C661B}"/>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175" name="Straight Connector 174">
              <a:extLst>
                <a:ext uri="{FF2B5EF4-FFF2-40B4-BE49-F238E27FC236}">
                  <a16:creationId xmlns:a16="http://schemas.microsoft.com/office/drawing/2014/main" id="{9049CED8-506D-4708-943E-129940F6B345}"/>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76" name="Group 175">
            <a:extLst>
              <a:ext uri="{FF2B5EF4-FFF2-40B4-BE49-F238E27FC236}">
                <a16:creationId xmlns:a16="http://schemas.microsoft.com/office/drawing/2014/main" id="{417136E9-83F8-4DA7-B899-FCDE8BE9C16F}"/>
              </a:ext>
            </a:extLst>
          </p:cNvPr>
          <p:cNvGrpSpPr/>
          <p:nvPr/>
        </p:nvGrpSpPr>
        <p:grpSpPr>
          <a:xfrm flipH="1">
            <a:off x="3928562" y="5852470"/>
            <a:ext cx="441961" cy="701041"/>
            <a:chOff x="3658817" y="2592532"/>
            <a:chExt cx="441961" cy="701041"/>
          </a:xfrm>
        </p:grpSpPr>
        <p:sp>
          <p:nvSpPr>
            <p:cNvPr id="177" name="Block Arc 176">
              <a:extLst>
                <a:ext uri="{FF2B5EF4-FFF2-40B4-BE49-F238E27FC236}">
                  <a16:creationId xmlns:a16="http://schemas.microsoft.com/office/drawing/2014/main" id="{4C05FE80-F8A0-41F8-9A09-9671D4104DF8}"/>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198" name="Straight Connector 197">
              <a:extLst>
                <a:ext uri="{FF2B5EF4-FFF2-40B4-BE49-F238E27FC236}">
                  <a16:creationId xmlns:a16="http://schemas.microsoft.com/office/drawing/2014/main" id="{F1E4A93A-0237-45F0-8992-0BA57C29051C}"/>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99" name="Group 198">
            <a:extLst>
              <a:ext uri="{FF2B5EF4-FFF2-40B4-BE49-F238E27FC236}">
                <a16:creationId xmlns:a16="http://schemas.microsoft.com/office/drawing/2014/main" id="{3BC4EDDC-A736-4B6B-812E-368DAC061D4C}"/>
              </a:ext>
            </a:extLst>
          </p:cNvPr>
          <p:cNvGrpSpPr/>
          <p:nvPr/>
        </p:nvGrpSpPr>
        <p:grpSpPr>
          <a:xfrm rot="18394763">
            <a:off x="2916781" y="3813750"/>
            <a:ext cx="441961" cy="701041"/>
            <a:chOff x="3658817" y="2592532"/>
            <a:chExt cx="441961" cy="701041"/>
          </a:xfrm>
        </p:grpSpPr>
        <p:sp>
          <p:nvSpPr>
            <p:cNvPr id="200" name="Block Arc 199">
              <a:extLst>
                <a:ext uri="{FF2B5EF4-FFF2-40B4-BE49-F238E27FC236}">
                  <a16:creationId xmlns:a16="http://schemas.microsoft.com/office/drawing/2014/main" id="{7D3AD25F-5B2B-4389-A499-2D3BA971DA43}"/>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201" name="Straight Connector 200">
              <a:extLst>
                <a:ext uri="{FF2B5EF4-FFF2-40B4-BE49-F238E27FC236}">
                  <a16:creationId xmlns:a16="http://schemas.microsoft.com/office/drawing/2014/main" id="{1AFAB1AD-B322-4EB2-8C55-693A570E3295}"/>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02" name="Group 201">
            <a:extLst>
              <a:ext uri="{FF2B5EF4-FFF2-40B4-BE49-F238E27FC236}">
                <a16:creationId xmlns:a16="http://schemas.microsoft.com/office/drawing/2014/main" id="{C99F932E-D9C4-4A3C-89B3-2D4D8BEAFCDD}"/>
              </a:ext>
            </a:extLst>
          </p:cNvPr>
          <p:cNvGrpSpPr/>
          <p:nvPr/>
        </p:nvGrpSpPr>
        <p:grpSpPr>
          <a:xfrm rot="19293483" flipH="1">
            <a:off x="5175485" y="4700548"/>
            <a:ext cx="441961" cy="701041"/>
            <a:chOff x="3658817" y="2592532"/>
            <a:chExt cx="441961" cy="701041"/>
          </a:xfrm>
        </p:grpSpPr>
        <p:sp>
          <p:nvSpPr>
            <p:cNvPr id="203" name="Block Arc 202">
              <a:extLst>
                <a:ext uri="{FF2B5EF4-FFF2-40B4-BE49-F238E27FC236}">
                  <a16:creationId xmlns:a16="http://schemas.microsoft.com/office/drawing/2014/main" id="{14336A38-739C-4F0A-BE36-6A9A7E5A2B1B}"/>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204" name="Straight Connector 203">
              <a:extLst>
                <a:ext uri="{FF2B5EF4-FFF2-40B4-BE49-F238E27FC236}">
                  <a16:creationId xmlns:a16="http://schemas.microsoft.com/office/drawing/2014/main" id="{7DC2128D-9486-4348-B947-ACB66BDF82F9}"/>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05" name="Group 204">
            <a:extLst>
              <a:ext uri="{FF2B5EF4-FFF2-40B4-BE49-F238E27FC236}">
                <a16:creationId xmlns:a16="http://schemas.microsoft.com/office/drawing/2014/main" id="{FE2C043C-02FC-4E3F-88D2-C003DCA07F0D}"/>
              </a:ext>
            </a:extLst>
          </p:cNvPr>
          <p:cNvGrpSpPr/>
          <p:nvPr/>
        </p:nvGrpSpPr>
        <p:grpSpPr>
          <a:xfrm rot="19293483" flipH="1">
            <a:off x="3865433" y="4985443"/>
            <a:ext cx="441961" cy="701041"/>
            <a:chOff x="3658817" y="2592532"/>
            <a:chExt cx="441961" cy="701041"/>
          </a:xfrm>
        </p:grpSpPr>
        <p:sp>
          <p:nvSpPr>
            <p:cNvPr id="206" name="Block Arc 205">
              <a:extLst>
                <a:ext uri="{FF2B5EF4-FFF2-40B4-BE49-F238E27FC236}">
                  <a16:creationId xmlns:a16="http://schemas.microsoft.com/office/drawing/2014/main" id="{BAB468E4-4287-4E05-9E54-E9CEAC62B597}"/>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207" name="Straight Connector 206">
              <a:extLst>
                <a:ext uri="{FF2B5EF4-FFF2-40B4-BE49-F238E27FC236}">
                  <a16:creationId xmlns:a16="http://schemas.microsoft.com/office/drawing/2014/main" id="{F69CFE08-7AC5-4E0D-9449-217DA7A77DA4}"/>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08" name="Group 207">
            <a:extLst>
              <a:ext uri="{FF2B5EF4-FFF2-40B4-BE49-F238E27FC236}">
                <a16:creationId xmlns:a16="http://schemas.microsoft.com/office/drawing/2014/main" id="{47D35886-4C1E-44F4-9121-3F15BE5BEB68}"/>
              </a:ext>
            </a:extLst>
          </p:cNvPr>
          <p:cNvGrpSpPr/>
          <p:nvPr/>
        </p:nvGrpSpPr>
        <p:grpSpPr>
          <a:xfrm flipV="1">
            <a:off x="5189526" y="4109845"/>
            <a:ext cx="441961" cy="701041"/>
            <a:chOff x="3658817" y="2592532"/>
            <a:chExt cx="441961" cy="701041"/>
          </a:xfrm>
        </p:grpSpPr>
        <p:sp>
          <p:nvSpPr>
            <p:cNvPr id="209" name="Block Arc 208">
              <a:extLst>
                <a:ext uri="{FF2B5EF4-FFF2-40B4-BE49-F238E27FC236}">
                  <a16:creationId xmlns:a16="http://schemas.microsoft.com/office/drawing/2014/main" id="{EBDB8155-30B0-42CB-88F0-30F141630567}"/>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210" name="Straight Connector 209">
              <a:extLst>
                <a:ext uri="{FF2B5EF4-FFF2-40B4-BE49-F238E27FC236}">
                  <a16:creationId xmlns:a16="http://schemas.microsoft.com/office/drawing/2014/main" id="{DC2FC5C6-495A-47F0-91A8-0A59A2629806}"/>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11" name="Group 210">
            <a:extLst>
              <a:ext uri="{FF2B5EF4-FFF2-40B4-BE49-F238E27FC236}">
                <a16:creationId xmlns:a16="http://schemas.microsoft.com/office/drawing/2014/main" id="{FDE40AC3-BBE9-4D2B-9A93-FD10F2DAC575}"/>
              </a:ext>
            </a:extLst>
          </p:cNvPr>
          <p:cNvGrpSpPr/>
          <p:nvPr/>
        </p:nvGrpSpPr>
        <p:grpSpPr>
          <a:xfrm flipH="1" flipV="1">
            <a:off x="6612125" y="4159866"/>
            <a:ext cx="441961" cy="701041"/>
            <a:chOff x="3658817" y="2592532"/>
            <a:chExt cx="441961" cy="701041"/>
          </a:xfrm>
        </p:grpSpPr>
        <p:sp>
          <p:nvSpPr>
            <p:cNvPr id="212" name="Block Arc 211">
              <a:extLst>
                <a:ext uri="{FF2B5EF4-FFF2-40B4-BE49-F238E27FC236}">
                  <a16:creationId xmlns:a16="http://schemas.microsoft.com/office/drawing/2014/main" id="{7AD2FBD0-E9E0-4C7F-814A-AA0D16C5B903}"/>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213" name="Straight Connector 212">
              <a:extLst>
                <a:ext uri="{FF2B5EF4-FFF2-40B4-BE49-F238E27FC236}">
                  <a16:creationId xmlns:a16="http://schemas.microsoft.com/office/drawing/2014/main" id="{462F2FEE-E6E3-47CD-9EB6-818B45745ADD}"/>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14" name="Group 213">
            <a:extLst>
              <a:ext uri="{FF2B5EF4-FFF2-40B4-BE49-F238E27FC236}">
                <a16:creationId xmlns:a16="http://schemas.microsoft.com/office/drawing/2014/main" id="{4AEB4424-64CC-44CA-A901-1E5CBA165195}"/>
              </a:ext>
            </a:extLst>
          </p:cNvPr>
          <p:cNvGrpSpPr/>
          <p:nvPr/>
        </p:nvGrpSpPr>
        <p:grpSpPr>
          <a:xfrm rot="2306517" flipH="1" flipV="1">
            <a:off x="5951764" y="3895415"/>
            <a:ext cx="441961" cy="701041"/>
            <a:chOff x="3658817" y="2592532"/>
            <a:chExt cx="441961" cy="701041"/>
          </a:xfrm>
        </p:grpSpPr>
        <p:sp>
          <p:nvSpPr>
            <p:cNvPr id="215" name="Block Arc 214">
              <a:extLst>
                <a:ext uri="{FF2B5EF4-FFF2-40B4-BE49-F238E27FC236}">
                  <a16:creationId xmlns:a16="http://schemas.microsoft.com/office/drawing/2014/main" id="{EDAE7365-5CF6-4866-89C1-D692CA5CCB3A}"/>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216" name="Straight Connector 215">
              <a:extLst>
                <a:ext uri="{FF2B5EF4-FFF2-40B4-BE49-F238E27FC236}">
                  <a16:creationId xmlns:a16="http://schemas.microsoft.com/office/drawing/2014/main" id="{00D36E4A-7FD6-4BE7-A5B4-14878F3D35B2}"/>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17" name="Group 216">
            <a:extLst>
              <a:ext uri="{FF2B5EF4-FFF2-40B4-BE49-F238E27FC236}">
                <a16:creationId xmlns:a16="http://schemas.microsoft.com/office/drawing/2014/main" id="{A0F17876-12FE-4C4F-879F-494945237533}"/>
              </a:ext>
            </a:extLst>
          </p:cNvPr>
          <p:cNvGrpSpPr/>
          <p:nvPr/>
        </p:nvGrpSpPr>
        <p:grpSpPr>
          <a:xfrm rot="18394763" flipH="1" flipV="1">
            <a:off x="6793128" y="4827305"/>
            <a:ext cx="441961" cy="701041"/>
            <a:chOff x="3658817" y="2592532"/>
            <a:chExt cx="441961" cy="701041"/>
          </a:xfrm>
        </p:grpSpPr>
        <p:sp>
          <p:nvSpPr>
            <p:cNvPr id="218" name="Block Arc 217">
              <a:extLst>
                <a:ext uri="{FF2B5EF4-FFF2-40B4-BE49-F238E27FC236}">
                  <a16:creationId xmlns:a16="http://schemas.microsoft.com/office/drawing/2014/main" id="{19870339-C37F-45A0-B227-49D212F8ABC8}"/>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219" name="Straight Connector 218">
              <a:extLst>
                <a:ext uri="{FF2B5EF4-FFF2-40B4-BE49-F238E27FC236}">
                  <a16:creationId xmlns:a16="http://schemas.microsoft.com/office/drawing/2014/main" id="{AE3BE347-C03E-4E3C-8E61-A32FC4C9A24D}"/>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20" name="Group 219">
            <a:extLst>
              <a:ext uri="{FF2B5EF4-FFF2-40B4-BE49-F238E27FC236}">
                <a16:creationId xmlns:a16="http://schemas.microsoft.com/office/drawing/2014/main" id="{F6021F93-60A1-472F-BC42-1D7ACF5D4138}"/>
              </a:ext>
            </a:extLst>
          </p:cNvPr>
          <p:cNvGrpSpPr/>
          <p:nvPr/>
        </p:nvGrpSpPr>
        <p:grpSpPr>
          <a:xfrm>
            <a:off x="5138254" y="3622391"/>
            <a:ext cx="441961" cy="701041"/>
            <a:chOff x="3658817" y="2592532"/>
            <a:chExt cx="441961" cy="701041"/>
          </a:xfrm>
        </p:grpSpPr>
        <p:sp>
          <p:nvSpPr>
            <p:cNvPr id="221" name="Block Arc 220">
              <a:extLst>
                <a:ext uri="{FF2B5EF4-FFF2-40B4-BE49-F238E27FC236}">
                  <a16:creationId xmlns:a16="http://schemas.microsoft.com/office/drawing/2014/main" id="{560E5582-7F43-4520-AA24-80A6B915064D}"/>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222" name="Straight Connector 221">
              <a:extLst>
                <a:ext uri="{FF2B5EF4-FFF2-40B4-BE49-F238E27FC236}">
                  <a16:creationId xmlns:a16="http://schemas.microsoft.com/office/drawing/2014/main" id="{DCBCBEC1-B164-49B1-B4D2-1E3B5AD0752A}"/>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23" name="Group 222">
            <a:extLst>
              <a:ext uri="{FF2B5EF4-FFF2-40B4-BE49-F238E27FC236}">
                <a16:creationId xmlns:a16="http://schemas.microsoft.com/office/drawing/2014/main" id="{65614BE2-D74C-4AB4-B295-5C53A96DE244}"/>
              </a:ext>
            </a:extLst>
          </p:cNvPr>
          <p:cNvGrpSpPr/>
          <p:nvPr/>
        </p:nvGrpSpPr>
        <p:grpSpPr>
          <a:xfrm flipH="1">
            <a:off x="4863136" y="5386230"/>
            <a:ext cx="441961" cy="701041"/>
            <a:chOff x="3658817" y="2592532"/>
            <a:chExt cx="441961" cy="701041"/>
          </a:xfrm>
        </p:grpSpPr>
        <p:sp>
          <p:nvSpPr>
            <p:cNvPr id="224" name="Block Arc 223">
              <a:extLst>
                <a:ext uri="{FF2B5EF4-FFF2-40B4-BE49-F238E27FC236}">
                  <a16:creationId xmlns:a16="http://schemas.microsoft.com/office/drawing/2014/main" id="{EE2A1DF0-24D4-449B-B226-FA4BA4EF85A6}"/>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225" name="Straight Connector 224">
              <a:extLst>
                <a:ext uri="{FF2B5EF4-FFF2-40B4-BE49-F238E27FC236}">
                  <a16:creationId xmlns:a16="http://schemas.microsoft.com/office/drawing/2014/main" id="{33F64E7C-0597-4FC8-81D2-1B3E59FF2119}"/>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26" name="Group 225">
            <a:extLst>
              <a:ext uri="{FF2B5EF4-FFF2-40B4-BE49-F238E27FC236}">
                <a16:creationId xmlns:a16="http://schemas.microsoft.com/office/drawing/2014/main" id="{0EC1065D-75FB-4001-94F5-08B394AB7290}"/>
              </a:ext>
            </a:extLst>
          </p:cNvPr>
          <p:cNvGrpSpPr/>
          <p:nvPr/>
        </p:nvGrpSpPr>
        <p:grpSpPr>
          <a:xfrm rot="19293483" flipH="1">
            <a:off x="6891708" y="3535200"/>
            <a:ext cx="441961" cy="701041"/>
            <a:chOff x="3658817" y="2592532"/>
            <a:chExt cx="441961" cy="701041"/>
          </a:xfrm>
        </p:grpSpPr>
        <p:sp>
          <p:nvSpPr>
            <p:cNvPr id="227" name="Block Arc 226">
              <a:extLst>
                <a:ext uri="{FF2B5EF4-FFF2-40B4-BE49-F238E27FC236}">
                  <a16:creationId xmlns:a16="http://schemas.microsoft.com/office/drawing/2014/main" id="{BD76E8B0-C988-4339-8F15-672126FE295E}"/>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228" name="Straight Connector 227">
              <a:extLst>
                <a:ext uri="{FF2B5EF4-FFF2-40B4-BE49-F238E27FC236}">
                  <a16:creationId xmlns:a16="http://schemas.microsoft.com/office/drawing/2014/main" id="{4BF77AD9-65BF-429F-97A4-106C4997D34E}"/>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29" name="Group 228">
            <a:extLst>
              <a:ext uri="{FF2B5EF4-FFF2-40B4-BE49-F238E27FC236}">
                <a16:creationId xmlns:a16="http://schemas.microsoft.com/office/drawing/2014/main" id="{C2EC9A8D-644A-41C0-A0E0-4A93EEEB55D7}"/>
              </a:ext>
            </a:extLst>
          </p:cNvPr>
          <p:cNvGrpSpPr/>
          <p:nvPr/>
        </p:nvGrpSpPr>
        <p:grpSpPr>
          <a:xfrm rot="18394763">
            <a:off x="5651124" y="5067190"/>
            <a:ext cx="441961" cy="701041"/>
            <a:chOff x="3658817" y="2592532"/>
            <a:chExt cx="441961" cy="701041"/>
          </a:xfrm>
        </p:grpSpPr>
        <p:sp>
          <p:nvSpPr>
            <p:cNvPr id="327" name="Block Arc 326">
              <a:extLst>
                <a:ext uri="{FF2B5EF4-FFF2-40B4-BE49-F238E27FC236}">
                  <a16:creationId xmlns:a16="http://schemas.microsoft.com/office/drawing/2014/main" id="{5C3FEA21-57A2-4570-8B8A-BD02D00F7A04}"/>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328" name="Straight Connector 327">
              <a:extLst>
                <a:ext uri="{FF2B5EF4-FFF2-40B4-BE49-F238E27FC236}">
                  <a16:creationId xmlns:a16="http://schemas.microsoft.com/office/drawing/2014/main" id="{FB85DB43-FA3A-49C6-A3D4-594051CCA4B8}"/>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329" name="Group 328">
            <a:extLst>
              <a:ext uri="{FF2B5EF4-FFF2-40B4-BE49-F238E27FC236}">
                <a16:creationId xmlns:a16="http://schemas.microsoft.com/office/drawing/2014/main" id="{FECE9BFA-0BD5-4999-BB6F-E5DE9A96D94D}"/>
              </a:ext>
            </a:extLst>
          </p:cNvPr>
          <p:cNvGrpSpPr/>
          <p:nvPr/>
        </p:nvGrpSpPr>
        <p:grpSpPr>
          <a:xfrm flipV="1">
            <a:off x="4207520" y="4666443"/>
            <a:ext cx="441961" cy="701041"/>
            <a:chOff x="3658817" y="2592532"/>
            <a:chExt cx="441961" cy="701041"/>
          </a:xfrm>
        </p:grpSpPr>
        <p:sp>
          <p:nvSpPr>
            <p:cNvPr id="330" name="Block Arc 329">
              <a:extLst>
                <a:ext uri="{FF2B5EF4-FFF2-40B4-BE49-F238E27FC236}">
                  <a16:creationId xmlns:a16="http://schemas.microsoft.com/office/drawing/2014/main" id="{6C712745-EDA9-44CB-AF39-AE5B26AD1D1E}"/>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331" name="Straight Connector 330">
              <a:extLst>
                <a:ext uri="{FF2B5EF4-FFF2-40B4-BE49-F238E27FC236}">
                  <a16:creationId xmlns:a16="http://schemas.microsoft.com/office/drawing/2014/main" id="{6FC8BC7F-DA3E-41F5-9FD3-A2927336288D}"/>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332" name="Group 331">
            <a:extLst>
              <a:ext uri="{FF2B5EF4-FFF2-40B4-BE49-F238E27FC236}">
                <a16:creationId xmlns:a16="http://schemas.microsoft.com/office/drawing/2014/main" id="{2C0C4572-17A4-44FB-84A7-A66FCC65808B}"/>
              </a:ext>
            </a:extLst>
          </p:cNvPr>
          <p:cNvGrpSpPr/>
          <p:nvPr/>
        </p:nvGrpSpPr>
        <p:grpSpPr>
          <a:xfrm flipH="1">
            <a:off x="5812003" y="5455138"/>
            <a:ext cx="441961" cy="701041"/>
            <a:chOff x="3658817" y="2592532"/>
            <a:chExt cx="441961" cy="701041"/>
          </a:xfrm>
        </p:grpSpPr>
        <p:sp>
          <p:nvSpPr>
            <p:cNvPr id="333" name="Block Arc 332">
              <a:extLst>
                <a:ext uri="{FF2B5EF4-FFF2-40B4-BE49-F238E27FC236}">
                  <a16:creationId xmlns:a16="http://schemas.microsoft.com/office/drawing/2014/main" id="{F2A2CCF7-E399-4EFB-9B4B-38C9E4A829D7}"/>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334" name="Straight Connector 333">
              <a:extLst>
                <a:ext uri="{FF2B5EF4-FFF2-40B4-BE49-F238E27FC236}">
                  <a16:creationId xmlns:a16="http://schemas.microsoft.com/office/drawing/2014/main" id="{898FCE63-ADBC-4AD5-A8E2-50C67A1F8F9A}"/>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335" name="Group 334">
            <a:extLst>
              <a:ext uri="{FF2B5EF4-FFF2-40B4-BE49-F238E27FC236}">
                <a16:creationId xmlns:a16="http://schemas.microsoft.com/office/drawing/2014/main" id="{52479F47-00FE-4535-BFD0-C2422DF2EDDC}"/>
              </a:ext>
            </a:extLst>
          </p:cNvPr>
          <p:cNvGrpSpPr/>
          <p:nvPr/>
        </p:nvGrpSpPr>
        <p:grpSpPr>
          <a:xfrm rot="18394763">
            <a:off x="4800222" y="3416418"/>
            <a:ext cx="441961" cy="701041"/>
            <a:chOff x="3658817" y="2592532"/>
            <a:chExt cx="441961" cy="701041"/>
          </a:xfrm>
        </p:grpSpPr>
        <p:sp>
          <p:nvSpPr>
            <p:cNvPr id="336" name="Block Arc 335">
              <a:extLst>
                <a:ext uri="{FF2B5EF4-FFF2-40B4-BE49-F238E27FC236}">
                  <a16:creationId xmlns:a16="http://schemas.microsoft.com/office/drawing/2014/main" id="{3FD7FEBB-5EB5-4ACC-BBC3-E58192A4F143}"/>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337" name="Straight Connector 336">
              <a:extLst>
                <a:ext uri="{FF2B5EF4-FFF2-40B4-BE49-F238E27FC236}">
                  <a16:creationId xmlns:a16="http://schemas.microsoft.com/office/drawing/2014/main" id="{987DC7F4-8AB0-4C3B-8D87-2097E3F5421E}"/>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338" name="Group 337">
            <a:extLst>
              <a:ext uri="{FF2B5EF4-FFF2-40B4-BE49-F238E27FC236}">
                <a16:creationId xmlns:a16="http://schemas.microsoft.com/office/drawing/2014/main" id="{A5E2C1E7-F9C8-4FE6-8567-4ACFADE54EE9}"/>
              </a:ext>
            </a:extLst>
          </p:cNvPr>
          <p:cNvGrpSpPr/>
          <p:nvPr/>
        </p:nvGrpSpPr>
        <p:grpSpPr>
          <a:xfrm rot="19293483" flipH="1">
            <a:off x="7058926" y="4303216"/>
            <a:ext cx="441961" cy="701041"/>
            <a:chOff x="3658817" y="2592532"/>
            <a:chExt cx="441961" cy="701041"/>
          </a:xfrm>
        </p:grpSpPr>
        <p:sp>
          <p:nvSpPr>
            <p:cNvPr id="339" name="Block Arc 338">
              <a:extLst>
                <a:ext uri="{FF2B5EF4-FFF2-40B4-BE49-F238E27FC236}">
                  <a16:creationId xmlns:a16="http://schemas.microsoft.com/office/drawing/2014/main" id="{9329AFA7-29BE-4878-B100-BE7376744DE7}"/>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340" name="Straight Connector 339">
              <a:extLst>
                <a:ext uri="{FF2B5EF4-FFF2-40B4-BE49-F238E27FC236}">
                  <a16:creationId xmlns:a16="http://schemas.microsoft.com/office/drawing/2014/main" id="{27A14830-CFD5-4805-8436-49C781D99A25}"/>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341" name="Group 340">
            <a:extLst>
              <a:ext uri="{FF2B5EF4-FFF2-40B4-BE49-F238E27FC236}">
                <a16:creationId xmlns:a16="http://schemas.microsoft.com/office/drawing/2014/main" id="{AD3310CC-C3EA-4C78-ADD4-9B9200C96747}"/>
              </a:ext>
            </a:extLst>
          </p:cNvPr>
          <p:cNvGrpSpPr/>
          <p:nvPr/>
        </p:nvGrpSpPr>
        <p:grpSpPr>
          <a:xfrm rot="19293483" flipH="1">
            <a:off x="5748874" y="4588111"/>
            <a:ext cx="441961" cy="701041"/>
            <a:chOff x="3658817" y="2592532"/>
            <a:chExt cx="441961" cy="701041"/>
          </a:xfrm>
        </p:grpSpPr>
        <p:sp>
          <p:nvSpPr>
            <p:cNvPr id="342" name="Block Arc 341">
              <a:extLst>
                <a:ext uri="{FF2B5EF4-FFF2-40B4-BE49-F238E27FC236}">
                  <a16:creationId xmlns:a16="http://schemas.microsoft.com/office/drawing/2014/main" id="{13CBCFCF-8A98-4186-9ACF-A4C1D160AEFA}"/>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343" name="Straight Connector 342">
              <a:extLst>
                <a:ext uri="{FF2B5EF4-FFF2-40B4-BE49-F238E27FC236}">
                  <a16:creationId xmlns:a16="http://schemas.microsoft.com/office/drawing/2014/main" id="{D4BD790A-F6EE-4FA8-AF1C-B76F2A643641}"/>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344" name="Group 343">
            <a:extLst>
              <a:ext uri="{FF2B5EF4-FFF2-40B4-BE49-F238E27FC236}">
                <a16:creationId xmlns:a16="http://schemas.microsoft.com/office/drawing/2014/main" id="{D15D167F-6200-446A-9E6E-49DD46BD7EF6}"/>
              </a:ext>
            </a:extLst>
          </p:cNvPr>
          <p:cNvGrpSpPr/>
          <p:nvPr/>
        </p:nvGrpSpPr>
        <p:grpSpPr>
          <a:xfrm rot="3205237" flipH="1">
            <a:off x="6215911" y="3105790"/>
            <a:ext cx="441961" cy="701041"/>
            <a:chOff x="3658817" y="2592532"/>
            <a:chExt cx="441961" cy="701041"/>
          </a:xfrm>
        </p:grpSpPr>
        <p:sp>
          <p:nvSpPr>
            <p:cNvPr id="345" name="Block Arc 344">
              <a:extLst>
                <a:ext uri="{FF2B5EF4-FFF2-40B4-BE49-F238E27FC236}">
                  <a16:creationId xmlns:a16="http://schemas.microsoft.com/office/drawing/2014/main" id="{74CB60C0-FF93-456B-80F5-AC88B8342281}"/>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346" name="Straight Connector 345">
              <a:extLst>
                <a:ext uri="{FF2B5EF4-FFF2-40B4-BE49-F238E27FC236}">
                  <a16:creationId xmlns:a16="http://schemas.microsoft.com/office/drawing/2014/main" id="{FD218CB3-2120-49D8-8500-8E6B96D87E64}"/>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84" name="Group 183">
            <a:extLst>
              <a:ext uri="{FF2B5EF4-FFF2-40B4-BE49-F238E27FC236}">
                <a16:creationId xmlns:a16="http://schemas.microsoft.com/office/drawing/2014/main" id="{50F7D5F6-AF59-4275-9198-3CFE7AFC059C}"/>
              </a:ext>
            </a:extLst>
          </p:cNvPr>
          <p:cNvGrpSpPr/>
          <p:nvPr/>
        </p:nvGrpSpPr>
        <p:grpSpPr>
          <a:xfrm>
            <a:off x="2106204" y="870988"/>
            <a:ext cx="1093505" cy="1113127"/>
            <a:chOff x="5978535" y="3545039"/>
            <a:chExt cx="1093505" cy="1113127"/>
          </a:xfrm>
        </p:grpSpPr>
        <p:sp>
          <p:nvSpPr>
            <p:cNvPr id="185" name="Oval 184">
              <a:extLst>
                <a:ext uri="{FF2B5EF4-FFF2-40B4-BE49-F238E27FC236}">
                  <a16:creationId xmlns:a16="http://schemas.microsoft.com/office/drawing/2014/main" id="{2DF02B32-0F3F-40A1-85AD-241B78BB2C50}"/>
                </a:ext>
              </a:extLst>
            </p:cNvPr>
            <p:cNvSpPr/>
            <p:nvPr/>
          </p:nvSpPr>
          <p:spPr>
            <a:xfrm>
              <a:off x="5978535" y="3578166"/>
              <a:ext cx="1080000" cy="1080000"/>
            </a:xfrm>
            <a:prstGeom prst="ellipse">
              <a:avLst/>
            </a:prstGeom>
            <a:solidFill>
              <a:srgbClr val="0486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6" name="Moon 185">
              <a:extLst>
                <a:ext uri="{FF2B5EF4-FFF2-40B4-BE49-F238E27FC236}">
                  <a16:creationId xmlns:a16="http://schemas.microsoft.com/office/drawing/2014/main" id="{ECCD26F7-8BBF-4F12-AAC5-9008192B260A}"/>
                </a:ext>
              </a:extLst>
            </p:cNvPr>
            <p:cNvSpPr/>
            <p:nvPr/>
          </p:nvSpPr>
          <p:spPr>
            <a:xfrm rot="16200000">
              <a:off x="6440984" y="4093577"/>
              <a:ext cx="175294" cy="589520"/>
            </a:xfrm>
            <a:prstGeom prst="moon">
              <a:avLst>
                <a:gd name="adj" fmla="val 875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87" name="Straight Connector 186">
              <a:extLst>
                <a:ext uri="{FF2B5EF4-FFF2-40B4-BE49-F238E27FC236}">
                  <a16:creationId xmlns:a16="http://schemas.microsoft.com/office/drawing/2014/main" id="{8C649820-F320-4BE8-AE8A-64BBA799A37B}"/>
                </a:ext>
              </a:extLst>
            </p:cNvPr>
            <p:cNvCxnSpPr>
              <a:cxnSpLocks/>
            </p:cNvCxnSpPr>
            <p:nvPr/>
          </p:nvCxnSpPr>
          <p:spPr>
            <a:xfrm flipV="1">
              <a:off x="6197826" y="3821202"/>
              <a:ext cx="229896" cy="23359"/>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a:extLst>
                <a:ext uri="{FF2B5EF4-FFF2-40B4-BE49-F238E27FC236}">
                  <a16:creationId xmlns:a16="http://schemas.microsoft.com/office/drawing/2014/main" id="{D637D068-3DE5-4043-BD74-79306B3F312C}"/>
                </a:ext>
              </a:extLst>
            </p:cNvPr>
            <p:cNvCxnSpPr>
              <a:cxnSpLocks/>
            </p:cNvCxnSpPr>
            <p:nvPr/>
          </p:nvCxnSpPr>
          <p:spPr>
            <a:xfrm flipH="1" flipV="1">
              <a:off x="6622768" y="3817082"/>
              <a:ext cx="200624" cy="2591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89" name="Oval 188">
              <a:extLst>
                <a:ext uri="{FF2B5EF4-FFF2-40B4-BE49-F238E27FC236}">
                  <a16:creationId xmlns:a16="http://schemas.microsoft.com/office/drawing/2014/main" id="{4203AA1E-FC26-4281-863F-5DB96E0F623D}"/>
                </a:ext>
              </a:extLst>
            </p:cNvPr>
            <p:cNvSpPr/>
            <p:nvPr/>
          </p:nvSpPr>
          <p:spPr>
            <a:xfrm>
              <a:off x="6221678" y="3925122"/>
              <a:ext cx="176414" cy="14643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0" name="Oval 189">
              <a:extLst>
                <a:ext uri="{FF2B5EF4-FFF2-40B4-BE49-F238E27FC236}">
                  <a16:creationId xmlns:a16="http://schemas.microsoft.com/office/drawing/2014/main" id="{86939884-13C5-426F-A1F6-409958911325}"/>
                </a:ext>
              </a:extLst>
            </p:cNvPr>
            <p:cNvSpPr/>
            <p:nvPr/>
          </p:nvSpPr>
          <p:spPr>
            <a:xfrm>
              <a:off x="6622768" y="3925122"/>
              <a:ext cx="176414" cy="14643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1" name="Oval 190">
              <a:extLst>
                <a:ext uri="{FF2B5EF4-FFF2-40B4-BE49-F238E27FC236}">
                  <a16:creationId xmlns:a16="http://schemas.microsoft.com/office/drawing/2014/main" id="{9B51812D-1CED-4EE3-991F-62CACD74A067}"/>
                </a:ext>
              </a:extLst>
            </p:cNvPr>
            <p:cNvSpPr/>
            <p:nvPr/>
          </p:nvSpPr>
          <p:spPr>
            <a:xfrm>
              <a:off x="6174350" y="3875406"/>
              <a:ext cx="263673" cy="25063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2" name="Oval 191">
              <a:extLst>
                <a:ext uri="{FF2B5EF4-FFF2-40B4-BE49-F238E27FC236}">
                  <a16:creationId xmlns:a16="http://schemas.microsoft.com/office/drawing/2014/main" id="{7064690A-3107-4075-B157-4AAA557C970E}"/>
                </a:ext>
              </a:extLst>
            </p:cNvPr>
            <p:cNvSpPr/>
            <p:nvPr/>
          </p:nvSpPr>
          <p:spPr>
            <a:xfrm>
              <a:off x="6579138" y="3875406"/>
              <a:ext cx="263673" cy="25063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3" name="Arc 192">
              <a:extLst>
                <a:ext uri="{FF2B5EF4-FFF2-40B4-BE49-F238E27FC236}">
                  <a16:creationId xmlns:a16="http://schemas.microsoft.com/office/drawing/2014/main" id="{6700A4BD-6F18-4E35-864A-E0D9F5F7C7FF}"/>
                </a:ext>
              </a:extLst>
            </p:cNvPr>
            <p:cNvSpPr/>
            <p:nvPr/>
          </p:nvSpPr>
          <p:spPr>
            <a:xfrm>
              <a:off x="6436354" y="3950784"/>
              <a:ext cx="142784" cy="146430"/>
            </a:xfrm>
            <a:prstGeom prst="arc">
              <a:avLst>
                <a:gd name="adj1" fmla="val 10711921"/>
                <a:gd name="adj2" fmla="val 0"/>
              </a:avLst>
            </a:prstGeom>
            <a:ln w="95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cxnSp>
          <p:nvCxnSpPr>
            <p:cNvPr id="194" name="Straight Connector 193">
              <a:extLst>
                <a:ext uri="{FF2B5EF4-FFF2-40B4-BE49-F238E27FC236}">
                  <a16:creationId xmlns:a16="http://schemas.microsoft.com/office/drawing/2014/main" id="{2F1C964A-2982-4FA7-B293-320DA28556E3}"/>
                </a:ext>
              </a:extLst>
            </p:cNvPr>
            <p:cNvCxnSpPr>
              <a:stCxn id="192" idx="6"/>
            </p:cNvCxnSpPr>
            <p:nvPr/>
          </p:nvCxnSpPr>
          <p:spPr>
            <a:xfrm flipV="1">
              <a:off x="6842811" y="3979133"/>
              <a:ext cx="229229" cy="2159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5" name="Straight Connector 194">
              <a:extLst>
                <a:ext uri="{FF2B5EF4-FFF2-40B4-BE49-F238E27FC236}">
                  <a16:creationId xmlns:a16="http://schemas.microsoft.com/office/drawing/2014/main" id="{1AE2E301-8541-466F-91C5-F9DD21962E4E}"/>
                </a:ext>
              </a:extLst>
            </p:cNvPr>
            <p:cNvCxnSpPr>
              <a:cxnSpLocks/>
              <a:endCxn id="191" idx="2"/>
            </p:cNvCxnSpPr>
            <p:nvPr/>
          </p:nvCxnSpPr>
          <p:spPr>
            <a:xfrm>
              <a:off x="5978535" y="3979133"/>
              <a:ext cx="195815" cy="2159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96" name="Moon 195">
              <a:extLst>
                <a:ext uri="{FF2B5EF4-FFF2-40B4-BE49-F238E27FC236}">
                  <a16:creationId xmlns:a16="http://schemas.microsoft.com/office/drawing/2014/main" id="{1BA9F183-E1C9-4870-8479-A7B1508C934E}"/>
                </a:ext>
              </a:extLst>
            </p:cNvPr>
            <p:cNvSpPr/>
            <p:nvPr/>
          </p:nvSpPr>
          <p:spPr>
            <a:xfrm rot="5400000">
              <a:off x="6442867" y="3285467"/>
              <a:ext cx="151008" cy="736405"/>
            </a:xfrm>
            <a:prstGeom prst="mo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7" name="Parallelogram 196">
              <a:extLst>
                <a:ext uri="{FF2B5EF4-FFF2-40B4-BE49-F238E27FC236}">
                  <a16:creationId xmlns:a16="http://schemas.microsoft.com/office/drawing/2014/main" id="{49E940A4-EBF0-4AE8-BB51-9C529EB8051D}"/>
                </a:ext>
              </a:extLst>
            </p:cNvPr>
            <p:cNvSpPr/>
            <p:nvPr/>
          </p:nvSpPr>
          <p:spPr>
            <a:xfrm>
              <a:off x="5978536" y="3545039"/>
              <a:ext cx="1093504" cy="88604"/>
            </a:xfrm>
            <a:prstGeom prst="parallelogram">
              <a:avLst>
                <a:gd name="adj" fmla="val 14755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30" name="Straight Connector 229">
              <a:extLst>
                <a:ext uri="{FF2B5EF4-FFF2-40B4-BE49-F238E27FC236}">
                  <a16:creationId xmlns:a16="http://schemas.microsoft.com/office/drawing/2014/main" id="{B0F64AF8-E987-47F6-B643-E8B64B26EC79}"/>
                </a:ext>
              </a:extLst>
            </p:cNvPr>
            <p:cNvCxnSpPr>
              <a:cxnSpLocks/>
              <a:stCxn id="197" idx="5"/>
            </p:cNvCxnSpPr>
            <p:nvPr/>
          </p:nvCxnSpPr>
          <p:spPr>
            <a:xfrm flipH="1">
              <a:off x="6038295" y="3589341"/>
              <a:ext cx="5609" cy="209616"/>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1" name="Straight Connector 230">
              <a:extLst>
                <a:ext uri="{FF2B5EF4-FFF2-40B4-BE49-F238E27FC236}">
                  <a16:creationId xmlns:a16="http://schemas.microsoft.com/office/drawing/2014/main" id="{B19AE275-C001-41F2-A2B6-AF9EE3468CE4}"/>
                </a:ext>
              </a:extLst>
            </p:cNvPr>
            <p:cNvCxnSpPr>
              <a:cxnSpLocks/>
              <a:stCxn id="197" idx="5"/>
            </p:cNvCxnSpPr>
            <p:nvPr/>
          </p:nvCxnSpPr>
          <p:spPr>
            <a:xfrm flipH="1">
              <a:off x="6010369" y="3589341"/>
              <a:ext cx="33535" cy="178296"/>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2" name="Straight Connector 231">
              <a:extLst>
                <a:ext uri="{FF2B5EF4-FFF2-40B4-BE49-F238E27FC236}">
                  <a16:creationId xmlns:a16="http://schemas.microsoft.com/office/drawing/2014/main" id="{DDCF5194-DA7B-4629-A32C-9DE512B72893}"/>
                </a:ext>
              </a:extLst>
            </p:cNvPr>
            <p:cNvCxnSpPr>
              <a:cxnSpLocks/>
              <a:stCxn id="197" idx="5"/>
            </p:cNvCxnSpPr>
            <p:nvPr/>
          </p:nvCxnSpPr>
          <p:spPr>
            <a:xfrm>
              <a:off x="6043904" y="3589341"/>
              <a:ext cx="22817" cy="178296"/>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33" name="Group 232">
            <a:extLst>
              <a:ext uri="{FF2B5EF4-FFF2-40B4-BE49-F238E27FC236}">
                <a16:creationId xmlns:a16="http://schemas.microsoft.com/office/drawing/2014/main" id="{FD3D30E6-6559-4B95-A40D-73A97CE18DF2}"/>
              </a:ext>
            </a:extLst>
          </p:cNvPr>
          <p:cNvGrpSpPr/>
          <p:nvPr/>
        </p:nvGrpSpPr>
        <p:grpSpPr>
          <a:xfrm>
            <a:off x="4788172" y="1269627"/>
            <a:ext cx="1093505" cy="1113127"/>
            <a:chOff x="5978535" y="3545039"/>
            <a:chExt cx="1093505" cy="1113127"/>
          </a:xfrm>
        </p:grpSpPr>
        <p:sp>
          <p:nvSpPr>
            <p:cNvPr id="255" name="Oval 254">
              <a:extLst>
                <a:ext uri="{FF2B5EF4-FFF2-40B4-BE49-F238E27FC236}">
                  <a16:creationId xmlns:a16="http://schemas.microsoft.com/office/drawing/2014/main" id="{E19292CB-6A12-41D2-B678-287889147E8D}"/>
                </a:ext>
              </a:extLst>
            </p:cNvPr>
            <p:cNvSpPr/>
            <p:nvPr/>
          </p:nvSpPr>
          <p:spPr>
            <a:xfrm>
              <a:off x="5978535" y="3578166"/>
              <a:ext cx="1080000" cy="1080000"/>
            </a:xfrm>
            <a:prstGeom prst="ellipse">
              <a:avLst/>
            </a:prstGeom>
            <a:solidFill>
              <a:srgbClr val="0486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6" name="Moon 255">
              <a:extLst>
                <a:ext uri="{FF2B5EF4-FFF2-40B4-BE49-F238E27FC236}">
                  <a16:creationId xmlns:a16="http://schemas.microsoft.com/office/drawing/2014/main" id="{B4FDCFA8-2835-4E7A-9A4F-CFAEE66B701A}"/>
                </a:ext>
              </a:extLst>
            </p:cNvPr>
            <p:cNvSpPr/>
            <p:nvPr/>
          </p:nvSpPr>
          <p:spPr>
            <a:xfrm rot="16200000">
              <a:off x="6440984" y="4093577"/>
              <a:ext cx="175294" cy="589520"/>
            </a:xfrm>
            <a:prstGeom prst="moon">
              <a:avLst>
                <a:gd name="adj" fmla="val 875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57" name="Straight Connector 256">
              <a:extLst>
                <a:ext uri="{FF2B5EF4-FFF2-40B4-BE49-F238E27FC236}">
                  <a16:creationId xmlns:a16="http://schemas.microsoft.com/office/drawing/2014/main" id="{35E28E39-EBB4-4E52-A67C-DAA0EF4D5A05}"/>
                </a:ext>
              </a:extLst>
            </p:cNvPr>
            <p:cNvCxnSpPr>
              <a:cxnSpLocks/>
            </p:cNvCxnSpPr>
            <p:nvPr/>
          </p:nvCxnSpPr>
          <p:spPr>
            <a:xfrm flipV="1">
              <a:off x="6197826" y="3821202"/>
              <a:ext cx="229896" cy="23359"/>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8" name="Straight Connector 257">
              <a:extLst>
                <a:ext uri="{FF2B5EF4-FFF2-40B4-BE49-F238E27FC236}">
                  <a16:creationId xmlns:a16="http://schemas.microsoft.com/office/drawing/2014/main" id="{6C3953B6-6967-432E-A0E2-4C53387325FD}"/>
                </a:ext>
              </a:extLst>
            </p:cNvPr>
            <p:cNvCxnSpPr>
              <a:cxnSpLocks/>
            </p:cNvCxnSpPr>
            <p:nvPr/>
          </p:nvCxnSpPr>
          <p:spPr>
            <a:xfrm flipH="1" flipV="1">
              <a:off x="6622768" y="3817082"/>
              <a:ext cx="200624" cy="2591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59" name="Oval 258">
              <a:extLst>
                <a:ext uri="{FF2B5EF4-FFF2-40B4-BE49-F238E27FC236}">
                  <a16:creationId xmlns:a16="http://schemas.microsoft.com/office/drawing/2014/main" id="{4688F9DB-18A0-4BF2-9F5F-F2A868639DAB}"/>
                </a:ext>
              </a:extLst>
            </p:cNvPr>
            <p:cNvSpPr/>
            <p:nvPr/>
          </p:nvSpPr>
          <p:spPr>
            <a:xfrm>
              <a:off x="6221678" y="3925122"/>
              <a:ext cx="176414" cy="14643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0" name="Oval 259">
              <a:extLst>
                <a:ext uri="{FF2B5EF4-FFF2-40B4-BE49-F238E27FC236}">
                  <a16:creationId xmlns:a16="http://schemas.microsoft.com/office/drawing/2014/main" id="{4FCE8A75-C36E-4450-ACCB-586B23374C6D}"/>
                </a:ext>
              </a:extLst>
            </p:cNvPr>
            <p:cNvSpPr/>
            <p:nvPr/>
          </p:nvSpPr>
          <p:spPr>
            <a:xfrm>
              <a:off x="6622768" y="3925122"/>
              <a:ext cx="176414" cy="14643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1" name="Oval 260">
              <a:extLst>
                <a:ext uri="{FF2B5EF4-FFF2-40B4-BE49-F238E27FC236}">
                  <a16:creationId xmlns:a16="http://schemas.microsoft.com/office/drawing/2014/main" id="{CB08D3BF-3C77-463E-A490-E0A933989726}"/>
                </a:ext>
              </a:extLst>
            </p:cNvPr>
            <p:cNvSpPr/>
            <p:nvPr/>
          </p:nvSpPr>
          <p:spPr>
            <a:xfrm>
              <a:off x="6174350" y="3875406"/>
              <a:ext cx="263673" cy="25063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2" name="Oval 261">
              <a:extLst>
                <a:ext uri="{FF2B5EF4-FFF2-40B4-BE49-F238E27FC236}">
                  <a16:creationId xmlns:a16="http://schemas.microsoft.com/office/drawing/2014/main" id="{7358513B-7DAE-4C09-8547-E8B5502A3C51}"/>
                </a:ext>
              </a:extLst>
            </p:cNvPr>
            <p:cNvSpPr/>
            <p:nvPr/>
          </p:nvSpPr>
          <p:spPr>
            <a:xfrm>
              <a:off x="6579138" y="3875406"/>
              <a:ext cx="263673" cy="25063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3" name="Arc 262">
              <a:extLst>
                <a:ext uri="{FF2B5EF4-FFF2-40B4-BE49-F238E27FC236}">
                  <a16:creationId xmlns:a16="http://schemas.microsoft.com/office/drawing/2014/main" id="{525792A6-276D-42A4-8AE5-397BB5BD647B}"/>
                </a:ext>
              </a:extLst>
            </p:cNvPr>
            <p:cNvSpPr/>
            <p:nvPr/>
          </p:nvSpPr>
          <p:spPr>
            <a:xfrm>
              <a:off x="6436354" y="3950784"/>
              <a:ext cx="142784" cy="146430"/>
            </a:xfrm>
            <a:prstGeom prst="arc">
              <a:avLst>
                <a:gd name="adj1" fmla="val 10711921"/>
                <a:gd name="adj2" fmla="val 0"/>
              </a:avLst>
            </a:prstGeom>
            <a:ln w="95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cxnSp>
          <p:nvCxnSpPr>
            <p:cNvPr id="264" name="Straight Connector 263">
              <a:extLst>
                <a:ext uri="{FF2B5EF4-FFF2-40B4-BE49-F238E27FC236}">
                  <a16:creationId xmlns:a16="http://schemas.microsoft.com/office/drawing/2014/main" id="{A2347157-21B2-4B8E-BABC-145DBC10C551}"/>
                </a:ext>
              </a:extLst>
            </p:cNvPr>
            <p:cNvCxnSpPr>
              <a:stCxn id="262" idx="6"/>
            </p:cNvCxnSpPr>
            <p:nvPr/>
          </p:nvCxnSpPr>
          <p:spPr>
            <a:xfrm flipV="1">
              <a:off x="6842811" y="3979133"/>
              <a:ext cx="229229" cy="2159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5" name="Straight Connector 264">
              <a:extLst>
                <a:ext uri="{FF2B5EF4-FFF2-40B4-BE49-F238E27FC236}">
                  <a16:creationId xmlns:a16="http://schemas.microsoft.com/office/drawing/2014/main" id="{0DC555DC-411A-401D-9A1B-F5ECA9B06DAE}"/>
                </a:ext>
              </a:extLst>
            </p:cNvPr>
            <p:cNvCxnSpPr>
              <a:cxnSpLocks/>
              <a:endCxn id="261" idx="2"/>
            </p:cNvCxnSpPr>
            <p:nvPr/>
          </p:nvCxnSpPr>
          <p:spPr>
            <a:xfrm>
              <a:off x="5978535" y="3979133"/>
              <a:ext cx="195815" cy="2159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266" name="Moon 265">
              <a:extLst>
                <a:ext uri="{FF2B5EF4-FFF2-40B4-BE49-F238E27FC236}">
                  <a16:creationId xmlns:a16="http://schemas.microsoft.com/office/drawing/2014/main" id="{18676EE4-8A9F-4A34-9738-7C5F5217206A}"/>
                </a:ext>
              </a:extLst>
            </p:cNvPr>
            <p:cNvSpPr/>
            <p:nvPr/>
          </p:nvSpPr>
          <p:spPr>
            <a:xfrm rot="5400000">
              <a:off x="6442867" y="3285467"/>
              <a:ext cx="151008" cy="736405"/>
            </a:xfrm>
            <a:prstGeom prst="mo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7" name="Parallelogram 266">
              <a:extLst>
                <a:ext uri="{FF2B5EF4-FFF2-40B4-BE49-F238E27FC236}">
                  <a16:creationId xmlns:a16="http://schemas.microsoft.com/office/drawing/2014/main" id="{63E63EB5-0040-40A1-ACAC-F01D3775AD18}"/>
                </a:ext>
              </a:extLst>
            </p:cNvPr>
            <p:cNvSpPr/>
            <p:nvPr/>
          </p:nvSpPr>
          <p:spPr>
            <a:xfrm>
              <a:off x="5978536" y="3545039"/>
              <a:ext cx="1093504" cy="88604"/>
            </a:xfrm>
            <a:prstGeom prst="parallelogram">
              <a:avLst>
                <a:gd name="adj" fmla="val 14755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68" name="Straight Connector 267">
              <a:extLst>
                <a:ext uri="{FF2B5EF4-FFF2-40B4-BE49-F238E27FC236}">
                  <a16:creationId xmlns:a16="http://schemas.microsoft.com/office/drawing/2014/main" id="{5CE9BDCC-57EB-4A3A-922A-FB4AD2BF01F2}"/>
                </a:ext>
              </a:extLst>
            </p:cNvPr>
            <p:cNvCxnSpPr>
              <a:cxnSpLocks/>
              <a:stCxn id="267" idx="5"/>
            </p:cNvCxnSpPr>
            <p:nvPr/>
          </p:nvCxnSpPr>
          <p:spPr>
            <a:xfrm flipH="1">
              <a:off x="6038295" y="3589341"/>
              <a:ext cx="5609" cy="209616"/>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9" name="Straight Connector 268">
              <a:extLst>
                <a:ext uri="{FF2B5EF4-FFF2-40B4-BE49-F238E27FC236}">
                  <a16:creationId xmlns:a16="http://schemas.microsoft.com/office/drawing/2014/main" id="{CDCDA252-62B1-4D50-BF15-1BBE32113842}"/>
                </a:ext>
              </a:extLst>
            </p:cNvPr>
            <p:cNvCxnSpPr>
              <a:cxnSpLocks/>
              <a:stCxn id="267" idx="5"/>
            </p:cNvCxnSpPr>
            <p:nvPr/>
          </p:nvCxnSpPr>
          <p:spPr>
            <a:xfrm flipH="1">
              <a:off x="6010369" y="3589341"/>
              <a:ext cx="33535" cy="178296"/>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0" name="Straight Connector 269">
              <a:extLst>
                <a:ext uri="{FF2B5EF4-FFF2-40B4-BE49-F238E27FC236}">
                  <a16:creationId xmlns:a16="http://schemas.microsoft.com/office/drawing/2014/main" id="{B11225B3-C0FC-4740-AC30-10E7EE4775DB}"/>
                </a:ext>
              </a:extLst>
            </p:cNvPr>
            <p:cNvCxnSpPr>
              <a:cxnSpLocks/>
              <a:stCxn id="267" idx="5"/>
            </p:cNvCxnSpPr>
            <p:nvPr/>
          </p:nvCxnSpPr>
          <p:spPr>
            <a:xfrm>
              <a:off x="6043904" y="3589341"/>
              <a:ext cx="22817" cy="178296"/>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1" name="Group 270">
            <a:extLst>
              <a:ext uri="{FF2B5EF4-FFF2-40B4-BE49-F238E27FC236}">
                <a16:creationId xmlns:a16="http://schemas.microsoft.com/office/drawing/2014/main" id="{0AFC7912-E6CC-4AA4-8AF1-61AEB0B15586}"/>
              </a:ext>
            </a:extLst>
          </p:cNvPr>
          <p:cNvGrpSpPr/>
          <p:nvPr/>
        </p:nvGrpSpPr>
        <p:grpSpPr>
          <a:xfrm>
            <a:off x="3112307" y="4343605"/>
            <a:ext cx="1093505" cy="1113127"/>
            <a:chOff x="5978535" y="3545039"/>
            <a:chExt cx="1093505" cy="1113127"/>
          </a:xfrm>
        </p:grpSpPr>
        <p:sp>
          <p:nvSpPr>
            <p:cNvPr id="272" name="Oval 271">
              <a:extLst>
                <a:ext uri="{FF2B5EF4-FFF2-40B4-BE49-F238E27FC236}">
                  <a16:creationId xmlns:a16="http://schemas.microsoft.com/office/drawing/2014/main" id="{1942DC66-45D3-44EC-96E2-C0C9ACE804A8}"/>
                </a:ext>
              </a:extLst>
            </p:cNvPr>
            <p:cNvSpPr/>
            <p:nvPr/>
          </p:nvSpPr>
          <p:spPr>
            <a:xfrm>
              <a:off x="5978535" y="3578166"/>
              <a:ext cx="1080000" cy="1080000"/>
            </a:xfrm>
            <a:prstGeom prst="ellipse">
              <a:avLst/>
            </a:prstGeom>
            <a:solidFill>
              <a:srgbClr val="0486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3" name="Moon 272">
              <a:extLst>
                <a:ext uri="{FF2B5EF4-FFF2-40B4-BE49-F238E27FC236}">
                  <a16:creationId xmlns:a16="http://schemas.microsoft.com/office/drawing/2014/main" id="{D1243F6A-A2C1-4C5C-93E3-BC764D09F235}"/>
                </a:ext>
              </a:extLst>
            </p:cNvPr>
            <p:cNvSpPr/>
            <p:nvPr/>
          </p:nvSpPr>
          <p:spPr>
            <a:xfrm rot="16200000">
              <a:off x="6440984" y="4093577"/>
              <a:ext cx="175294" cy="589520"/>
            </a:xfrm>
            <a:prstGeom prst="moon">
              <a:avLst>
                <a:gd name="adj" fmla="val 875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74" name="Straight Connector 273">
              <a:extLst>
                <a:ext uri="{FF2B5EF4-FFF2-40B4-BE49-F238E27FC236}">
                  <a16:creationId xmlns:a16="http://schemas.microsoft.com/office/drawing/2014/main" id="{858B0738-0160-424E-90CB-86A667BE4B48}"/>
                </a:ext>
              </a:extLst>
            </p:cNvPr>
            <p:cNvCxnSpPr>
              <a:cxnSpLocks/>
            </p:cNvCxnSpPr>
            <p:nvPr/>
          </p:nvCxnSpPr>
          <p:spPr>
            <a:xfrm flipV="1">
              <a:off x="6197826" y="3821202"/>
              <a:ext cx="229896" cy="23359"/>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5" name="Straight Connector 274">
              <a:extLst>
                <a:ext uri="{FF2B5EF4-FFF2-40B4-BE49-F238E27FC236}">
                  <a16:creationId xmlns:a16="http://schemas.microsoft.com/office/drawing/2014/main" id="{EF652C5F-2E0D-4AAC-A8B5-63C656DCEEC5}"/>
                </a:ext>
              </a:extLst>
            </p:cNvPr>
            <p:cNvCxnSpPr>
              <a:cxnSpLocks/>
            </p:cNvCxnSpPr>
            <p:nvPr/>
          </p:nvCxnSpPr>
          <p:spPr>
            <a:xfrm flipH="1" flipV="1">
              <a:off x="6622768" y="3817082"/>
              <a:ext cx="200624" cy="2591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76" name="Oval 275">
              <a:extLst>
                <a:ext uri="{FF2B5EF4-FFF2-40B4-BE49-F238E27FC236}">
                  <a16:creationId xmlns:a16="http://schemas.microsoft.com/office/drawing/2014/main" id="{31196B4C-E76F-42D3-AC6A-5783AEEC9770}"/>
                </a:ext>
              </a:extLst>
            </p:cNvPr>
            <p:cNvSpPr/>
            <p:nvPr/>
          </p:nvSpPr>
          <p:spPr>
            <a:xfrm>
              <a:off x="6221678" y="3925122"/>
              <a:ext cx="176414" cy="14643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7" name="Oval 276">
              <a:extLst>
                <a:ext uri="{FF2B5EF4-FFF2-40B4-BE49-F238E27FC236}">
                  <a16:creationId xmlns:a16="http://schemas.microsoft.com/office/drawing/2014/main" id="{3ACF6A5F-998A-4584-89BE-61C11C6A7679}"/>
                </a:ext>
              </a:extLst>
            </p:cNvPr>
            <p:cNvSpPr/>
            <p:nvPr/>
          </p:nvSpPr>
          <p:spPr>
            <a:xfrm>
              <a:off x="6622768" y="3925122"/>
              <a:ext cx="176414" cy="14643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8" name="Oval 277">
              <a:extLst>
                <a:ext uri="{FF2B5EF4-FFF2-40B4-BE49-F238E27FC236}">
                  <a16:creationId xmlns:a16="http://schemas.microsoft.com/office/drawing/2014/main" id="{70018F08-69B5-4861-B309-2B3B4C15702E}"/>
                </a:ext>
              </a:extLst>
            </p:cNvPr>
            <p:cNvSpPr/>
            <p:nvPr/>
          </p:nvSpPr>
          <p:spPr>
            <a:xfrm>
              <a:off x="6174350" y="3875406"/>
              <a:ext cx="263673" cy="25063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9" name="Oval 278">
              <a:extLst>
                <a:ext uri="{FF2B5EF4-FFF2-40B4-BE49-F238E27FC236}">
                  <a16:creationId xmlns:a16="http://schemas.microsoft.com/office/drawing/2014/main" id="{74118DD8-AB79-4B5C-B9DF-C20AE554F41B}"/>
                </a:ext>
              </a:extLst>
            </p:cNvPr>
            <p:cNvSpPr/>
            <p:nvPr/>
          </p:nvSpPr>
          <p:spPr>
            <a:xfrm>
              <a:off x="6579138" y="3875406"/>
              <a:ext cx="263673" cy="25063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0" name="Arc 279">
              <a:extLst>
                <a:ext uri="{FF2B5EF4-FFF2-40B4-BE49-F238E27FC236}">
                  <a16:creationId xmlns:a16="http://schemas.microsoft.com/office/drawing/2014/main" id="{4BDF7EE1-1959-471C-96EC-D5C07C255DE5}"/>
                </a:ext>
              </a:extLst>
            </p:cNvPr>
            <p:cNvSpPr/>
            <p:nvPr/>
          </p:nvSpPr>
          <p:spPr>
            <a:xfrm>
              <a:off x="6436354" y="3950784"/>
              <a:ext cx="142784" cy="146430"/>
            </a:xfrm>
            <a:prstGeom prst="arc">
              <a:avLst>
                <a:gd name="adj1" fmla="val 10711921"/>
                <a:gd name="adj2" fmla="val 0"/>
              </a:avLst>
            </a:prstGeom>
            <a:ln w="95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cxnSp>
          <p:nvCxnSpPr>
            <p:cNvPr id="281" name="Straight Connector 280">
              <a:extLst>
                <a:ext uri="{FF2B5EF4-FFF2-40B4-BE49-F238E27FC236}">
                  <a16:creationId xmlns:a16="http://schemas.microsoft.com/office/drawing/2014/main" id="{D2F562C9-7ED3-43C4-B040-26CB23718868}"/>
                </a:ext>
              </a:extLst>
            </p:cNvPr>
            <p:cNvCxnSpPr>
              <a:stCxn id="279" idx="6"/>
            </p:cNvCxnSpPr>
            <p:nvPr/>
          </p:nvCxnSpPr>
          <p:spPr>
            <a:xfrm flipV="1">
              <a:off x="6842811" y="3979133"/>
              <a:ext cx="229229" cy="2159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2" name="Straight Connector 281">
              <a:extLst>
                <a:ext uri="{FF2B5EF4-FFF2-40B4-BE49-F238E27FC236}">
                  <a16:creationId xmlns:a16="http://schemas.microsoft.com/office/drawing/2014/main" id="{2D6653ED-CC11-401A-A3F1-A230F4F44E8A}"/>
                </a:ext>
              </a:extLst>
            </p:cNvPr>
            <p:cNvCxnSpPr>
              <a:cxnSpLocks/>
              <a:endCxn id="278" idx="2"/>
            </p:cNvCxnSpPr>
            <p:nvPr/>
          </p:nvCxnSpPr>
          <p:spPr>
            <a:xfrm>
              <a:off x="5978535" y="3979133"/>
              <a:ext cx="195815" cy="2159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283" name="Moon 282">
              <a:extLst>
                <a:ext uri="{FF2B5EF4-FFF2-40B4-BE49-F238E27FC236}">
                  <a16:creationId xmlns:a16="http://schemas.microsoft.com/office/drawing/2014/main" id="{A7100C3C-C103-4ADE-8C14-EA70C482D929}"/>
                </a:ext>
              </a:extLst>
            </p:cNvPr>
            <p:cNvSpPr/>
            <p:nvPr/>
          </p:nvSpPr>
          <p:spPr>
            <a:xfrm rot="5400000">
              <a:off x="6442867" y="3285467"/>
              <a:ext cx="151008" cy="736405"/>
            </a:xfrm>
            <a:prstGeom prst="mo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4" name="Parallelogram 283">
              <a:extLst>
                <a:ext uri="{FF2B5EF4-FFF2-40B4-BE49-F238E27FC236}">
                  <a16:creationId xmlns:a16="http://schemas.microsoft.com/office/drawing/2014/main" id="{5CEB213D-08DF-49D3-B303-F2A7A2E52361}"/>
                </a:ext>
              </a:extLst>
            </p:cNvPr>
            <p:cNvSpPr/>
            <p:nvPr/>
          </p:nvSpPr>
          <p:spPr>
            <a:xfrm>
              <a:off x="5978536" y="3545039"/>
              <a:ext cx="1093504" cy="88604"/>
            </a:xfrm>
            <a:prstGeom prst="parallelogram">
              <a:avLst>
                <a:gd name="adj" fmla="val 14755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85" name="Straight Connector 284">
              <a:extLst>
                <a:ext uri="{FF2B5EF4-FFF2-40B4-BE49-F238E27FC236}">
                  <a16:creationId xmlns:a16="http://schemas.microsoft.com/office/drawing/2014/main" id="{026D0FF0-40EB-4C3F-89D5-B58BF2796E96}"/>
                </a:ext>
              </a:extLst>
            </p:cNvPr>
            <p:cNvCxnSpPr>
              <a:cxnSpLocks/>
              <a:stCxn id="284" idx="5"/>
            </p:cNvCxnSpPr>
            <p:nvPr/>
          </p:nvCxnSpPr>
          <p:spPr>
            <a:xfrm flipH="1">
              <a:off x="6038295" y="3589341"/>
              <a:ext cx="5609" cy="209616"/>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6" name="Straight Connector 285">
              <a:extLst>
                <a:ext uri="{FF2B5EF4-FFF2-40B4-BE49-F238E27FC236}">
                  <a16:creationId xmlns:a16="http://schemas.microsoft.com/office/drawing/2014/main" id="{4BC9672C-50F7-436F-8038-E0932C0B293D}"/>
                </a:ext>
              </a:extLst>
            </p:cNvPr>
            <p:cNvCxnSpPr>
              <a:cxnSpLocks/>
              <a:stCxn id="284" idx="5"/>
            </p:cNvCxnSpPr>
            <p:nvPr/>
          </p:nvCxnSpPr>
          <p:spPr>
            <a:xfrm flipH="1">
              <a:off x="6010369" y="3589341"/>
              <a:ext cx="33535" cy="178296"/>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7" name="Straight Connector 286">
              <a:extLst>
                <a:ext uri="{FF2B5EF4-FFF2-40B4-BE49-F238E27FC236}">
                  <a16:creationId xmlns:a16="http://schemas.microsoft.com/office/drawing/2014/main" id="{8792776A-53B6-42E1-B7CA-5E19EE81BDBE}"/>
                </a:ext>
              </a:extLst>
            </p:cNvPr>
            <p:cNvCxnSpPr>
              <a:cxnSpLocks/>
              <a:stCxn id="284" idx="5"/>
            </p:cNvCxnSpPr>
            <p:nvPr/>
          </p:nvCxnSpPr>
          <p:spPr>
            <a:xfrm>
              <a:off x="6043904" y="3589341"/>
              <a:ext cx="22817" cy="178296"/>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88" name="Group 287">
            <a:extLst>
              <a:ext uri="{FF2B5EF4-FFF2-40B4-BE49-F238E27FC236}">
                <a16:creationId xmlns:a16="http://schemas.microsoft.com/office/drawing/2014/main" id="{4743D433-AC9F-4443-BD08-C31728D70DE4}"/>
              </a:ext>
            </a:extLst>
          </p:cNvPr>
          <p:cNvGrpSpPr/>
          <p:nvPr/>
        </p:nvGrpSpPr>
        <p:grpSpPr>
          <a:xfrm>
            <a:off x="6290352" y="5393394"/>
            <a:ext cx="1093505" cy="1113127"/>
            <a:chOff x="5978535" y="3545039"/>
            <a:chExt cx="1093505" cy="1113127"/>
          </a:xfrm>
        </p:grpSpPr>
        <p:sp>
          <p:nvSpPr>
            <p:cNvPr id="289" name="Oval 288">
              <a:extLst>
                <a:ext uri="{FF2B5EF4-FFF2-40B4-BE49-F238E27FC236}">
                  <a16:creationId xmlns:a16="http://schemas.microsoft.com/office/drawing/2014/main" id="{A35886E0-24CC-4013-8ABB-09F1EB675D5E}"/>
                </a:ext>
              </a:extLst>
            </p:cNvPr>
            <p:cNvSpPr/>
            <p:nvPr/>
          </p:nvSpPr>
          <p:spPr>
            <a:xfrm>
              <a:off x="5978535" y="3578166"/>
              <a:ext cx="1080000" cy="1080000"/>
            </a:xfrm>
            <a:prstGeom prst="ellipse">
              <a:avLst/>
            </a:prstGeom>
            <a:solidFill>
              <a:srgbClr val="0486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0" name="Moon 289">
              <a:extLst>
                <a:ext uri="{FF2B5EF4-FFF2-40B4-BE49-F238E27FC236}">
                  <a16:creationId xmlns:a16="http://schemas.microsoft.com/office/drawing/2014/main" id="{773E52F8-A2DD-4809-9D2E-D98F4389E4E7}"/>
                </a:ext>
              </a:extLst>
            </p:cNvPr>
            <p:cNvSpPr/>
            <p:nvPr/>
          </p:nvSpPr>
          <p:spPr>
            <a:xfrm rot="16200000">
              <a:off x="6440984" y="4093577"/>
              <a:ext cx="175294" cy="589520"/>
            </a:xfrm>
            <a:prstGeom prst="moon">
              <a:avLst>
                <a:gd name="adj" fmla="val 875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91" name="Straight Connector 290">
              <a:extLst>
                <a:ext uri="{FF2B5EF4-FFF2-40B4-BE49-F238E27FC236}">
                  <a16:creationId xmlns:a16="http://schemas.microsoft.com/office/drawing/2014/main" id="{AE7A8E43-E3EC-425E-A837-6E8A7F0BBFC5}"/>
                </a:ext>
              </a:extLst>
            </p:cNvPr>
            <p:cNvCxnSpPr>
              <a:cxnSpLocks/>
            </p:cNvCxnSpPr>
            <p:nvPr/>
          </p:nvCxnSpPr>
          <p:spPr>
            <a:xfrm flipV="1">
              <a:off x="6197826" y="3821202"/>
              <a:ext cx="229896" cy="23359"/>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2" name="Straight Connector 291">
              <a:extLst>
                <a:ext uri="{FF2B5EF4-FFF2-40B4-BE49-F238E27FC236}">
                  <a16:creationId xmlns:a16="http://schemas.microsoft.com/office/drawing/2014/main" id="{0C6845E1-278F-4161-8DE9-CE54FCB27E54}"/>
                </a:ext>
              </a:extLst>
            </p:cNvPr>
            <p:cNvCxnSpPr>
              <a:cxnSpLocks/>
            </p:cNvCxnSpPr>
            <p:nvPr/>
          </p:nvCxnSpPr>
          <p:spPr>
            <a:xfrm flipH="1" flipV="1">
              <a:off x="6622768" y="3817082"/>
              <a:ext cx="200624" cy="2591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93" name="Oval 292">
              <a:extLst>
                <a:ext uri="{FF2B5EF4-FFF2-40B4-BE49-F238E27FC236}">
                  <a16:creationId xmlns:a16="http://schemas.microsoft.com/office/drawing/2014/main" id="{9A5FB4BA-1EF6-4C0D-9EFF-15B25A35FA19}"/>
                </a:ext>
              </a:extLst>
            </p:cNvPr>
            <p:cNvSpPr/>
            <p:nvPr/>
          </p:nvSpPr>
          <p:spPr>
            <a:xfrm>
              <a:off x="6221678" y="3925122"/>
              <a:ext cx="176414" cy="14643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4" name="Oval 293">
              <a:extLst>
                <a:ext uri="{FF2B5EF4-FFF2-40B4-BE49-F238E27FC236}">
                  <a16:creationId xmlns:a16="http://schemas.microsoft.com/office/drawing/2014/main" id="{39D5235D-2A97-4D0F-B14C-DB12D2EB5DFF}"/>
                </a:ext>
              </a:extLst>
            </p:cNvPr>
            <p:cNvSpPr/>
            <p:nvPr/>
          </p:nvSpPr>
          <p:spPr>
            <a:xfrm>
              <a:off x="6622768" y="3925122"/>
              <a:ext cx="176414" cy="14643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5" name="Oval 294">
              <a:extLst>
                <a:ext uri="{FF2B5EF4-FFF2-40B4-BE49-F238E27FC236}">
                  <a16:creationId xmlns:a16="http://schemas.microsoft.com/office/drawing/2014/main" id="{19AAC3A1-8B3C-4E78-9D15-96B53CFB282F}"/>
                </a:ext>
              </a:extLst>
            </p:cNvPr>
            <p:cNvSpPr/>
            <p:nvPr/>
          </p:nvSpPr>
          <p:spPr>
            <a:xfrm>
              <a:off x="6174350" y="3875406"/>
              <a:ext cx="263673" cy="25063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6" name="Oval 295">
              <a:extLst>
                <a:ext uri="{FF2B5EF4-FFF2-40B4-BE49-F238E27FC236}">
                  <a16:creationId xmlns:a16="http://schemas.microsoft.com/office/drawing/2014/main" id="{B5198E05-471B-4CC0-8966-B3AA389F2CDD}"/>
                </a:ext>
              </a:extLst>
            </p:cNvPr>
            <p:cNvSpPr/>
            <p:nvPr/>
          </p:nvSpPr>
          <p:spPr>
            <a:xfrm>
              <a:off x="6579138" y="3875406"/>
              <a:ext cx="263673" cy="25063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7" name="Arc 296">
              <a:extLst>
                <a:ext uri="{FF2B5EF4-FFF2-40B4-BE49-F238E27FC236}">
                  <a16:creationId xmlns:a16="http://schemas.microsoft.com/office/drawing/2014/main" id="{0DB5032B-160F-499C-BB57-9C38107BE106}"/>
                </a:ext>
              </a:extLst>
            </p:cNvPr>
            <p:cNvSpPr/>
            <p:nvPr/>
          </p:nvSpPr>
          <p:spPr>
            <a:xfrm>
              <a:off x="6436354" y="3950784"/>
              <a:ext cx="142784" cy="146430"/>
            </a:xfrm>
            <a:prstGeom prst="arc">
              <a:avLst>
                <a:gd name="adj1" fmla="val 10711921"/>
                <a:gd name="adj2" fmla="val 0"/>
              </a:avLst>
            </a:prstGeom>
            <a:ln w="95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cxnSp>
          <p:nvCxnSpPr>
            <p:cNvPr id="298" name="Straight Connector 297">
              <a:extLst>
                <a:ext uri="{FF2B5EF4-FFF2-40B4-BE49-F238E27FC236}">
                  <a16:creationId xmlns:a16="http://schemas.microsoft.com/office/drawing/2014/main" id="{3D29AF19-EB59-410F-9CBF-5941AED8F58B}"/>
                </a:ext>
              </a:extLst>
            </p:cNvPr>
            <p:cNvCxnSpPr>
              <a:stCxn id="296" idx="6"/>
            </p:cNvCxnSpPr>
            <p:nvPr/>
          </p:nvCxnSpPr>
          <p:spPr>
            <a:xfrm flipV="1">
              <a:off x="6842811" y="3979133"/>
              <a:ext cx="229229" cy="2159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9" name="Straight Connector 298">
              <a:extLst>
                <a:ext uri="{FF2B5EF4-FFF2-40B4-BE49-F238E27FC236}">
                  <a16:creationId xmlns:a16="http://schemas.microsoft.com/office/drawing/2014/main" id="{78E7C384-3601-4FB5-871C-827F2FCB0D8E}"/>
                </a:ext>
              </a:extLst>
            </p:cNvPr>
            <p:cNvCxnSpPr>
              <a:cxnSpLocks/>
              <a:endCxn id="295" idx="2"/>
            </p:cNvCxnSpPr>
            <p:nvPr/>
          </p:nvCxnSpPr>
          <p:spPr>
            <a:xfrm>
              <a:off x="5978535" y="3979133"/>
              <a:ext cx="195815" cy="2159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300" name="Moon 299">
              <a:extLst>
                <a:ext uri="{FF2B5EF4-FFF2-40B4-BE49-F238E27FC236}">
                  <a16:creationId xmlns:a16="http://schemas.microsoft.com/office/drawing/2014/main" id="{5CBF2E5E-82C8-4082-805D-36C5A2F7671E}"/>
                </a:ext>
              </a:extLst>
            </p:cNvPr>
            <p:cNvSpPr/>
            <p:nvPr/>
          </p:nvSpPr>
          <p:spPr>
            <a:xfrm rot="5400000">
              <a:off x="6442867" y="3285467"/>
              <a:ext cx="151008" cy="736405"/>
            </a:xfrm>
            <a:prstGeom prst="mo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1" name="Parallelogram 300">
              <a:extLst>
                <a:ext uri="{FF2B5EF4-FFF2-40B4-BE49-F238E27FC236}">
                  <a16:creationId xmlns:a16="http://schemas.microsoft.com/office/drawing/2014/main" id="{DFA74B39-A7F3-4DC6-B175-C3E4A754DF8C}"/>
                </a:ext>
              </a:extLst>
            </p:cNvPr>
            <p:cNvSpPr/>
            <p:nvPr/>
          </p:nvSpPr>
          <p:spPr>
            <a:xfrm>
              <a:off x="5978536" y="3545039"/>
              <a:ext cx="1093504" cy="88604"/>
            </a:xfrm>
            <a:prstGeom prst="parallelogram">
              <a:avLst>
                <a:gd name="adj" fmla="val 14755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02" name="Straight Connector 301">
              <a:extLst>
                <a:ext uri="{FF2B5EF4-FFF2-40B4-BE49-F238E27FC236}">
                  <a16:creationId xmlns:a16="http://schemas.microsoft.com/office/drawing/2014/main" id="{CA01187E-5955-427A-9693-A9E545932921}"/>
                </a:ext>
              </a:extLst>
            </p:cNvPr>
            <p:cNvCxnSpPr>
              <a:cxnSpLocks/>
              <a:stCxn id="301" idx="5"/>
            </p:cNvCxnSpPr>
            <p:nvPr/>
          </p:nvCxnSpPr>
          <p:spPr>
            <a:xfrm flipH="1">
              <a:off x="6038295" y="3589341"/>
              <a:ext cx="5609" cy="209616"/>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3" name="Straight Connector 302">
              <a:extLst>
                <a:ext uri="{FF2B5EF4-FFF2-40B4-BE49-F238E27FC236}">
                  <a16:creationId xmlns:a16="http://schemas.microsoft.com/office/drawing/2014/main" id="{02378D92-3604-49A7-B846-F8ADB9DE4015}"/>
                </a:ext>
              </a:extLst>
            </p:cNvPr>
            <p:cNvCxnSpPr>
              <a:cxnSpLocks/>
              <a:stCxn id="301" idx="5"/>
            </p:cNvCxnSpPr>
            <p:nvPr/>
          </p:nvCxnSpPr>
          <p:spPr>
            <a:xfrm flipH="1">
              <a:off x="6010369" y="3589341"/>
              <a:ext cx="33535" cy="178296"/>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4" name="Straight Connector 303">
              <a:extLst>
                <a:ext uri="{FF2B5EF4-FFF2-40B4-BE49-F238E27FC236}">
                  <a16:creationId xmlns:a16="http://schemas.microsoft.com/office/drawing/2014/main" id="{C3E66836-0463-4CB2-BC24-D41459063630}"/>
                </a:ext>
              </a:extLst>
            </p:cNvPr>
            <p:cNvCxnSpPr>
              <a:cxnSpLocks/>
              <a:stCxn id="301" idx="5"/>
            </p:cNvCxnSpPr>
            <p:nvPr/>
          </p:nvCxnSpPr>
          <p:spPr>
            <a:xfrm>
              <a:off x="6043904" y="3589341"/>
              <a:ext cx="22817" cy="178296"/>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05" name="Group 304">
            <a:extLst>
              <a:ext uri="{FF2B5EF4-FFF2-40B4-BE49-F238E27FC236}">
                <a16:creationId xmlns:a16="http://schemas.microsoft.com/office/drawing/2014/main" id="{847C9A2F-F892-4657-8AA4-24E457602035}"/>
              </a:ext>
            </a:extLst>
          </p:cNvPr>
          <p:cNvGrpSpPr/>
          <p:nvPr/>
        </p:nvGrpSpPr>
        <p:grpSpPr>
          <a:xfrm>
            <a:off x="6321365" y="1367883"/>
            <a:ext cx="2180211" cy="1701579"/>
            <a:chOff x="3607400" y="1303467"/>
            <a:chExt cx="2180211" cy="1701579"/>
          </a:xfrm>
        </p:grpSpPr>
        <p:grpSp>
          <p:nvGrpSpPr>
            <p:cNvPr id="306" name="Group 305">
              <a:extLst>
                <a:ext uri="{FF2B5EF4-FFF2-40B4-BE49-F238E27FC236}">
                  <a16:creationId xmlns:a16="http://schemas.microsoft.com/office/drawing/2014/main" id="{C691CC1E-B893-470D-BBE8-280392D6016A}"/>
                </a:ext>
              </a:extLst>
            </p:cNvPr>
            <p:cNvGrpSpPr/>
            <p:nvPr/>
          </p:nvGrpSpPr>
          <p:grpSpPr>
            <a:xfrm flipH="1">
              <a:off x="4028928" y="2304005"/>
              <a:ext cx="441961" cy="701041"/>
              <a:chOff x="3658817" y="2592532"/>
              <a:chExt cx="441961" cy="701041"/>
            </a:xfrm>
          </p:grpSpPr>
          <p:sp>
            <p:nvSpPr>
              <p:cNvPr id="354" name="Block Arc 353">
                <a:extLst>
                  <a:ext uri="{FF2B5EF4-FFF2-40B4-BE49-F238E27FC236}">
                    <a16:creationId xmlns:a16="http://schemas.microsoft.com/office/drawing/2014/main" id="{15A3B0ED-1BF8-45A8-BA5E-005216C47070}"/>
                  </a:ext>
                </a:extLst>
              </p:cNvPr>
              <p:cNvSpPr/>
              <p:nvPr/>
            </p:nvSpPr>
            <p:spPr>
              <a:xfrm rot="8624805" flipV="1">
                <a:off x="3902657" y="2813039"/>
                <a:ext cx="198121" cy="480534"/>
              </a:xfrm>
              <a:prstGeom prst="blockArc">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cxnSp>
            <p:nvCxnSpPr>
              <p:cNvPr id="355" name="Straight Connector 354">
                <a:extLst>
                  <a:ext uri="{FF2B5EF4-FFF2-40B4-BE49-F238E27FC236}">
                    <a16:creationId xmlns:a16="http://schemas.microsoft.com/office/drawing/2014/main" id="{21C058C1-E999-4760-A204-46300E6837DD}"/>
                  </a:ext>
                </a:extLst>
              </p:cNvPr>
              <p:cNvCxnSpPr/>
              <p:nvPr/>
            </p:nvCxnSpPr>
            <p:spPr>
              <a:xfrm flipH="1" flipV="1">
                <a:off x="3658817" y="2592532"/>
                <a:ext cx="233680" cy="307181"/>
              </a:xfrm>
              <a:prstGeom prst="line">
                <a:avLst/>
              </a:prstGeom>
              <a:ln w="444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grpSp>
          <p:nvGrpSpPr>
            <p:cNvPr id="307" name="Group 306">
              <a:extLst>
                <a:ext uri="{FF2B5EF4-FFF2-40B4-BE49-F238E27FC236}">
                  <a16:creationId xmlns:a16="http://schemas.microsoft.com/office/drawing/2014/main" id="{87DB6F08-66BA-40C9-BCFE-69557760DF61}"/>
                </a:ext>
              </a:extLst>
            </p:cNvPr>
            <p:cNvGrpSpPr/>
            <p:nvPr/>
          </p:nvGrpSpPr>
          <p:grpSpPr>
            <a:xfrm rot="3205237" flipV="1">
              <a:off x="5216110" y="1746943"/>
              <a:ext cx="441961" cy="701041"/>
              <a:chOff x="3658817" y="2592532"/>
              <a:chExt cx="441961" cy="701041"/>
            </a:xfrm>
          </p:grpSpPr>
          <p:sp>
            <p:nvSpPr>
              <p:cNvPr id="352" name="Block Arc 351">
                <a:extLst>
                  <a:ext uri="{FF2B5EF4-FFF2-40B4-BE49-F238E27FC236}">
                    <a16:creationId xmlns:a16="http://schemas.microsoft.com/office/drawing/2014/main" id="{07C47EC7-7DCF-4A2F-9313-C210FE171C06}"/>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353" name="Straight Connector 352">
                <a:extLst>
                  <a:ext uri="{FF2B5EF4-FFF2-40B4-BE49-F238E27FC236}">
                    <a16:creationId xmlns:a16="http://schemas.microsoft.com/office/drawing/2014/main" id="{3E6C4866-A4FD-4BA8-8475-76C0E9F0DE8D}"/>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308" name="Group 307">
              <a:extLst>
                <a:ext uri="{FF2B5EF4-FFF2-40B4-BE49-F238E27FC236}">
                  <a16:creationId xmlns:a16="http://schemas.microsoft.com/office/drawing/2014/main" id="{C1A61DAC-99EC-46EE-8C99-2E38B830EA01}"/>
                </a:ext>
              </a:extLst>
            </p:cNvPr>
            <p:cNvGrpSpPr/>
            <p:nvPr/>
          </p:nvGrpSpPr>
          <p:grpSpPr>
            <a:xfrm rot="21348053" flipH="1" flipV="1">
              <a:off x="3845858" y="1303467"/>
              <a:ext cx="441961" cy="701041"/>
              <a:chOff x="3658817" y="2592532"/>
              <a:chExt cx="441961" cy="701041"/>
            </a:xfrm>
          </p:grpSpPr>
          <p:sp>
            <p:nvSpPr>
              <p:cNvPr id="350" name="Block Arc 349">
                <a:extLst>
                  <a:ext uri="{FF2B5EF4-FFF2-40B4-BE49-F238E27FC236}">
                    <a16:creationId xmlns:a16="http://schemas.microsoft.com/office/drawing/2014/main" id="{3F37EAEC-1867-49A2-924F-384B2B7822D9}"/>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351" name="Straight Connector 350">
                <a:extLst>
                  <a:ext uri="{FF2B5EF4-FFF2-40B4-BE49-F238E27FC236}">
                    <a16:creationId xmlns:a16="http://schemas.microsoft.com/office/drawing/2014/main" id="{8C079B5E-6027-46EF-8CD0-5D658972912A}"/>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309" name="Group 308">
              <a:extLst>
                <a:ext uri="{FF2B5EF4-FFF2-40B4-BE49-F238E27FC236}">
                  <a16:creationId xmlns:a16="http://schemas.microsoft.com/office/drawing/2014/main" id="{65047E54-1ECC-4D2A-BF18-405B5CC6DA12}"/>
                </a:ext>
              </a:extLst>
            </p:cNvPr>
            <p:cNvGrpSpPr/>
            <p:nvPr/>
          </p:nvGrpSpPr>
          <p:grpSpPr>
            <a:xfrm rot="1418360" flipH="1">
              <a:off x="3839410" y="2049890"/>
              <a:ext cx="441961" cy="701041"/>
              <a:chOff x="3658817" y="2592532"/>
              <a:chExt cx="441961" cy="701041"/>
            </a:xfrm>
          </p:grpSpPr>
          <p:sp>
            <p:nvSpPr>
              <p:cNvPr id="348" name="Block Arc 347">
                <a:extLst>
                  <a:ext uri="{FF2B5EF4-FFF2-40B4-BE49-F238E27FC236}">
                    <a16:creationId xmlns:a16="http://schemas.microsoft.com/office/drawing/2014/main" id="{B0303001-C89C-4273-89EB-74D58496E3D6}"/>
                  </a:ext>
                </a:extLst>
              </p:cNvPr>
              <p:cNvSpPr/>
              <p:nvPr/>
            </p:nvSpPr>
            <p:spPr>
              <a:xfrm rot="8624805" flipV="1">
                <a:off x="3902657" y="2813039"/>
                <a:ext cx="198121" cy="480534"/>
              </a:xfrm>
              <a:prstGeom prst="blockArc">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349" name="Straight Connector 348">
                <a:extLst>
                  <a:ext uri="{FF2B5EF4-FFF2-40B4-BE49-F238E27FC236}">
                    <a16:creationId xmlns:a16="http://schemas.microsoft.com/office/drawing/2014/main" id="{D7BEC70F-E33F-427C-A22D-AE3666B48D0B}"/>
                  </a:ext>
                </a:extLst>
              </p:cNvPr>
              <p:cNvCxnSpPr/>
              <p:nvPr/>
            </p:nvCxnSpPr>
            <p:spPr>
              <a:xfrm flipH="1" flipV="1">
                <a:off x="3658817" y="2592532"/>
                <a:ext cx="233680" cy="307181"/>
              </a:xfrm>
              <a:prstGeom prst="line">
                <a:avLst/>
              </a:prstGeom>
              <a:solidFill>
                <a:schemeClr val="accent6">
                  <a:lumMod val="75000"/>
                </a:schemeClr>
              </a:solidFill>
              <a:ln w="44450">
                <a:solidFill>
                  <a:srgbClr val="00B050"/>
                </a:solidFill>
              </a:ln>
            </p:spPr>
            <p:style>
              <a:lnRef idx="1">
                <a:schemeClr val="accent1"/>
              </a:lnRef>
              <a:fillRef idx="0">
                <a:schemeClr val="accent1"/>
              </a:fillRef>
              <a:effectRef idx="0">
                <a:schemeClr val="accent1"/>
              </a:effectRef>
              <a:fontRef idx="minor">
                <a:schemeClr val="tx1"/>
              </a:fontRef>
            </p:style>
          </p:cxnSp>
        </p:grpSp>
        <p:grpSp>
          <p:nvGrpSpPr>
            <p:cNvPr id="310" name="Group 309">
              <a:extLst>
                <a:ext uri="{FF2B5EF4-FFF2-40B4-BE49-F238E27FC236}">
                  <a16:creationId xmlns:a16="http://schemas.microsoft.com/office/drawing/2014/main" id="{C794962F-C2A3-4022-B351-EBF9AC38FBB1}"/>
                </a:ext>
              </a:extLst>
            </p:cNvPr>
            <p:cNvGrpSpPr/>
            <p:nvPr/>
          </p:nvGrpSpPr>
          <p:grpSpPr>
            <a:xfrm rot="13943767" flipV="1">
              <a:off x="3736940" y="1698542"/>
              <a:ext cx="441961" cy="701041"/>
              <a:chOff x="3659107" y="2588999"/>
              <a:chExt cx="441961" cy="701041"/>
            </a:xfrm>
          </p:grpSpPr>
          <p:sp>
            <p:nvSpPr>
              <p:cNvPr id="326" name="Block Arc 325">
                <a:extLst>
                  <a:ext uri="{FF2B5EF4-FFF2-40B4-BE49-F238E27FC236}">
                    <a16:creationId xmlns:a16="http://schemas.microsoft.com/office/drawing/2014/main" id="{4666663C-7A60-431D-900E-399837E426CB}"/>
                  </a:ext>
                </a:extLst>
              </p:cNvPr>
              <p:cNvSpPr/>
              <p:nvPr/>
            </p:nvSpPr>
            <p:spPr>
              <a:xfrm rot="8624805" flipV="1">
                <a:off x="3902947" y="2809506"/>
                <a:ext cx="198121" cy="480534"/>
              </a:xfrm>
              <a:prstGeom prst="blockArc">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347" name="Straight Connector 346">
                <a:extLst>
                  <a:ext uri="{FF2B5EF4-FFF2-40B4-BE49-F238E27FC236}">
                    <a16:creationId xmlns:a16="http://schemas.microsoft.com/office/drawing/2014/main" id="{FB73B519-86DD-4135-A8EA-3133772FA14F}"/>
                  </a:ext>
                </a:extLst>
              </p:cNvPr>
              <p:cNvCxnSpPr/>
              <p:nvPr/>
            </p:nvCxnSpPr>
            <p:spPr>
              <a:xfrm flipH="1" flipV="1">
                <a:off x="3659107" y="2588999"/>
                <a:ext cx="233680" cy="307181"/>
              </a:xfrm>
              <a:prstGeom prst="line">
                <a:avLst/>
              </a:prstGeom>
              <a:solidFill>
                <a:srgbClr val="7030A0"/>
              </a:solidFill>
              <a:ln w="44450">
                <a:solidFill>
                  <a:srgbClr val="7030A0"/>
                </a:solidFill>
              </a:ln>
            </p:spPr>
            <p:style>
              <a:lnRef idx="1">
                <a:schemeClr val="accent1"/>
              </a:lnRef>
              <a:fillRef idx="0">
                <a:schemeClr val="accent1"/>
              </a:fillRef>
              <a:effectRef idx="0">
                <a:schemeClr val="accent1"/>
              </a:effectRef>
              <a:fontRef idx="minor">
                <a:schemeClr val="tx1"/>
              </a:fontRef>
            </p:style>
          </p:cxnSp>
        </p:grpSp>
        <p:grpSp>
          <p:nvGrpSpPr>
            <p:cNvPr id="311" name="Group 310">
              <a:extLst>
                <a:ext uri="{FF2B5EF4-FFF2-40B4-BE49-F238E27FC236}">
                  <a16:creationId xmlns:a16="http://schemas.microsoft.com/office/drawing/2014/main" id="{B510E3C6-ACD5-4AD0-BCCD-DEFEB735836C}"/>
                </a:ext>
              </a:extLst>
            </p:cNvPr>
            <p:cNvGrpSpPr/>
            <p:nvPr/>
          </p:nvGrpSpPr>
          <p:grpSpPr>
            <a:xfrm rot="1804391" flipV="1">
              <a:off x="5108199" y="1319891"/>
              <a:ext cx="441961" cy="701041"/>
              <a:chOff x="3659107" y="2588999"/>
              <a:chExt cx="441961" cy="701041"/>
            </a:xfrm>
          </p:grpSpPr>
          <p:sp>
            <p:nvSpPr>
              <p:cNvPr id="324" name="Block Arc 323">
                <a:extLst>
                  <a:ext uri="{FF2B5EF4-FFF2-40B4-BE49-F238E27FC236}">
                    <a16:creationId xmlns:a16="http://schemas.microsoft.com/office/drawing/2014/main" id="{592B8A63-F6D1-42B1-B1A7-F8660D29D96E}"/>
                  </a:ext>
                </a:extLst>
              </p:cNvPr>
              <p:cNvSpPr/>
              <p:nvPr/>
            </p:nvSpPr>
            <p:spPr>
              <a:xfrm rot="8624805" flipV="1">
                <a:off x="3902947" y="2809506"/>
                <a:ext cx="198121" cy="480534"/>
              </a:xfrm>
              <a:prstGeom prst="blockArc">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325" name="Straight Connector 324">
                <a:extLst>
                  <a:ext uri="{FF2B5EF4-FFF2-40B4-BE49-F238E27FC236}">
                    <a16:creationId xmlns:a16="http://schemas.microsoft.com/office/drawing/2014/main" id="{925622B2-9E14-43FB-B537-6A14A928EDFC}"/>
                  </a:ext>
                </a:extLst>
              </p:cNvPr>
              <p:cNvCxnSpPr/>
              <p:nvPr/>
            </p:nvCxnSpPr>
            <p:spPr>
              <a:xfrm flipH="1" flipV="1">
                <a:off x="3659107" y="2588999"/>
                <a:ext cx="233680" cy="307181"/>
              </a:xfrm>
              <a:prstGeom prst="line">
                <a:avLst/>
              </a:prstGeom>
              <a:solidFill>
                <a:srgbClr val="7030A0"/>
              </a:solidFill>
              <a:ln w="44450">
                <a:solidFill>
                  <a:srgbClr val="7030A0"/>
                </a:solidFill>
              </a:ln>
            </p:spPr>
            <p:style>
              <a:lnRef idx="1">
                <a:schemeClr val="accent1"/>
              </a:lnRef>
              <a:fillRef idx="0">
                <a:schemeClr val="accent1"/>
              </a:fillRef>
              <a:effectRef idx="0">
                <a:schemeClr val="accent1"/>
              </a:effectRef>
              <a:fontRef idx="minor">
                <a:schemeClr val="tx1"/>
              </a:fontRef>
            </p:style>
          </p:cxnSp>
        </p:grpSp>
        <p:grpSp>
          <p:nvGrpSpPr>
            <p:cNvPr id="312" name="Group 311">
              <a:extLst>
                <a:ext uri="{FF2B5EF4-FFF2-40B4-BE49-F238E27FC236}">
                  <a16:creationId xmlns:a16="http://schemas.microsoft.com/office/drawing/2014/main" id="{B92BD655-4EC5-4026-900C-3F365C2FA9B0}"/>
                </a:ext>
              </a:extLst>
            </p:cNvPr>
            <p:cNvGrpSpPr/>
            <p:nvPr/>
          </p:nvGrpSpPr>
          <p:grpSpPr>
            <a:xfrm rot="16442446" flipH="1">
              <a:off x="5069061" y="2178722"/>
              <a:ext cx="441961" cy="701041"/>
              <a:chOff x="3658817" y="2592532"/>
              <a:chExt cx="441961" cy="701041"/>
            </a:xfrm>
          </p:grpSpPr>
          <p:sp>
            <p:nvSpPr>
              <p:cNvPr id="322" name="Block Arc 321">
                <a:extLst>
                  <a:ext uri="{FF2B5EF4-FFF2-40B4-BE49-F238E27FC236}">
                    <a16:creationId xmlns:a16="http://schemas.microsoft.com/office/drawing/2014/main" id="{7B63F678-1487-4ABF-8A6C-11CBC165DD1F}"/>
                  </a:ext>
                </a:extLst>
              </p:cNvPr>
              <p:cNvSpPr/>
              <p:nvPr/>
            </p:nvSpPr>
            <p:spPr>
              <a:xfrm rot="8624805" flipV="1">
                <a:off x="3902657" y="2813039"/>
                <a:ext cx="198121" cy="480534"/>
              </a:xfrm>
              <a:prstGeom prst="blockArc">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cxnSp>
            <p:nvCxnSpPr>
              <p:cNvPr id="323" name="Straight Connector 322">
                <a:extLst>
                  <a:ext uri="{FF2B5EF4-FFF2-40B4-BE49-F238E27FC236}">
                    <a16:creationId xmlns:a16="http://schemas.microsoft.com/office/drawing/2014/main" id="{81235E13-DFE2-473A-AA42-10D968A34E8F}"/>
                  </a:ext>
                </a:extLst>
              </p:cNvPr>
              <p:cNvCxnSpPr/>
              <p:nvPr/>
            </p:nvCxnSpPr>
            <p:spPr>
              <a:xfrm flipH="1" flipV="1">
                <a:off x="3658817" y="2592532"/>
                <a:ext cx="233680" cy="307181"/>
              </a:xfrm>
              <a:prstGeom prst="line">
                <a:avLst/>
              </a:prstGeom>
              <a:ln w="444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sp>
          <p:nvSpPr>
            <p:cNvPr id="313" name="Oval 312">
              <a:extLst>
                <a:ext uri="{FF2B5EF4-FFF2-40B4-BE49-F238E27FC236}">
                  <a16:creationId xmlns:a16="http://schemas.microsoft.com/office/drawing/2014/main" id="{1BE7AF18-ADB8-4EE1-8A09-53B8C50BCAF9}"/>
                </a:ext>
              </a:extLst>
            </p:cNvPr>
            <p:cNvSpPr/>
            <p:nvPr/>
          </p:nvSpPr>
          <p:spPr>
            <a:xfrm>
              <a:off x="4136608" y="1456762"/>
              <a:ext cx="1080000" cy="1080000"/>
            </a:xfrm>
            <a:prstGeom prst="ellipse">
              <a:avLst/>
            </a:prstGeom>
            <a:solidFill>
              <a:srgbClr val="0486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4" name="Moon 313">
              <a:extLst>
                <a:ext uri="{FF2B5EF4-FFF2-40B4-BE49-F238E27FC236}">
                  <a16:creationId xmlns:a16="http://schemas.microsoft.com/office/drawing/2014/main" id="{CF0750A8-16CF-49A7-95EA-06F5D1A82E53}"/>
                </a:ext>
              </a:extLst>
            </p:cNvPr>
            <p:cNvSpPr/>
            <p:nvPr/>
          </p:nvSpPr>
          <p:spPr>
            <a:xfrm rot="16200000">
              <a:off x="4599057" y="1972173"/>
              <a:ext cx="175294" cy="589520"/>
            </a:xfrm>
            <a:prstGeom prst="moon">
              <a:avLst>
                <a:gd name="adj" fmla="val 875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15" name="Straight Connector 314">
              <a:extLst>
                <a:ext uri="{FF2B5EF4-FFF2-40B4-BE49-F238E27FC236}">
                  <a16:creationId xmlns:a16="http://schemas.microsoft.com/office/drawing/2014/main" id="{1790F8F3-913C-4CA2-8A53-DB61288D6B17}"/>
                </a:ext>
              </a:extLst>
            </p:cNvPr>
            <p:cNvCxnSpPr>
              <a:cxnSpLocks/>
            </p:cNvCxnSpPr>
            <p:nvPr/>
          </p:nvCxnSpPr>
          <p:spPr>
            <a:xfrm>
              <a:off x="4358935" y="1734837"/>
              <a:ext cx="235881" cy="294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6" name="Straight Connector 315">
              <a:extLst>
                <a:ext uri="{FF2B5EF4-FFF2-40B4-BE49-F238E27FC236}">
                  <a16:creationId xmlns:a16="http://schemas.microsoft.com/office/drawing/2014/main" id="{00414F0C-0B7C-4D95-B92B-F3C1C381865A}"/>
                </a:ext>
              </a:extLst>
            </p:cNvPr>
            <p:cNvCxnSpPr>
              <a:cxnSpLocks/>
            </p:cNvCxnSpPr>
            <p:nvPr/>
          </p:nvCxnSpPr>
          <p:spPr>
            <a:xfrm flipH="1">
              <a:off x="4761630" y="1737388"/>
              <a:ext cx="219834" cy="1806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17" name="Oval 316">
              <a:extLst>
                <a:ext uri="{FF2B5EF4-FFF2-40B4-BE49-F238E27FC236}">
                  <a16:creationId xmlns:a16="http://schemas.microsoft.com/office/drawing/2014/main" id="{D088B87F-54CE-404B-BE78-E10C73A7B847}"/>
                </a:ext>
              </a:extLst>
            </p:cNvPr>
            <p:cNvSpPr/>
            <p:nvPr/>
          </p:nvSpPr>
          <p:spPr>
            <a:xfrm>
              <a:off x="4379751" y="1803718"/>
              <a:ext cx="176414" cy="14643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8" name="Oval 317">
              <a:extLst>
                <a:ext uri="{FF2B5EF4-FFF2-40B4-BE49-F238E27FC236}">
                  <a16:creationId xmlns:a16="http://schemas.microsoft.com/office/drawing/2014/main" id="{394DDCD6-3193-4D02-938A-C7E9075AC5DB}"/>
                </a:ext>
              </a:extLst>
            </p:cNvPr>
            <p:cNvSpPr/>
            <p:nvPr/>
          </p:nvSpPr>
          <p:spPr>
            <a:xfrm>
              <a:off x="4780841" y="1803718"/>
              <a:ext cx="176414" cy="14643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19" name="Group 318">
              <a:extLst>
                <a:ext uri="{FF2B5EF4-FFF2-40B4-BE49-F238E27FC236}">
                  <a16:creationId xmlns:a16="http://schemas.microsoft.com/office/drawing/2014/main" id="{19618698-73B0-456E-9BE0-82BAF67121B7}"/>
                </a:ext>
              </a:extLst>
            </p:cNvPr>
            <p:cNvGrpSpPr/>
            <p:nvPr/>
          </p:nvGrpSpPr>
          <p:grpSpPr>
            <a:xfrm>
              <a:off x="4201674" y="1327298"/>
              <a:ext cx="957892" cy="383703"/>
              <a:chOff x="4204335" y="2366010"/>
              <a:chExt cx="786765" cy="480060"/>
            </a:xfrm>
          </p:grpSpPr>
          <p:sp>
            <p:nvSpPr>
              <p:cNvPr id="320" name="Freeform: Shape 319">
                <a:extLst>
                  <a:ext uri="{FF2B5EF4-FFF2-40B4-BE49-F238E27FC236}">
                    <a16:creationId xmlns:a16="http://schemas.microsoft.com/office/drawing/2014/main" id="{48F013F8-D995-42C9-A2A9-6A0A72B58992}"/>
                  </a:ext>
                </a:extLst>
              </p:cNvPr>
              <p:cNvSpPr/>
              <p:nvPr/>
            </p:nvSpPr>
            <p:spPr>
              <a:xfrm>
                <a:off x="4204335" y="2366010"/>
                <a:ext cx="786765" cy="480060"/>
              </a:xfrm>
              <a:custGeom>
                <a:avLst/>
                <a:gdLst>
                  <a:gd name="connsiteX0" fmla="*/ 0 w 786765"/>
                  <a:gd name="connsiteY0" fmla="*/ 468630 h 480060"/>
                  <a:gd name="connsiteX1" fmla="*/ 163830 w 786765"/>
                  <a:gd name="connsiteY1" fmla="*/ 480060 h 480060"/>
                  <a:gd name="connsiteX2" fmla="*/ 748665 w 786765"/>
                  <a:gd name="connsiteY2" fmla="*/ 217170 h 480060"/>
                  <a:gd name="connsiteX3" fmla="*/ 786765 w 786765"/>
                  <a:gd name="connsiteY3" fmla="*/ 171450 h 480060"/>
                  <a:gd name="connsiteX4" fmla="*/ 781050 w 786765"/>
                  <a:gd name="connsiteY4" fmla="*/ 137160 h 480060"/>
                  <a:gd name="connsiteX5" fmla="*/ 615315 w 786765"/>
                  <a:gd name="connsiteY5" fmla="*/ 41910 h 480060"/>
                  <a:gd name="connsiteX6" fmla="*/ 388620 w 786765"/>
                  <a:gd name="connsiteY6" fmla="*/ 0 h 480060"/>
                  <a:gd name="connsiteX7" fmla="*/ 266700 w 786765"/>
                  <a:gd name="connsiteY7" fmla="*/ 32385 h 480060"/>
                  <a:gd name="connsiteX8" fmla="*/ 89535 w 786765"/>
                  <a:gd name="connsiteY8" fmla="*/ 140970 h 480060"/>
                  <a:gd name="connsiteX9" fmla="*/ 3810 w 786765"/>
                  <a:gd name="connsiteY9" fmla="*/ 335280 h 480060"/>
                  <a:gd name="connsiteX10" fmla="*/ 0 w 786765"/>
                  <a:gd name="connsiteY10" fmla="*/ 468630 h 480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86765" h="480060">
                    <a:moveTo>
                      <a:pt x="0" y="468630"/>
                    </a:moveTo>
                    <a:lnTo>
                      <a:pt x="163830" y="480060"/>
                    </a:lnTo>
                    <a:lnTo>
                      <a:pt x="748665" y="217170"/>
                    </a:lnTo>
                    <a:lnTo>
                      <a:pt x="786765" y="171450"/>
                    </a:lnTo>
                    <a:lnTo>
                      <a:pt x="781050" y="137160"/>
                    </a:lnTo>
                    <a:lnTo>
                      <a:pt x="615315" y="41910"/>
                    </a:lnTo>
                    <a:lnTo>
                      <a:pt x="388620" y="0"/>
                    </a:lnTo>
                    <a:lnTo>
                      <a:pt x="266700" y="32385"/>
                    </a:lnTo>
                    <a:lnTo>
                      <a:pt x="89535" y="140970"/>
                    </a:lnTo>
                    <a:lnTo>
                      <a:pt x="3810" y="335280"/>
                    </a:lnTo>
                    <a:lnTo>
                      <a:pt x="0" y="468630"/>
                    </a:lnTo>
                    <a:close/>
                  </a:path>
                </a:pathLst>
              </a:cu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1" name="Freeform: Shape 320">
                <a:extLst>
                  <a:ext uri="{FF2B5EF4-FFF2-40B4-BE49-F238E27FC236}">
                    <a16:creationId xmlns:a16="http://schemas.microsoft.com/office/drawing/2014/main" id="{EB35A926-2999-4238-81FE-6BAAD5649628}"/>
                  </a:ext>
                </a:extLst>
              </p:cNvPr>
              <p:cNvSpPr/>
              <p:nvPr/>
            </p:nvSpPr>
            <p:spPr>
              <a:xfrm>
                <a:off x="4497705" y="2515505"/>
                <a:ext cx="493395" cy="274320"/>
              </a:xfrm>
              <a:custGeom>
                <a:avLst/>
                <a:gdLst>
                  <a:gd name="connsiteX0" fmla="*/ 0 w 470535"/>
                  <a:gd name="connsiteY0" fmla="*/ 243840 h 274320"/>
                  <a:gd name="connsiteX1" fmla="*/ 419100 w 470535"/>
                  <a:gd name="connsiteY1" fmla="*/ 274320 h 274320"/>
                  <a:gd name="connsiteX2" fmla="*/ 449580 w 470535"/>
                  <a:gd name="connsiteY2" fmla="*/ 238125 h 274320"/>
                  <a:gd name="connsiteX3" fmla="*/ 455295 w 470535"/>
                  <a:gd name="connsiteY3" fmla="*/ 163830 h 274320"/>
                  <a:gd name="connsiteX4" fmla="*/ 470535 w 470535"/>
                  <a:gd name="connsiteY4" fmla="*/ 13335 h 274320"/>
                  <a:gd name="connsiteX5" fmla="*/ 464820 w 470535"/>
                  <a:gd name="connsiteY5" fmla="*/ 0 h 274320"/>
                  <a:gd name="connsiteX6" fmla="*/ 417195 w 470535"/>
                  <a:gd name="connsiteY6" fmla="*/ 59055 h 274320"/>
                  <a:gd name="connsiteX7" fmla="*/ 0 w 470535"/>
                  <a:gd name="connsiteY7" fmla="*/ 243840 h 274320"/>
                  <a:gd name="connsiteX0" fmla="*/ 0 w 493395"/>
                  <a:gd name="connsiteY0" fmla="*/ 272415 h 274320"/>
                  <a:gd name="connsiteX1" fmla="*/ 441960 w 493395"/>
                  <a:gd name="connsiteY1" fmla="*/ 274320 h 274320"/>
                  <a:gd name="connsiteX2" fmla="*/ 472440 w 493395"/>
                  <a:gd name="connsiteY2" fmla="*/ 238125 h 274320"/>
                  <a:gd name="connsiteX3" fmla="*/ 478155 w 493395"/>
                  <a:gd name="connsiteY3" fmla="*/ 163830 h 274320"/>
                  <a:gd name="connsiteX4" fmla="*/ 493395 w 493395"/>
                  <a:gd name="connsiteY4" fmla="*/ 13335 h 274320"/>
                  <a:gd name="connsiteX5" fmla="*/ 487680 w 493395"/>
                  <a:gd name="connsiteY5" fmla="*/ 0 h 274320"/>
                  <a:gd name="connsiteX6" fmla="*/ 440055 w 493395"/>
                  <a:gd name="connsiteY6" fmla="*/ 59055 h 274320"/>
                  <a:gd name="connsiteX7" fmla="*/ 0 w 493395"/>
                  <a:gd name="connsiteY7" fmla="*/ 272415 h 274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3395" h="274320">
                    <a:moveTo>
                      <a:pt x="0" y="272415"/>
                    </a:moveTo>
                    <a:lnTo>
                      <a:pt x="441960" y="274320"/>
                    </a:lnTo>
                    <a:lnTo>
                      <a:pt x="472440" y="238125"/>
                    </a:lnTo>
                    <a:lnTo>
                      <a:pt x="478155" y="163830"/>
                    </a:lnTo>
                    <a:lnTo>
                      <a:pt x="493395" y="13335"/>
                    </a:lnTo>
                    <a:lnTo>
                      <a:pt x="487680" y="0"/>
                    </a:lnTo>
                    <a:lnTo>
                      <a:pt x="440055" y="59055"/>
                    </a:lnTo>
                    <a:lnTo>
                      <a:pt x="0" y="272415"/>
                    </a:lnTo>
                    <a:close/>
                  </a:path>
                </a:pathLst>
              </a:custGeom>
              <a:solidFill>
                <a:srgbClr val="1724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spTree>
    <p:extLst>
      <p:ext uri="{BB962C8B-B14F-4D97-AF65-F5344CB8AC3E}">
        <p14:creationId xmlns:p14="http://schemas.microsoft.com/office/powerpoint/2010/main" val="4861164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A9771E5D-E665-439C-8DD9-076E95FCD0ED}"/>
              </a:ext>
            </a:extLst>
          </p:cNvPr>
          <p:cNvGrpSpPr/>
          <p:nvPr/>
        </p:nvGrpSpPr>
        <p:grpSpPr>
          <a:xfrm>
            <a:off x="3658817" y="2592532"/>
            <a:ext cx="441961" cy="701041"/>
            <a:chOff x="3658817" y="2592532"/>
            <a:chExt cx="441961" cy="701041"/>
          </a:xfrm>
        </p:grpSpPr>
        <p:sp>
          <p:nvSpPr>
            <p:cNvPr id="6" name="Block Arc 5">
              <a:extLst>
                <a:ext uri="{FF2B5EF4-FFF2-40B4-BE49-F238E27FC236}">
                  <a16:creationId xmlns:a16="http://schemas.microsoft.com/office/drawing/2014/main" id="{7E1E8185-68B2-43E4-A9E8-FD2EF0FFAEC7}"/>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8" name="Straight Connector 7">
              <a:extLst>
                <a:ext uri="{FF2B5EF4-FFF2-40B4-BE49-F238E27FC236}">
                  <a16:creationId xmlns:a16="http://schemas.microsoft.com/office/drawing/2014/main" id="{FB4C01A4-E335-4383-9A77-818E3BBBDD19}"/>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34" name="Group 233">
            <a:extLst>
              <a:ext uri="{FF2B5EF4-FFF2-40B4-BE49-F238E27FC236}">
                <a16:creationId xmlns:a16="http://schemas.microsoft.com/office/drawing/2014/main" id="{5AB6EB3B-8CFB-4FE5-9C17-882EADB51145}"/>
              </a:ext>
            </a:extLst>
          </p:cNvPr>
          <p:cNvGrpSpPr/>
          <p:nvPr/>
        </p:nvGrpSpPr>
        <p:grpSpPr>
          <a:xfrm flipH="1">
            <a:off x="5081416" y="2642553"/>
            <a:ext cx="441961" cy="701041"/>
            <a:chOff x="3658817" y="2592532"/>
            <a:chExt cx="441961" cy="701041"/>
          </a:xfrm>
        </p:grpSpPr>
        <p:sp>
          <p:nvSpPr>
            <p:cNvPr id="235" name="Block Arc 234">
              <a:extLst>
                <a:ext uri="{FF2B5EF4-FFF2-40B4-BE49-F238E27FC236}">
                  <a16:creationId xmlns:a16="http://schemas.microsoft.com/office/drawing/2014/main" id="{8F9D9A20-081C-40B9-9670-E38EAFF15456}"/>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236" name="Straight Connector 235">
              <a:extLst>
                <a:ext uri="{FF2B5EF4-FFF2-40B4-BE49-F238E27FC236}">
                  <a16:creationId xmlns:a16="http://schemas.microsoft.com/office/drawing/2014/main" id="{3C3B0F08-2545-4AC6-A524-D04E7306F36D}"/>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37" name="Group 236">
            <a:extLst>
              <a:ext uri="{FF2B5EF4-FFF2-40B4-BE49-F238E27FC236}">
                <a16:creationId xmlns:a16="http://schemas.microsoft.com/office/drawing/2014/main" id="{0D3C747B-1028-487D-9863-B6412A7FD8FC}"/>
              </a:ext>
            </a:extLst>
          </p:cNvPr>
          <p:cNvGrpSpPr/>
          <p:nvPr/>
        </p:nvGrpSpPr>
        <p:grpSpPr>
          <a:xfrm rot="19293483" flipH="1">
            <a:off x="4421055" y="2378102"/>
            <a:ext cx="441961" cy="701041"/>
            <a:chOff x="3658817" y="2592532"/>
            <a:chExt cx="441961" cy="701041"/>
          </a:xfrm>
        </p:grpSpPr>
        <p:sp>
          <p:nvSpPr>
            <p:cNvPr id="238" name="Block Arc 237">
              <a:extLst>
                <a:ext uri="{FF2B5EF4-FFF2-40B4-BE49-F238E27FC236}">
                  <a16:creationId xmlns:a16="http://schemas.microsoft.com/office/drawing/2014/main" id="{5AA4A0C6-B007-4C34-9364-661A13E70162}"/>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239" name="Straight Connector 238">
              <a:extLst>
                <a:ext uri="{FF2B5EF4-FFF2-40B4-BE49-F238E27FC236}">
                  <a16:creationId xmlns:a16="http://schemas.microsoft.com/office/drawing/2014/main" id="{F504CD7B-3E88-4285-8594-0A838E814E0C}"/>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40" name="Group 239">
            <a:extLst>
              <a:ext uri="{FF2B5EF4-FFF2-40B4-BE49-F238E27FC236}">
                <a16:creationId xmlns:a16="http://schemas.microsoft.com/office/drawing/2014/main" id="{9224519F-99A0-4B49-845A-B2042389F18B}"/>
              </a:ext>
            </a:extLst>
          </p:cNvPr>
          <p:cNvGrpSpPr/>
          <p:nvPr/>
        </p:nvGrpSpPr>
        <p:grpSpPr>
          <a:xfrm rot="3205237" flipH="1">
            <a:off x="5262419" y="3309992"/>
            <a:ext cx="441961" cy="701041"/>
            <a:chOff x="3658817" y="2592532"/>
            <a:chExt cx="441961" cy="701041"/>
          </a:xfrm>
        </p:grpSpPr>
        <p:sp>
          <p:nvSpPr>
            <p:cNvPr id="241" name="Block Arc 240">
              <a:extLst>
                <a:ext uri="{FF2B5EF4-FFF2-40B4-BE49-F238E27FC236}">
                  <a16:creationId xmlns:a16="http://schemas.microsoft.com/office/drawing/2014/main" id="{5101324A-9055-4DC5-89C0-5C47D9D6DC7A}"/>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242" name="Straight Connector 241">
              <a:extLst>
                <a:ext uri="{FF2B5EF4-FFF2-40B4-BE49-F238E27FC236}">
                  <a16:creationId xmlns:a16="http://schemas.microsoft.com/office/drawing/2014/main" id="{CC125A4B-CED4-4F7E-B00D-F17E86D377C7}"/>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43" name="Group 242">
            <a:extLst>
              <a:ext uri="{FF2B5EF4-FFF2-40B4-BE49-F238E27FC236}">
                <a16:creationId xmlns:a16="http://schemas.microsoft.com/office/drawing/2014/main" id="{09FA7F27-51A8-44D3-8129-3FF9AC5076EF}"/>
              </a:ext>
            </a:extLst>
          </p:cNvPr>
          <p:cNvGrpSpPr/>
          <p:nvPr/>
        </p:nvGrpSpPr>
        <p:grpSpPr>
          <a:xfrm flipV="1">
            <a:off x="3272507" y="2633255"/>
            <a:ext cx="441961" cy="701041"/>
            <a:chOff x="3658817" y="2592532"/>
            <a:chExt cx="441961" cy="701041"/>
          </a:xfrm>
        </p:grpSpPr>
        <p:sp>
          <p:nvSpPr>
            <p:cNvPr id="244" name="Block Arc 243">
              <a:extLst>
                <a:ext uri="{FF2B5EF4-FFF2-40B4-BE49-F238E27FC236}">
                  <a16:creationId xmlns:a16="http://schemas.microsoft.com/office/drawing/2014/main" id="{F028D1F0-DA8D-4141-AF98-685DB259458A}"/>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245" name="Straight Connector 244">
              <a:extLst>
                <a:ext uri="{FF2B5EF4-FFF2-40B4-BE49-F238E27FC236}">
                  <a16:creationId xmlns:a16="http://schemas.microsoft.com/office/drawing/2014/main" id="{9FE4AFF5-D03A-4D37-8AD6-7DD2D0BE31AE}"/>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46" name="Group 245">
            <a:extLst>
              <a:ext uri="{FF2B5EF4-FFF2-40B4-BE49-F238E27FC236}">
                <a16:creationId xmlns:a16="http://schemas.microsoft.com/office/drawing/2014/main" id="{18832F6E-1FA2-4F85-A328-D9B851CE205E}"/>
              </a:ext>
            </a:extLst>
          </p:cNvPr>
          <p:cNvGrpSpPr/>
          <p:nvPr/>
        </p:nvGrpSpPr>
        <p:grpSpPr>
          <a:xfrm flipH="1" flipV="1">
            <a:off x="3332427" y="3868917"/>
            <a:ext cx="441961" cy="701041"/>
            <a:chOff x="3658817" y="2592532"/>
            <a:chExt cx="441961" cy="701041"/>
          </a:xfrm>
        </p:grpSpPr>
        <p:sp>
          <p:nvSpPr>
            <p:cNvPr id="247" name="Block Arc 246">
              <a:extLst>
                <a:ext uri="{FF2B5EF4-FFF2-40B4-BE49-F238E27FC236}">
                  <a16:creationId xmlns:a16="http://schemas.microsoft.com/office/drawing/2014/main" id="{72A7D23E-5EAE-482E-B83D-A0528F1D0CA2}"/>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248" name="Straight Connector 247">
              <a:extLst>
                <a:ext uri="{FF2B5EF4-FFF2-40B4-BE49-F238E27FC236}">
                  <a16:creationId xmlns:a16="http://schemas.microsoft.com/office/drawing/2014/main" id="{9CE8FC21-A8F4-4DF1-B911-9B5356B962CC}"/>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49" name="Group 248">
            <a:extLst>
              <a:ext uri="{FF2B5EF4-FFF2-40B4-BE49-F238E27FC236}">
                <a16:creationId xmlns:a16="http://schemas.microsoft.com/office/drawing/2014/main" id="{238AB68F-FDB8-4DF3-A021-5284C91DE71E}"/>
              </a:ext>
            </a:extLst>
          </p:cNvPr>
          <p:cNvGrpSpPr/>
          <p:nvPr/>
        </p:nvGrpSpPr>
        <p:grpSpPr>
          <a:xfrm rot="2306517" flipH="1" flipV="1">
            <a:off x="2811654" y="2453046"/>
            <a:ext cx="441961" cy="701041"/>
            <a:chOff x="3658817" y="2592532"/>
            <a:chExt cx="441961" cy="701041"/>
          </a:xfrm>
        </p:grpSpPr>
        <p:sp>
          <p:nvSpPr>
            <p:cNvPr id="250" name="Block Arc 249">
              <a:extLst>
                <a:ext uri="{FF2B5EF4-FFF2-40B4-BE49-F238E27FC236}">
                  <a16:creationId xmlns:a16="http://schemas.microsoft.com/office/drawing/2014/main" id="{03293520-C15E-42B4-A7B2-CCA9ACC03BA8}"/>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251" name="Straight Connector 250">
              <a:extLst>
                <a:ext uri="{FF2B5EF4-FFF2-40B4-BE49-F238E27FC236}">
                  <a16:creationId xmlns:a16="http://schemas.microsoft.com/office/drawing/2014/main" id="{B5ABFC76-8B8E-46FE-8184-0EDBC3C1462F}"/>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52" name="Group 251">
            <a:extLst>
              <a:ext uri="{FF2B5EF4-FFF2-40B4-BE49-F238E27FC236}">
                <a16:creationId xmlns:a16="http://schemas.microsoft.com/office/drawing/2014/main" id="{A28AF10C-012F-4D78-84E6-D6033603AFE2}"/>
              </a:ext>
            </a:extLst>
          </p:cNvPr>
          <p:cNvGrpSpPr/>
          <p:nvPr/>
        </p:nvGrpSpPr>
        <p:grpSpPr>
          <a:xfrm rot="3205237" flipV="1">
            <a:off x="3524617" y="3217356"/>
            <a:ext cx="441961" cy="701041"/>
            <a:chOff x="3658817" y="2592532"/>
            <a:chExt cx="441961" cy="701041"/>
          </a:xfrm>
        </p:grpSpPr>
        <p:sp>
          <p:nvSpPr>
            <p:cNvPr id="253" name="Block Arc 252">
              <a:extLst>
                <a:ext uri="{FF2B5EF4-FFF2-40B4-BE49-F238E27FC236}">
                  <a16:creationId xmlns:a16="http://schemas.microsoft.com/office/drawing/2014/main" id="{A37907B3-5CD2-42DC-8360-6953A4BEE7F6}"/>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254" name="Straight Connector 253">
              <a:extLst>
                <a:ext uri="{FF2B5EF4-FFF2-40B4-BE49-F238E27FC236}">
                  <a16:creationId xmlns:a16="http://schemas.microsoft.com/office/drawing/2014/main" id="{CCC1C638-F71A-4BB5-B75F-3334BB711D40}"/>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61" name="Group 60">
            <a:extLst>
              <a:ext uri="{FF2B5EF4-FFF2-40B4-BE49-F238E27FC236}">
                <a16:creationId xmlns:a16="http://schemas.microsoft.com/office/drawing/2014/main" id="{FE648634-6D83-4361-A4F0-1F2EC770704D}"/>
              </a:ext>
            </a:extLst>
          </p:cNvPr>
          <p:cNvGrpSpPr/>
          <p:nvPr/>
        </p:nvGrpSpPr>
        <p:grpSpPr>
          <a:xfrm>
            <a:off x="2676811" y="3149130"/>
            <a:ext cx="441961" cy="701041"/>
            <a:chOff x="3658817" y="2592532"/>
            <a:chExt cx="441961" cy="701041"/>
          </a:xfrm>
        </p:grpSpPr>
        <p:sp>
          <p:nvSpPr>
            <p:cNvPr id="62" name="Block Arc 61">
              <a:extLst>
                <a:ext uri="{FF2B5EF4-FFF2-40B4-BE49-F238E27FC236}">
                  <a16:creationId xmlns:a16="http://schemas.microsoft.com/office/drawing/2014/main" id="{BEB60F01-A909-4E75-A5A7-074EAEE90FFE}"/>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63" name="Straight Connector 62">
              <a:extLst>
                <a:ext uri="{FF2B5EF4-FFF2-40B4-BE49-F238E27FC236}">
                  <a16:creationId xmlns:a16="http://schemas.microsoft.com/office/drawing/2014/main" id="{D3744AB4-3DC8-4725-917D-F93EE90FC940}"/>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64" name="Group 63">
            <a:extLst>
              <a:ext uri="{FF2B5EF4-FFF2-40B4-BE49-F238E27FC236}">
                <a16:creationId xmlns:a16="http://schemas.microsoft.com/office/drawing/2014/main" id="{86FA7D85-DC33-4359-AB2C-A1FBF9029A0E}"/>
              </a:ext>
            </a:extLst>
          </p:cNvPr>
          <p:cNvGrpSpPr/>
          <p:nvPr/>
        </p:nvGrpSpPr>
        <p:grpSpPr>
          <a:xfrm rot="3205237" flipH="1">
            <a:off x="5968512" y="2477197"/>
            <a:ext cx="441961" cy="701041"/>
            <a:chOff x="3658817" y="2592532"/>
            <a:chExt cx="441961" cy="701041"/>
          </a:xfrm>
        </p:grpSpPr>
        <p:sp>
          <p:nvSpPr>
            <p:cNvPr id="65" name="Block Arc 64">
              <a:extLst>
                <a:ext uri="{FF2B5EF4-FFF2-40B4-BE49-F238E27FC236}">
                  <a16:creationId xmlns:a16="http://schemas.microsoft.com/office/drawing/2014/main" id="{236735A5-CD3C-4CAC-A4AE-D663D6DA8D5C}"/>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66" name="Straight Connector 65">
              <a:extLst>
                <a:ext uri="{FF2B5EF4-FFF2-40B4-BE49-F238E27FC236}">
                  <a16:creationId xmlns:a16="http://schemas.microsoft.com/office/drawing/2014/main" id="{1B517820-FE94-424F-AFDA-B6598EF71E7F}"/>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67" name="Group 66">
            <a:extLst>
              <a:ext uri="{FF2B5EF4-FFF2-40B4-BE49-F238E27FC236}">
                <a16:creationId xmlns:a16="http://schemas.microsoft.com/office/drawing/2014/main" id="{8FB22F60-A33B-4227-B2A5-A1C8EBAC5ABE}"/>
              </a:ext>
            </a:extLst>
          </p:cNvPr>
          <p:cNvGrpSpPr/>
          <p:nvPr/>
        </p:nvGrpSpPr>
        <p:grpSpPr>
          <a:xfrm flipH="1" flipV="1">
            <a:off x="4281294" y="3937825"/>
            <a:ext cx="441961" cy="701041"/>
            <a:chOff x="3658817" y="2592532"/>
            <a:chExt cx="441961" cy="701041"/>
          </a:xfrm>
        </p:grpSpPr>
        <p:sp>
          <p:nvSpPr>
            <p:cNvPr id="68" name="Block Arc 67">
              <a:extLst>
                <a:ext uri="{FF2B5EF4-FFF2-40B4-BE49-F238E27FC236}">
                  <a16:creationId xmlns:a16="http://schemas.microsoft.com/office/drawing/2014/main" id="{B6B7E8B0-2A67-47D3-A5AC-3DBF9764A32A}"/>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69" name="Straight Connector 68">
              <a:extLst>
                <a:ext uri="{FF2B5EF4-FFF2-40B4-BE49-F238E27FC236}">
                  <a16:creationId xmlns:a16="http://schemas.microsoft.com/office/drawing/2014/main" id="{594F60B1-2F18-4B1E-93AE-EFD478F8DFDE}"/>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70" name="Group 69">
            <a:extLst>
              <a:ext uri="{FF2B5EF4-FFF2-40B4-BE49-F238E27FC236}">
                <a16:creationId xmlns:a16="http://schemas.microsoft.com/office/drawing/2014/main" id="{0F6B9437-BD2D-40EC-B909-507B4C3E27D3}"/>
              </a:ext>
            </a:extLst>
          </p:cNvPr>
          <p:cNvGrpSpPr/>
          <p:nvPr/>
        </p:nvGrpSpPr>
        <p:grpSpPr>
          <a:xfrm rot="3205237" flipV="1">
            <a:off x="3269513" y="1899105"/>
            <a:ext cx="441961" cy="701041"/>
            <a:chOff x="3658817" y="2592532"/>
            <a:chExt cx="441961" cy="701041"/>
          </a:xfrm>
        </p:grpSpPr>
        <p:sp>
          <p:nvSpPr>
            <p:cNvPr id="71" name="Block Arc 70">
              <a:extLst>
                <a:ext uri="{FF2B5EF4-FFF2-40B4-BE49-F238E27FC236}">
                  <a16:creationId xmlns:a16="http://schemas.microsoft.com/office/drawing/2014/main" id="{12317274-AD43-4402-86EB-28EE67D5050D}"/>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72" name="Straight Connector 71">
              <a:extLst>
                <a:ext uri="{FF2B5EF4-FFF2-40B4-BE49-F238E27FC236}">
                  <a16:creationId xmlns:a16="http://schemas.microsoft.com/office/drawing/2014/main" id="{BF9F7B68-41FB-4E19-AD50-EC3D2E053331}"/>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73" name="Group 72">
            <a:extLst>
              <a:ext uri="{FF2B5EF4-FFF2-40B4-BE49-F238E27FC236}">
                <a16:creationId xmlns:a16="http://schemas.microsoft.com/office/drawing/2014/main" id="{6DF1E30D-B82E-4909-B37A-C133E9A47D7B}"/>
              </a:ext>
            </a:extLst>
          </p:cNvPr>
          <p:cNvGrpSpPr/>
          <p:nvPr/>
        </p:nvGrpSpPr>
        <p:grpSpPr>
          <a:xfrm flipH="1" flipV="1">
            <a:off x="2344569" y="3682846"/>
            <a:ext cx="441961" cy="701041"/>
            <a:chOff x="3658817" y="2592532"/>
            <a:chExt cx="441961" cy="701041"/>
          </a:xfrm>
        </p:grpSpPr>
        <p:sp>
          <p:nvSpPr>
            <p:cNvPr id="74" name="Block Arc 73">
              <a:extLst>
                <a:ext uri="{FF2B5EF4-FFF2-40B4-BE49-F238E27FC236}">
                  <a16:creationId xmlns:a16="http://schemas.microsoft.com/office/drawing/2014/main" id="{9C09B9C7-A056-493C-8911-ACED5D6C703F}"/>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75" name="Straight Connector 74">
              <a:extLst>
                <a:ext uri="{FF2B5EF4-FFF2-40B4-BE49-F238E27FC236}">
                  <a16:creationId xmlns:a16="http://schemas.microsoft.com/office/drawing/2014/main" id="{26432CFC-5C71-4CF3-B592-2C0C078D9574}"/>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76" name="Group 75">
            <a:extLst>
              <a:ext uri="{FF2B5EF4-FFF2-40B4-BE49-F238E27FC236}">
                <a16:creationId xmlns:a16="http://schemas.microsoft.com/office/drawing/2014/main" id="{7F001143-0A1B-45E4-9706-F80B666BBCA1}"/>
              </a:ext>
            </a:extLst>
          </p:cNvPr>
          <p:cNvGrpSpPr/>
          <p:nvPr/>
        </p:nvGrpSpPr>
        <p:grpSpPr>
          <a:xfrm>
            <a:off x="6255720" y="3608440"/>
            <a:ext cx="441961" cy="701041"/>
            <a:chOff x="3658817" y="2592532"/>
            <a:chExt cx="441961" cy="701041"/>
          </a:xfrm>
        </p:grpSpPr>
        <p:sp>
          <p:nvSpPr>
            <p:cNvPr id="77" name="Block Arc 76">
              <a:extLst>
                <a:ext uri="{FF2B5EF4-FFF2-40B4-BE49-F238E27FC236}">
                  <a16:creationId xmlns:a16="http://schemas.microsoft.com/office/drawing/2014/main" id="{BD0D95FC-8078-4AC4-AFAE-641AEFB7CD96}"/>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78" name="Straight Connector 77">
              <a:extLst>
                <a:ext uri="{FF2B5EF4-FFF2-40B4-BE49-F238E27FC236}">
                  <a16:creationId xmlns:a16="http://schemas.microsoft.com/office/drawing/2014/main" id="{E2073C7B-8890-478B-AB0C-CC320D7C992D}"/>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79" name="Group 78">
            <a:extLst>
              <a:ext uri="{FF2B5EF4-FFF2-40B4-BE49-F238E27FC236}">
                <a16:creationId xmlns:a16="http://schemas.microsoft.com/office/drawing/2014/main" id="{C184467B-F879-44AD-8302-47316127BD51}"/>
              </a:ext>
            </a:extLst>
          </p:cNvPr>
          <p:cNvGrpSpPr/>
          <p:nvPr/>
        </p:nvGrpSpPr>
        <p:grpSpPr>
          <a:xfrm rot="2306517" flipH="1" flipV="1">
            <a:off x="5528217" y="2785903"/>
            <a:ext cx="441961" cy="701041"/>
            <a:chOff x="3658817" y="2592532"/>
            <a:chExt cx="441961" cy="701041"/>
          </a:xfrm>
        </p:grpSpPr>
        <p:sp>
          <p:nvSpPr>
            <p:cNvPr id="80" name="Block Arc 79">
              <a:extLst>
                <a:ext uri="{FF2B5EF4-FFF2-40B4-BE49-F238E27FC236}">
                  <a16:creationId xmlns:a16="http://schemas.microsoft.com/office/drawing/2014/main" id="{41C9C453-B475-4C9B-906E-A1F1BE398566}"/>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81" name="Straight Connector 80">
              <a:extLst>
                <a:ext uri="{FF2B5EF4-FFF2-40B4-BE49-F238E27FC236}">
                  <a16:creationId xmlns:a16="http://schemas.microsoft.com/office/drawing/2014/main" id="{85DB5D4E-D4CC-4310-A848-5289188EF3F0}"/>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46" name="Group 145">
            <a:extLst>
              <a:ext uri="{FF2B5EF4-FFF2-40B4-BE49-F238E27FC236}">
                <a16:creationId xmlns:a16="http://schemas.microsoft.com/office/drawing/2014/main" id="{5787ACEC-D87E-4D60-BF18-7F7B7C1E1E1E}"/>
              </a:ext>
            </a:extLst>
          </p:cNvPr>
          <p:cNvGrpSpPr/>
          <p:nvPr/>
        </p:nvGrpSpPr>
        <p:grpSpPr>
          <a:xfrm rot="2306517" flipH="1" flipV="1">
            <a:off x="4218165" y="3070798"/>
            <a:ext cx="441961" cy="701041"/>
            <a:chOff x="3658817" y="2592532"/>
            <a:chExt cx="441961" cy="701041"/>
          </a:xfrm>
        </p:grpSpPr>
        <p:sp>
          <p:nvSpPr>
            <p:cNvPr id="147" name="Block Arc 146">
              <a:extLst>
                <a:ext uri="{FF2B5EF4-FFF2-40B4-BE49-F238E27FC236}">
                  <a16:creationId xmlns:a16="http://schemas.microsoft.com/office/drawing/2014/main" id="{B0A9EA39-7960-4840-A656-47E9BD4B9EF0}"/>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148" name="Straight Connector 147">
              <a:extLst>
                <a:ext uri="{FF2B5EF4-FFF2-40B4-BE49-F238E27FC236}">
                  <a16:creationId xmlns:a16="http://schemas.microsoft.com/office/drawing/2014/main" id="{8E19B9B2-4300-4CE7-A3EC-D5863B103D6C}"/>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49" name="Group 148">
            <a:extLst>
              <a:ext uri="{FF2B5EF4-FFF2-40B4-BE49-F238E27FC236}">
                <a16:creationId xmlns:a16="http://schemas.microsoft.com/office/drawing/2014/main" id="{872202AF-22EC-4D23-9062-0706928ACA22}"/>
              </a:ext>
            </a:extLst>
          </p:cNvPr>
          <p:cNvGrpSpPr/>
          <p:nvPr/>
        </p:nvGrpSpPr>
        <p:grpSpPr>
          <a:xfrm flipV="1">
            <a:off x="6792350" y="2352716"/>
            <a:ext cx="441961" cy="701041"/>
            <a:chOff x="3658817" y="2592532"/>
            <a:chExt cx="441961" cy="701041"/>
          </a:xfrm>
        </p:grpSpPr>
        <p:sp>
          <p:nvSpPr>
            <p:cNvPr id="150" name="Block Arc 149">
              <a:extLst>
                <a:ext uri="{FF2B5EF4-FFF2-40B4-BE49-F238E27FC236}">
                  <a16:creationId xmlns:a16="http://schemas.microsoft.com/office/drawing/2014/main" id="{CDC20A6E-4464-47B4-982E-F1E3255B3E56}"/>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151" name="Straight Connector 150">
              <a:extLst>
                <a:ext uri="{FF2B5EF4-FFF2-40B4-BE49-F238E27FC236}">
                  <a16:creationId xmlns:a16="http://schemas.microsoft.com/office/drawing/2014/main" id="{7E19E87D-4D66-48DE-921E-2AA37B7F814A}"/>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52" name="Group 151">
            <a:extLst>
              <a:ext uri="{FF2B5EF4-FFF2-40B4-BE49-F238E27FC236}">
                <a16:creationId xmlns:a16="http://schemas.microsoft.com/office/drawing/2014/main" id="{36D60AFE-4618-4C46-B609-63704B945269}"/>
              </a:ext>
            </a:extLst>
          </p:cNvPr>
          <p:cNvGrpSpPr/>
          <p:nvPr/>
        </p:nvGrpSpPr>
        <p:grpSpPr>
          <a:xfrm flipH="1" flipV="1">
            <a:off x="4728684" y="4557198"/>
            <a:ext cx="441961" cy="701041"/>
            <a:chOff x="3658817" y="2592532"/>
            <a:chExt cx="441961" cy="701041"/>
          </a:xfrm>
        </p:grpSpPr>
        <p:sp>
          <p:nvSpPr>
            <p:cNvPr id="153" name="Block Arc 152">
              <a:extLst>
                <a:ext uri="{FF2B5EF4-FFF2-40B4-BE49-F238E27FC236}">
                  <a16:creationId xmlns:a16="http://schemas.microsoft.com/office/drawing/2014/main" id="{D0635CBB-C470-4ADB-8D1A-CF0C080E0833}"/>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154" name="Straight Connector 153">
              <a:extLst>
                <a:ext uri="{FF2B5EF4-FFF2-40B4-BE49-F238E27FC236}">
                  <a16:creationId xmlns:a16="http://schemas.microsoft.com/office/drawing/2014/main" id="{93C0A0B3-F2DD-4293-B0C2-FAACD52FB16E}"/>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55" name="Group 154">
            <a:extLst>
              <a:ext uri="{FF2B5EF4-FFF2-40B4-BE49-F238E27FC236}">
                <a16:creationId xmlns:a16="http://schemas.microsoft.com/office/drawing/2014/main" id="{A757B145-9A0E-49CF-B961-400517729B49}"/>
              </a:ext>
            </a:extLst>
          </p:cNvPr>
          <p:cNvGrpSpPr/>
          <p:nvPr/>
        </p:nvGrpSpPr>
        <p:grpSpPr>
          <a:xfrm rot="2306517" flipH="1" flipV="1">
            <a:off x="4068323" y="4292747"/>
            <a:ext cx="441961" cy="701041"/>
            <a:chOff x="3658817" y="2592532"/>
            <a:chExt cx="441961" cy="701041"/>
          </a:xfrm>
        </p:grpSpPr>
        <p:sp>
          <p:nvSpPr>
            <p:cNvPr id="156" name="Block Arc 155">
              <a:extLst>
                <a:ext uri="{FF2B5EF4-FFF2-40B4-BE49-F238E27FC236}">
                  <a16:creationId xmlns:a16="http://schemas.microsoft.com/office/drawing/2014/main" id="{78EBAE44-DCB0-4961-9503-3D1659F3CF7B}"/>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157" name="Straight Connector 156">
              <a:extLst>
                <a:ext uri="{FF2B5EF4-FFF2-40B4-BE49-F238E27FC236}">
                  <a16:creationId xmlns:a16="http://schemas.microsoft.com/office/drawing/2014/main" id="{8EC18006-6CAF-4A0E-BFBF-AF7BA6B7C173}"/>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58" name="Group 157">
            <a:extLst>
              <a:ext uri="{FF2B5EF4-FFF2-40B4-BE49-F238E27FC236}">
                <a16:creationId xmlns:a16="http://schemas.microsoft.com/office/drawing/2014/main" id="{C4506ED3-35EC-4B11-8A84-ED6297F2E15B}"/>
              </a:ext>
            </a:extLst>
          </p:cNvPr>
          <p:cNvGrpSpPr/>
          <p:nvPr/>
        </p:nvGrpSpPr>
        <p:grpSpPr>
          <a:xfrm rot="18394763" flipH="1" flipV="1">
            <a:off x="2187798" y="2450358"/>
            <a:ext cx="441961" cy="701041"/>
            <a:chOff x="3658817" y="2592532"/>
            <a:chExt cx="441961" cy="701041"/>
          </a:xfrm>
        </p:grpSpPr>
        <p:sp>
          <p:nvSpPr>
            <p:cNvPr id="159" name="Block Arc 158">
              <a:extLst>
                <a:ext uri="{FF2B5EF4-FFF2-40B4-BE49-F238E27FC236}">
                  <a16:creationId xmlns:a16="http://schemas.microsoft.com/office/drawing/2014/main" id="{08469353-2DF9-46A0-9165-9A0BDE342EA0}"/>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160" name="Straight Connector 159">
              <a:extLst>
                <a:ext uri="{FF2B5EF4-FFF2-40B4-BE49-F238E27FC236}">
                  <a16:creationId xmlns:a16="http://schemas.microsoft.com/office/drawing/2014/main" id="{65C2E125-FC37-4688-B6B5-B7AC8A578F26}"/>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61" name="Group 160">
            <a:extLst>
              <a:ext uri="{FF2B5EF4-FFF2-40B4-BE49-F238E27FC236}">
                <a16:creationId xmlns:a16="http://schemas.microsoft.com/office/drawing/2014/main" id="{822647C4-7832-4A87-B3FE-E5BFFFDABFA2}"/>
              </a:ext>
            </a:extLst>
          </p:cNvPr>
          <p:cNvGrpSpPr/>
          <p:nvPr/>
        </p:nvGrpSpPr>
        <p:grpSpPr>
          <a:xfrm>
            <a:off x="2919775" y="4547900"/>
            <a:ext cx="441961" cy="701041"/>
            <a:chOff x="3658817" y="2592532"/>
            <a:chExt cx="441961" cy="701041"/>
          </a:xfrm>
        </p:grpSpPr>
        <p:sp>
          <p:nvSpPr>
            <p:cNvPr id="162" name="Block Arc 161">
              <a:extLst>
                <a:ext uri="{FF2B5EF4-FFF2-40B4-BE49-F238E27FC236}">
                  <a16:creationId xmlns:a16="http://schemas.microsoft.com/office/drawing/2014/main" id="{337ABD25-2A60-4B24-9C6E-786032A63133}"/>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163" name="Straight Connector 162">
              <a:extLst>
                <a:ext uri="{FF2B5EF4-FFF2-40B4-BE49-F238E27FC236}">
                  <a16:creationId xmlns:a16="http://schemas.microsoft.com/office/drawing/2014/main" id="{8D36E560-2435-4FAD-BA69-29F61F6F3EC4}"/>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64" name="Group 163">
            <a:extLst>
              <a:ext uri="{FF2B5EF4-FFF2-40B4-BE49-F238E27FC236}">
                <a16:creationId xmlns:a16="http://schemas.microsoft.com/office/drawing/2014/main" id="{40F24465-6672-4E9D-A4A9-48018BE3B93C}"/>
              </a:ext>
            </a:extLst>
          </p:cNvPr>
          <p:cNvGrpSpPr/>
          <p:nvPr/>
        </p:nvGrpSpPr>
        <p:grpSpPr>
          <a:xfrm flipH="1">
            <a:off x="2979695" y="5783562"/>
            <a:ext cx="441961" cy="701041"/>
            <a:chOff x="3658817" y="2592532"/>
            <a:chExt cx="441961" cy="701041"/>
          </a:xfrm>
        </p:grpSpPr>
        <p:sp>
          <p:nvSpPr>
            <p:cNvPr id="165" name="Block Arc 164">
              <a:extLst>
                <a:ext uri="{FF2B5EF4-FFF2-40B4-BE49-F238E27FC236}">
                  <a16:creationId xmlns:a16="http://schemas.microsoft.com/office/drawing/2014/main" id="{2CFD99CD-3DA9-4E74-89D3-AF86CEA3D0C3}"/>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166" name="Straight Connector 165">
              <a:extLst>
                <a:ext uri="{FF2B5EF4-FFF2-40B4-BE49-F238E27FC236}">
                  <a16:creationId xmlns:a16="http://schemas.microsoft.com/office/drawing/2014/main" id="{2043DF11-86FC-4863-AF03-05087892D433}"/>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67" name="Group 166">
            <a:extLst>
              <a:ext uri="{FF2B5EF4-FFF2-40B4-BE49-F238E27FC236}">
                <a16:creationId xmlns:a16="http://schemas.microsoft.com/office/drawing/2014/main" id="{6D7873E5-E007-4769-BD0B-0BF2C4EF34A6}"/>
              </a:ext>
            </a:extLst>
          </p:cNvPr>
          <p:cNvGrpSpPr/>
          <p:nvPr/>
        </p:nvGrpSpPr>
        <p:grpSpPr>
          <a:xfrm rot="19293483" flipH="1">
            <a:off x="2458922" y="4367691"/>
            <a:ext cx="441961" cy="701041"/>
            <a:chOff x="3658817" y="2592532"/>
            <a:chExt cx="441961" cy="701041"/>
          </a:xfrm>
        </p:grpSpPr>
        <p:sp>
          <p:nvSpPr>
            <p:cNvPr id="168" name="Block Arc 167">
              <a:extLst>
                <a:ext uri="{FF2B5EF4-FFF2-40B4-BE49-F238E27FC236}">
                  <a16:creationId xmlns:a16="http://schemas.microsoft.com/office/drawing/2014/main" id="{792CBA06-4174-4CB2-8287-38248D361347}"/>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169" name="Straight Connector 168">
              <a:extLst>
                <a:ext uri="{FF2B5EF4-FFF2-40B4-BE49-F238E27FC236}">
                  <a16:creationId xmlns:a16="http://schemas.microsoft.com/office/drawing/2014/main" id="{AC61ADB9-4D85-4DC0-85F0-ADC03BC70764}"/>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70" name="Group 169">
            <a:extLst>
              <a:ext uri="{FF2B5EF4-FFF2-40B4-BE49-F238E27FC236}">
                <a16:creationId xmlns:a16="http://schemas.microsoft.com/office/drawing/2014/main" id="{0EEF64DF-1DED-45AE-9FBD-1ABA6AB5C556}"/>
              </a:ext>
            </a:extLst>
          </p:cNvPr>
          <p:cNvGrpSpPr/>
          <p:nvPr/>
        </p:nvGrpSpPr>
        <p:grpSpPr>
          <a:xfrm rot="18394763">
            <a:off x="3171885" y="5132001"/>
            <a:ext cx="441961" cy="701041"/>
            <a:chOff x="3658817" y="2592532"/>
            <a:chExt cx="441961" cy="701041"/>
          </a:xfrm>
        </p:grpSpPr>
        <p:sp>
          <p:nvSpPr>
            <p:cNvPr id="171" name="Block Arc 170">
              <a:extLst>
                <a:ext uri="{FF2B5EF4-FFF2-40B4-BE49-F238E27FC236}">
                  <a16:creationId xmlns:a16="http://schemas.microsoft.com/office/drawing/2014/main" id="{F0DDA067-024F-4FC2-825E-E5441FA9D4E1}"/>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172" name="Straight Connector 171">
              <a:extLst>
                <a:ext uri="{FF2B5EF4-FFF2-40B4-BE49-F238E27FC236}">
                  <a16:creationId xmlns:a16="http://schemas.microsoft.com/office/drawing/2014/main" id="{373E07FA-CE3D-49E6-B2A9-DBC9A4B665FF}"/>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73" name="Group 172">
            <a:extLst>
              <a:ext uri="{FF2B5EF4-FFF2-40B4-BE49-F238E27FC236}">
                <a16:creationId xmlns:a16="http://schemas.microsoft.com/office/drawing/2014/main" id="{B0411A96-3385-4E09-AC50-8E468806B8F9}"/>
              </a:ext>
            </a:extLst>
          </p:cNvPr>
          <p:cNvGrpSpPr/>
          <p:nvPr/>
        </p:nvGrpSpPr>
        <p:grpSpPr>
          <a:xfrm flipV="1">
            <a:off x="2324079" y="5063775"/>
            <a:ext cx="441961" cy="701041"/>
            <a:chOff x="3658817" y="2592532"/>
            <a:chExt cx="441961" cy="701041"/>
          </a:xfrm>
        </p:grpSpPr>
        <p:sp>
          <p:nvSpPr>
            <p:cNvPr id="174" name="Block Arc 173">
              <a:extLst>
                <a:ext uri="{FF2B5EF4-FFF2-40B4-BE49-F238E27FC236}">
                  <a16:creationId xmlns:a16="http://schemas.microsoft.com/office/drawing/2014/main" id="{F387880C-74D1-4139-9E58-AB0F6D3C661B}"/>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175" name="Straight Connector 174">
              <a:extLst>
                <a:ext uri="{FF2B5EF4-FFF2-40B4-BE49-F238E27FC236}">
                  <a16:creationId xmlns:a16="http://schemas.microsoft.com/office/drawing/2014/main" id="{9049CED8-506D-4708-943E-129940F6B345}"/>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76" name="Group 175">
            <a:extLst>
              <a:ext uri="{FF2B5EF4-FFF2-40B4-BE49-F238E27FC236}">
                <a16:creationId xmlns:a16="http://schemas.microsoft.com/office/drawing/2014/main" id="{417136E9-83F8-4DA7-B899-FCDE8BE9C16F}"/>
              </a:ext>
            </a:extLst>
          </p:cNvPr>
          <p:cNvGrpSpPr/>
          <p:nvPr/>
        </p:nvGrpSpPr>
        <p:grpSpPr>
          <a:xfrm flipH="1">
            <a:off x="3928562" y="5852470"/>
            <a:ext cx="441961" cy="701041"/>
            <a:chOff x="3658817" y="2592532"/>
            <a:chExt cx="441961" cy="701041"/>
          </a:xfrm>
        </p:grpSpPr>
        <p:sp>
          <p:nvSpPr>
            <p:cNvPr id="177" name="Block Arc 176">
              <a:extLst>
                <a:ext uri="{FF2B5EF4-FFF2-40B4-BE49-F238E27FC236}">
                  <a16:creationId xmlns:a16="http://schemas.microsoft.com/office/drawing/2014/main" id="{4C05FE80-F8A0-41F8-9A09-9671D4104DF8}"/>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198" name="Straight Connector 197">
              <a:extLst>
                <a:ext uri="{FF2B5EF4-FFF2-40B4-BE49-F238E27FC236}">
                  <a16:creationId xmlns:a16="http://schemas.microsoft.com/office/drawing/2014/main" id="{F1E4A93A-0237-45F0-8992-0BA57C29051C}"/>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99" name="Group 198">
            <a:extLst>
              <a:ext uri="{FF2B5EF4-FFF2-40B4-BE49-F238E27FC236}">
                <a16:creationId xmlns:a16="http://schemas.microsoft.com/office/drawing/2014/main" id="{3BC4EDDC-A736-4B6B-812E-368DAC061D4C}"/>
              </a:ext>
            </a:extLst>
          </p:cNvPr>
          <p:cNvGrpSpPr/>
          <p:nvPr/>
        </p:nvGrpSpPr>
        <p:grpSpPr>
          <a:xfrm rot="18394763">
            <a:off x="2916781" y="3813750"/>
            <a:ext cx="441961" cy="701041"/>
            <a:chOff x="3658817" y="2592532"/>
            <a:chExt cx="441961" cy="701041"/>
          </a:xfrm>
        </p:grpSpPr>
        <p:sp>
          <p:nvSpPr>
            <p:cNvPr id="200" name="Block Arc 199">
              <a:extLst>
                <a:ext uri="{FF2B5EF4-FFF2-40B4-BE49-F238E27FC236}">
                  <a16:creationId xmlns:a16="http://schemas.microsoft.com/office/drawing/2014/main" id="{7D3AD25F-5B2B-4389-A499-2D3BA971DA43}"/>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201" name="Straight Connector 200">
              <a:extLst>
                <a:ext uri="{FF2B5EF4-FFF2-40B4-BE49-F238E27FC236}">
                  <a16:creationId xmlns:a16="http://schemas.microsoft.com/office/drawing/2014/main" id="{1AFAB1AD-B322-4EB2-8C55-693A570E3295}"/>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02" name="Group 201">
            <a:extLst>
              <a:ext uri="{FF2B5EF4-FFF2-40B4-BE49-F238E27FC236}">
                <a16:creationId xmlns:a16="http://schemas.microsoft.com/office/drawing/2014/main" id="{C99F932E-D9C4-4A3C-89B3-2D4D8BEAFCDD}"/>
              </a:ext>
            </a:extLst>
          </p:cNvPr>
          <p:cNvGrpSpPr/>
          <p:nvPr/>
        </p:nvGrpSpPr>
        <p:grpSpPr>
          <a:xfrm rot="19293483" flipH="1">
            <a:off x="5175485" y="4700548"/>
            <a:ext cx="441961" cy="701041"/>
            <a:chOff x="3658817" y="2592532"/>
            <a:chExt cx="441961" cy="701041"/>
          </a:xfrm>
        </p:grpSpPr>
        <p:sp>
          <p:nvSpPr>
            <p:cNvPr id="203" name="Block Arc 202">
              <a:extLst>
                <a:ext uri="{FF2B5EF4-FFF2-40B4-BE49-F238E27FC236}">
                  <a16:creationId xmlns:a16="http://schemas.microsoft.com/office/drawing/2014/main" id="{14336A38-739C-4F0A-BE36-6A9A7E5A2B1B}"/>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204" name="Straight Connector 203">
              <a:extLst>
                <a:ext uri="{FF2B5EF4-FFF2-40B4-BE49-F238E27FC236}">
                  <a16:creationId xmlns:a16="http://schemas.microsoft.com/office/drawing/2014/main" id="{7DC2128D-9486-4348-B947-ACB66BDF82F9}"/>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05" name="Group 204">
            <a:extLst>
              <a:ext uri="{FF2B5EF4-FFF2-40B4-BE49-F238E27FC236}">
                <a16:creationId xmlns:a16="http://schemas.microsoft.com/office/drawing/2014/main" id="{FE2C043C-02FC-4E3F-88D2-C003DCA07F0D}"/>
              </a:ext>
            </a:extLst>
          </p:cNvPr>
          <p:cNvGrpSpPr/>
          <p:nvPr/>
        </p:nvGrpSpPr>
        <p:grpSpPr>
          <a:xfrm rot="19293483" flipH="1">
            <a:off x="3865433" y="4985443"/>
            <a:ext cx="441961" cy="701041"/>
            <a:chOff x="3658817" y="2592532"/>
            <a:chExt cx="441961" cy="701041"/>
          </a:xfrm>
        </p:grpSpPr>
        <p:sp>
          <p:nvSpPr>
            <p:cNvPr id="206" name="Block Arc 205">
              <a:extLst>
                <a:ext uri="{FF2B5EF4-FFF2-40B4-BE49-F238E27FC236}">
                  <a16:creationId xmlns:a16="http://schemas.microsoft.com/office/drawing/2014/main" id="{BAB468E4-4287-4E05-9E54-E9CEAC62B597}"/>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207" name="Straight Connector 206">
              <a:extLst>
                <a:ext uri="{FF2B5EF4-FFF2-40B4-BE49-F238E27FC236}">
                  <a16:creationId xmlns:a16="http://schemas.microsoft.com/office/drawing/2014/main" id="{F69CFE08-7AC5-4E0D-9449-217DA7A77DA4}"/>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08" name="Group 207">
            <a:extLst>
              <a:ext uri="{FF2B5EF4-FFF2-40B4-BE49-F238E27FC236}">
                <a16:creationId xmlns:a16="http://schemas.microsoft.com/office/drawing/2014/main" id="{47D35886-4C1E-44F4-9121-3F15BE5BEB68}"/>
              </a:ext>
            </a:extLst>
          </p:cNvPr>
          <p:cNvGrpSpPr/>
          <p:nvPr/>
        </p:nvGrpSpPr>
        <p:grpSpPr>
          <a:xfrm flipV="1">
            <a:off x="5189526" y="4109845"/>
            <a:ext cx="441961" cy="701041"/>
            <a:chOff x="3658817" y="2592532"/>
            <a:chExt cx="441961" cy="701041"/>
          </a:xfrm>
        </p:grpSpPr>
        <p:sp>
          <p:nvSpPr>
            <p:cNvPr id="209" name="Block Arc 208">
              <a:extLst>
                <a:ext uri="{FF2B5EF4-FFF2-40B4-BE49-F238E27FC236}">
                  <a16:creationId xmlns:a16="http://schemas.microsoft.com/office/drawing/2014/main" id="{EBDB8155-30B0-42CB-88F0-30F141630567}"/>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210" name="Straight Connector 209">
              <a:extLst>
                <a:ext uri="{FF2B5EF4-FFF2-40B4-BE49-F238E27FC236}">
                  <a16:creationId xmlns:a16="http://schemas.microsoft.com/office/drawing/2014/main" id="{DC2FC5C6-495A-47F0-91A8-0A59A2629806}"/>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11" name="Group 210">
            <a:extLst>
              <a:ext uri="{FF2B5EF4-FFF2-40B4-BE49-F238E27FC236}">
                <a16:creationId xmlns:a16="http://schemas.microsoft.com/office/drawing/2014/main" id="{FDE40AC3-BBE9-4D2B-9A93-FD10F2DAC575}"/>
              </a:ext>
            </a:extLst>
          </p:cNvPr>
          <p:cNvGrpSpPr/>
          <p:nvPr/>
        </p:nvGrpSpPr>
        <p:grpSpPr>
          <a:xfrm flipH="1" flipV="1">
            <a:off x="6612125" y="4159866"/>
            <a:ext cx="441961" cy="701041"/>
            <a:chOff x="3658817" y="2592532"/>
            <a:chExt cx="441961" cy="701041"/>
          </a:xfrm>
        </p:grpSpPr>
        <p:sp>
          <p:nvSpPr>
            <p:cNvPr id="212" name="Block Arc 211">
              <a:extLst>
                <a:ext uri="{FF2B5EF4-FFF2-40B4-BE49-F238E27FC236}">
                  <a16:creationId xmlns:a16="http://schemas.microsoft.com/office/drawing/2014/main" id="{7AD2FBD0-E9E0-4C7F-814A-AA0D16C5B903}"/>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213" name="Straight Connector 212">
              <a:extLst>
                <a:ext uri="{FF2B5EF4-FFF2-40B4-BE49-F238E27FC236}">
                  <a16:creationId xmlns:a16="http://schemas.microsoft.com/office/drawing/2014/main" id="{462F2FEE-E6E3-47CD-9EB6-818B45745ADD}"/>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14" name="Group 213">
            <a:extLst>
              <a:ext uri="{FF2B5EF4-FFF2-40B4-BE49-F238E27FC236}">
                <a16:creationId xmlns:a16="http://schemas.microsoft.com/office/drawing/2014/main" id="{4AEB4424-64CC-44CA-A901-1E5CBA165195}"/>
              </a:ext>
            </a:extLst>
          </p:cNvPr>
          <p:cNvGrpSpPr/>
          <p:nvPr/>
        </p:nvGrpSpPr>
        <p:grpSpPr>
          <a:xfrm rot="2306517" flipH="1" flipV="1">
            <a:off x="5951764" y="3895415"/>
            <a:ext cx="441961" cy="701041"/>
            <a:chOff x="3658817" y="2592532"/>
            <a:chExt cx="441961" cy="701041"/>
          </a:xfrm>
        </p:grpSpPr>
        <p:sp>
          <p:nvSpPr>
            <p:cNvPr id="215" name="Block Arc 214">
              <a:extLst>
                <a:ext uri="{FF2B5EF4-FFF2-40B4-BE49-F238E27FC236}">
                  <a16:creationId xmlns:a16="http://schemas.microsoft.com/office/drawing/2014/main" id="{EDAE7365-5CF6-4866-89C1-D692CA5CCB3A}"/>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216" name="Straight Connector 215">
              <a:extLst>
                <a:ext uri="{FF2B5EF4-FFF2-40B4-BE49-F238E27FC236}">
                  <a16:creationId xmlns:a16="http://schemas.microsoft.com/office/drawing/2014/main" id="{00D36E4A-7FD6-4BE7-A5B4-14878F3D35B2}"/>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17" name="Group 216">
            <a:extLst>
              <a:ext uri="{FF2B5EF4-FFF2-40B4-BE49-F238E27FC236}">
                <a16:creationId xmlns:a16="http://schemas.microsoft.com/office/drawing/2014/main" id="{A0F17876-12FE-4C4F-879F-494945237533}"/>
              </a:ext>
            </a:extLst>
          </p:cNvPr>
          <p:cNvGrpSpPr/>
          <p:nvPr/>
        </p:nvGrpSpPr>
        <p:grpSpPr>
          <a:xfrm rot="18394763" flipH="1" flipV="1">
            <a:off x="6793128" y="4827305"/>
            <a:ext cx="441961" cy="701041"/>
            <a:chOff x="3658817" y="2592532"/>
            <a:chExt cx="441961" cy="701041"/>
          </a:xfrm>
        </p:grpSpPr>
        <p:sp>
          <p:nvSpPr>
            <p:cNvPr id="218" name="Block Arc 217">
              <a:extLst>
                <a:ext uri="{FF2B5EF4-FFF2-40B4-BE49-F238E27FC236}">
                  <a16:creationId xmlns:a16="http://schemas.microsoft.com/office/drawing/2014/main" id="{19870339-C37F-45A0-B227-49D212F8ABC8}"/>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219" name="Straight Connector 218">
              <a:extLst>
                <a:ext uri="{FF2B5EF4-FFF2-40B4-BE49-F238E27FC236}">
                  <a16:creationId xmlns:a16="http://schemas.microsoft.com/office/drawing/2014/main" id="{AE3BE347-C03E-4E3C-8E61-A32FC4C9A24D}"/>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20" name="Group 219">
            <a:extLst>
              <a:ext uri="{FF2B5EF4-FFF2-40B4-BE49-F238E27FC236}">
                <a16:creationId xmlns:a16="http://schemas.microsoft.com/office/drawing/2014/main" id="{F6021F93-60A1-472F-BC42-1D7ACF5D4138}"/>
              </a:ext>
            </a:extLst>
          </p:cNvPr>
          <p:cNvGrpSpPr/>
          <p:nvPr/>
        </p:nvGrpSpPr>
        <p:grpSpPr>
          <a:xfrm>
            <a:off x="5138254" y="3622391"/>
            <a:ext cx="441961" cy="701041"/>
            <a:chOff x="3658817" y="2592532"/>
            <a:chExt cx="441961" cy="701041"/>
          </a:xfrm>
        </p:grpSpPr>
        <p:sp>
          <p:nvSpPr>
            <p:cNvPr id="221" name="Block Arc 220">
              <a:extLst>
                <a:ext uri="{FF2B5EF4-FFF2-40B4-BE49-F238E27FC236}">
                  <a16:creationId xmlns:a16="http://schemas.microsoft.com/office/drawing/2014/main" id="{560E5582-7F43-4520-AA24-80A6B915064D}"/>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222" name="Straight Connector 221">
              <a:extLst>
                <a:ext uri="{FF2B5EF4-FFF2-40B4-BE49-F238E27FC236}">
                  <a16:creationId xmlns:a16="http://schemas.microsoft.com/office/drawing/2014/main" id="{DCBCBEC1-B164-49B1-B4D2-1E3B5AD0752A}"/>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23" name="Group 222">
            <a:extLst>
              <a:ext uri="{FF2B5EF4-FFF2-40B4-BE49-F238E27FC236}">
                <a16:creationId xmlns:a16="http://schemas.microsoft.com/office/drawing/2014/main" id="{65614BE2-D74C-4AB4-B295-5C53A96DE244}"/>
              </a:ext>
            </a:extLst>
          </p:cNvPr>
          <p:cNvGrpSpPr/>
          <p:nvPr/>
        </p:nvGrpSpPr>
        <p:grpSpPr>
          <a:xfrm flipH="1">
            <a:off x="4863136" y="5386230"/>
            <a:ext cx="441961" cy="701041"/>
            <a:chOff x="3658817" y="2592532"/>
            <a:chExt cx="441961" cy="701041"/>
          </a:xfrm>
        </p:grpSpPr>
        <p:sp>
          <p:nvSpPr>
            <p:cNvPr id="224" name="Block Arc 223">
              <a:extLst>
                <a:ext uri="{FF2B5EF4-FFF2-40B4-BE49-F238E27FC236}">
                  <a16:creationId xmlns:a16="http://schemas.microsoft.com/office/drawing/2014/main" id="{EE2A1DF0-24D4-449B-B226-FA4BA4EF85A6}"/>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225" name="Straight Connector 224">
              <a:extLst>
                <a:ext uri="{FF2B5EF4-FFF2-40B4-BE49-F238E27FC236}">
                  <a16:creationId xmlns:a16="http://schemas.microsoft.com/office/drawing/2014/main" id="{33F64E7C-0597-4FC8-81D2-1B3E59FF2119}"/>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26" name="Group 225">
            <a:extLst>
              <a:ext uri="{FF2B5EF4-FFF2-40B4-BE49-F238E27FC236}">
                <a16:creationId xmlns:a16="http://schemas.microsoft.com/office/drawing/2014/main" id="{0EC1065D-75FB-4001-94F5-08B394AB7290}"/>
              </a:ext>
            </a:extLst>
          </p:cNvPr>
          <p:cNvGrpSpPr/>
          <p:nvPr/>
        </p:nvGrpSpPr>
        <p:grpSpPr>
          <a:xfrm rot="19293483" flipH="1">
            <a:off x="6891708" y="3535200"/>
            <a:ext cx="441961" cy="701041"/>
            <a:chOff x="3658817" y="2592532"/>
            <a:chExt cx="441961" cy="701041"/>
          </a:xfrm>
        </p:grpSpPr>
        <p:sp>
          <p:nvSpPr>
            <p:cNvPr id="227" name="Block Arc 226">
              <a:extLst>
                <a:ext uri="{FF2B5EF4-FFF2-40B4-BE49-F238E27FC236}">
                  <a16:creationId xmlns:a16="http://schemas.microsoft.com/office/drawing/2014/main" id="{BD76E8B0-C988-4339-8F15-672126FE295E}"/>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228" name="Straight Connector 227">
              <a:extLst>
                <a:ext uri="{FF2B5EF4-FFF2-40B4-BE49-F238E27FC236}">
                  <a16:creationId xmlns:a16="http://schemas.microsoft.com/office/drawing/2014/main" id="{4BF77AD9-65BF-429F-97A4-106C4997D34E}"/>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29" name="Group 228">
            <a:extLst>
              <a:ext uri="{FF2B5EF4-FFF2-40B4-BE49-F238E27FC236}">
                <a16:creationId xmlns:a16="http://schemas.microsoft.com/office/drawing/2014/main" id="{C2EC9A8D-644A-41C0-A0E0-4A93EEEB55D7}"/>
              </a:ext>
            </a:extLst>
          </p:cNvPr>
          <p:cNvGrpSpPr/>
          <p:nvPr/>
        </p:nvGrpSpPr>
        <p:grpSpPr>
          <a:xfrm rot="18394763">
            <a:off x="5651124" y="5067190"/>
            <a:ext cx="441961" cy="701041"/>
            <a:chOff x="3658817" y="2592532"/>
            <a:chExt cx="441961" cy="701041"/>
          </a:xfrm>
        </p:grpSpPr>
        <p:sp>
          <p:nvSpPr>
            <p:cNvPr id="327" name="Block Arc 326">
              <a:extLst>
                <a:ext uri="{FF2B5EF4-FFF2-40B4-BE49-F238E27FC236}">
                  <a16:creationId xmlns:a16="http://schemas.microsoft.com/office/drawing/2014/main" id="{5C3FEA21-57A2-4570-8B8A-BD02D00F7A04}"/>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328" name="Straight Connector 327">
              <a:extLst>
                <a:ext uri="{FF2B5EF4-FFF2-40B4-BE49-F238E27FC236}">
                  <a16:creationId xmlns:a16="http://schemas.microsoft.com/office/drawing/2014/main" id="{FB85DB43-FA3A-49C6-A3D4-594051CCA4B8}"/>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329" name="Group 328">
            <a:extLst>
              <a:ext uri="{FF2B5EF4-FFF2-40B4-BE49-F238E27FC236}">
                <a16:creationId xmlns:a16="http://schemas.microsoft.com/office/drawing/2014/main" id="{FECE9BFA-0BD5-4999-BB6F-E5DE9A96D94D}"/>
              </a:ext>
            </a:extLst>
          </p:cNvPr>
          <p:cNvGrpSpPr/>
          <p:nvPr/>
        </p:nvGrpSpPr>
        <p:grpSpPr>
          <a:xfrm flipV="1">
            <a:off x="4207520" y="4666443"/>
            <a:ext cx="441961" cy="701041"/>
            <a:chOff x="3658817" y="2592532"/>
            <a:chExt cx="441961" cy="701041"/>
          </a:xfrm>
        </p:grpSpPr>
        <p:sp>
          <p:nvSpPr>
            <p:cNvPr id="330" name="Block Arc 329">
              <a:extLst>
                <a:ext uri="{FF2B5EF4-FFF2-40B4-BE49-F238E27FC236}">
                  <a16:creationId xmlns:a16="http://schemas.microsoft.com/office/drawing/2014/main" id="{6C712745-EDA9-44CB-AF39-AE5B26AD1D1E}"/>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331" name="Straight Connector 330">
              <a:extLst>
                <a:ext uri="{FF2B5EF4-FFF2-40B4-BE49-F238E27FC236}">
                  <a16:creationId xmlns:a16="http://schemas.microsoft.com/office/drawing/2014/main" id="{6FC8BC7F-DA3E-41F5-9FD3-A2927336288D}"/>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332" name="Group 331">
            <a:extLst>
              <a:ext uri="{FF2B5EF4-FFF2-40B4-BE49-F238E27FC236}">
                <a16:creationId xmlns:a16="http://schemas.microsoft.com/office/drawing/2014/main" id="{2C0C4572-17A4-44FB-84A7-A66FCC65808B}"/>
              </a:ext>
            </a:extLst>
          </p:cNvPr>
          <p:cNvGrpSpPr/>
          <p:nvPr/>
        </p:nvGrpSpPr>
        <p:grpSpPr>
          <a:xfrm flipH="1">
            <a:off x="5812003" y="5455138"/>
            <a:ext cx="441961" cy="701041"/>
            <a:chOff x="3658817" y="2592532"/>
            <a:chExt cx="441961" cy="701041"/>
          </a:xfrm>
        </p:grpSpPr>
        <p:sp>
          <p:nvSpPr>
            <p:cNvPr id="333" name="Block Arc 332">
              <a:extLst>
                <a:ext uri="{FF2B5EF4-FFF2-40B4-BE49-F238E27FC236}">
                  <a16:creationId xmlns:a16="http://schemas.microsoft.com/office/drawing/2014/main" id="{F2A2CCF7-E399-4EFB-9B4B-38C9E4A829D7}"/>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334" name="Straight Connector 333">
              <a:extLst>
                <a:ext uri="{FF2B5EF4-FFF2-40B4-BE49-F238E27FC236}">
                  <a16:creationId xmlns:a16="http://schemas.microsoft.com/office/drawing/2014/main" id="{898FCE63-ADBC-4AD5-A8E2-50C67A1F8F9A}"/>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335" name="Group 334">
            <a:extLst>
              <a:ext uri="{FF2B5EF4-FFF2-40B4-BE49-F238E27FC236}">
                <a16:creationId xmlns:a16="http://schemas.microsoft.com/office/drawing/2014/main" id="{52479F47-00FE-4535-BFD0-C2422DF2EDDC}"/>
              </a:ext>
            </a:extLst>
          </p:cNvPr>
          <p:cNvGrpSpPr/>
          <p:nvPr/>
        </p:nvGrpSpPr>
        <p:grpSpPr>
          <a:xfrm rot="18394763">
            <a:off x="4800222" y="3416418"/>
            <a:ext cx="441961" cy="701041"/>
            <a:chOff x="3658817" y="2592532"/>
            <a:chExt cx="441961" cy="701041"/>
          </a:xfrm>
        </p:grpSpPr>
        <p:sp>
          <p:nvSpPr>
            <p:cNvPr id="336" name="Block Arc 335">
              <a:extLst>
                <a:ext uri="{FF2B5EF4-FFF2-40B4-BE49-F238E27FC236}">
                  <a16:creationId xmlns:a16="http://schemas.microsoft.com/office/drawing/2014/main" id="{3FD7FEBB-5EB5-4ACC-BBC3-E58192A4F143}"/>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337" name="Straight Connector 336">
              <a:extLst>
                <a:ext uri="{FF2B5EF4-FFF2-40B4-BE49-F238E27FC236}">
                  <a16:creationId xmlns:a16="http://schemas.microsoft.com/office/drawing/2014/main" id="{987DC7F4-8AB0-4C3B-8D87-2097E3F5421E}"/>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338" name="Group 337">
            <a:extLst>
              <a:ext uri="{FF2B5EF4-FFF2-40B4-BE49-F238E27FC236}">
                <a16:creationId xmlns:a16="http://schemas.microsoft.com/office/drawing/2014/main" id="{A5E2C1E7-F9C8-4FE6-8567-4ACFADE54EE9}"/>
              </a:ext>
            </a:extLst>
          </p:cNvPr>
          <p:cNvGrpSpPr/>
          <p:nvPr/>
        </p:nvGrpSpPr>
        <p:grpSpPr>
          <a:xfrm rot="19293483" flipH="1">
            <a:off x="7058926" y="4303216"/>
            <a:ext cx="441961" cy="701041"/>
            <a:chOff x="3658817" y="2592532"/>
            <a:chExt cx="441961" cy="701041"/>
          </a:xfrm>
        </p:grpSpPr>
        <p:sp>
          <p:nvSpPr>
            <p:cNvPr id="339" name="Block Arc 338">
              <a:extLst>
                <a:ext uri="{FF2B5EF4-FFF2-40B4-BE49-F238E27FC236}">
                  <a16:creationId xmlns:a16="http://schemas.microsoft.com/office/drawing/2014/main" id="{9329AFA7-29BE-4878-B100-BE7376744DE7}"/>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340" name="Straight Connector 339">
              <a:extLst>
                <a:ext uri="{FF2B5EF4-FFF2-40B4-BE49-F238E27FC236}">
                  <a16:creationId xmlns:a16="http://schemas.microsoft.com/office/drawing/2014/main" id="{27A14830-CFD5-4805-8436-49C781D99A25}"/>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341" name="Group 340">
            <a:extLst>
              <a:ext uri="{FF2B5EF4-FFF2-40B4-BE49-F238E27FC236}">
                <a16:creationId xmlns:a16="http://schemas.microsoft.com/office/drawing/2014/main" id="{AD3310CC-C3EA-4C78-ADD4-9B9200C96747}"/>
              </a:ext>
            </a:extLst>
          </p:cNvPr>
          <p:cNvGrpSpPr/>
          <p:nvPr/>
        </p:nvGrpSpPr>
        <p:grpSpPr>
          <a:xfrm rot="19293483" flipH="1">
            <a:off x="5748874" y="4588111"/>
            <a:ext cx="441961" cy="701041"/>
            <a:chOff x="3658817" y="2592532"/>
            <a:chExt cx="441961" cy="701041"/>
          </a:xfrm>
        </p:grpSpPr>
        <p:sp>
          <p:nvSpPr>
            <p:cNvPr id="342" name="Block Arc 341">
              <a:extLst>
                <a:ext uri="{FF2B5EF4-FFF2-40B4-BE49-F238E27FC236}">
                  <a16:creationId xmlns:a16="http://schemas.microsoft.com/office/drawing/2014/main" id="{13CBCFCF-8A98-4186-9ACF-A4C1D160AEFA}"/>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343" name="Straight Connector 342">
              <a:extLst>
                <a:ext uri="{FF2B5EF4-FFF2-40B4-BE49-F238E27FC236}">
                  <a16:creationId xmlns:a16="http://schemas.microsoft.com/office/drawing/2014/main" id="{D4BD790A-F6EE-4FA8-AF1C-B76F2A643641}"/>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344" name="Group 343">
            <a:extLst>
              <a:ext uri="{FF2B5EF4-FFF2-40B4-BE49-F238E27FC236}">
                <a16:creationId xmlns:a16="http://schemas.microsoft.com/office/drawing/2014/main" id="{D15D167F-6200-446A-9E6E-49DD46BD7EF6}"/>
              </a:ext>
            </a:extLst>
          </p:cNvPr>
          <p:cNvGrpSpPr/>
          <p:nvPr/>
        </p:nvGrpSpPr>
        <p:grpSpPr>
          <a:xfrm rot="3205237" flipH="1">
            <a:off x="6215911" y="3105790"/>
            <a:ext cx="441961" cy="701041"/>
            <a:chOff x="3658817" y="2592532"/>
            <a:chExt cx="441961" cy="701041"/>
          </a:xfrm>
        </p:grpSpPr>
        <p:sp>
          <p:nvSpPr>
            <p:cNvPr id="345" name="Block Arc 344">
              <a:extLst>
                <a:ext uri="{FF2B5EF4-FFF2-40B4-BE49-F238E27FC236}">
                  <a16:creationId xmlns:a16="http://schemas.microsoft.com/office/drawing/2014/main" id="{74CB60C0-FF93-456B-80F5-AC88B8342281}"/>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346" name="Straight Connector 345">
              <a:extLst>
                <a:ext uri="{FF2B5EF4-FFF2-40B4-BE49-F238E27FC236}">
                  <a16:creationId xmlns:a16="http://schemas.microsoft.com/office/drawing/2014/main" id="{FD218CB3-2120-49D8-8500-8E6B96D87E64}"/>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34" name="Group 133">
            <a:extLst>
              <a:ext uri="{FF2B5EF4-FFF2-40B4-BE49-F238E27FC236}">
                <a16:creationId xmlns:a16="http://schemas.microsoft.com/office/drawing/2014/main" id="{6D1378E3-7896-495D-B0AF-9B1160F8591B}"/>
              </a:ext>
            </a:extLst>
          </p:cNvPr>
          <p:cNvGrpSpPr/>
          <p:nvPr/>
        </p:nvGrpSpPr>
        <p:grpSpPr>
          <a:xfrm>
            <a:off x="4098702" y="3060030"/>
            <a:ext cx="1432560" cy="1490845"/>
            <a:chOff x="1081261" y="2188271"/>
            <a:chExt cx="1432560" cy="1490845"/>
          </a:xfrm>
        </p:grpSpPr>
        <p:grpSp>
          <p:nvGrpSpPr>
            <p:cNvPr id="135" name="Group 134">
              <a:extLst>
                <a:ext uri="{FF2B5EF4-FFF2-40B4-BE49-F238E27FC236}">
                  <a16:creationId xmlns:a16="http://schemas.microsoft.com/office/drawing/2014/main" id="{2DA709E9-2030-4C20-A828-FF2226C22094}"/>
                </a:ext>
              </a:extLst>
            </p:cNvPr>
            <p:cNvGrpSpPr/>
            <p:nvPr/>
          </p:nvGrpSpPr>
          <p:grpSpPr>
            <a:xfrm>
              <a:off x="1081261" y="2188271"/>
              <a:ext cx="1432560" cy="1490845"/>
              <a:chOff x="3540375" y="2232660"/>
              <a:chExt cx="1432560" cy="1490845"/>
            </a:xfrm>
          </p:grpSpPr>
          <p:sp>
            <p:nvSpPr>
              <p:cNvPr id="141" name="Oval 140">
                <a:extLst>
                  <a:ext uri="{FF2B5EF4-FFF2-40B4-BE49-F238E27FC236}">
                    <a16:creationId xmlns:a16="http://schemas.microsoft.com/office/drawing/2014/main" id="{A6AAE128-7ED2-4925-AB28-5856D3A4ECD8}"/>
                  </a:ext>
                </a:extLst>
              </p:cNvPr>
              <p:cNvSpPr/>
              <p:nvPr/>
            </p:nvSpPr>
            <p:spPr>
              <a:xfrm>
                <a:off x="3710940" y="2428240"/>
                <a:ext cx="1080000" cy="1080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42" name="Group 141">
                <a:extLst>
                  <a:ext uri="{FF2B5EF4-FFF2-40B4-BE49-F238E27FC236}">
                    <a16:creationId xmlns:a16="http://schemas.microsoft.com/office/drawing/2014/main" id="{FA27DFBC-888F-4EBC-81B8-D821FD981723}"/>
                  </a:ext>
                </a:extLst>
              </p:cNvPr>
              <p:cNvGrpSpPr/>
              <p:nvPr/>
            </p:nvGrpSpPr>
            <p:grpSpPr>
              <a:xfrm>
                <a:off x="4196940" y="2232660"/>
                <a:ext cx="108000" cy="430530"/>
                <a:chOff x="4196940" y="2232660"/>
                <a:chExt cx="108000" cy="430530"/>
              </a:xfrm>
            </p:grpSpPr>
            <p:sp>
              <p:nvSpPr>
                <p:cNvPr id="196" name="Oval 195">
                  <a:extLst>
                    <a:ext uri="{FF2B5EF4-FFF2-40B4-BE49-F238E27FC236}">
                      <a16:creationId xmlns:a16="http://schemas.microsoft.com/office/drawing/2014/main" id="{15DC7C42-73A7-437E-9AC2-FD6518F1A0C7}"/>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97" name="Straight Connector 196">
                  <a:extLst>
                    <a:ext uri="{FF2B5EF4-FFF2-40B4-BE49-F238E27FC236}">
                      <a16:creationId xmlns:a16="http://schemas.microsoft.com/office/drawing/2014/main" id="{C2169A47-1A8B-4726-A1E8-CDD0A5BA35B6}"/>
                    </a:ext>
                  </a:extLst>
                </p:cNvPr>
                <p:cNvCxnSpPr>
                  <a:cxnSpLocks/>
                  <a:stCxn id="196"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143" name="Group 142">
                <a:extLst>
                  <a:ext uri="{FF2B5EF4-FFF2-40B4-BE49-F238E27FC236}">
                    <a16:creationId xmlns:a16="http://schemas.microsoft.com/office/drawing/2014/main" id="{70F73B08-4E9F-47FF-8D5F-9F4EE474CFDE}"/>
                  </a:ext>
                </a:extLst>
              </p:cNvPr>
              <p:cNvGrpSpPr/>
              <p:nvPr/>
            </p:nvGrpSpPr>
            <p:grpSpPr>
              <a:xfrm rot="16200000">
                <a:off x="3701640" y="2752975"/>
                <a:ext cx="108000" cy="430530"/>
                <a:chOff x="4196940" y="2232660"/>
                <a:chExt cx="108000" cy="430530"/>
              </a:xfrm>
            </p:grpSpPr>
            <p:sp>
              <p:nvSpPr>
                <p:cNvPr id="194" name="Oval 193">
                  <a:extLst>
                    <a:ext uri="{FF2B5EF4-FFF2-40B4-BE49-F238E27FC236}">
                      <a16:creationId xmlns:a16="http://schemas.microsoft.com/office/drawing/2014/main" id="{6D50005F-F8BF-462A-8DD1-76F91372BE74}"/>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95" name="Straight Connector 194">
                  <a:extLst>
                    <a:ext uri="{FF2B5EF4-FFF2-40B4-BE49-F238E27FC236}">
                      <a16:creationId xmlns:a16="http://schemas.microsoft.com/office/drawing/2014/main" id="{80A3E546-D696-4C7A-97A5-5A06067C89DE}"/>
                    </a:ext>
                  </a:extLst>
                </p:cNvPr>
                <p:cNvCxnSpPr>
                  <a:cxnSpLocks/>
                  <a:stCxn id="194"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144" name="Group 143">
                <a:extLst>
                  <a:ext uri="{FF2B5EF4-FFF2-40B4-BE49-F238E27FC236}">
                    <a16:creationId xmlns:a16="http://schemas.microsoft.com/office/drawing/2014/main" id="{92CEA1E8-BF04-40A4-A8F8-A59693CFE721}"/>
                  </a:ext>
                </a:extLst>
              </p:cNvPr>
              <p:cNvGrpSpPr/>
              <p:nvPr/>
            </p:nvGrpSpPr>
            <p:grpSpPr>
              <a:xfrm rot="5400000" flipH="1">
                <a:off x="4703670" y="2752975"/>
                <a:ext cx="108000" cy="430530"/>
                <a:chOff x="4196940" y="2232660"/>
                <a:chExt cx="108000" cy="430530"/>
              </a:xfrm>
            </p:grpSpPr>
            <p:sp>
              <p:nvSpPr>
                <p:cNvPr id="192" name="Oval 191">
                  <a:extLst>
                    <a:ext uri="{FF2B5EF4-FFF2-40B4-BE49-F238E27FC236}">
                      <a16:creationId xmlns:a16="http://schemas.microsoft.com/office/drawing/2014/main" id="{84B32772-530B-4C5A-A081-B6FE3236F0B0}"/>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93" name="Straight Connector 192">
                  <a:extLst>
                    <a:ext uri="{FF2B5EF4-FFF2-40B4-BE49-F238E27FC236}">
                      <a16:creationId xmlns:a16="http://schemas.microsoft.com/office/drawing/2014/main" id="{58DEA003-6ECA-4D24-BF1E-1C3EDCF70267}"/>
                    </a:ext>
                  </a:extLst>
                </p:cNvPr>
                <p:cNvCxnSpPr>
                  <a:cxnSpLocks/>
                  <a:stCxn id="192"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145" name="Group 144">
                <a:extLst>
                  <a:ext uri="{FF2B5EF4-FFF2-40B4-BE49-F238E27FC236}">
                    <a16:creationId xmlns:a16="http://schemas.microsoft.com/office/drawing/2014/main" id="{6101582B-DB5B-4A88-857C-64DEE79072E7}"/>
                  </a:ext>
                </a:extLst>
              </p:cNvPr>
              <p:cNvGrpSpPr/>
              <p:nvPr/>
            </p:nvGrpSpPr>
            <p:grpSpPr>
              <a:xfrm flipV="1">
                <a:off x="4196940" y="3292975"/>
                <a:ext cx="108000" cy="430530"/>
                <a:chOff x="4196940" y="2232660"/>
                <a:chExt cx="108000" cy="430530"/>
              </a:xfrm>
            </p:grpSpPr>
            <p:sp>
              <p:nvSpPr>
                <p:cNvPr id="190" name="Oval 189">
                  <a:extLst>
                    <a:ext uri="{FF2B5EF4-FFF2-40B4-BE49-F238E27FC236}">
                      <a16:creationId xmlns:a16="http://schemas.microsoft.com/office/drawing/2014/main" id="{0707EE83-2A6A-4ECC-8468-A88F3D6E76CD}"/>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91" name="Straight Connector 190">
                  <a:extLst>
                    <a:ext uri="{FF2B5EF4-FFF2-40B4-BE49-F238E27FC236}">
                      <a16:creationId xmlns:a16="http://schemas.microsoft.com/office/drawing/2014/main" id="{C0F65A2A-5846-413F-91AB-024023F1503A}"/>
                    </a:ext>
                  </a:extLst>
                </p:cNvPr>
                <p:cNvCxnSpPr>
                  <a:cxnSpLocks/>
                  <a:stCxn id="190"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178" name="Group 177">
                <a:extLst>
                  <a:ext uri="{FF2B5EF4-FFF2-40B4-BE49-F238E27FC236}">
                    <a16:creationId xmlns:a16="http://schemas.microsoft.com/office/drawing/2014/main" id="{8C1C1A67-4A1B-40FE-B551-DEA35A815074}"/>
                  </a:ext>
                </a:extLst>
              </p:cNvPr>
              <p:cNvGrpSpPr/>
              <p:nvPr/>
            </p:nvGrpSpPr>
            <p:grpSpPr>
              <a:xfrm rot="2846889" flipH="1">
                <a:off x="4610065" y="2398331"/>
                <a:ext cx="108000" cy="430530"/>
                <a:chOff x="4196940" y="2232660"/>
                <a:chExt cx="108000" cy="430530"/>
              </a:xfrm>
            </p:grpSpPr>
            <p:sp>
              <p:nvSpPr>
                <p:cNvPr id="188" name="Oval 187">
                  <a:extLst>
                    <a:ext uri="{FF2B5EF4-FFF2-40B4-BE49-F238E27FC236}">
                      <a16:creationId xmlns:a16="http://schemas.microsoft.com/office/drawing/2014/main" id="{7918CF08-D855-4407-8D5F-4BED7EBDB63E}"/>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89" name="Straight Connector 188">
                  <a:extLst>
                    <a:ext uri="{FF2B5EF4-FFF2-40B4-BE49-F238E27FC236}">
                      <a16:creationId xmlns:a16="http://schemas.microsoft.com/office/drawing/2014/main" id="{692D0741-7CBF-4607-9031-1E1F1AF630A0}"/>
                    </a:ext>
                  </a:extLst>
                </p:cNvPr>
                <p:cNvCxnSpPr>
                  <a:cxnSpLocks/>
                  <a:stCxn id="188"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179" name="Group 178">
                <a:extLst>
                  <a:ext uri="{FF2B5EF4-FFF2-40B4-BE49-F238E27FC236}">
                    <a16:creationId xmlns:a16="http://schemas.microsoft.com/office/drawing/2014/main" id="{1B3BEDC7-25F3-49C6-85A0-73A7910B36D8}"/>
                  </a:ext>
                </a:extLst>
              </p:cNvPr>
              <p:cNvGrpSpPr/>
              <p:nvPr/>
            </p:nvGrpSpPr>
            <p:grpSpPr>
              <a:xfrm rot="18753111">
                <a:off x="3783814" y="2385120"/>
                <a:ext cx="108000" cy="430530"/>
                <a:chOff x="4196940" y="2232660"/>
                <a:chExt cx="108000" cy="430530"/>
              </a:xfrm>
            </p:grpSpPr>
            <p:sp>
              <p:nvSpPr>
                <p:cNvPr id="186" name="Oval 185">
                  <a:extLst>
                    <a:ext uri="{FF2B5EF4-FFF2-40B4-BE49-F238E27FC236}">
                      <a16:creationId xmlns:a16="http://schemas.microsoft.com/office/drawing/2014/main" id="{7D3C8D6F-27A8-49DF-887E-96A3690C54B5}"/>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87" name="Straight Connector 186">
                  <a:extLst>
                    <a:ext uri="{FF2B5EF4-FFF2-40B4-BE49-F238E27FC236}">
                      <a16:creationId xmlns:a16="http://schemas.microsoft.com/office/drawing/2014/main" id="{6CEE03B1-A6B3-4C75-B33B-DDEA050327BE}"/>
                    </a:ext>
                  </a:extLst>
                </p:cNvPr>
                <p:cNvCxnSpPr>
                  <a:cxnSpLocks/>
                  <a:stCxn id="186"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180" name="Group 179">
                <a:extLst>
                  <a:ext uri="{FF2B5EF4-FFF2-40B4-BE49-F238E27FC236}">
                    <a16:creationId xmlns:a16="http://schemas.microsoft.com/office/drawing/2014/main" id="{6E72F66E-C578-4ED6-A2FE-DD57FD210767}"/>
                  </a:ext>
                </a:extLst>
              </p:cNvPr>
              <p:cNvGrpSpPr/>
              <p:nvPr/>
            </p:nvGrpSpPr>
            <p:grpSpPr>
              <a:xfrm rot="18753111" flipH="1" flipV="1">
                <a:off x="4610064" y="3096103"/>
                <a:ext cx="108000" cy="430530"/>
                <a:chOff x="4196940" y="2232660"/>
                <a:chExt cx="108000" cy="430530"/>
              </a:xfrm>
            </p:grpSpPr>
            <p:sp>
              <p:nvSpPr>
                <p:cNvPr id="184" name="Oval 183">
                  <a:extLst>
                    <a:ext uri="{FF2B5EF4-FFF2-40B4-BE49-F238E27FC236}">
                      <a16:creationId xmlns:a16="http://schemas.microsoft.com/office/drawing/2014/main" id="{D1C14C0A-F4FF-4CA9-B5C2-AB6962AE484E}"/>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85" name="Straight Connector 184">
                  <a:extLst>
                    <a:ext uri="{FF2B5EF4-FFF2-40B4-BE49-F238E27FC236}">
                      <a16:creationId xmlns:a16="http://schemas.microsoft.com/office/drawing/2014/main" id="{EA62E3D4-33EE-4558-B695-0C6B8A2863F4}"/>
                    </a:ext>
                  </a:extLst>
                </p:cNvPr>
                <p:cNvCxnSpPr>
                  <a:cxnSpLocks/>
                  <a:stCxn id="184"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181" name="Group 180">
                <a:extLst>
                  <a:ext uri="{FF2B5EF4-FFF2-40B4-BE49-F238E27FC236}">
                    <a16:creationId xmlns:a16="http://schemas.microsoft.com/office/drawing/2014/main" id="{57AF5AAA-5069-4CE8-9E4D-EF64BFDC5B7D}"/>
                  </a:ext>
                </a:extLst>
              </p:cNvPr>
              <p:cNvGrpSpPr/>
              <p:nvPr/>
            </p:nvGrpSpPr>
            <p:grpSpPr>
              <a:xfrm rot="2846889" flipV="1">
                <a:off x="3783813" y="3082892"/>
                <a:ext cx="108000" cy="430530"/>
                <a:chOff x="4196940" y="2232660"/>
                <a:chExt cx="108000" cy="430530"/>
              </a:xfrm>
            </p:grpSpPr>
            <p:sp>
              <p:nvSpPr>
                <p:cNvPr id="182" name="Oval 181">
                  <a:extLst>
                    <a:ext uri="{FF2B5EF4-FFF2-40B4-BE49-F238E27FC236}">
                      <a16:creationId xmlns:a16="http://schemas.microsoft.com/office/drawing/2014/main" id="{91707279-5F12-42EC-B175-65C8D2038B9C}"/>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83" name="Straight Connector 182">
                  <a:extLst>
                    <a:ext uri="{FF2B5EF4-FFF2-40B4-BE49-F238E27FC236}">
                      <a16:creationId xmlns:a16="http://schemas.microsoft.com/office/drawing/2014/main" id="{A1A6FD75-D41B-4539-9281-A87D99B97659}"/>
                    </a:ext>
                  </a:extLst>
                </p:cNvPr>
                <p:cNvCxnSpPr>
                  <a:cxnSpLocks/>
                  <a:stCxn id="182"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sp>
          <p:nvSpPr>
            <p:cNvPr id="136" name="Chord 135">
              <a:extLst>
                <a:ext uri="{FF2B5EF4-FFF2-40B4-BE49-F238E27FC236}">
                  <a16:creationId xmlns:a16="http://schemas.microsoft.com/office/drawing/2014/main" id="{D90D2446-63CB-4AD5-9187-3CF3286BBD36}"/>
                </a:ext>
              </a:extLst>
            </p:cNvPr>
            <p:cNvSpPr/>
            <p:nvPr/>
          </p:nvSpPr>
          <p:spPr>
            <a:xfrm rot="15841113">
              <a:off x="1875633" y="2655237"/>
              <a:ext cx="195309" cy="235857"/>
            </a:xfrm>
            <a:prstGeom prst="chord">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7" name="Chord 136">
              <a:extLst>
                <a:ext uri="{FF2B5EF4-FFF2-40B4-BE49-F238E27FC236}">
                  <a16:creationId xmlns:a16="http://schemas.microsoft.com/office/drawing/2014/main" id="{97C145BE-E3CB-416F-BFC8-DDBDA0F85B33}"/>
                </a:ext>
              </a:extLst>
            </p:cNvPr>
            <p:cNvSpPr/>
            <p:nvPr/>
          </p:nvSpPr>
          <p:spPr>
            <a:xfrm rot="5758887" flipH="1">
              <a:off x="1480316" y="2655237"/>
              <a:ext cx="195309" cy="235857"/>
            </a:xfrm>
            <a:prstGeom prst="chord">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8" name="Moon 137">
              <a:extLst>
                <a:ext uri="{FF2B5EF4-FFF2-40B4-BE49-F238E27FC236}">
                  <a16:creationId xmlns:a16="http://schemas.microsoft.com/office/drawing/2014/main" id="{6959B7CC-81D3-4654-BC33-EE99D461FA7B}"/>
                </a:ext>
              </a:extLst>
            </p:cNvPr>
            <p:cNvSpPr/>
            <p:nvPr/>
          </p:nvSpPr>
          <p:spPr>
            <a:xfrm rot="16200000">
              <a:off x="1721470" y="2903791"/>
              <a:ext cx="151704" cy="589520"/>
            </a:xfrm>
            <a:prstGeom prst="moon">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39" name="Straight Connector 138">
              <a:extLst>
                <a:ext uri="{FF2B5EF4-FFF2-40B4-BE49-F238E27FC236}">
                  <a16:creationId xmlns:a16="http://schemas.microsoft.com/office/drawing/2014/main" id="{422F5501-F41A-4B1C-8F82-1095596788F7}"/>
                </a:ext>
              </a:extLst>
            </p:cNvPr>
            <p:cNvCxnSpPr>
              <a:cxnSpLocks/>
            </p:cNvCxnSpPr>
            <p:nvPr/>
          </p:nvCxnSpPr>
          <p:spPr>
            <a:xfrm>
              <a:off x="1577970" y="2577918"/>
              <a:ext cx="127464" cy="12365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F58B3BA6-21AE-4393-AD24-943E00215810}"/>
                </a:ext>
              </a:extLst>
            </p:cNvPr>
            <p:cNvCxnSpPr>
              <a:cxnSpLocks/>
            </p:cNvCxnSpPr>
            <p:nvPr/>
          </p:nvCxnSpPr>
          <p:spPr>
            <a:xfrm flipH="1">
              <a:off x="1872247" y="2577918"/>
              <a:ext cx="127464" cy="12365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30" name="Group 229">
            <a:extLst>
              <a:ext uri="{FF2B5EF4-FFF2-40B4-BE49-F238E27FC236}">
                <a16:creationId xmlns:a16="http://schemas.microsoft.com/office/drawing/2014/main" id="{5473B1DE-5236-4061-926F-0C495385BAEE}"/>
              </a:ext>
            </a:extLst>
          </p:cNvPr>
          <p:cNvGrpSpPr/>
          <p:nvPr/>
        </p:nvGrpSpPr>
        <p:grpSpPr>
          <a:xfrm>
            <a:off x="2106204" y="870988"/>
            <a:ext cx="1093505" cy="1113127"/>
            <a:chOff x="5978535" y="3545039"/>
            <a:chExt cx="1093505" cy="1113127"/>
          </a:xfrm>
        </p:grpSpPr>
        <p:sp>
          <p:nvSpPr>
            <p:cNvPr id="231" name="Oval 230">
              <a:extLst>
                <a:ext uri="{FF2B5EF4-FFF2-40B4-BE49-F238E27FC236}">
                  <a16:creationId xmlns:a16="http://schemas.microsoft.com/office/drawing/2014/main" id="{DF2825A2-4598-4668-99D7-295216701416}"/>
                </a:ext>
              </a:extLst>
            </p:cNvPr>
            <p:cNvSpPr/>
            <p:nvPr/>
          </p:nvSpPr>
          <p:spPr>
            <a:xfrm>
              <a:off x="5978535" y="3578166"/>
              <a:ext cx="1080000" cy="1080000"/>
            </a:xfrm>
            <a:prstGeom prst="ellipse">
              <a:avLst/>
            </a:prstGeom>
            <a:solidFill>
              <a:srgbClr val="0486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2" name="Moon 231">
              <a:extLst>
                <a:ext uri="{FF2B5EF4-FFF2-40B4-BE49-F238E27FC236}">
                  <a16:creationId xmlns:a16="http://schemas.microsoft.com/office/drawing/2014/main" id="{6492D601-55D9-42A8-9969-256C4D7618A2}"/>
                </a:ext>
              </a:extLst>
            </p:cNvPr>
            <p:cNvSpPr/>
            <p:nvPr/>
          </p:nvSpPr>
          <p:spPr>
            <a:xfrm rot="16200000">
              <a:off x="6440984" y="4093577"/>
              <a:ext cx="175294" cy="589520"/>
            </a:xfrm>
            <a:prstGeom prst="moon">
              <a:avLst>
                <a:gd name="adj" fmla="val 875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33" name="Straight Connector 232">
              <a:extLst>
                <a:ext uri="{FF2B5EF4-FFF2-40B4-BE49-F238E27FC236}">
                  <a16:creationId xmlns:a16="http://schemas.microsoft.com/office/drawing/2014/main" id="{20FDDBCA-BA78-4FF2-ADD3-913B05199B82}"/>
                </a:ext>
              </a:extLst>
            </p:cNvPr>
            <p:cNvCxnSpPr>
              <a:cxnSpLocks/>
            </p:cNvCxnSpPr>
            <p:nvPr/>
          </p:nvCxnSpPr>
          <p:spPr>
            <a:xfrm flipV="1">
              <a:off x="6197826" y="3821202"/>
              <a:ext cx="229896" cy="23359"/>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1" name="Straight Connector 270">
              <a:extLst>
                <a:ext uri="{FF2B5EF4-FFF2-40B4-BE49-F238E27FC236}">
                  <a16:creationId xmlns:a16="http://schemas.microsoft.com/office/drawing/2014/main" id="{A9F5FC5B-5DCE-4EAD-9CC8-B187D113729F}"/>
                </a:ext>
              </a:extLst>
            </p:cNvPr>
            <p:cNvCxnSpPr>
              <a:cxnSpLocks/>
            </p:cNvCxnSpPr>
            <p:nvPr/>
          </p:nvCxnSpPr>
          <p:spPr>
            <a:xfrm flipH="1" flipV="1">
              <a:off x="6622768" y="3817082"/>
              <a:ext cx="200624" cy="2591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72" name="Oval 271">
              <a:extLst>
                <a:ext uri="{FF2B5EF4-FFF2-40B4-BE49-F238E27FC236}">
                  <a16:creationId xmlns:a16="http://schemas.microsoft.com/office/drawing/2014/main" id="{1E47760A-8000-4D3E-9DA5-A88B9259A830}"/>
                </a:ext>
              </a:extLst>
            </p:cNvPr>
            <p:cNvSpPr/>
            <p:nvPr/>
          </p:nvSpPr>
          <p:spPr>
            <a:xfrm>
              <a:off x="6221678" y="3925122"/>
              <a:ext cx="176414" cy="14643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3" name="Oval 272">
              <a:extLst>
                <a:ext uri="{FF2B5EF4-FFF2-40B4-BE49-F238E27FC236}">
                  <a16:creationId xmlns:a16="http://schemas.microsoft.com/office/drawing/2014/main" id="{BDF032F8-9563-4C29-98E1-5A332742FEAE}"/>
                </a:ext>
              </a:extLst>
            </p:cNvPr>
            <p:cNvSpPr/>
            <p:nvPr/>
          </p:nvSpPr>
          <p:spPr>
            <a:xfrm>
              <a:off x="6622768" y="3925122"/>
              <a:ext cx="176414" cy="14643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4" name="Oval 273">
              <a:extLst>
                <a:ext uri="{FF2B5EF4-FFF2-40B4-BE49-F238E27FC236}">
                  <a16:creationId xmlns:a16="http://schemas.microsoft.com/office/drawing/2014/main" id="{42FE749E-8156-4F04-9C9F-B8244A95EFE1}"/>
                </a:ext>
              </a:extLst>
            </p:cNvPr>
            <p:cNvSpPr/>
            <p:nvPr/>
          </p:nvSpPr>
          <p:spPr>
            <a:xfrm>
              <a:off x="6174350" y="3875406"/>
              <a:ext cx="263673" cy="25063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5" name="Oval 274">
              <a:extLst>
                <a:ext uri="{FF2B5EF4-FFF2-40B4-BE49-F238E27FC236}">
                  <a16:creationId xmlns:a16="http://schemas.microsoft.com/office/drawing/2014/main" id="{5AFC4D45-AA64-471E-B178-CE8917894C92}"/>
                </a:ext>
              </a:extLst>
            </p:cNvPr>
            <p:cNvSpPr/>
            <p:nvPr/>
          </p:nvSpPr>
          <p:spPr>
            <a:xfrm>
              <a:off x="6579138" y="3875406"/>
              <a:ext cx="263673" cy="25063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6" name="Arc 275">
              <a:extLst>
                <a:ext uri="{FF2B5EF4-FFF2-40B4-BE49-F238E27FC236}">
                  <a16:creationId xmlns:a16="http://schemas.microsoft.com/office/drawing/2014/main" id="{6A1CF08D-33C1-4E21-9438-0B63AFA3D8F0}"/>
                </a:ext>
              </a:extLst>
            </p:cNvPr>
            <p:cNvSpPr/>
            <p:nvPr/>
          </p:nvSpPr>
          <p:spPr>
            <a:xfrm>
              <a:off x="6436354" y="3950784"/>
              <a:ext cx="142784" cy="146430"/>
            </a:xfrm>
            <a:prstGeom prst="arc">
              <a:avLst>
                <a:gd name="adj1" fmla="val 10711921"/>
                <a:gd name="adj2" fmla="val 0"/>
              </a:avLst>
            </a:prstGeom>
            <a:ln w="95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cxnSp>
          <p:nvCxnSpPr>
            <p:cNvPr id="277" name="Straight Connector 276">
              <a:extLst>
                <a:ext uri="{FF2B5EF4-FFF2-40B4-BE49-F238E27FC236}">
                  <a16:creationId xmlns:a16="http://schemas.microsoft.com/office/drawing/2014/main" id="{30E47516-239E-4CED-85D3-B2CDBDE56573}"/>
                </a:ext>
              </a:extLst>
            </p:cNvPr>
            <p:cNvCxnSpPr>
              <a:stCxn id="275" idx="6"/>
            </p:cNvCxnSpPr>
            <p:nvPr/>
          </p:nvCxnSpPr>
          <p:spPr>
            <a:xfrm flipV="1">
              <a:off x="6842811" y="3979133"/>
              <a:ext cx="229229" cy="2159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8" name="Straight Connector 277">
              <a:extLst>
                <a:ext uri="{FF2B5EF4-FFF2-40B4-BE49-F238E27FC236}">
                  <a16:creationId xmlns:a16="http://schemas.microsoft.com/office/drawing/2014/main" id="{79AABBA9-B9F8-4A79-AAB0-6479F25DB308}"/>
                </a:ext>
              </a:extLst>
            </p:cNvPr>
            <p:cNvCxnSpPr>
              <a:cxnSpLocks/>
              <a:endCxn id="274" idx="2"/>
            </p:cNvCxnSpPr>
            <p:nvPr/>
          </p:nvCxnSpPr>
          <p:spPr>
            <a:xfrm>
              <a:off x="5978535" y="3979133"/>
              <a:ext cx="195815" cy="2159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279" name="Moon 278">
              <a:extLst>
                <a:ext uri="{FF2B5EF4-FFF2-40B4-BE49-F238E27FC236}">
                  <a16:creationId xmlns:a16="http://schemas.microsoft.com/office/drawing/2014/main" id="{A68784D6-86CC-40FB-8CD7-936761A1EA3C}"/>
                </a:ext>
              </a:extLst>
            </p:cNvPr>
            <p:cNvSpPr/>
            <p:nvPr/>
          </p:nvSpPr>
          <p:spPr>
            <a:xfrm rot="5400000">
              <a:off x="6442867" y="3285467"/>
              <a:ext cx="151008" cy="736405"/>
            </a:xfrm>
            <a:prstGeom prst="mo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0" name="Parallelogram 279">
              <a:extLst>
                <a:ext uri="{FF2B5EF4-FFF2-40B4-BE49-F238E27FC236}">
                  <a16:creationId xmlns:a16="http://schemas.microsoft.com/office/drawing/2014/main" id="{6075029C-FDB6-4704-BFD8-DDF5D94497A3}"/>
                </a:ext>
              </a:extLst>
            </p:cNvPr>
            <p:cNvSpPr/>
            <p:nvPr/>
          </p:nvSpPr>
          <p:spPr>
            <a:xfrm>
              <a:off x="5978536" y="3545039"/>
              <a:ext cx="1093504" cy="88604"/>
            </a:xfrm>
            <a:prstGeom prst="parallelogram">
              <a:avLst>
                <a:gd name="adj" fmla="val 14755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81" name="Straight Connector 280">
              <a:extLst>
                <a:ext uri="{FF2B5EF4-FFF2-40B4-BE49-F238E27FC236}">
                  <a16:creationId xmlns:a16="http://schemas.microsoft.com/office/drawing/2014/main" id="{81EBE26D-3E46-4C08-8660-0D4FD5FF48BD}"/>
                </a:ext>
              </a:extLst>
            </p:cNvPr>
            <p:cNvCxnSpPr>
              <a:cxnSpLocks/>
              <a:stCxn id="280" idx="5"/>
            </p:cNvCxnSpPr>
            <p:nvPr/>
          </p:nvCxnSpPr>
          <p:spPr>
            <a:xfrm flipH="1">
              <a:off x="6038295" y="3589341"/>
              <a:ext cx="5609" cy="209616"/>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2" name="Straight Connector 281">
              <a:extLst>
                <a:ext uri="{FF2B5EF4-FFF2-40B4-BE49-F238E27FC236}">
                  <a16:creationId xmlns:a16="http://schemas.microsoft.com/office/drawing/2014/main" id="{6C995CFA-2CF5-4046-9752-F43CAED890A7}"/>
                </a:ext>
              </a:extLst>
            </p:cNvPr>
            <p:cNvCxnSpPr>
              <a:cxnSpLocks/>
              <a:stCxn id="280" idx="5"/>
            </p:cNvCxnSpPr>
            <p:nvPr/>
          </p:nvCxnSpPr>
          <p:spPr>
            <a:xfrm flipH="1">
              <a:off x="6010369" y="3589341"/>
              <a:ext cx="33535" cy="178296"/>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3" name="Straight Connector 282">
              <a:extLst>
                <a:ext uri="{FF2B5EF4-FFF2-40B4-BE49-F238E27FC236}">
                  <a16:creationId xmlns:a16="http://schemas.microsoft.com/office/drawing/2014/main" id="{912C421E-1E61-44D0-AB02-7566B9507CCD}"/>
                </a:ext>
              </a:extLst>
            </p:cNvPr>
            <p:cNvCxnSpPr>
              <a:cxnSpLocks/>
              <a:stCxn id="280" idx="5"/>
            </p:cNvCxnSpPr>
            <p:nvPr/>
          </p:nvCxnSpPr>
          <p:spPr>
            <a:xfrm>
              <a:off x="6043904" y="3589341"/>
              <a:ext cx="22817" cy="178296"/>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84" name="Group 283">
            <a:extLst>
              <a:ext uri="{FF2B5EF4-FFF2-40B4-BE49-F238E27FC236}">
                <a16:creationId xmlns:a16="http://schemas.microsoft.com/office/drawing/2014/main" id="{C1A30474-2C7D-4D83-82F6-8D8E9C90D266}"/>
              </a:ext>
            </a:extLst>
          </p:cNvPr>
          <p:cNvGrpSpPr/>
          <p:nvPr/>
        </p:nvGrpSpPr>
        <p:grpSpPr>
          <a:xfrm>
            <a:off x="4788172" y="1269627"/>
            <a:ext cx="1093505" cy="1113127"/>
            <a:chOff x="5978535" y="3545039"/>
            <a:chExt cx="1093505" cy="1113127"/>
          </a:xfrm>
        </p:grpSpPr>
        <p:sp>
          <p:nvSpPr>
            <p:cNvPr id="285" name="Oval 284">
              <a:extLst>
                <a:ext uri="{FF2B5EF4-FFF2-40B4-BE49-F238E27FC236}">
                  <a16:creationId xmlns:a16="http://schemas.microsoft.com/office/drawing/2014/main" id="{4F3EEE3B-F2D4-4C0A-A72B-01398F3354A7}"/>
                </a:ext>
              </a:extLst>
            </p:cNvPr>
            <p:cNvSpPr/>
            <p:nvPr/>
          </p:nvSpPr>
          <p:spPr>
            <a:xfrm>
              <a:off x="5978535" y="3578166"/>
              <a:ext cx="1080000" cy="1080000"/>
            </a:xfrm>
            <a:prstGeom prst="ellipse">
              <a:avLst/>
            </a:prstGeom>
            <a:solidFill>
              <a:srgbClr val="0486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6" name="Moon 285">
              <a:extLst>
                <a:ext uri="{FF2B5EF4-FFF2-40B4-BE49-F238E27FC236}">
                  <a16:creationId xmlns:a16="http://schemas.microsoft.com/office/drawing/2014/main" id="{0E9DF558-9B59-4DBA-B60F-FB60045DB96A}"/>
                </a:ext>
              </a:extLst>
            </p:cNvPr>
            <p:cNvSpPr/>
            <p:nvPr/>
          </p:nvSpPr>
          <p:spPr>
            <a:xfrm rot="16200000">
              <a:off x="6440984" y="4093577"/>
              <a:ext cx="175294" cy="589520"/>
            </a:xfrm>
            <a:prstGeom prst="moon">
              <a:avLst>
                <a:gd name="adj" fmla="val 875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87" name="Straight Connector 286">
              <a:extLst>
                <a:ext uri="{FF2B5EF4-FFF2-40B4-BE49-F238E27FC236}">
                  <a16:creationId xmlns:a16="http://schemas.microsoft.com/office/drawing/2014/main" id="{045662BE-B789-45D3-A668-A2987E0A5723}"/>
                </a:ext>
              </a:extLst>
            </p:cNvPr>
            <p:cNvCxnSpPr>
              <a:cxnSpLocks/>
            </p:cNvCxnSpPr>
            <p:nvPr/>
          </p:nvCxnSpPr>
          <p:spPr>
            <a:xfrm flipV="1">
              <a:off x="6197826" y="3821202"/>
              <a:ext cx="229896" cy="23359"/>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8" name="Straight Connector 287">
              <a:extLst>
                <a:ext uri="{FF2B5EF4-FFF2-40B4-BE49-F238E27FC236}">
                  <a16:creationId xmlns:a16="http://schemas.microsoft.com/office/drawing/2014/main" id="{87F5C823-287C-4CAC-BE8E-965EA9D25E81}"/>
                </a:ext>
              </a:extLst>
            </p:cNvPr>
            <p:cNvCxnSpPr>
              <a:cxnSpLocks/>
            </p:cNvCxnSpPr>
            <p:nvPr/>
          </p:nvCxnSpPr>
          <p:spPr>
            <a:xfrm flipH="1" flipV="1">
              <a:off x="6622768" y="3817082"/>
              <a:ext cx="200624" cy="2591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89" name="Oval 288">
              <a:extLst>
                <a:ext uri="{FF2B5EF4-FFF2-40B4-BE49-F238E27FC236}">
                  <a16:creationId xmlns:a16="http://schemas.microsoft.com/office/drawing/2014/main" id="{E4482E4C-3C3B-491F-A961-FC53CA05C8AF}"/>
                </a:ext>
              </a:extLst>
            </p:cNvPr>
            <p:cNvSpPr/>
            <p:nvPr/>
          </p:nvSpPr>
          <p:spPr>
            <a:xfrm>
              <a:off x="6221678" y="3925122"/>
              <a:ext cx="176414" cy="14643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0" name="Oval 289">
              <a:extLst>
                <a:ext uri="{FF2B5EF4-FFF2-40B4-BE49-F238E27FC236}">
                  <a16:creationId xmlns:a16="http://schemas.microsoft.com/office/drawing/2014/main" id="{C6920064-BB9B-408D-9EB8-153060295DDB}"/>
                </a:ext>
              </a:extLst>
            </p:cNvPr>
            <p:cNvSpPr/>
            <p:nvPr/>
          </p:nvSpPr>
          <p:spPr>
            <a:xfrm>
              <a:off x="6622768" y="3925122"/>
              <a:ext cx="176414" cy="14643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1" name="Oval 290">
              <a:extLst>
                <a:ext uri="{FF2B5EF4-FFF2-40B4-BE49-F238E27FC236}">
                  <a16:creationId xmlns:a16="http://schemas.microsoft.com/office/drawing/2014/main" id="{CCDFB5FE-9EE9-4132-8388-1474B04CD499}"/>
                </a:ext>
              </a:extLst>
            </p:cNvPr>
            <p:cNvSpPr/>
            <p:nvPr/>
          </p:nvSpPr>
          <p:spPr>
            <a:xfrm>
              <a:off x="6174350" y="3875406"/>
              <a:ext cx="263673" cy="25063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2" name="Oval 291">
              <a:extLst>
                <a:ext uri="{FF2B5EF4-FFF2-40B4-BE49-F238E27FC236}">
                  <a16:creationId xmlns:a16="http://schemas.microsoft.com/office/drawing/2014/main" id="{6B6588C3-812A-401A-9A83-CB0214802EB8}"/>
                </a:ext>
              </a:extLst>
            </p:cNvPr>
            <p:cNvSpPr/>
            <p:nvPr/>
          </p:nvSpPr>
          <p:spPr>
            <a:xfrm>
              <a:off x="6579138" y="3875406"/>
              <a:ext cx="263673" cy="25063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3" name="Arc 292">
              <a:extLst>
                <a:ext uri="{FF2B5EF4-FFF2-40B4-BE49-F238E27FC236}">
                  <a16:creationId xmlns:a16="http://schemas.microsoft.com/office/drawing/2014/main" id="{95900B25-C936-4AC5-B514-2F0642EC3CE4}"/>
                </a:ext>
              </a:extLst>
            </p:cNvPr>
            <p:cNvSpPr/>
            <p:nvPr/>
          </p:nvSpPr>
          <p:spPr>
            <a:xfrm>
              <a:off x="6436354" y="3950784"/>
              <a:ext cx="142784" cy="146430"/>
            </a:xfrm>
            <a:prstGeom prst="arc">
              <a:avLst>
                <a:gd name="adj1" fmla="val 10711921"/>
                <a:gd name="adj2" fmla="val 0"/>
              </a:avLst>
            </a:prstGeom>
            <a:ln w="95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cxnSp>
          <p:nvCxnSpPr>
            <p:cNvPr id="294" name="Straight Connector 293">
              <a:extLst>
                <a:ext uri="{FF2B5EF4-FFF2-40B4-BE49-F238E27FC236}">
                  <a16:creationId xmlns:a16="http://schemas.microsoft.com/office/drawing/2014/main" id="{D013155C-81B2-45D3-817F-54E85222A584}"/>
                </a:ext>
              </a:extLst>
            </p:cNvPr>
            <p:cNvCxnSpPr>
              <a:stCxn id="292" idx="6"/>
            </p:cNvCxnSpPr>
            <p:nvPr/>
          </p:nvCxnSpPr>
          <p:spPr>
            <a:xfrm flipV="1">
              <a:off x="6842811" y="3979133"/>
              <a:ext cx="229229" cy="2159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5" name="Straight Connector 294">
              <a:extLst>
                <a:ext uri="{FF2B5EF4-FFF2-40B4-BE49-F238E27FC236}">
                  <a16:creationId xmlns:a16="http://schemas.microsoft.com/office/drawing/2014/main" id="{311BC39E-50A8-48FE-AE1D-D4384C5FB1D5}"/>
                </a:ext>
              </a:extLst>
            </p:cNvPr>
            <p:cNvCxnSpPr>
              <a:cxnSpLocks/>
              <a:endCxn id="291" idx="2"/>
            </p:cNvCxnSpPr>
            <p:nvPr/>
          </p:nvCxnSpPr>
          <p:spPr>
            <a:xfrm>
              <a:off x="5978535" y="3979133"/>
              <a:ext cx="195815" cy="2159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296" name="Moon 295">
              <a:extLst>
                <a:ext uri="{FF2B5EF4-FFF2-40B4-BE49-F238E27FC236}">
                  <a16:creationId xmlns:a16="http://schemas.microsoft.com/office/drawing/2014/main" id="{5F566D4A-F372-4EE9-B734-EA61C713136C}"/>
                </a:ext>
              </a:extLst>
            </p:cNvPr>
            <p:cNvSpPr/>
            <p:nvPr/>
          </p:nvSpPr>
          <p:spPr>
            <a:xfrm rot="5400000">
              <a:off x="6442867" y="3285467"/>
              <a:ext cx="151008" cy="736405"/>
            </a:xfrm>
            <a:prstGeom prst="mo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7" name="Parallelogram 296">
              <a:extLst>
                <a:ext uri="{FF2B5EF4-FFF2-40B4-BE49-F238E27FC236}">
                  <a16:creationId xmlns:a16="http://schemas.microsoft.com/office/drawing/2014/main" id="{62CF6D85-D6F2-425F-8E4D-AFDA13152247}"/>
                </a:ext>
              </a:extLst>
            </p:cNvPr>
            <p:cNvSpPr/>
            <p:nvPr/>
          </p:nvSpPr>
          <p:spPr>
            <a:xfrm>
              <a:off x="5978536" y="3545039"/>
              <a:ext cx="1093504" cy="88604"/>
            </a:xfrm>
            <a:prstGeom prst="parallelogram">
              <a:avLst>
                <a:gd name="adj" fmla="val 14755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98" name="Straight Connector 297">
              <a:extLst>
                <a:ext uri="{FF2B5EF4-FFF2-40B4-BE49-F238E27FC236}">
                  <a16:creationId xmlns:a16="http://schemas.microsoft.com/office/drawing/2014/main" id="{34C02A17-352D-4253-BD52-24B9F33E49DA}"/>
                </a:ext>
              </a:extLst>
            </p:cNvPr>
            <p:cNvCxnSpPr>
              <a:cxnSpLocks/>
              <a:stCxn id="297" idx="5"/>
            </p:cNvCxnSpPr>
            <p:nvPr/>
          </p:nvCxnSpPr>
          <p:spPr>
            <a:xfrm flipH="1">
              <a:off x="6038295" y="3589341"/>
              <a:ext cx="5609" cy="209616"/>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9" name="Straight Connector 298">
              <a:extLst>
                <a:ext uri="{FF2B5EF4-FFF2-40B4-BE49-F238E27FC236}">
                  <a16:creationId xmlns:a16="http://schemas.microsoft.com/office/drawing/2014/main" id="{6011767B-5355-40FB-BC08-A24E7FA11C51}"/>
                </a:ext>
              </a:extLst>
            </p:cNvPr>
            <p:cNvCxnSpPr>
              <a:cxnSpLocks/>
              <a:stCxn id="297" idx="5"/>
            </p:cNvCxnSpPr>
            <p:nvPr/>
          </p:nvCxnSpPr>
          <p:spPr>
            <a:xfrm flipH="1">
              <a:off x="6010369" y="3589341"/>
              <a:ext cx="33535" cy="178296"/>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0" name="Straight Connector 299">
              <a:extLst>
                <a:ext uri="{FF2B5EF4-FFF2-40B4-BE49-F238E27FC236}">
                  <a16:creationId xmlns:a16="http://schemas.microsoft.com/office/drawing/2014/main" id="{789474FB-662E-40B1-AB00-3C4FD97D15C2}"/>
                </a:ext>
              </a:extLst>
            </p:cNvPr>
            <p:cNvCxnSpPr>
              <a:cxnSpLocks/>
              <a:stCxn id="297" idx="5"/>
            </p:cNvCxnSpPr>
            <p:nvPr/>
          </p:nvCxnSpPr>
          <p:spPr>
            <a:xfrm>
              <a:off x="6043904" y="3589341"/>
              <a:ext cx="22817" cy="178296"/>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01" name="Group 300">
            <a:extLst>
              <a:ext uri="{FF2B5EF4-FFF2-40B4-BE49-F238E27FC236}">
                <a16:creationId xmlns:a16="http://schemas.microsoft.com/office/drawing/2014/main" id="{4BE651FE-83FF-46EE-B979-A108A5F8DA92}"/>
              </a:ext>
            </a:extLst>
          </p:cNvPr>
          <p:cNvGrpSpPr/>
          <p:nvPr/>
        </p:nvGrpSpPr>
        <p:grpSpPr>
          <a:xfrm>
            <a:off x="3112307" y="4343605"/>
            <a:ext cx="1093505" cy="1113127"/>
            <a:chOff x="5978535" y="3545039"/>
            <a:chExt cx="1093505" cy="1113127"/>
          </a:xfrm>
        </p:grpSpPr>
        <p:sp>
          <p:nvSpPr>
            <p:cNvPr id="302" name="Oval 301">
              <a:extLst>
                <a:ext uri="{FF2B5EF4-FFF2-40B4-BE49-F238E27FC236}">
                  <a16:creationId xmlns:a16="http://schemas.microsoft.com/office/drawing/2014/main" id="{3898B081-2418-49D2-BEF5-586D4CF862F8}"/>
                </a:ext>
              </a:extLst>
            </p:cNvPr>
            <p:cNvSpPr/>
            <p:nvPr/>
          </p:nvSpPr>
          <p:spPr>
            <a:xfrm>
              <a:off x="5978535" y="3578166"/>
              <a:ext cx="1080000" cy="1080000"/>
            </a:xfrm>
            <a:prstGeom prst="ellipse">
              <a:avLst/>
            </a:prstGeom>
            <a:solidFill>
              <a:srgbClr val="0486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3" name="Moon 302">
              <a:extLst>
                <a:ext uri="{FF2B5EF4-FFF2-40B4-BE49-F238E27FC236}">
                  <a16:creationId xmlns:a16="http://schemas.microsoft.com/office/drawing/2014/main" id="{4C11904D-F84E-4E14-AFC7-DA83A78548C2}"/>
                </a:ext>
              </a:extLst>
            </p:cNvPr>
            <p:cNvSpPr/>
            <p:nvPr/>
          </p:nvSpPr>
          <p:spPr>
            <a:xfrm rot="16200000">
              <a:off x="6440984" y="4093577"/>
              <a:ext cx="175294" cy="589520"/>
            </a:xfrm>
            <a:prstGeom prst="moon">
              <a:avLst>
                <a:gd name="adj" fmla="val 875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04" name="Straight Connector 303">
              <a:extLst>
                <a:ext uri="{FF2B5EF4-FFF2-40B4-BE49-F238E27FC236}">
                  <a16:creationId xmlns:a16="http://schemas.microsoft.com/office/drawing/2014/main" id="{34920005-4085-4060-8A3B-773A614878B6}"/>
                </a:ext>
              </a:extLst>
            </p:cNvPr>
            <p:cNvCxnSpPr>
              <a:cxnSpLocks/>
            </p:cNvCxnSpPr>
            <p:nvPr/>
          </p:nvCxnSpPr>
          <p:spPr>
            <a:xfrm flipV="1">
              <a:off x="6197826" y="3821202"/>
              <a:ext cx="229896" cy="23359"/>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5" name="Straight Connector 304">
              <a:extLst>
                <a:ext uri="{FF2B5EF4-FFF2-40B4-BE49-F238E27FC236}">
                  <a16:creationId xmlns:a16="http://schemas.microsoft.com/office/drawing/2014/main" id="{96BD1C10-50D9-4ADA-8ACC-6F2C2BBCA4F3}"/>
                </a:ext>
              </a:extLst>
            </p:cNvPr>
            <p:cNvCxnSpPr>
              <a:cxnSpLocks/>
            </p:cNvCxnSpPr>
            <p:nvPr/>
          </p:nvCxnSpPr>
          <p:spPr>
            <a:xfrm flipH="1" flipV="1">
              <a:off x="6622768" y="3817082"/>
              <a:ext cx="200624" cy="2591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06" name="Oval 305">
              <a:extLst>
                <a:ext uri="{FF2B5EF4-FFF2-40B4-BE49-F238E27FC236}">
                  <a16:creationId xmlns:a16="http://schemas.microsoft.com/office/drawing/2014/main" id="{24128593-9D83-41B8-8DA2-C0B06D606E46}"/>
                </a:ext>
              </a:extLst>
            </p:cNvPr>
            <p:cNvSpPr/>
            <p:nvPr/>
          </p:nvSpPr>
          <p:spPr>
            <a:xfrm>
              <a:off x="6221678" y="3925122"/>
              <a:ext cx="176414" cy="14643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7" name="Oval 306">
              <a:extLst>
                <a:ext uri="{FF2B5EF4-FFF2-40B4-BE49-F238E27FC236}">
                  <a16:creationId xmlns:a16="http://schemas.microsoft.com/office/drawing/2014/main" id="{8338850D-6BC0-4E01-8582-6D8BA44B7723}"/>
                </a:ext>
              </a:extLst>
            </p:cNvPr>
            <p:cNvSpPr/>
            <p:nvPr/>
          </p:nvSpPr>
          <p:spPr>
            <a:xfrm>
              <a:off x="6622768" y="3925122"/>
              <a:ext cx="176414" cy="14643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8" name="Oval 307">
              <a:extLst>
                <a:ext uri="{FF2B5EF4-FFF2-40B4-BE49-F238E27FC236}">
                  <a16:creationId xmlns:a16="http://schemas.microsoft.com/office/drawing/2014/main" id="{AC5A56E8-B995-43E3-82A7-EB96E55E38EE}"/>
                </a:ext>
              </a:extLst>
            </p:cNvPr>
            <p:cNvSpPr/>
            <p:nvPr/>
          </p:nvSpPr>
          <p:spPr>
            <a:xfrm>
              <a:off x="6174350" y="3875406"/>
              <a:ext cx="263673" cy="25063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9" name="Oval 308">
              <a:extLst>
                <a:ext uri="{FF2B5EF4-FFF2-40B4-BE49-F238E27FC236}">
                  <a16:creationId xmlns:a16="http://schemas.microsoft.com/office/drawing/2014/main" id="{BB5EF5FC-2B08-48A0-BC40-1CA4ADD9C482}"/>
                </a:ext>
              </a:extLst>
            </p:cNvPr>
            <p:cNvSpPr/>
            <p:nvPr/>
          </p:nvSpPr>
          <p:spPr>
            <a:xfrm>
              <a:off x="6579138" y="3875406"/>
              <a:ext cx="263673" cy="25063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0" name="Arc 309">
              <a:extLst>
                <a:ext uri="{FF2B5EF4-FFF2-40B4-BE49-F238E27FC236}">
                  <a16:creationId xmlns:a16="http://schemas.microsoft.com/office/drawing/2014/main" id="{B4092849-E5F3-4D28-B7CA-8EF69F6E382F}"/>
                </a:ext>
              </a:extLst>
            </p:cNvPr>
            <p:cNvSpPr/>
            <p:nvPr/>
          </p:nvSpPr>
          <p:spPr>
            <a:xfrm>
              <a:off x="6436354" y="3950784"/>
              <a:ext cx="142784" cy="146430"/>
            </a:xfrm>
            <a:prstGeom prst="arc">
              <a:avLst>
                <a:gd name="adj1" fmla="val 10711921"/>
                <a:gd name="adj2" fmla="val 0"/>
              </a:avLst>
            </a:prstGeom>
            <a:ln w="95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cxnSp>
          <p:nvCxnSpPr>
            <p:cNvPr id="311" name="Straight Connector 310">
              <a:extLst>
                <a:ext uri="{FF2B5EF4-FFF2-40B4-BE49-F238E27FC236}">
                  <a16:creationId xmlns:a16="http://schemas.microsoft.com/office/drawing/2014/main" id="{7BB231B5-9B28-44D1-9C42-81FC3E3CB0C3}"/>
                </a:ext>
              </a:extLst>
            </p:cNvPr>
            <p:cNvCxnSpPr>
              <a:stCxn id="309" idx="6"/>
            </p:cNvCxnSpPr>
            <p:nvPr/>
          </p:nvCxnSpPr>
          <p:spPr>
            <a:xfrm flipV="1">
              <a:off x="6842811" y="3979133"/>
              <a:ext cx="229229" cy="2159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2" name="Straight Connector 311">
              <a:extLst>
                <a:ext uri="{FF2B5EF4-FFF2-40B4-BE49-F238E27FC236}">
                  <a16:creationId xmlns:a16="http://schemas.microsoft.com/office/drawing/2014/main" id="{DBAE408F-AF3A-4B41-84A3-4A6917B54C13}"/>
                </a:ext>
              </a:extLst>
            </p:cNvPr>
            <p:cNvCxnSpPr>
              <a:cxnSpLocks/>
              <a:endCxn id="308" idx="2"/>
            </p:cNvCxnSpPr>
            <p:nvPr/>
          </p:nvCxnSpPr>
          <p:spPr>
            <a:xfrm>
              <a:off x="5978535" y="3979133"/>
              <a:ext cx="195815" cy="2159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313" name="Moon 312">
              <a:extLst>
                <a:ext uri="{FF2B5EF4-FFF2-40B4-BE49-F238E27FC236}">
                  <a16:creationId xmlns:a16="http://schemas.microsoft.com/office/drawing/2014/main" id="{18AD5CF0-41F7-406E-972F-F3BC011A7174}"/>
                </a:ext>
              </a:extLst>
            </p:cNvPr>
            <p:cNvSpPr/>
            <p:nvPr/>
          </p:nvSpPr>
          <p:spPr>
            <a:xfrm rot="5400000">
              <a:off x="6442867" y="3285467"/>
              <a:ext cx="151008" cy="736405"/>
            </a:xfrm>
            <a:prstGeom prst="mo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4" name="Parallelogram 313">
              <a:extLst>
                <a:ext uri="{FF2B5EF4-FFF2-40B4-BE49-F238E27FC236}">
                  <a16:creationId xmlns:a16="http://schemas.microsoft.com/office/drawing/2014/main" id="{028B8951-BC01-4F88-A923-E320EAC055BE}"/>
                </a:ext>
              </a:extLst>
            </p:cNvPr>
            <p:cNvSpPr/>
            <p:nvPr/>
          </p:nvSpPr>
          <p:spPr>
            <a:xfrm>
              <a:off x="5978536" y="3545039"/>
              <a:ext cx="1093504" cy="88604"/>
            </a:xfrm>
            <a:prstGeom prst="parallelogram">
              <a:avLst>
                <a:gd name="adj" fmla="val 14755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15" name="Straight Connector 314">
              <a:extLst>
                <a:ext uri="{FF2B5EF4-FFF2-40B4-BE49-F238E27FC236}">
                  <a16:creationId xmlns:a16="http://schemas.microsoft.com/office/drawing/2014/main" id="{9BA5FB58-B543-4311-9C34-FD0E700AF220}"/>
                </a:ext>
              </a:extLst>
            </p:cNvPr>
            <p:cNvCxnSpPr>
              <a:cxnSpLocks/>
              <a:stCxn id="314" idx="5"/>
            </p:cNvCxnSpPr>
            <p:nvPr/>
          </p:nvCxnSpPr>
          <p:spPr>
            <a:xfrm flipH="1">
              <a:off x="6038295" y="3589341"/>
              <a:ext cx="5609" cy="209616"/>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6" name="Straight Connector 315">
              <a:extLst>
                <a:ext uri="{FF2B5EF4-FFF2-40B4-BE49-F238E27FC236}">
                  <a16:creationId xmlns:a16="http://schemas.microsoft.com/office/drawing/2014/main" id="{7F087A5B-EF47-4DBE-B117-F4DAACE33B9F}"/>
                </a:ext>
              </a:extLst>
            </p:cNvPr>
            <p:cNvCxnSpPr>
              <a:cxnSpLocks/>
              <a:stCxn id="314" idx="5"/>
            </p:cNvCxnSpPr>
            <p:nvPr/>
          </p:nvCxnSpPr>
          <p:spPr>
            <a:xfrm flipH="1">
              <a:off x="6010369" y="3589341"/>
              <a:ext cx="33535" cy="178296"/>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7" name="Straight Connector 316">
              <a:extLst>
                <a:ext uri="{FF2B5EF4-FFF2-40B4-BE49-F238E27FC236}">
                  <a16:creationId xmlns:a16="http://schemas.microsoft.com/office/drawing/2014/main" id="{CD900DC2-F834-4FE6-8AEB-21EC69A32ABD}"/>
                </a:ext>
              </a:extLst>
            </p:cNvPr>
            <p:cNvCxnSpPr>
              <a:cxnSpLocks/>
              <a:stCxn id="314" idx="5"/>
            </p:cNvCxnSpPr>
            <p:nvPr/>
          </p:nvCxnSpPr>
          <p:spPr>
            <a:xfrm>
              <a:off x="6043904" y="3589341"/>
              <a:ext cx="22817" cy="178296"/>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18" name="Group 317">
            <a:extLst>
              <a:ext uri="{FF2B5EF4-FFF2-40B4-BE49-F238E27FC236}">
                <a16:creationId xmlns:a16="http://schemas.microsoft.com/office/drawing/2014/main" id="{E92C5DE0-B2C1-442B-8C48-ABEBDF5697E7}"/>
              </a:ext>
            </a:extLst>
          </p:cNvPr>
          <p:cNvGrpSpPr/>
          <p:nvPr/>
        </p:nvGrpSpPr>
        <p:grpSpPr>
          <a:xfrm>
            <a:off x="6290352" y="5393394"/>
            <a:ext cx="1093505" cy="1113127"/>
            <a:chOff x="5978535" y="3545039"/>
            <a:chExt cx="1093505" cy="1113127"/>
          </a:xfrm>
        </p:grpSpPr>
        <p:sp>
          <p:nvSpPr>
            <p:cNvPr id="319" name="Oval 318">
              <a:extLst>
                <a:ext uri="{FF2B5EF4-FFF2-40B4-BE49-F238E27FC236}">
                  <a16:creationId xmlns:a16="http://schemas.microsoft.com/office/drawing/2014/main" id="{F2F1614A-C878-40B6-A278-F6BAB887903D}"/>
                </a:ext>
              </a:extLst>
            </p:cNvPr>
            <p:cNvSpPr/>
            <p:nvPr/>
          </p:nvSpPr>
          <p:spPr>
            <a:xfrm>
              <a:off x="5978535" y="3578166"/>
              <a:ext cx="1080000" cy="1080000"/>
            </a:xfrm>
            <a:prstGeom prst="ellipse">
              <a:avLst/>
            </a:prstGeom>
            <a:solidFill>
              <a:srgbClr val="0486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0" name="Moon 319">
              <a:extLst>
                <a:ext uri="{FF2B5EF4-FFF2-40B4-BE49-F238E27FC236}">
                  <a16:creationId xmlns:a16="http://schemas.microsoft.com/office/drawing/2014/main" id="{F6E9C673-179F-4FA2-BAB3-8994EC7A46C7}"/>
                </a:ext>
              </a:extLst>
            </p:cNvPr>
            <p:cNvSpPr/>
            <p:nvPr/>
          </p:nvSpPr>
          <p:spPr>
            <a:xfrm rot="16200000">
              <a:off x="6440984" y="4093577"/>
              <a:ext cx="175294" cy="589520"/>
            </a:xfrm>
            <a:prstGeom prst="moon">
              <a:avLst>
                <a:gd name="adj" fmla="val 875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21" name="Straight Connector 320">
              <a:extLst>
                <a:ext uri="{FF2B5EF4-FFF2-40B4-BE49-F238E27FC236}">
                  <a16:creationId xmlns:a16="http://schemas.microsoft.com/office/drawing/2014/main" id="{5170574D-9816-4B96-BDC6-E6678817FF94}"/>
                </a:ext>
              </a:extLst>
            </p:cNvPr>
            <p:cNvCxnSpPr>
              <a:cxnSpLocks/>
            </p:cNvCxnSpPr>
            <p:nvPr/>
          </p:nvCxnSpPr>
          <p:spPr>
            <a:xfrm flipV="1">
              <a:off x="6197826" y="3821202"/>
              <a:ext cx="229896" cy="23359"/>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2" name="Straight Connector 321">
              <a:extLst>
                <a:ext uri="{FF2B5EF4-FFF2-40B4-BE49-F238E27FC236}">
                  <a16:creationId xmlns:a16="http://schemas.microsoft.com/office/drawing/2014/main" id="{6992436F-CE91-4B43-A291-B90006A38134}"/>
                </a:ext>
              </a:extLst>
            </p:cNvPr>
            <p:cNvCxnSpPr>
              <a:cxnSpLocks/>
            </p:cNvCxnSpPr>
            <p:nvPr/>
          </p:nvCxnSpPr>
          <p:spPr>
            <a:xfrm flipH="1" flipV="1">
              <a:off x="6622768" y="3817082"/>
              <a:ext cx="200624" cy="2591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23" name="Oval 322">
              <a:extLst>
                <a:ext uri="{FF2B5EF4-FFF2-40B4-BE49-F238E27FC236}">
                  <a16:creationId xmlns:a16="http://schemas.microsoft.com/office/drawing/2014/main" id="{FB939113-7EBF-44A9-B49D-81D30F225373}"/>
                </a:ext>
              </a:extLst>
            </p:cNvPr>
            <p:cNvSpPr/>
            <p:nvPr/>
          </p:nvSpPr>
          <p:spPr>
            <a:xfrm>
              <a:off x="6221678" y="3925122"/>
              <a:ext cx="176414" cy="14643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4" name="Oval 323">
              <a:extLst>
                <a:ext uri="{FF2B5EF4-FFF2-40B4-BE49-F238E27FC236}">
                  <a16:creationId xmlns:a16="http://schemas.microsoft.com/office/drawing/2014/main" id="{F456ADB8-111B-4CE0-85F5-A4F0909990DE}"/>
                </a:ext>
              </a:extLst>
            </p:cNvPr>
            <p:cNvSpPr/>
            <p:nvPr/>
          </p:nvSpPr>
          <p:spPr>
            <a:xfrm>
              <a:off x="6622768" y="3925122"/>
              <a:ext cx="176414" cy="14643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5" name="Oval 324">
              <a:extLst>
                <a:ext uri="{FF2B5EF4-FFF2-40B4-BE49-F238E27FC236}">
                  <a16:creationId xmlns:a16="http://schemas.microsoft.com/office/drawing/2014/main" id="{BEB8FDA4-FF59-43F5-B861-C84F880D360A}"/>
                </a:ext>
              </a:extLst>
            </p:cNvPr>
            <p:cNvSpPr/>
            <p:nvPr/>
          </p:nvSpPr>
          <p:spPr>
            <a:xfrm>
              <a:off x="6174350" y="3875406"/>
              <a:ext cx="263673" cy="25063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6" name="Oval 325">
              <a:extLst>
                <a:ext uri="{FF2B5EF4-FFF2-40B4-BE49-F238E27FC236}">
                  <a16:creationId xmlns:a16="http://schemas.microsoft.com/office/drawing/2014/main" id="{85BBF870-4789-441C-932D-7B559953E9F4}"/>
                </a:ext>
              </a:extLst>
            </p:cNvPr>
            <p:cNvSpPr/>
            <p:nvPr/>
          </p:nvSpPr>
          <p:spPr>
            <a:xfrm>
              <a:off x="6579138" y="3875406"/>
              <a:ext cx="263673" cy="25063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7" name="Arc 346">
              <a:extLst>
                <a:ext uri="{FF2B5EF4-FFF2-40B4-BE49-F238E27FC236}">
                  <a16:creationId xmlns:a16="http://schemas.microsoft.com/office/drawing/2014/main" id="{299A5D1F-C6E2-490F-8E4C-35265CF22209}"/>
                </a:ext>
              </a:extLst>
            </p:cNvPr>
            <p:cNvSpPr/>
            <p:nvPr/>
          </p:nvSpPr>
          <p:spPr>
            <a:xfrm>
              <a:off x="6436354" y="3950784"/>
              <a:ext cx="142784" cy="146430"/>
            </a:xfrm>
            <a:prstGeom prst="arc">
              <a:avLst>
                <a:gd name="adj1" fmla="val 10711921"/>
                <a:gd name="adj2" fmla="val 0"/>
              </a:avLst>
            </a:prstGeom>
            <a:ln w="95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cxnSp>
          <p:nvCxnSpPr>
            <p:cNvPr id="348" name="Straight Connector 347">
              <a:extLst>
                <a:ext uri="{FF2B5EF4-FFF2-40B4-BE49-F238E27FC236}">
                  <a16:creationId xmlns:a16="http://schemas.microsoft.com/office/drawing/2014/main" id="{8110359A-9D5B-447B-9A4E-420980F72602}"/>
                </a:ext>
              </a:extLst>
            </p:cNvPr>
            <p:cNvCxnSpPr>
              <a:stCxn id="326" idx="6"/>
            </p:cNvCxnSpPr>
            <p:nvPr/>
          </p:nvCxnSpPr>
          <p:spPr>
            <a:xfrm flipV="1">
              <a:off x="6842811" y="3979133"/>
              <a:ext cx="229229" cy="2159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9" name="Straight Connector 348">
              <a:extLst>
                <a:ext uri="{FF2B5EF4-FFF2-40B4-BE49-F238E27FC236}">
                  <a16:creationId xmlns:a16="http://schemas.microsoft.com/office/drawing/2014/main" id="{34B1A8CD-4162-4B85-A9FB-3B6D96AF90DF}"/>
                </a:ext>
              </a:extLst>
            </p:cNvPr>
            <p:cNvCxnSpPr>
              <a:cxnSpLocks/>
              <a:endCxn id="325" idx="2"/>
            </p:cNvCxnSpPr>
            <p:nvPr/>
          </p:nvCxnSpPr>
          <p:spPr>
            <a:xfrm>
              <a:off x="5978535" y="3979133"/>
              <a:ext cx="195815" cy="2159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350" name="Moon 349">
              <a:extLst>
                <a:ext uri="{FF2B5EF4-FFF2-40B4-BE49-F238E27FC236}">
                  <a16:creationId xmlns:a16="http://schemas.microsoft.com/office/drawing/2014/main" id="{AD32D723-7285-4984-AEF1-133A440696F4}"/>
                </a:ext>
              </a:extLst>
            </p:cNvPr>
            <p:cNvSpPr/>
            <p:nvPr/>
          </p:nvSpPr>
          <p:spPr>
            <a:xfrm rot="5400000">
              <a:off x="6442867" y="3285467"/>
              <a:ext cx="151008" cy="736405"/>
            </a:xfrm>
            <a:prstGeom prst="mo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1" name="Parallelogram 350">
              <a:extLst>
                <a:ext uri="{FF2B5EF4-FFF2-40B4-BE49-F238E27FC236}">
                  <a16:creationId xmlns:a16="http://schemas.microsoft.com/office/drawing/2014/main" id="{AA25562B-7F78-4386-ACA9-4F8DB269BE1D}"/>
                </a:ext>
              </a:extLst>
            </p:cNvPr>
            <p:cNvSpPr/>
            <p:nvPr/>
          </p:nvSpPr>
          <p:spPr>
            <a:xfrm>
              <a:off x="5978536" y="3545039"/>
              <a:ext cx="1093504" cy="88604"/>
            </a:xfrm>
            <a:prstGeom prst="parallelogram">
              <a:avLst>
                <a:gd name="adj" fmla="val 14755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52" name="Straight Connector 351">
              <a:extLst>
                <a:ext uri="{FF2B5EF4-FFF2-40B4-BE49-F238E27FC236}">
                  <a16:creationId xmlns:a16="http://schemas.microsoft.com/office/drawing/2014/main" id="{7F3930B2-52D1-4993-804E-8FE3A064F06F}"/>
                </a:ext>
              </a:extLst>
            </p:cNvPr>
            <p:cNvCxnSpPr>
              <a:cxnSpLocks/>
              <a:stCxn id="351" idx="5"/>
            </p:cNvCxnSpPr>
            <p:nvPr/>
          </p:nvCxnSpPr>
          <p:spPr>
            <a:xfrm flipH="1">
              <a:off x="6038295" y="3589341"/>
              <a:ext cx="5609" cy="209616"/>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3" name="Straight Connector 352">
              <a:extLst>
                <a:ext uri="{FF2B5EF4-FFF2-40B4-BE49-F238E27FC236}">
                  <a16:creationId xmlns:a16="http://schemas.microsoft.com/office/drawing/2014/main" id="{24DE9356-475F-4A0D-BECD-8C6CC9796681}"/>
                </a:ext>
              </a:extLst>
            </p:cNvPr>
            <p:cNvCxnSpPr>
              <a:cxnSpLocks/>
              <a:stCxn id="351" idx="5"/>
            </p:cNvCxnSpPr>
            <p:nvPr/>
          </p:nvCxnSpPr>
          <p:spPr>
            <a:xfrm flipH="1">
              <a:off x="6010369" y="3589341"/>
              <a:ext cx="33535" cy="178296"/>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4" name="Straight Connector 353">
              <a:extLst>
                <a:ext uri="{FF2B5EF4-FFF2-40B4-BE49-F238E27FC236}">
                  <a16:creationId xmlns:a16="http://schemas.microsoft.com/office/drawing/2014/main" id="{9C730DA7-1B21-4E84-956B-9792B6107B7E}"/>
                </a:ext>
              </a:extLst>
            </p:cNvPr>
            <p:cNvCxnSpPr>
              <a:cxnSpLocks/>
              <a:stCxn id="351" idx="5"/>
            </p:cNvCxnSpPr>
            <p:nvPr/>
          </p:nvCxnSpPr>
          <p:spPr>
            <a:xfrm>
              <a:off x="6043904" y="3589341"/>
              <a:ext cx="22817" cy="178296"/>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55" name="Group 354">
            <a:extLst>
              <a:ext uri="{FF2B5EF4-FFF2-40B4-BE49-F238E27FC236}">
                <a16:creationId xmlns:a16="http://schemas.microsoft.com/office/drawing/2014/main" id="{2336AC5B-62DE-4E1E-9BD1-5C45B29EE83D}"/>
              </a:ext>
            </a:extLst>
          </p:cNvPr>
          <p:cNvGrpSpPr/>
          <p:nvPr/>
        </p:nvGrpSpPr>
        <p:grpSpPr>
          <a:xfrm>
            <a:off x="6321365" y="1367883"/>
            <a:ext cx="2180211" cy="1701579"/>
            <a:chOff x="3607400" y="1303467"/>
            <a:chExt cx="2180211" cy="1701579"/>
          </a:xfrm>
        </p:grpSpPr>
        <p:grpSp>
          <p:nvGrpSpPr>
            <p:cNvPr id="356" name="Group 355">
              <a:extLst>
                <a:ext uri="{FF2B5EF4-FFF2-40B4-BE49-F238E27FC236}">
                  <a16:creationId xmlns:a16="http://schemas.microsoft.com/office/drawing/2014/main" id="{AB6715E0-B5D1-42B7-87EB-9E1DECB435B7}"/>
                </a:ext>
              </a:extLst>
            </p:cNvPr>
            <p:cNvGrpSpPr/>
            <p:nvPr/>
          </p:nvGrpSpPr>
          <p:grpSpPr>
            <a:xfrm flipH="1">
              <a:off x="4028928" y="2304005"/>
              <a:ext cx="441961" cy="701041"/>
              <a:chOff x="3658817" y="2592532"/>
              <a:chExt cx="441961" cy="701041"/>
            </a:xfrm>
          </p:grpSpPr>
          <p:sp>
            <p:nvSpPr>
              <p:cNvPr id="384" name="Block Arc 383">
                <a:extLst>
                  <a:ext uri="{FF2B5EF4-FFF2-40B4-BE49-F238E27FC236}">
                    <a16:creationId xmlns:a16="http://schemas.microsoft.com/office/drawing/2014/main" id="{E0EBC338-5930-477D-9C3F-CAAE27EC1A83}"/>
                  </a:ext>
                </a:extLst>
              </p:cNvPr>
              <p:cNvSpPr/>
              <p:nvPr/>
            </p:nvSpPr>
            <p:spPr>
              <a:xfrm rot="8624805" flipV="1">
                <a:off x="3902657" y="2813039"/>
                <a:ext cx="198121" cy="480534"/>
              </a:xfrm>
              <a:prstGeom prst="blockArc">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cxnSp>
            <p:nvCxnSpPr>
              <p:cNvPr id="385" name="Straight Connector 384">
                <a:extLst>
                  <a:ext uri="{FF2B5EF4-FFF2-40B4-BE49-F238E27FC236}">
                    <a16:creationId xmlns:a16="http://schemas.microsoft.com/office/drawing/2014/main" id="{CE13288B-1576-45B6-95E1-67FA2EAAAA9B}"/>
                  </a:ext>
                </a:extLst>
              </p:cNvPr>
              <p:cNvCxnSpPr/>
              <p:nvPr/>
            </p:nvCxnSpPr>
            <p:spPr>
              <a:xfrm flipH="1" flipV="1">
                <a:off x="3658817" y="2592532"/>
                <a:ext cx="233680" cy="307181"/>
              </a:xfrm>
              <a:prstGeom prst="line">
                <a:avLst/>
              </a:prstGeom>
              <a:ln w="444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grpSp>
          <p:nvGrpSpPr>
            <p:cNvPr id="357" name="Group 356">
              <a:extLst>
                <a:ext uri="{FF2B5EF4-FFF2-40B4-BE49-F238E27FC236}">
                  <a16:creationId xmlns:a16="http://schemas.microsoft.com/office/drawing/2014/main" id="{6D09CFF4-2F2E-4482-96DF-32C04AA5716E}"/>
                </a:ext>
              </a:extLst>
            </p:cNvPr>
            <p:cNvGrpSpPr/>
            <p:nvPr/>
          </p:nvGrpSpPr>
          <p:grpSpPr>
            <a:xfrm rot="3205237" flipV="1">
              <a:off x="5216110" y="1746943"/>
              <a:ext cx="441961" cy="701041"/>
              <a:chOff x="3658817" y="2592532"/>
              <a:chExt cx="441961" cy="701041"/>
            </a:xfrm>
          </p:grpSpPr>
          <p:sp>
            <p:nvSpPr>
              <p:cNvPr id="382" name="Block Arc 381">
                <a:extLst>
                  <a:ext uri="{FF2B5EF4-FFF2-40B4-BE49-F238E27FC236}">
                    <a16:creationId xmlns:a16="http://schemas.microsoft.com/office/drawing/2014/main" id="{BD641E30-37E7-4EB4-85EA-886E647B4788}"/>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383" name="Straight Connector 382">
                <a:extLst>
                  <a:ext uri="{FF2B5EF4-FFF2-40B4-BE49-F238E27FC236}">
                    <a16:creationId xmlns:a16="http://schemas.microsoft.com/office/drawing/2014/main" id="{4332C5DF-3A52-437E-9682-2AA57A16F498}"/>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358" name="Group 357">
              <a:extLst>
                <a:ext uri="{FF2B5EF4-FFF2-40B4-BE49-F238E27FC236}">
                  <a16:creationId xmlns:a16="http://schemas.microsoft.com/office/drawing/2014/main" id="{57AD6D1D-BED7-40B3-8C9E-1D75BBEECBED}"/>
                </a:ext>
              </a:extLst>
            </p:cNvPr>
            <p:cNvGrpSpPr/>
            <p:nvPr/>
          </p:nvGrpSpPr>
          <p:grpSpPr>
            <a:xfrm rot="21348053" flipH="1" flipV="1">
              <a:off x="3845858" y="1303467"/>
              <a:ext cx="441961" cy="701041"/>
              <a:chOff x="3658817" y="2592532"/>
              <a:chExt cx="441961" cy="701041"/>
            </a:xfrm>
          </p:grpSpPr>
          <p:sp>
            <p:nvSpPr>
              <p:cNvPr id="380" name="Block Arc 379">
                <a:extLst>
                  <a:ext uri="{FF2B5EF4-FFF2-40B4-BE49-F238E27FC236}">
                    <a16:creationId xmlns:a16="http://schemas.microsoft.com/office/drawing/2014/main" id="{4A6C3345-24F4-424F-9F76-6D53522F0658}"/>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381" name="Straight Connector 380">
                <a:extLst>
                  <a:ext uri="{FF2B5EF4-FFF2-40B4-BE49-F238E27FC236}">
                    <a16:creationId xmlns:a16="http://schemas.microsoft.com/office/drawing/2014/main" id="{3474871C-E286-45AE-B900-09BAFB43D61F}"/>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359" name="Group 358">
              <a:extLst>
                <a:ext uri="{FF2B5EF4-FFF2-40B4-BE49-F238E27FC236}">
                  <a16:creationId xmlns:a16="http://schemas.microsoft.com/office/drawing/2014/main" id="{AE419522-4F67-42BF-BE4E-4D9DE8629BF4}"/>
                </a:ext>
              </a:extLst>
            </p:cNvPr>
            <p:cNvGrpSpPr/>
            <p:nvPr/>
          </p:nvGrpSpPr>
          <p:grpSpPr>
            <a:xfrm rot="1418360" flipH="1">
              <a:off x="3839410" y="2049890"/>
              <a:ext cx="441961" cy="701041"/>
              <a:chOff x="3658817" y="2592532"/>
              <a:chExt cx="441961" cy="701041"/>
            </a:xfrm>
          </p:grpSpPr>
          <p:sp>
            <p:nvSpPr>
              <p:cNvPr id="378" name="Block Arc 377">
                <a:extLst>
                  <a:ext uri="{FF2B5EF4-FFF2-40B4-BE49-F238E27FC236}">
                    <a16:creationId xmlns:a16="http://schemas.microsoft.com/office/drawing/2014/main" id="{5CEEDDCD-E805-404C-BF61-016C36D2AC38}"/>
                  </a:ext>
                </a:extLst>
              </p:cNvPr>
              <p:cNvSpPr/>
              <p:nvPr/>
            </p:nvSpPr>
            <p:spPr>
              <a:xfrm rot="8624805" flipV="1">
                <a:off x="3902657" y="2813039"/>
                <a:ext cx="198121" cy="480534"/>
              </a:xfrm>
              <a:prstGeom prst="blockArc">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379" name="Straight Connector 378">
                <a:extLst>
                  <a:ext uri="{FF2B5EF4-FFF2-40B4-BE49-F238E27FC236}">
                    <a16:creationId xmlns:a16="http://schemas.microsoft.com/office/drawing/2014/main" id="{99C8AF00-C22D-47B9-A397-523BFEEB6A4E}"/>
                  </a:ext>
                </a:extLst>
              </p:cNvPr>
              <p:cNvCxnSpPr/>
              <p:nvPr/>
            </p:nvCxnSpPr>
            <p:spPr>
              <a:xfrm flipH="1" flipV="1">
                <a:off x="3658817" y="2592532"/>
                <a:ext cx="233680" cy="307181"/>
              </a:xfrm>
              <a:prstGeom prst="line">
                <a:avLst/>
              </a:prstGeom>
              <a:solidFill>
                <a:schemeClr val="accent6">
                  <a:lumMod val="75000"/>
                </a:schemeClr>
              </a:solidFill>
              <a:ln w="44450">
                <a:solidFill>
                  <a:srgbClr val="00B050"/>
                </a:solidFill>
              </a:ln>
            </p:spPr>
            <p:style>
              <a:lnRef idx="1">
                <a:schemeClr val="accent1"/>
              </a:lnRef>
              <a:fillRef idx="0">
                <a:schemeClr val="accent1"/>
              </a:fillRef>
              <a:effectRef idx="0">
                <a:schemeClr val="accent1"/>
              </a:effectRef>
              <a:fontRef idx="minor">
                <a:schemeClr val="tx1"/>
              </a:fontRef>
            </p:style>
          </p:cxnSp>
        </p:grpSp>
        <p:grpSp>
          <p:nvGrpSpPr>
            <p:cNvPr id="360" name="Group 359">
              <a:extLst>
                <a:ext uri="{FF2B5EF4-FFF2-40B4-BE49-F238E27FC236}">
                  <a16:creationId xmlns:a16="http://schemas.microsoft.com/office/drawing/2014/main" id="{BCAEE982-20C8-4C65-9456-9A276E325C6D}"/>
                </a:ext>
              </a:extLst>
            </p:cNvPr>
            <p:cNvGrpSpPr/>
            <p:nvPr/>
          </p:nvGrpSpPr>
          <p:grpSpPr>
            <a:xfrm rot="13943767" flipV="1">
              <a:off x="3736940" y="1698542"/>
              <a:ext cx="441961" cy="701041"/>
              <a:chOff x="3659107" y="2588999"/>
              <a:chExt cx="441961" cy="701041"/>
            </a:xfrm>
          </p:grpSpPr>
          <p:sp>
            <p:nvSpPr>
              <p:cNvPr id="376" name="Block Arc 375">
                <a:extLst>
                  <a:ext uri="{FF2B5EF4-FFF2-40B4-BE49-F238E27FC236}">
                    <a16:creationId xmlns:a16="http://schemas.microsoft.com/office/drawing/2014/main" id="{6084E176-B7FC-41DD-8379-4151B166ABE2}"/>
                  </a:ext>
                </a:extLst>
              </p:cNvPr>
              <p:cNvSpPr/>
              <p:nvPr/>
            </p:nvSpPr>
            <p:spPr>
              <a:xfrm rot="8624805" flipV="1">
                <a:off x="3902947" y="2809506"/>
                <a:ext cx="198121" cy="480534"/>
              </a:xfrm>
              <a:prstGeom prst="blockArc">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377" name="Straight Connector 376">
                <a:extLst>
                  <a:ext uri="{FF2B5EF4-FFF2-40B4-BE49-F238E27FC236}">
                    <a16:creationId xmlns:a16="http://schemas.microsoft.com/office/drawing/2014/main" id="{D4729248-8CA8-461B-8973-08D12C631726}"/>
                  </a:ext>
                </a:extLst>
              </p:cNvPr>
              <p:cNvCxnSpPr/>
              <p:nvPr/>
            </p:nvCxnSpPr>
            <p:spPr>
              <a:xfrm flipH="1" flipV="1">
                <a:off x="3659107" y="2588999"/>
                <a:ext cx="233680" cy="307181"/>
              </a:xfrm>
              <a:prstGeom prst="line">
                <a:avLst/>
              </a:prstGeom>
              <a:solidFill>
                <a:srgbClr val="7030A0"/>
              </a:solidFill>
              <a:ln w="44450">
                <a:solidFill>
                  <a:srgbClr val="7030A0"/>
                </a:solidFill>
              </a:ln>
            </p:spPr>
            <p:style>
              <a:lnRef idx="1">
                <a:schemeClr val="accent1"/>
              </a:lnRef>
              <a:fillRef idx="0">
                <a:schemeClr val="accent1"/>
              </a:fillRef>
              <a:effectRef idx="0">
                <a:schemeClr val="accent1"/>
              </a:effectRef>
              <a:fontRef idx="minor">
                <a:schemeClr val="tx1"/>
              </a:fontRef>
            </p:style>
          </p:cxnSp>
        </p:grpSp>
        <p:grpSp>
          <p:nvGrpSpPr>
            <p:cNvPr id="361" name="Group 360">
              <a:extLst>
                <a:ext uri="{FF2B5EF4-FFF2-40B4-BE49-F238E27FC236}">
                  <a16:creationId xmlns:a16="http://schemas.microsoft.com/office/drawing/2014/main" id="{E35892B2-82C6-4ABA-A1A8-4421750E4383}"/>
                </a:ext>
              </a:extLst>
            </p:cNvPr>
            <p:cNvGrpSpPr/>
            <p:nvPr/>
          </p:nvGrpSpPr>
          <p:grpSpPr>
            <a:xfrm rot="1804391" flipV="1">
              <a:off x="5108199" y="1319891"/>
              <a:ext cx="441961" cy="701041"/>
              <a:chOff x="3659107" y="2588999"/>
              <a:chExt cx="441961" cy="701041"/>
            </a:xfrm>
          </p:grpSpPr>
          <p:sp>
            <p:nvSpPr>
              <p:cNvPr id="374" name="Block Arc 373">
                <a:extLst>
                  <a:ext uri="{FF2B5EF4-FFF2-40B4-BE49-F238E27FC236}">
                    <a16:creationId xmlns:a16="http://schemas.microsoft.com/office/drawing/2014/main" id="{EA036635-9871-4540-B7EA-635F9CB33873}"/>
                  </a:ext>
                </a:extLst>
              </p:cNvPr>
              <p:cNvSpPr/>
              <p:nvPr/>
            </p:nvSpPr>
            <p:spPr>
              <a:xfrm rot="8624805" flipV="1">
                <a:off x="3902947" y="2809506"/>
                <a:ext cx="198121" cy="480534"/>
              </a:xfrm>
              <a:prstGeom prst="blockArc">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375" name="Straight Connector 374">
                <a:extLst>
                  <a:ext uri="{FF2B5EF4-FFF2-40B4-BE49-F238E27FC236}">
                    <a16:creationId xmlns:a16="http://schemas.microsoft.com/office/drawing/2014/main" id="{D356EAF2-E503-4F42-A041-59BB6788A42A}"/>
                  </a:ext>
                </a:extLst>
              </p:cNvPr>
              <p:cNvCxnSpPr/>
              <p:nvPr/>
            </p:nvCxnSpPr>
            <p:spPr>
              <a:xfrm flipH="1" flipV="1">
                <a:off x="3659107" y="2588999"/>
                <a:ext cx="233680" cy="307181"/>
              </a:xfrm>
              <a:prstGeom prst="line">
                <a:avLst/>
              </a:prstGeom>
              <a:solidFill>
                <a:srgbClr val="7030A0"/>
              </a:solidFill>
              <a:ln w="44450">
                <a:solidFill>
                  <a:srgbClr val="7030A0"/>
                </a:solidFill>
              </a:ln>
            </p:spPr>
            <p:style>
              <a:lnRef idx="1">
                <a:schemeClr val="accent1"/>
              </a:lnRef>
              <a:fillRef idx="0">
                <a:schemeClr val="accent1"/>
              </a:fillRef>
              <a:effectRef idx="0">
                <a:schemeClr val="accent1"/>
              </a:effectRef>
              <a:fontRef idx="minor">
                <a:schemeClr val="tx1"/>
              </a:fontRef>
            </p:style>
          </p:cxnSp>
        </p:grpSp>
        <p:grpSp>
          <p:nvGrpSpPr>
            <p:cNvPr id="362" name="Group 361">
              <a:extLst>
                <a:ext uri="{FF2B5EF4-FFF2-40B4-BE49-F238E27FC236}">
                  <a16:creationId xmlns:a16="http://schemas.microsoft.com/office/drawing/2014/main" id="{B1D83002-61D9-4EA9-A727-323472E6BA12}"/>
                </a:ext>
              </a:extLst>
            </p:cNvPr>
            <p:cNvGrpSpPr/>
            <p:nvPr/>
          </p:nvGrpSpPr>
          <p:grpSpPr>
            <a:xfrm rot="16442446" flipH="1">
              <a:off x="5069061" y="2178722"/>
              <a:ext cx="441961" cy="701041"/>
              <a:chOff x="3658817" y="2592532"/>
              <a:chExt cx="441961" cy="701041"/>
            </a:xfrm>
          </p:grpSpPr>
          <p:sp>
            <p:nvSpPr>
              <p:cNvPr id="372" name="Block Arc 371">
                <a:extLst>
                  <a:ext uri="{FF2B5EF4-FFF2-40B4-BE49-F238E27FC236}">
                    <a16:creationId xmlns:a16="http://schemas.microsoft.com/office/drawing/2014/main" id="{63AEC602-ACFA-47DE-A37A-C7271CCEE2F8}"/>
                  </a:ext>
                </a:extLst>
              </p:cNvPr>
              <p:cNvSpPr/>
              <p:nvPr/>
            </p:nvSpPr>
            <p:spPr>
              <a:xfrm rot="8624805" flipV="1">
                <a:off x="3902657" y="2813039"/>
                <a:ext cx="198121" cy="480534"/>
              </a:xfrm>
              <a:prstGeom prst="blockArc">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cxnSp>
            <p:nvCxnSpPr>
              <p:cNvPr id="373" name="Straight Connector 372">
                <a:extLst>
                  <a:ext uri="{FF2B5EF4-FFF2-40B4-BE49-F238E27FC236}">
                    <a16:creationId xmlns:a16="http://schemas.microsoft.com/office/drawing/2014/main" id="{1B336F54-AE39-4C10-885B-CA658B6BC15C}"/>
                  </a:ext>
                </a:extLst>
              </p:cNvPr>
              <p:cNvCxnSpPr/>
              <p:nvPr/>
            </p:nvCxnSpPr>
            <p:spPr>
              <a:xfrm flipH="1" flipV="1">
                <a:off x="3658817" y="2592532"/>
                <a:ext cx="233680" cy="307181"/>
              </a:xfrm>
              <a:prstGeom prst="line">
                <a:avLst/>
              </a:prstGeom>
              <a:ln w="444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sp>
          <p:nvSpPr>
            <p:cNvPr id="363" name="Oval 362">
              <a:extLst>
                <a:ext uri="{FF2B5EF4-FFF2-40B4-BE49-F238E27FC236}">
                  <a16:creationId xmlns:a16="http://schemas.microsoft.com/office/drawing/2014/main" id="{FCF39DFB-09A4-4443-9083-FD3325C11E17}"/>
                </a:ext>
              </a:extLst>
            </p:cNvPr>
            <p:cNvSpPr/>
            <p:nvPr/>
          </p:nvSpPr>
          <p:spPr>
            <a:xfrm>
              <a:off x="4136608" y="1456762"/>
              <a:ext cx="1080000" cy="1080000"/>
            </a:xfrm>
            <a:prstGeom prst="ellipse">
              <a:avLst/>
            </a:prstGeom>
            <a:solidFill>
              <a:srgbClr val="0486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4" name="Moon 363">
              <a:extLst>
                <a:ext uri="{FF2B5EF4-FFF2-40B4-BE49-F238E27FC236}">
                  <a16:creationId xmlns:a16="http://schemas.microsoft.com/office/drawing/2014/main" id="{02C65A58-3F4B-46E4-AEBE-3382A4BB058C}"/>
                </a:ext>
              </a:extLst>
            </p:cNvPr>
            <p:cNvSpPr/>
            <p:nvPr/>
          </p:nvSpPr>
          <p:spPr>
            <a:xfrm rot="16200000">
              <a:off x="4599057" y="1972173"/>
              <a:ext cx="175294" cy="589520"/>
            </a:xfrm>
            <a:prstGeom prst="moon">
              <a:avLst>
                <a:gd name="adj" fmla="val 875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65" name="Straight Connector 364">
              <a:extLst>
                <a:ext uri="{FF2B5EF4-FFF2-40B4-BE49-F238E27FC236}">
                  <a16:creationId xmlns:a16="http://schemas.microsoft.com/office/drawing/2014/main" id="{6B9D3495-1130-442F-B58E-D06BDD31EE8D}"/>
                </a:ext>
              </a:extLst>
            </p:cNvPr>
            <p:cNvCxnSpPr>
              <a:cxnSpLocks/>
            </p:cNvCxnSpPr>
            <p:nvPr/>
          </p:nvCxnSpPr>
          <p:spPr>
            <a:xfrm>
              <a:off x="4358935" y="1734837"/>
              <a:ext cx="235881" cy="294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6" name="Straight Connector 365">
              <a:extLst>
                <a:ext uri="{FF2B5EF4-FFF2-40B4-BE49-F238E27FC236}">
                  <a16:creationId xmlns:a16="http://schemas.microsoft.com/office/drawing/2014/main" id="{1C5CAA4C-CA38-44C7-94B5-1CAFB57CA509}"/>
                </a:ext>
              </a:extLst>
            </p:cNvPr>
            <p:cNvCxnSpPr>
              <a:cxnSpLocks/>
            </p:cNvCxnSpPr>
            <p:nvPr/>
          </p:nvCxnSpPr>
          <p:spPr>
            <a:xfrm flipH="1">
              <a:off x="4761630" y="1737388"/>
              <a:ext cx="219834" cy="1806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67" name="Oval 366">
              <a:extLst>
                <a:ext uri="{FF2B5EF4-FFF2-40B4-BE49-F238E27FC236}">
                  <a16:creationId xmlns:a16="http://schemas.microsoft.com/office/drawing/2014/main" id="{B26D5930-ECC1-4248-8221-441879152AFE}"/>
                </a:ext>
              </a:extLst>
            </p:cNvPr>
            <p:cNvSpPr/>
            <p:nvPr/>
          </p:nvSpPr>
          <p:spPr>
            <a:xfrm>
              <a:off x="4379751" y="1803718"/>
              <a:ext cx="176414" cy="14643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8" name="Oval 367">
              <a:extLst>
                <a:ext uri="{FF2B5EF4-FFF2-40B4-BE49-F238E27FC236}">
                  <a16:creationId xmlns:a16="http://schemas.microsoft.com/office/drawing/2014/main" id="{D6D17511-61DB-4045-A17D-0931F71041C3}"/>
                </a:ext>
              </a:extLst>
            </p:cNvPr>
            <p:cNvSpPr/>
            <p:nvPr/>
          </p:nvSpPr>
          <p:spPr>
            <a:xfrm>
              <a:off x="4780841" y="1803718"/>
              <a:ext cx="176414" cy="14643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69" name="Group 368">
              <a:extLst>
                <a:ext uri="{FF2B5EF4-FFF2-40B4-BE49-F238E27FC236}">
                  <a16:creationId xmlns:a16="http://schemas.microsoft.com/office/drawing/2014/main" id="{27145A0A-3475-4D40-AEEE-9DA64BF9A6E8}"/>
                </a:ext>
              </a:extLst>
            </p:cNvPr>
            <p:cNvGrpSpPr/>
            <p:nvPr/>
          </p:nvGrpSpPr>
          <p:grpSpPr>
            <a:xfrm>
              <a:off x="4201674" y="1327298"/>
              <a:ext cx="957892" cy="383703"/>
              <a:chOff x="4204335" y="2366010"/>
              <a:chExt cx="786765" cy="480060"/>
            </a:xfrm>
          </p:grpSpPr>
          <p:sp>
            <p:nvSpPr>
              <p:cNvPr id="370" name="Freeform: Shape 369">
                <a:extLst>
                  <a:ext uri="{FF2B5EF4-FFF2-40B4-BE49-F238E27FC236}">
                    <a16:creationId xmlns:a16="http://schemas.microsoft.com/office/drawing/2014/main" id="{8337327C-DBB2-4A63-A417-12841E8CE0E9}"/>
                  </a:ext>
                </a:extLst>
              </p:cNvPr>
              <p:cNvSpPr/>
              <p:nvPr/>
            </p:nvSpPr>
            <p:spPr>
              <a:xfrm>
                <a:off x="4204335" y="2366010"/>
                <a:ext cx="786765" cy="480060"/>
              </a:xfrm>
              <a:custGeom>
                <a:avLst/>
                <a:gdLst>
                  <a:gd name="connsiteX0" fmla="*/ 0 w 786765"/>
                  <a:gd name="connsiteY0" fmla="*/ 468630 h 480060"/>
                  <a:gd name="connsiteX1" fmla="*/ 163830 w 786765"/>
                  <a:gd name="connsiteY1" fmla="*/ 480060 h 480060"/>
                  <a:gd name="connsiteX2" fmla="*/ 748665 w 786765"/>
                  <a:gd name="connsiteY2" fmla="*/ 217170 h 480060"/>
                  <a:gd name="connsiteX3" fmla="*/ 786765 w 786765"/>
                  <a:gd name="connsiteY3" fmla="*/ 171450 h 480060"/>
                  <a:gd name="connsiteX4" fmla="*/ 781050 w 786765"/>
                  <a:gd name="connsiteY4" fmla="*/ 137160 h 480060"/>
                  <a:gd name="connsiteX5" fmla="*/ 615315 w 786765"/>
                  <a:gd name="connsiteY5" fmla="*/ 41910 h 480060"/>
                  <a:gd name="connsiteX6" fmla="*/ 388620 w 786765"/>
                  <a:gd name="connsiteY6" fmla="*/ 0 h 480060"/>
                  <a:gd name="connsiteX7" fmla="*/ 266700 w 786765"/>
                  <a:gd name="connsiteY7" fmla="*/ 32385 h 480060"/>
                  <a:gd name="connsiteX8" fmla="*/ 89535 w 786765"/>
                  <a:gd name="connsiteY8" fmla="*/ 140970 h 480060"/>
                  <a:gd name="connsiteX9" fmla="*/ 3810 w 786765"/>
                  <a:gd name="connsiteY9" fmla="*/ 335280 h 480060"/>
                  <a:gd name="connsiteX10" fmla="*/ 0 w 786765"/>
                  <a:gd name="connsiteY10" fmla="*/ 468630 h 480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86765" h="480060">
                    <a:moveTo>
                      <a:pt x="0" y="468630"/>
                    </a:moveTo>
                    <a:lnTo>
                      <a:pt x="163830" y="480060"/>
                    </a:lnTo>
                    <a:lnTo>
                      <a:pt x="748665" y="217170"/>
                    </a:lnTo>
                    <a:lnTo>
                      <a:pt x="786765" y="171450"/>
                    </a:lnTo>
                    <a:lnTo>
                      <a:pt x="781050" y="137160"/>
                    </a:lnTo>
                    <a:lnTo>
                      <a:pt x="615315" y="41910"/>
                    </a:lnTo>
                    <a:lnTo>
                      <a:pt x="388620" y="0"/>
                    </a:lnTo>
                    <a:lnTo>
                      <a:pt x="266700" y="32385"/>
                    </a:lnTo>
                    <a:lnTo>
                      <a:pt x="89535" y="140970"/>
                    </a:lnTo>
                    <a:lnTo>
                      <a:pt x="3810" y="335280"/>
                    </a:lnTo>
                    <a:lnTo>
                      <a:pt x="0" y="468630"/>
                    </a:lnTo>
                    <a:close/>
                  </a:path>
                </a:pathLst>
              </a:cu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1" name="Freeform: Shape 370">
                <a:extLst>
                  <a:ext uri="{FF2B5EF4-FFF2-40B4-BE49-F238E27FC236}">
                    <a16:creationId xmlns:a16="http://schemas.microsoft.com/office/drawing/2014/main" id="{9E74B358-6554-43F5-9B4C-F02174F08363}"/>
                  </a:ext>
                </a:extLst>
              </p:cNvPr>
              <p:cNvSpPr/>
              <p:nvPr/>
            </p:nvSpPr>
            <p:spPr>
              <a:xfrm>
                <a:off x="4497705" y="2515505"/>
                <a:ext cx="493395" cy="274320"/>
              </a:xfrm>
              <a:custGeom>
                <a:avLst/>
                <a:gdLst>
                  <a:gd name="connsiteX0" fmla="*/ 0 w 470535"/>
                  <a:gd name="connsiteY0" fmla="*/ 243840 h 274320"/>
                  <a:gd name="connsiteX1" fmla="*/ 419100 w 470535"/>
                  <a:gd name="connsiteY1" fmla="*/ 274320 h 274320"/>
                  <a:gd name="connsiteX2" fmla="*/ 449580 w 470535"/>
                  <a:gd name="connsiteY2" fmla="*/ 238125 h 274320"/>
                  <a:gd name="connsiteX3" fmla="*/ 455295 w 470535"/>
                  <a:gd name="connsiteY3" fmla="*/ 163830 h 274320"/>
                  <a:gd name="connsiteX4" fmla="*/ 470535 w 470535"/>
                  <a:gd name="connsiteY4" fmla="*/ 13335 h 274320"/>
                  <a:gd name="connsiteX5" fmla="*/ 464820 w 470535"/>
                  <a:gd name="connsiteY5" fmla="*/ 0 h 274320"/>
                  <a:gd name="connsiteX6" fmla="*/ 417195 w 470535"/>
                  <a:gd name="connsiteY6" fmla="*/ 59055 h 274320"/>
                  <a:gd name="connsiteX7" fmla="*/ 0 w 470535"/>
                  <a:gd name="connsiteY7" fmla="*/ 243840 h 274320"/>
                  <a:gd name="connsiteX0" fmla="*/ 0 w 493395"/>
                  <a:gd name="connsiteY0" fmla="*/ 272415 h 274320"/>
                  <a:gd name="connsiteX1" fmla="*/ 441960 w 493395"/>
                  <a:gd name="connsiteY1" fmla="*/ 274320 h 274320"/>
                  <a:gd name="connsiteX2" fmla="*/ 472440 w 493395"/>
                  <a:gd name="connsiteY2" fmla="*/ 238125 h 274320"/>
                  <a:gd name="connsiteX3" fmla="*/ 478155 w 493395"/>
                  <a:gd name="connsiteY3" fmla="*/ 163830 h 274320"/>
                  <a:gd name="connsiteX4" fmla="*/ 493395 w 493395"/>
                  <a:gd name="connsiteY4" fmla="*/ 13335 h 274320"/>
                  <a:gd name="connsiteX5" fmla="*/ 487680 w 493395"/>
                  <a:gd name="connsiteY5" fmla="*/ 0 h 274320"/>
                  <a:gd name="connsiteX6" fmla="*/ 440055 w 493395"/>
                  <a:gd name="connsiteY6" fmla="*/ 59055 h 274320"/>
                  <a:gd name="connsiteX7" fmla="*/ 0 w 493395"/>
                  <a:gd name="connsiteY7" fmla="*/ 272415 h 274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3395" h="274320">
                    <a:moveTo>
                      <a:pt x="0" y="272415"/>
                    </a:moveTo>
                    <a:lnTo>
                      <a:pt x="441960" y="274320"/>
                    </a:lnTo>
                    <a:lnTo>
                      <a:pt x="472440" y="238125"/>
                    </a:lnTo>
                    <a:lnTo>
                      <a:pt x="478155" y="163830"/>
                    </a:lnTo>
                    <a:lnTo>
                      <a:pt x="493395" y="13335"/>
                    </a:lnTo>
                    <a:lnTo>
                      <a:pt x="487680" y="0"/>
                    </a:lnTo>
                    <a:lnTo>
                      <a:pt x="440055" y="59055"/>
                    </a:lnTo>
                    <a:lnTo>
                      <a:pt x="0" y="272415"/>
                    </a:lnTo>
                    <a:close/>
                  </a:path>
                </a:pathLst>
              </a:custGeom>
              <a:solidFill>
                <a:srgbClr val="1724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spTree>
    <p:extLst>
      <p:ext uri="{BB962C8B-B14F-4D97-AF65-F5344CB8AC3E}">
        <p14:creationId xmlns:p14="http://schemas.microsoft.com/office/powerpoint/2010/main" val="18524450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A9771E5D-E665-439C-8DD9-076E95FCD0ED}"/>
              </a:ext>
            </a:extLst>
          </p:cNvPr>
          <p:cNvGrpSpPr/>
          <p:nvPr/>
        </p:nvGrpSpPr>
        <p:grpSpPr>
          <a:xfrm>
            <a:off x="3658817" y="2592532"/>
            <a:ext cx="441961" cy="701041"/>
            <a:chOff x="3658817" y="2592532"/>
            <a:chExt cx="441961" cy="701041"/>
          </a:xfrm>
        </p:grpSpPr>
        <p:sp>
          <p:nvSpPr>
            <p:cNvPr id="6" name="Block Arc 5">
              <a:extLst>
                <a:ext uri="{FF2B5EF4-FFF2-40B4-BE49-F238E27FC236}">
                  <a16:creationId xmlns:a16="http://schemas.microsoft.com/office/drawing/2014/main" id="{7E1E8185-68B2-43E4-A9E8-FD2EF0FFAEC7}"/>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8" name="Straight Connector 7">
              <a:extLst>
                <a:ext uri="{FF2B5EF4-FFF2-40B4-BE49-F238E27FC236}">
                  <a16:creationId xmlns:a16="http://schemas.microsoft.com/office/drawing/2014/main" id="{FB4C01A4-E335-4383-9A77-818E3BBBDD19}"/>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34" name="Group 233">
            <a:extLst>
              <a:ext uri="{FF2B5EF4-FFF2-40B4-BE49-F238E27FC236}">
                <a16:creationId xmlns:a16="http://schemas.microsoft.com/office/drawing/2014/main" id="{5AB6EB3B-8CFB-4FE5-9C17-882EADB51145}"/>
              </a:ext>
            </a:extLst>
          </p:cNvPr>
          <p:cNvGrpSpPr/>
          <p:nvPr/>
        </p:nvGrpSpPr>
        <p:grpSpPr>
          <a:xfrm flipH="1">
            <a:off x="5081416" y="2642553"/>
            <a:ext cx="441961" cy="701041"/>
            <a:chOff x="3658817" y="2592532"/>
            <a:chExt cx="441961" cy="701041"/>
          </a:xfrm>
        </p:grpSpPr>
        <p:sp>
          <p:nvSpPr>
            <p:cNvPr id="235" name="Block Arc 234">
              <a:extLst>
                <a:ext uri="{FF2B5EF4-FFF2-40B4-BE49-F238E27FC236}">
                  <a16:creationId xmlns:a16="http://schemas.microsoft.com/office/drawing/2014/main" id="{8F9D9A20-081C-40B9-9670-E38EAFF15456}"/>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236" name="Straight Connector 235">
              <a:extLst>
                <a:ext uri="{FF2B5EF4-FFF2-40B4-BE49-F238E27FC236}">
                  <a16:creationId xmlns:a16="http://schemas.microsoft.com/office/drawing/2014/main" id="{3C3B0F08-2545-4AC6-A524-D04E7306F36D}"/>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37" name="Group 236">
            <a:extLst>
              <a:ext uri="{FF2B5EF4-FFF2-40B4-BE49-F238E27FC236}">
                <a16:creationId xmlns:a16="http://schemas.microsoft.com/office/drawing/2014/main" id="{0D3C747B-1028-487D-9863-B6412A7FD8FC}"/>
              </a:ext>
            </a:extLst>
          </p:cNvPr>
          <p:cNvGrpSpPr/>
          <p:nvPr/>
        </p:nvGrpSpPr>
        <p:grpSpPr>
          <a:xfrm rot="19293483" flipH="1">
            <a:off x="4421055" y="2378102"/>
            <a:ext cx="441961" cy="701041"/>
            <a:chOff x="3658817" y="2592532"/>
            <a:chExt cx="441961" cy="701041"/>
          </a:xfrm>
        </p:grpSpPr>
        <p:sp>
          <p:nvSpPr>
            <p:cNvPr id="238" name="Block Arc 237">
              <a:extLst>
                <a:ext uri="{FF2B5EF4-FFF2-40B4-BE49-F238E27FC236}">
                  <a16:creationId xmlns:a16="http://schemas.microsoft.com/office/drawing/2014/main" id="{5AA4A0C6-B007-4C34-9364-661A13E70162}"/>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239" name="Straight Connector 238">
              <a:extLst>
                <a:ext uri="{FF2B5EF4-FFF2-40B4-BE49-F238E27FC236}">
                  <a16:creationId xmlns:a16="http://schemas.microsoft.com/office/drawing/2014/main" id="{F504CD7B-3E88-4285-8594-0A838E814E0C}"/>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40" name="Group 239">
            <a:extLst>
              <a:ext uri="{FF2B5EF4-FFF2-40B4-BE49-F238E27FC236}">
                <a16:creationId xmlns:a16="http://schemas.microsoft.com/office/drawing/2014/main" id="{9224519F-99A0-4B49-845A-B2042389F18B}"/>
              </a:ext>
            </a:extLst>
          </p:cNvPr>
          <p:cNvGrpSpPr/>
          <p:nvPr/>
        </p:nvGrpSpPr>
        <p:grpSpPr>
          <a:xfrm rot="3205237" flipH="1">
            <a:off x="5262419" y="3309992"/>
            <a:ext cx="441961" cy="701041"/>
            <a:chOff x="3658817" y="2592532"/>
            <a:chExt cx="441961" cy="701041"/>
          </a:xfrm>
        </p:grpSpPr>
        <p:sp>
          <p:nvSpPr>
            <p:cNvPr id="241" name="Block Arc 240">
              <a:extLst>
                <a:ext uri="{FF2B5EF4-FFF2-40B4-BE49-F238E27FC236}">
                  <a16:creationId xmlns:a16="http://schemas.microsoft.com/office/drawing/2014/main" id="{5101324A-9055-4DC5-89C0-5C47D9D6DC7A}"/>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242" name="Straight Connector 241">
              <a:extLst>
                <a:ext uri="{FF2B5EF4-FFF2-40B4-BE49-F238E27FC236}">
                  <a16:creationId xmlns:a16="http://schemas.microsoft.com/office/drawing/2014/main" id="{CC125A4B-CED4-4F7E-B00D-F17E86D377C7}"/>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43" name="Group 242">
            <a:extLst>
              <a:ext uri="{FF2B5EF4-FFF2-40B4-BE49-F238E27FC236}">
                <a16:creationId xmlns:a16="http://schemas.microsoft.com/office/drawing/2014/main" id="{09FA7F27-51A8-44D3-8129-3FF9AC5076EF}"/>
              </a:ext>
            </a:extLst>
          </p:cNvPr>
          <p:cNvGrpSpPr/>
          <p:nvPr/>
        </p:nvGrpSpPr>
        <p:grpSpPr>
          <a:xfrm flipV="1">
            <a:off x="3272507" y="2633255"/>
            <a:ext cx="441961" cy="701041"/>
            <a:chOff x="3658817" y="2592532"/>
            <a:chExt cx="441961" cy="701041"/>
          </a:xfrm>
        </p:grpSpPr>
        <p:sp>
          <p:nvSpPr>
            <p:cNvPr id="244" name="Block Arc 243">
              <a:extLst>
                <a:ext uri="{FF2B5EF4-FFF2-40B4-BE49-F238E27FC236}">
                  <a16:creationId xmlns:a16="http://schemas.microsoft.com/office/drawing/2014/main" id="{F028D1F0-DA8D-4141-AF98-685DB259458A}"/>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245" name="Straight Connector 244">
              <a:extLst>
                <a:ext uri="{FF2B5EF4-FFF2-40B4-BE49-F238E27FC236}">
                  <a16:creationId xmlns:a16="http://schemas.microsoft.com/office/drawing/2014/main" id="{9FE4AFF5-D03A-4D37-8AD6-7DD2D0BE31AE}"/>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46" name="Group 245">
            <a:extLst>
              <a:ext uri="{FF2B5EF4-FFF2-40B4-BE49-F238E27FC236}">
                <a16:creationId xmlns:a16="http://schemas.microsoft.com/office/drawing/2014/main" id="{18832F6E-1FA2-4F85-A328-D9B851CE205E}"/>
              </a:ext>
            </a:extLst>
          </p:cNvPr>
          <p:cNvGrpSpPr/>
          <p:nvPr/>
        </p:nvGrpSpPr>
        <p:grpSpPr>
          <a:xfrm flipH="1" flipV="1">
            <a:off x="3332427" y="3868917"/>
            <a:ext cx="441961" cy="701041"/>
            <a:chOff x="3658817" y="2592532"/>
            <a:chExt cx="441961" cy="701041"/>
          </a:xfrm>
        </p:grpSpPr>
        <p:sp>
          <p:nvSpPr>
            <p:cNvPr id="247" name="Block Arc 246">
              <a:extLst>
                <a:ext uri="{FF2B5EF4-FFF2-40B4-BE49-F238E27FC236}">
                  <a16:creationId xmlns:a16="http://schemas.microsoft.com/office/drawing/2014/main" id="{72A7D23E-5EAE-482E-B83D-A0528F1D0CA2}"/>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248" name="Straight Connector 247">
              <a:extLst>
                <a:ext uri="{FF2B5EF4-FFF2-40B4-BE49-F238E27FC236}">
                  <a16:creationId xmlns:a16="http://schemas.microsoft.com/office/drawing/2014/main" id="{9CE8FC21-A8F4-4DF1-B911-9B5356B962CC}"/>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49" name="Group 248">
            <a:extLst>
              <a:ext uri="{FF2B5EF4-FFF2-40B4-BE49-F238E27FC236}">
                <a16:creationId xmlns:a16="http://schemas.microsoft.com/office/drawing/2014/main" id="{238AB68F-FDB8-4DF3-A021-5284C91DE71E}"/>
              </a:ext>
            </a:extLst>
          </p:cNvPr>
          <p:cNvGrpSpPr/>
          <p:nvPr/>
        </p:nvGrpSpPr>
        <p:grpSpPr>
          <a:xfrm rot="2306517" flipH="1" flipV="1">
            <a:off x="2811654" y="2453046"/>
            <a:ext cx="441961" cy="701041"/>
            <a:chOff x="3658817" y="2592532"/>
            <a:chExt cx="441961" cy="701041"/>
          </a:xfrm>
        </p:grpSpPr>
        <p:sp>
          <p:nvSpPr>
            <p:cNvPr id="250" name="Block Arc 249">
              <a:extLst>
                <a:ext uri="{FF2B5EF4-FFF2-40B4-BE49-F238E27FC236}">
                  <a16:creationId xmlns:a16="http://schemas.microsoft.com/office/drawing/2014/main" id="{03293520-C15E-42B4-A7B2-CCA9ACC03BA8}"/>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251" name="Straight Connector 250">
              <a:extLst>
                <a:ext uri="{FF2B5EF4-FFF2-40B4-BE49-F238E27FC236}">
                  <a16:creationId xmlns:a16="http://schemas.microsoft.com/office/drawing/2014/main" id="{B5ABFC76-8B8E-46FE-8184-0EDBC3C1462F}"/>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52" name="Group 251">
            <a:extLst>
              <a:ext uri="{FF2B5EF4-FFF2-40B4-BE49-F238E27FC236}">
                <a16:creationId xmlns:a16="http://schemas.microsoft.com/office/drawing/2014/main" id="{A28AF10C-012F-4D78-84E6-D6033603AFE2}"/>
              </a:ext>
            </a:extLst>
          </p:cNvPr>
          <p:cNvGrpSpPr/>
          <p:nvPr/>
        </p:nvGrpSpPr>
        <p:grpSpPr>
          <a:xfrm rot="3205237" flipV="1">
            <a:off x="3524617" y="3217356"/>
            <a:ext cx="441961" cy="701041"/>
            <a:chOff x="3658817" y="2592532"/>
            <a:chExt cx="441961" cy="701041"/>
          </a:xfrm>
        </p:grpSpPr>
        <p:sp>
          <p:nvSpPr>
            <p:cNvPr id="253" name="Block Arc 252">
              <a:extLst>
                <a:ext uri="{FF2B5EF4-FFF2-40B4-BE49-F238E27FC236}">
                  <a16:creationId xmlns:a16="http://schemas.microsoft.com/office/drawing/2014/main" id="{A37907B3-5CD2-42DC-8360-6953A4BEE7F6}"/>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254" name="Straight Connector 253">
              <a:extLst>
                <a:ext uri="{FF2B5EF4-FFF2-40B4-BE49-F238E27FC236}">
                  <a16:creationId xmlns:a16="http://schemas.microsoft.com/office/drawing/2014/main" id="{CCC1C638-F71A-4BB5-B75F-3334BB711D40}"/>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61" name="Group 60">
            <a:extLst>
              <a:ext uri="{FF2B5EF4-FFF2-40B4-BE49-F238E27FC236}">
                <a16:creationId xmlns:a16="http://schemas.microsoft.com/office/drawing/2014/main" id="{FE648634-6D83-4361-A4F0-1F2EC770704D}"/>
              </a:ext>
            </a:extLst>
          </p:cNvPr>
          <p:cNvGrpSpPr/>
          <p:nvPr/>
        </p:nvGrpSpPr>
        <p:grpSpPr>
          <a:xfrm>
            <a:off x="2676811" y="3149130"/>
            <a:ext cx="441961" cy="701041"/>
            <a:chOff x="3658817" y="2592532"/>
            <a:chExt cx="441961" cy="701041"/>
          </a:xfrm>
        </p:grpSpPr>
        <p:sp>
          <p:nvSpPr>
            <p:cNvPr id="62" name="Block Arc 61">
              <a:extLst>
                <a:ext uri="{FF2B5EF4-FFF2-40B4-BE49-F238E27FC236}">
                  <a16:creationId xmlns:a16="http://schemas.microsoft.com/office/drawing/2014/main" id="{BEB60F01-A909-4E75-A5A7-074EAEE90FFE}"/>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63" name="Straight Connector 62">
              <a:extLst>
                <a:ext uri="{FF2B5EF4-FFF2-40B4-BE49-F238E27FC236}">
                  <a16:creationId xmlns:a16="http://schemas.microsoft.com/office/drawing/2014/main" id="{D3744AB4-3DC8-4725-917D-F93EE90FC940}"/>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64" name="Group 63">
            <a:extLst>
              <a:ext uri="{FF2B5EF4-FFF2-40B4-BE49-F238E27FC236}">
                <a16:creationId xmlns:a16="http://schemas.microsoft.com/office/drawing/2014/main" id="{86FA7D85-DC33-4359-AB2C-A1FBF9029A0E}"/>
              </a:ext>
            </a:extLst>
          </p:cNvPr>
          <p:cNvGrpSpPr/>
          <p:nvPr/>
        </p:nvGrpSpPr>
        <p:grpSpPr>
          <a:xfrm rot="3205237" flipH="1">
            <a:off x="5968512" y="2477197"/>
            <a:ext cx="441961" cy="701041"/>
            <a:chOff x="3658817" y="2592532"/>
            <a:chExt cx="441961" cy="701041"/>
          </a:xfrm>
        </p:grpSpPr>
        <p:sp>
          <p:nvSpPr>
            <p:cNvPr id="65" name="Block Arc 64">
              <a:extLst>
                <a:ext uri="{FF2B5EF4-FFF2-40B4-BE49-F238E27FC236}">
                  <a16:creationId xmlns:a16="http://schemas.microsoft.com/office/drawing/2014/main" id="{236735A5-CD3C-4CAC-A4AE-D663D6DA8D5C}"/>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66" name="Straight Connector 65">
              <a:extLst>
                <a:ext uri="{FF2B5EF4-FFF2-40B4-BE49-F238E27FC236}">
                  <a16:creationId xmlns:a16="http://schemas.microsoft.com/office/drawing/2014/main" id="{1B517820-FE94-424F-AFDA-B6598EF71E7F}"/>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67" name="Group 66">
            <a:extLst>
              <a:ext uri="{FF2B5EF4-FFF2-40B4-BE49-F238E27FC236}">
                <a16:creationId xmlns:a16="http://schemas.microsoft.com/office/drawing/2014/main" id="{8FB22F60-A33B-4227-B2A5-A1C8EBAC5ABE}"/>
              </a:ext>
            </a:extLst>
          </p:cNvPr>
          <p:cNvGrpSpPr/>
          <p:nvPr/>
        </p:nvGrpSpPr>
        <p:grpSpPr>
          <a:xfrm flipH="1" flipV="1">
            <a:off x="4281294" y="3937825"/>
            <a:ext cx="441961" cy="701041"/>
            <a:chOff x="3658817" y="2592532"/>
            <a:chExt cx="441961" cy="701041"/>
          </a:xfrm>
        </p:grpSpPr>
        <p:sp>
          <p:nvSpPr>
            <p:cNvPr id="68" name="Block Arc 67">
              <a:extLst>
                <a:ext uri="{FF2B5EF4-FFF2-40B4-BE49-F238E27FC236}">
                  <a16:creationId xmlns:a16="http://schemas.microsoft.com/office/drawing/2014/main" id="{B6B7E8B0-2A67-47D3-A5AC-3DBF9764A32A}"/>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69" name="Straight Connector 68">
              <a:extLst>
                <a:ext uri="{FF2B5EF4-FFF2-40B4-BE49-F238E27FC236}">
                  <a16:creationId xmlns:a16="http://schemas.microsoft.com/office/drawing/2014/main" id="{594F60B1-2F18-4B1E-93AE-EFD478F8DFDE}"/>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70" name="Group 69">
            <a:extLst>
              <a:ext uri="{FF2B5EF4-FFF2-40B4-BE49-F238E27FC236}">
                <a16:creationId xmlns:a16="http://schemas.microsoft.com/office/drawing/2014/main" id="{0F6B9437-BD2D-40EC-B909-507B4C3E27D3}"/>
              </a:ext>
            </a:extLst>
          </p:cNvPr>
          <p:cNvGrpSpPr/>
          <p:nvPr/>
        </p:nvGrpSpPr>
        <p:grpSpPr>
          <a:xfrm rot="3205237" flipV="1">
            <a:off x="3269513" y="1899105"/>
            <a:ext cx="441961" cy="701041"/>
            <a:chOff x="3658817" y="2592532"/>
            <a:chExt cx="441961" cy="701041"/>
          </a:xfrm>
        </p:grpSpPr>
        <p:sp>
          <p:nvSpPr>
            <p:cNvPr id="71" name="Block Arc 70">
              <a:extLst>
                <a:ext uri="{FF2B5EF4-FFF2-40B4-BE49-F238E27FC236}">
                  <a16:creationId xmlns:a16="http://schemas.microsoft.com/office/drawing/2014/main" id="{12317274-AD43-4402-86EB-28EE67D5050D}"/>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72" name="Straight Connector 71">
              <a:extLst>
                <a:ext uri="{FF2B5EF4-FFF2-40B4-BE49-F238E27FC236}">
                  <a16:creationId xmlns:a16="http://schemas.microsoft.com/office/drawing/2014/main" id="{BF9F7B68-41FB-4E19-AD50-EC3D2E053331}"/>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73" name="Group 72">
            <a:extLst>
              <a:ext uri="{FF2B5EF4-FFF2-40B4-BE49-F238E27FC236}">
                <a16:creationId xmlns:a16="http://schemas.microsoft.com/office/drawing/2014/main" id="{6DF1E30D-B82E-4909-B37A-C133E9A47D7B}"/>
              </a:ext>
            </a:extLst>
          </p:cNvPr>
          <p:cNvGrpSpPr/>
          <p:nvPr/>
        </p:nvGrpSpPr>
        <p:grpSpPr>
          <a:xfrm flipH="1" flipV="1">
            <a:off x="2344569" y="3682846"/>
            <a:ext cx="441961" cy="701041"/>
            <a:chOff x="3658817" y="2592532"/>
            <a:chExt cx="441961" cy="701041"/>
          </a:xfrm>
        </p:grpSpPr>
        <p:sp>
          <p:nvSpPr>
            <p:cNvPr id="74" name="Block Arc 73">
              <a:extLst>
                <a:ext uri="{FF2B5EF4-FFF2-40B4-BE49-F238E27FC236}">
                  <a16:creationId xmlns:a16="http://schemas.microsoft.com/office/drawing/2014/main" id="{9C09B9C7-A056-493C-8911-ACED5D6C703F}"/>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75" name="Straight Connector 74">
              <a:extLst>
                <a:ext uri="{FF2B5EF4-FFF2-40B4-BE49-F238E27FC236}">
                  <a16:creationId xmlns:a16="http://schemas.microsoft.com/office/drawing/2014/main" id="{26432CFC-5C71-4CF3-B592-2C0C078D9574}"/>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76" name="Group 75">
            <a:extLst>
              <a:ext uri="{FF2B5EF4-FFF2-40B4-BE49-F238E27FC236}">
                <a16:creationId xmlns:a16="http://schemas.microsoft.com/office/drawing/2014/main" id="{7F001143-0A1B-45E4-9706-F80B666BBCA1}"/>
              </a:ext>
            </a:extLst>
          </p:cNvPr>
          <p:cNvGrpSpPr/>
          <p:nvPr/>
        </p:nvGrpSpPr>
        <p:grpSpPr>
          <a:xfrm>
            <a:off x="6255720" y="3608440"/>
            <a:ext cx="441961" cy="701041"/>
            <a:chOff x="3658817" y="2592532"/>
            <a:chExt cx="441961" cy="701041"/>
          </a:xfrm>
        </p:grpSpPr>
        <p:sp>
          <p:nvSpPr>
            <p:cNvPr id="77" name="Block Arc 76">
              <a:extLst>
                <a:ext uri="{FF2B5EF4-FFF2-40B4-BE49-F238E27FC236}">
                  <a16:creationId xmlns:a16="http://schemas.microsoft.com/office/drawing/2014/main" id="{BD0D95FC-8078-4AC4-AFAE-641AEFB7CD96}"/>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78" name="Straight Connector 77">
              <a:extLst>
                <a:ext uri="{FF2B5EF4-FFF2-40B4-BE49-F238E27FC236}">
                  <a16:creationId xmlns:a16="http://schemas.microsoft.com/office/drawing/2014/main" id="{E2073C7B-8890-478B-AB0C-CC320D7C992D}"/>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79" name="Group 78">
            <a:extLst>
              <a:ext uri="{FF2B5EF4-FFF2-40B4-BE49-F238E27FC236}">
                <a16:creationId xmlns:a16="http://schemas.microsoft.com/office/drawing/2014/main" id="{C184467B-F879-44AD-8302-47316127BD51}"/>
              </a:ext>
            </a:extLst>
          </p:cNvPr>
          <p:cNvGrpSpPr/>
          <p:nvPr/>
        </p:nvGrpSpPr>
        <p:grpSpPr>
          <a:xfrm rot="2306517" flipH="1" flipV="1">
            <a:off x="5528217" y="2785903"/>
            <a:ext cx="441961" cy="701041"/>
            <a:chOff x="3658817" y="2592532"/>
            <a:chExt cx="441961" cy="701041"/>
          </a:xfrm>
        </p:grpSpPr>
        <p:sp>
          <p:nvSpPr>
            <p:cNvPr id="80" name="Block Arc 79">
              <a:extLst>
                <a:ext uri="{FF2B5EF4-FFF2-40B4-BE49-F238E27FC236}">
                  <a16:creationId xmlns:a16="http://schemas.microsoft.com/office/drawing/2014/main" id="{41C9C453-B475-4C9B-906E-A1F1BE398566}"/>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81" name="Straight Connector 80">
              <a:extLst>
                <a:ext uri="{FF2B5EF4-FFF2-40B4-BE49-F238E27FC236}">
                  <a16:creationId xmlns:a16="http://schemas.microsoft.com/office/drawing/2014/main" id="{85DB5D4E-D4CC-4310-A848-5289188EF3F0}"/>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46" name="Group 145">
            <a:extLst>
              <a:ext uri="{FF2B5EF4-FFF2-40B4-BE49-F238E27FC236}">
                <a16:creationId xmlns:a16="http://schemas.microsoft.com/office/drawing/2014/main" id="{5787ACEC-D87E-4D60-BF18-7F7B7C1E1E1E}"/>
              </a:ext>
            </a:extLst>
          </p:cNvPr>
          <p:cNvGrpSpPr/>
          <p:nvPr/>
        </p:nvGrpSpPr>
        <p:grpSpPr>
          <a:xfrm rot="2306517" flipH="1" flipV="1">
            <a:off x="4218165" y="3070798"/>
            <a:ext cx="441961" cy="701041"/>
            <a:chOff x="3658817" y="2592532"/>
            <a:chExt cx="441961" cy="701041"/>
          </a:xfrm>
        </p:grpSpPr>
        <p:sp>
          <p:nvSpPr>
            <p:cNvPr id="147" name="Block Arc 146">
              <a:extLst>
                <a:ext uri="{FF2B5EF4-FFF2-40B4-BE49-F238E27FC236}">
                  <a16:creationId xmlns:a16="http://schemas.microsoft.com/office/drawing/2014/main" id="{B0A9EA39-7960-4840-A656-47E9BD4B9EF0}"/>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148" name="Straight Connector 147">
              <a:extLst>
                <a:ext uri="{FF2B5EF4-FFF2-40B4-BE49-F238E27FC236}">
                  <a16:creationId xmlns:a16="http://schemas.microsoft.com/office/drawing/2014/main" id="{8E19B9B2-4300-4CE7-A3EC-D5863B103D6C}"/>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49" name="Group 148">
            <a:extLst>
              <a:ext uri="{FF2B5EF4-FFF2-40B4-BE49-F238E27FC236}">
                <a16:creationId xmlns:a16="http://schemas.microsoft.com/office/drawing/2014/main" id="{872202AF-22EC-4D23-9062-0706928ACA22}"/>
              </a:ext>
            </a:extLst>
          </p:cNvPr>
          <p:cNvGrpSpPr/>
          <p:nvPr/>
        </p:nvGrpSpPr>
        <p:grpSpPr>
          <a:xfrm flipV="1">
            <a:off x="6792350" y="2352716"/>
            <a:ext cx="441961" cy="701041"/>
            <a:chOff x="3658817" y="2592532"/>
            <a:chExt cx="441961" cy="701041"/>
          </a:xfrm>
        </p:grpSpPr>
        <p:sp>
          <p:nvSpPr>
            <p:cNvPr id="150" name="Block Arc 149">
              <a:extLst>
                <a:ext uri="{FF2B5EF4-FFF2-40B4-BE49-F238E27FC236}">
                  <a16:creationId xmlns:a16="http://schemas.microsoft.com/office/drawing/2014/main" id="{CDC20A6E-4464-47B4-982E-F1E3255B3E56}"/>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151" name="Straight Connector 150">
              <a:extLst>
                <a:ext uri="{FF2B5EF4-FFF2-40B4-BE49-F238E27FC236}">
                  <a16:creationId xmlns:a16="http://schemas.microsoft.com/office/drawing/2014/main" id="{7E19E87D-4D66-48DE-921E-2AA37B7F814A}"/>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52" name="Group 151">
            <a:extLst>
              <a:ext uri="{FF2B5EF4-FFF2-40B4-BE49-F238E27FC236}">
                <a16:creationId xmlns:a16="http://schemas.microsoft.com/office/drawing/2014/main" id="{36D60AFE-4618-4C46-B609-63704B945269}"/>
              </a:ext>
            </a:extLst>
          </p:cNvPr>
          <p:cNvGrpSpPr/>
          <p:nvPr/>
        </p:nvGrpSpPr>
        <p:grpSpPr>
          <a:xfrm flipH="1" flipV="1">
            <a:off x="4728684" y="4557198"/>
            <a:ext cx="441961" cy="701041"/>
            <a:chOff x="3658817" y="2592532"/>
            <a:chExt cx="441961" cy="701041"/>
          </a:xfrm>
        </p:grpSpPr>
        <p:sp>
          <p:nvSpPr>
            <p:cNvPr id="153" name="Block Arc 152">
              <a:extLst>
                <a:ext uri="{FF2B5EF4-FFF2-40B4-BE49-F238E27FC236}">
                  <a16:creationId xmlns:a16="http://schemas.microsoft.com/office/drawing/2014/main" id="{D0635CBB-C470-4ADB-8D1A-CF0C080E0833}"/>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154" name="Straight Connector 153">
              <a:extLst>
                <a:ext uri="{FF2B5EF4-FFF2-40B4-BE49-F238E27FC236}">
                  <a16:creationId xmlns:a16="http://schemas.microsoft.com/office/drawing/2014/main" id="{93C0A0B3-F2DD-4293-B0C2-FAACD52FB16E}"/>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55" name="Group 154">
            <a:extLst>
              <a:ext uri="{FF2B5EF4-FFF2-40B4-BE49-F238E27FC236}">
                <a16:creationId xmlns:a16="http://schemas.microsoft.com/office/drawing/2014/main" id="{A757B145-9A0E-49CF-B961-400517729B49}"/>
              </a:ext>
            </a:extLst>
          </p:cNvPr>
          <p:cNvGrpSpPr/>
          <p:nvPr/>
        </p:nvGrpSpPr>
        <p:grpSpPr>
          <a:xfrm rot="2306517" flipH="1" flipV="1">
            <a:off x="4068323" y="4292747"/>
            <a:ext cx="441961" cy="701041"/>
            <a:chOff x="3658817" y="2592532"/>
            <a:chExt cx="441961" cy="701041"/>
          </a:xfrm>
        </p:grpSpPr>
        <p:sp>
          <p:nvSpPr>
            <p:cNvPr id="156" name="Block Arc 155">
              <a:extLst>
                <a:ext uri="{FF2B5EF4-FFF2-40B4-BE49-F238E27FC236}">
                  <a16:creationId xmlns:a16="http://schemas.microsoft.com/office/drawing/2014/main" id="{78EBAE44-DCB0-4961-9503-3D1659F3CF7B}"/>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157" name="Straight Connector 156">
              <a:extLst>
                <a:ext uri="{FF2B5EF4-FFF2-40B4-BE49-F238E27FC236}">
                  <a16:creationId xmlns:a16="http://schemas.microsoft.com/office/drawing/2014/main" id="{8EC18006-6CAF-4A0E-BFBF-AF7BA6B7C173}"/>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58" name="Group 157">
            <a:extLst>
              <a:ext uri="{FF2B5EF4-FFF2-40B4-BE49-F238E27FC236}">
                <a16:creationId xmlns:a16="http://schemas.microsoft.com/office/drawing/2014/main" id="{C4506ED3-35EC-4B11-8A84-ED6297F2E15B}"/>
              </a:ext>
            </a:extLst>
          </p:cNvPr>
          <p:cNvGrpSpPr/>
          <p:nvPr/>
        </p:nvGrpSpPr>
        <p:grpSpPr>
          <a:xfrm rot="18394763" flipH="1" flipV="1">
            <a:off x="2187798" y="2450358"/>
            <a:ext cx="441961" cy="701041"/>
            <a:chOff x="3658817" y="2592532"/>
            <a:chExt cx="441961" cy="701041"/>
          </a:xfrm>
        </p:grpSpPr>
        <p:sp>
          <p:nvSpPr>
            <p:cNvPr id="159" name="Block Arc 158">
              <a:extLst>
                <a:ext uri="{FF2B5EF4-FFF2-40B4-BE49-F238E27FC236}">
                  <a16:creationId xmlns:a16="http://schemas.microsoft.com/office/drawing/2014/main" id="{08469353-2DF9-46A0-9165-9A0BDE342EA0}"/>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160" name="Straight Connector 159">
              <a:extLst>
                <a:ext uri="{FF2B5EF4-FFF2-40B4-BE49-F238E27FC236}">
                  <a16:creationId xmlns:a16="http://schemas.microsoft.com/office/drawing/2014/main" id="{65C2E125-FC37-4688-B6B5-B7AC8A578F26}"/>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61" name="Group 160">
            <a:extLst>
              <a:ext uri="{FF2B5EF4-FFF2-40B4-BE49-F238E27FC236}">
                <a16:creationId xmlns:a16="http://schemas.microsoft.com/office/drawing/2014/main" id="{822647C4-7832-4A87-B3FE-E5BFFFDABFA2}"/>
              </a:ext>
            </a:extLst>
          </p:cNvPr>
          <p:cNvGrpSpPr/>
          <p:nvPr/>
        </p:nvGrpSpPr>
        <p:grpSpPr>
          <a:xfrm>
            <a:off x="2919775" y="4547900"/>
            <a:ext cx="441961" cy="701041"/>
            <a:chOff x="3658817" y="2592532"/>
            <a:chExt cx="441961" cy="701041"/>
          </a:xfrm>
        </p:grpSpPr>
        <p:sp>
          <p:nvSpPr>
            <p:cNvPr id="162" name="Block Arc 161">
              <a:extLst>
                <a:ext uri="{FF2B5EF4-FFF2-40B4-BE49-F238E27FC236}">
                  <a16:creationId xmlns:a16="http://schemas.microsoft.com/office/drawing/2014/main" id="{337ABD25-2A60-4B24-9C6E-786032A63133}"/>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163" name="Straight Connector 162">
              <a:extLst>
                <a:ext uri="{FF2B5EF4-FFF2-40B4-BE49-F238E27FC236}">
                  <a16:creationId xmlns:a16="http://schemas.microsoft.com/office/drawing/2014/main" id="{8D36E560-2435-4FAD-BA69-29F61F6F3EC4}"/>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64" name="Group 163">
            <a:extLst>
              <a:ext uri="{FF2B5EF4-FFF2-40B4-BE49-F238E27FC236}">
                <a16:creationId xmlns:a16="http://schemas.microsoft.com/office/drawing/2014/main" id="{40F24465-6672-4E9D-A4A9-48018BE3B93C}"/>
              </a:ext>
            </a:extLst>
          </p:cNvPr>
          <p:cNvGrpSpPr/>
          <p:nvPr/>
        </p:nvGrpSpPr>
        <p:grpSpPr>
          <a:xfrm flipH="1">
            <a:off x="2979695" y="5783562"/>
            <a:ext cx="441961" cy="701041"/>
            <a:chOff x="3658817" y="2592532"/>
            <a:chExt cx="441961" cy="701041"/>
          </a:xfrm>
        </p:grpSpPr>
        <p:sp>
          <p:nvSpPr>
            <p:cNvPr id="165" name="Block Arc 164">
              <a:extLst>
                <a:ext uri="{FF2B5EF4-FFF2-40B4-BE49-F238E27FC236}">
                  <a16:creationId xmlns:a16="http://schemas.microsoft.com/office/drawing/2014/main" id="{2CFD99CD-3DA9-4E74-89D3-AF86CEA3D0C3}"/>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166" name="Straight Connector 165">
              <a:extLst>
                <a:ext uri="{FF2B5EF4-FFF2-40B4-BE49-F238E27FC236}">
                  <a16:creationId xmlns:a16="http://schemas.microsoft.com/office/drawing/2014/main" id="{2043DF11-86FC-4863-AF03-05087892D433}"/>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67" name="Group 166">
            <a:extLst>
              <a:ext uri="{FF2B5EF4-FFF2-40B4-BE49-F238E27FC236}">
                <a16:creationId xmlns:a16="http://schemas.microsoft.com/office/drawing/2014/main" id="{6D7873E5-E007-4769-BD0B-0BF2C4EF34A6}"/>
              </a:ext>
            </a:extLst>
          </p:cNvPr>
          <p:cNvGrpSpPr/>
          <p:nvPr/>
        </p:nvGrpSpPr>
        <p:grpSpPr>
          <a:xfrm rot="19293483" flipH="1">
            <a:off x="2458922" y="4367691"/>
            <a:ext cx="441961" cy="701041"/>
            <a:chOff x="3658817" y="2592532"/>
            <a:chExt cx="441961" cy="701041"/>
          </a:xfrm>
        </p:grpSpPr>
        <p:sp>
          <p:nvSpPr>
            <p:cNvPr id="168" name="Block Arc 167">
              <a:extLst>
                <a:ext uri="{FF2B5EF4-FFF2-40B4-BE49-F238E27FC236}">
                  <a16:creationId xmlns:a16="http://schemas.microsoft.com/office/drawing/2014/main" id="{792CBA06-4174-4CB2-8287-38248D361347}"/>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169" name="Straight Connector 168">
              <a:extLst>
                <a:ext uri="{FF2B5EF4-FFF2-40B4-BE49-F238E27FC236}">
                  <a16:creationId xmlns:a16="http://schemas.microsoft.com/office/drawing/2014/main" id="{AC61ADB9-4D85-4DC0-85F0-ADC03BC70764}"/>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70" name="Group 169">
            <a:extLst>
              <a:ext uri="{FF2B5EF4-FFF2-40B4-BE49-F238E27FC236}">
                <a16:creationId xmlns:a16="http://schemas.microsoft.com/office/drawing/2014/main" id="{0EEF64DF-1DED-45AE-9FBD-1ABA6AB5C556}"/>
              </a:ext>
            </a:extLst>
          </p:cNvPr>
          <p:cNvGrpSpPr/>
          <p:nvPr/>
        </p:nvGrpSpPr>
        <p:grpSpPr>
          <a:xfrm rot="18394763">
            <a:off x="3171885" y="5132001"/>
            <a:ext cx="441961" cy="701041"/>
            <a:chOff x="3658817" y="2592532"/>
            <a:chExt cx="441961" cy="701041"/>
          </a:xfrm>
        </p:grpSpPr>
        <p:sp>
          <p:nvSpPr>
            <p:cNvPr id="171" name="Block Arc 170">
              <a:extLst>
                <a:ext uri="{FF2B5EF4-FFF2-40B4-BE49-F238E27FC236}">
                  <a16:creationId xmlns:a16="http://schemas.microsoft.com/office/drawing/2014/main" id="{F0DDA067-024F-4FC2-825E-E5441FA9D4E1}"/>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172" name="Straight Connector 171">
              <a:extLst>
                <a:ext uri="{FF2B5EF4-FFF2-40B4-BE49-F238E27FC236}">
                  <a16:creationId xmlns:a16="http://schemas.microsoft.com/office/drawing/2014/main" id="{373E07FA-CE3D-49E6-B2A9-DBC9A4B665FF}"/>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73" name="Group 172">
            <a:extLst>
              <a:ext uri="{FF2B5EF4-FFF2-40B4-BE49-F238E27FC236}">
                <a16:creationId xmlns:a16="http://schemas.microsoft.com/office/drawing/2014/main" id="{B0411A96-3385-4E09-AC50-8E468806B8F9}"/>
              </a:ext>
            </a:extLst>
          </p:cNvPr>
          <p:cNvGrpSpPr/>
          <p:nvPr/>
        </p:nvGrpSpPr>
        <p:grpSpPr>
          <a:xfrm flipV="1">
            <a:off x="2324079" y="5063775"/>
            <a:ext cx="441961" cy="701041"/>
            <a:chOff x="3658817" y="2592532"/>
            <a:chExt cx="441961" cy="701041"/>
          </a:xfrm>
        </p:grpSpPr>
        <p:sp>
          <p:nvSpPr>
            <p:cNvPr id="174" name="Block Arc 173">
              <a:extLst>
                <a:ext uri="{FF2B5EF4-FFF2-40B4-BE49-F238E27FC236}">
                  <a16:creationId xmlns:a16="http://schemas.microsoft.com/office/drawing/2014/main" id="{F387880C-74D1-4139-9E58-AB0F6D3C661B}"/>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175" name="Straight Connector 174">
              <a:extLst>
                <a:ext uri="{FF2B5EF4-FFF2-40B4-BE49-F238E27FC236}">
                  <a16:creationId xmlns:a16="http://schemas.microsoft.com/office/drawing/2014/main" id="{9049CED8-506D-4708-943E-129940F6B345}"/>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76" name="Group 175">
            <a:extLst>
              <a:ext uri="{FF2B5EF4-FFF2-40B4-BE49-F238E27FC236}">
                <a16:creationId xmlns:a16="http://schemas.microsoft.com/office/drawing/2014/main" id="{417136E9-83F8-4DA7-B899-FCDE8BE9C16F}"/>
              </a:ext>
            </a:extLst>
          </p:cNvPr>
          <p:cNvGrpSpPr/>
          <p:nvPr/>
        </p:nvGrpSpPr>
        <p:grpSpPr>
          <a:xfrm flipH="1">
            <a:off x="3928562" y="5852470"/>
            <a:ext cx="441961" cy="701041"/>
            <a:chOff x="3658817" y="2592532"/>
            <a:chExt cx="441961" cy="701041"/>
          </a:xfrm>
        </p:grpSpPr>
        <p:sp>
          <p:nvSpPr>
            <p:cNvPr id="177" name="Block Arc 176">
              <a:extLst>
                <a:ext uri="{FF2B5EF4-FFF2-40B4-BE49-F238E27FC236}">
                  <a16:creationId xmlns:a16="http://schemas.microsoft.com/office/drawing/2014/main" id="{4C05FE80-F8A0-41F8-9A09-9671D4104DF8}"/>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198" name="Straight Connector 197">
              <a:extLst>
                <a:ext uri="{FF2B5EF4-FFF2-40B4-BE49-F238E27FC236}">
                  <a16:creationId xmlns:a16="http://schemas.microsoft.com/office/drawing/2014/main" id="{F1E4A93A-0237-45F0-8992-0BA57C29051C}"/>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99" name="Group 198">
            <a:extLst>
              <a:ext uri="{FF2B5EF4-FFF2-40B4-BE49-F238E27FC236}">
                <a16:creationId xmlns:a16="http://schemas.microsoft.com/office/drawing/2014/main" id="{3BC4EDDC-A736-4B6B-812E-368DAC061D4C}"/>
              </a:ext>
            </a:extLst>
          </p:cNvPr>
          <p:cNvGrpSpPr/>
          <p:nvPr/>
        </p:nvGrpSpPr>
        <p:grpSpPr>
          <a:xfrm rot="18394763">
            <a:off x="2916781" y="3813750"/>
            <a:ext cx="441961" cy="701041"/>
            <a:chOff x="3658817" y="2592532"/>
            <a:chExt cx="441961" cy="701041"/>
          </a:xfrm>
        </p:grpSpPr>
        <p:sp>
          <p:nvSpPr>
            <p:cNvPr id="200" name="Block Arc 199">
              <a:extLst>
                <a:ext uri="{FF2B5EF4-FFF2-40B4-BE49-F238E27FC236}">
                  <a16:creationId xmlns:a16="http://schemas.microsoft.com/office/drawing/2014/main" id="{7D3AD25F-5B2B-4389-A499-2D3BA971DA43}"/>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201" name="Straight Connector 200">
              <a:extLst>
                <a:ext uri="{FF2B5EF4-FFF2-40B4-BE49-F238E27FC236}">
                  <a16:creationId xmlns:a16="http://schemas.microsoft.com/office/drawing/2014/main" id="{1AFAB1AD-B322-4EB2-8C55-693A570E3295}"/>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02" name="Group 201">
            <a:extLst>
              <a:ext uri="{FF2B5EF4-FFF2-40B4-BE49-F238E27FC236}">
                <a16:creationId xmlns:a16="http://schemas.microsoft.com/office/drawing/2014/main" id="{C99F932E-D9C4-4A3C-89B3-2D4D8BEAFCDD}"/>
              </a:ext>
            </a:extLst>
          </p:cNvPr>
          <p:cNvGrpSpPr/>
          <p:nvPr/>
        </p:nvGrpSpPr>
        <p:grpSpPr>
          <a:xfrm rot="19293483" flipH="1">
            <a:off x="5175485" y="4700548"/>
            <a:ext cx="441961" cy="701041"/>
            <a:chOff x="3658817" y="2592532"/>
            <a:chExt cx="441961" cy="701041"/>
          </a:xfrm>
        </p:grpSpPr>
        <p:sp>
          <p:nvSpPr>
            <p:cNvPr id="203" name="Block Arc 202">
              <a:extLst>
                <a:ext uri="{FF2B5EF4-FFF2-40B4-BE49-F238E27FC236}">
                  <a16:creationId xmlns:a16="http://schemas.microsoft.com/office/drawing/2014/main" id="{14336A38-739C-4F0A-BE36-6A9A7E5A2B1B}"/>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204" name="Straight Connector 203">
              <a:extLst>
                <a:ext uri="{FF2B5EF4-FFF2-40B4-BE49-F238E27FC236}">
                  <a16:creationId xmlns:a16="http://schemas.microsoft.com/office/drawing/2014/main" id="{7DC2128D-9486-4348-B947-ACB66BDF82F9}"/>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05" name="Group 204">
            <a:extLst>
              <a:ext uri="{FF2B5EF4-FFF2-40B4-BE49-F238E27FC236}">
                <a16:creationId xmlns:a16="http://schemas.microsoft.com/office/drawing/2014/main" id="{FE2C043C-02FC-4E3F-88D2-C003DCA07F0D}"/>
              </a:ext>
            </a:extLst>
          </p:cNvPr>
          <p:cNvGrpSpPr/>
          <p:nvPr/>
        </p:nvGrpSpPr>
        <p:grpSpPr>
          <a:xfrm rot="19293483" flipH="1">
            <a:off x="3865433" y="4985443"/>
            <a:ext cx="441961" cy="701041"/>
            <a:chOff x="3658817" y="2592532"/>
            <a:chExt cx="441961" cy="701041"/>
          </a:xfrm>
        </p:grpSpPr>
        <p:sp>
          <p:nvSpPr>
            <p:cNvPr id="206" name="Block Arc 205">
              <a:extLst>
                <a:ext uri="{FF2B5EF4-FFF2-40B4-BE49-F238E27FC236}">
                  <a16:creationId xmlns:a16="http://schemas.microsoft.com/office/drawing/2014/main" id="{BAB468E4-4287-4E05-9E54-E9CEAC62B597}"/>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207" name="Straight Connector 206">
              <a:extLst>
                <a:ext uri="{FF2B5EF4-FFF2-40B4-BE49-F238E27FC236}">
                  <a16:creationId xmlns:a16="http://schemas.microsoft.com/office/drawing/2014/main" id="{F69CFE08-7AC5-4E0D-9449-217DA7A77DA4}"/>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08" name="Group 207">
            <a:extLst>
              <a:ext uri="{FF2B5EF4-FFF2-40B4-BE49-F238E27FC236}">
                <a16:creationId xmlns:a16="http://schemas.microsoft.com/office/drawing/2014/main" id="{47D35886-4C1E-44F4-9121-3F15BE5BEB68}"/>
              </a:ext>
            </a:extLst>
          </p:cNvPr>
          <p:cNvGrpSpPr/>
          <p:nvPr/>
        </p:nvGrpSpPr>
        <p:grpSpPr>
          <a:xfrm flipV="1">
            <a:off x="5189526" y="4109845"/>
            <a:ext cx="441961" cy="701041"/>
            <a:chOff x="3658817" y="2592532"/>
            <a:chExt cx="441961" cy="701041"/>
          </a:xfrm>
        </p:grpSpPr>
        <p:sp>
          <p:nvSpPr>
            <p:cNvPr id="209" name="Block Arc 208">
              <a:extLst>
                <a:ext uri="{FF2B5EF4-FFF2-40B4-BE49-F238E27FC236}">
                  <a16:creationId xmlns:a16="http://schemas.microsoft.com/office/drawing/2014/main" id="{EBDB8155-30B0-42CB-88F0-30F141630567}"/>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210" name="Straight Connector 209">
              <a:extLst>
                <a:ext uri="{FF2B5EF4-FFF2-40B4-BE49-F238E27FC236}">
                  <a16:creationId xmlns:a16="http://schemas.microsoft.com/office/drawing/2014/main" id="{DC2FC5C6-495A-47F0-91A8-0A59A2629806}"/>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11" name="Group 210">
            <a:extLst>
              <a:ext uri="{FF2B5EF4-FFF2-40B4-BE49-F238E27FC236}">
                <a16:creationId xmlns:a16="http://schemas.microsoft.com/office/drawing/2014/main" id="{FDE40AC3-BBE9-4D2B-9A93-FD10F2DAC575}"/>
              </a:ext>
            </a:extLst>
          </p:cNvPr>
          <p:cNvGrpSpPr/>
          <p:nvPr/>
        </p:nvGrpSpPr>
        <p:grpSpPr>
          <a:xfrm flipH="1" flipV="1">
            <a:off x="6612125" y="4159866"/>
            <a:ext cx="441961" cy="701041"/>
            <a:chOff x="3658817" y="2592532"/>
            <a:chExt cx="441961" cy="701041"/>
          </a:xfrm>
        </p:grpSpPr>
        <p:sp>
          <p:nvSpPr>
            <p:cNvPr id="212" name="Block Arc 211">
              <a:extLst>
                <a:ext uri="{FF2B5EF4-FFF2-40B4-BE49-F238E27FC236}">
                  <a16:creationId xmlns:a16="http://schemas.microsoft.com/office/drawing/2014/main" id="{7AD2FBD0-E9E0-4C7F-814A-AA0D16C5B903}"/>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213" name="Straight Connector 212">
              <a:extLst>
                <a:ext uri="{FF2B5EF4-FFF2-40B4-BE49-F238E27FC236}">
                  <a16:creationId xmlns:a16="http://schemas.microsoft.com/office/drawing/2014/main" id="{462F2FEE-E6E3-47CD-9EB6-818B45745ADD}"/>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14" name="Group 213">
            <a:extLst>
              <a:ext uri="{FF2B5EF4-FFF2-40B4-BE49-F238E27FC236}">
                <a16:creationId xmlns:a16="http://schemas.microsoft.com/office/drawing/2014/main" id="{4AEB4424-64CC-44CA-A901-1E5CBA165195}"/>
              </a:ext>
            </a:extLst>
          </p:cNvPr>
          <p:cNvGrpSpPr/>
          <p:nvPr/>
        </p:nvGrpSpPr>
        <p:grpSpPr>
          <a:xfrm rot="2306517" flipH="1" flipV="1">
            <a:off x="5951764" y="3895415"/>
            <a:ext cx="441961" cy="701041"/>
            <a:chOff x="3658817" y="2592532"/>
            <a:chExt cx="441961" cy="701041"/>
          </a:xfrm>
        </p:grpSpPr>
        <p:sp>
          <p:nvSpPr>
            <p:cNvPr id="215" name="Block Arc 214">
              <a:extLst>
                <a:ext uri="{FF2B5EF4-FFF2-40B4-BE49-F238E27FC236}">
                  <a16:creationId xmlns:a16="http://schemas.microsoft.com/office/drawing/2014/main" id="{EDAE7365-5CF6-4866-89C1-D692CA5CCB3A}"/>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216" name="Straight Connector 215">
              <a:extLst>
                <a:ext uri="{FF2B5EF4-FFF2-40B4-BE49-F238E27FC236}">
                  <a16:creationId xmlns:a16="http://schemas.microsoft.com/office/drawing/2014/main" id="{00D36E4A-7FD6-4BE7-A5B4-14878F3D35B2}"/>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17" name="Group 216">
            <a:extLst>
              <a:ext uri="{FF2B5EF4-FFF2-40B4-BE49-F238E27FC236}">
                <a16:creationId xmlns:a16="http://schemas.microsoft.com/office/drawing/2014/main" id="{A0F17876-12FE-4C4F-879F-494945237533}"/>
              </a:ext>
            </a:extLst>
          </p:cNvPr>
          <p:cNvGrpSpPr/>
          <p:nvPr/>
        </p:nvGrpSpPr>
        <p:grpSpPr>
          <a:xfrm rot="18394763" flipH="1" flipV="1">
            <a:off x="6793128" y="4827305"/>
            <a:ext cx="441961" cy="701041"/>
            <a:chOff x="3658817" y="2592532"/>
            <a:chExt cx="441961" cy="701041"/>
          </a:xfrm>
        </p:grpSpPr>
        <p:sp>
          <p:nvSpPr>
            <p:cNvPr id="218" name="Block Arc 217">
              <a:extLst>
                <a:ext uri="{FF2B5EF4-FFF2-40B4-BE49-F238E27FC236}">
                  <a16:creationId xmlns:a16="http://schemas.microsoft.com/office/drawing/2014/main" id="{19870339-C37F-45A0-B227-49D212F8ABC8}"/>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219" name="Straight Connector 218">
              <a:extLst>
                <a:ext uri="{FF2B5EF4-FFF2-40B4-BE49-F238E27FC236}">
                  <a16:creationId xmlns:a16="http://schemas.microsoft.com/office/drawing/2014/main" id="{AE3BE347-C03E-4E3C-8E61-A32FC4C9A24D}"/>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20" name="Group 219">
            <a:extLst>
              <a:ext uri="{FF2B5EF4-FFF2-40B4-BE49-F238E27FC236}">
                <a16:creationId xmlns:a16="http://schemas.microsoft.com/office/drawing/2014/main" id="{F6021F93-60A1-472F-BC42-1D7ACF5D4138}"/>
              </a:ext>
            </a:extLst>
          </p:cNvPr>
          <p:cNvGrpSpPr/>
          <p:nvPr/>
        </p:nvGrpSpPr>
        <p:grpSpPr>
          <a:xfrm>
            <a:off x="5138254" y="3622391"/>
            <a:ext cx="441961" cy="701041"/>
            <a:chOff x="3658817" y="2592532"/>
            <a:chExt cx="441961" cy="701041"/>
          </a:xfrm>
        </p:grpSpPr>
        <p:sp>
          <p:nvSpPr>
            <p:cNvPr id="221" name="Block Arc 220">
              <a:extLst>
                <a:ext uri="{FF2B5EF4-FFF2-40B4-BE49-F238E27FC236}">
                  <a16:creationId xmlns:a16="http://schemas.microsoft.com/office/drawing/2014/main" id="{560E5582-7F43-4520-AA24-80A6B915064D}"/>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222" name="Straight Connector 221">
              <a:extLst>
                <a:ext uri="{FF2B5EF4-FFF2-40B4-BE49-F238E27FC236}">
                  <a16:creationId xmlns:a16="http://schemas.microsoft.com/office/drawing/2014/main" id="{DCBCBEC1-B164-49B1-B4D2-1E3B5AD0752A}"/>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23" name="Group 222">
            <a:extLst>
              <a:ext uri="{FF2B5EF4-FFF2-40B4-BE49-F238E27FC236}">
                <a16:creationId xmlns:a16="http://schemas.microsoft.com/office/drawing/2014/main" id="{65614BE2-D74C-4AB4-B295-5C53A96DE244}"/>
              </a:ext>
            </a:extLst>
          </p:cNvPr>
          <p:cNvGrpSpPr/>
          <p:nvPr/>
        </p:nvGrpSpPr>
        <p:grpSpPr>
          <a:xfrm flipH="1">
            <a:off x="4863136" y="5386230"/>
            <a:ext cx="441961" cy="701041"/>
            <a:chOff x="3658817" y="2592532"/>
            <a:chExt cx="441961" cy="701041"/>
          </a:xfrm>
        </p:grpSpPr>
        <p:sp>
          <p:nvSpPr>
            <p:cNvPr id="224" name="Block Arc 223">
              <a:extLst>
                <a:ext uri="{FF2B5EF4-FFF2-40B4-BE49-F238E27FC236}">
                  <a16:creationId xmlns:a16="http://schemas.microsoft.com/office/drawing/2014/main" id="{EE2A1DF0-24D4-449B-B226-FA4BA4EF85A6}"/>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225" name="Straight Connector 224">
              <a:extLst>
                <a:ext uri="{FF2B5EF4-FFF2-40B4-BE49-F238E27FC236}">
                  <a16:creationId xmlns:a16="http://schemas.microsoft.com/office/drawing/2014/main" id="{33F64E7C-0597-4FC8-81D2-1B3E59FF2119}"/>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26" name="Group 225">
            <a:extLst>
              <a:ext uri="{FF2B5EF4-FFF2-40B4-BE49-F238E27FC236}">
                <a16:creationId xmlns:a16="http://schemas.microsoft.com/office/drawing/2014/main" id="{0EC1065D-75FB-4001-94F5-08B394AB7290}"/>
              </a:ext>
            </a:extLst>
          </p:cNvPr>
          <p:cNvGrpSpPr/>
          <p:nvPr/>
        </p:nvGrpSpPr>
        <p:grpSpPr>
          <a:xfrm rot="19293483" flipH="1">
            <a:off x="6891708" y="3535200"/>
            <a:ext cx="441961" cy="701041"/>
            <a:chOff x="3658817" y="2592532"/>
            <a:chExt cx="441961" cy="701041"/>
          </a:xfrm>
        </p:grpSpPr>
        <p:sp>
          <p:nvSpPr>
            <p:cNvPr id="227" name="Block Arc 226">
              <a:extLst>
                <a:ext uri="{FF2B5EF4-FFF2-40B4-BE49-F238E27FC236}">
                  <a16:creationId xmlns:a16="http://schemas.microsoft.com/office/drawing/2014/main" id="{BD76E8B0-C988-4339-8F15-672126FE295E}"/>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228" name="Straight Connector 227">
              <a:extLst>
                <a:ext uri="{FF2B5EF4-FFF2-40B4-BE49-F238E27FC236}">
                  <a16:creationId xmlns:a16="http://schemas.microsoft.com/office/drawing/2014/main" id="{4BF77AD9-65BF-429F-97A4-106C4997D34E}"/>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29" name="Group 228">
            <a:extLst>
              <a:ext uri="{FF2B5EF4-FFF2-40B4-BE49-F238E27FC236}">
                <a16:creationId xmlns:a16="http://schemas.microsoft.com/office/drawing/2014/main" id="{C2EC9A8D-644A-41C0-A0E0-4A93EEEB55D7}"/>
              </a:ext>
            </a:extLst>
          </p:cNvPr>
          <p:cNvGrpSpPr/>
          <p:nvPr/>
        </p:nvGrpSpPr>
        <p:grpSpPr>
          <a:xfrm rot="18394763">
            <a:off x="5651124" y="5067190"/>
            <a:ext cx="441961" cy="701041"/>
            <a:chOff x="3658817" y="2592532"/>
            <a:chExt cx="441961" cy="701041"/>
          </a:xfrm>
        </p:grpSpPr>
        <p:sp>
          <p:nvSpPr>
            <p:cNvPr id="327" name="Block Arc 326">
              <a:extLst>
                <a:ext uri="{FF2B5EF4-FFF2-40B4-BE49-F238E27FC236}">
                  <a16:creationId xmlns:a16="http://schemas.microsoft.com/office/drawing/2014/main" id="{5C3FEA21-57A2-4570-8B8A-BD02D00F7A04}"/>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328" name="Straight Connector 327">
              <a:extLst>
                <a:ext uri="{FF2B5EF4-FFF2-40B4-BE49-F238E27FC236}">
                  <a16:creationId xmlns:a16="http://schemas.microsoft.com/office/drawing/2014/main" id="{FB85DB43-FA3A-49C6-A3D4-594051CCA4B8}"/>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329" name="Group 328">
            <a:extLst>
              <a:ext uri="{FF2B5EF4-FFF2-40B4-BE49-F238E27FC236}">
                <a16:creationId xmlns:a16="http://schemas.microsoft.com/office/drawing/2014/main" id="{FECE9BFA-0BD5-4999-BB6F-E5DE9A96D94D}"/>
              </a:ext>
            </a:extLst>
          </p:cNvPr>
          <p:cNvGrpSpPr/>
          <p:nvPr/>
        </p:nvGrpSpPr>
        <p:grpSpPr>
          <a:xfrm flipV="1">
            <a:off x="4207520" y="4666443"/>
            <a:ext cx="441961" cy="701041"/>
            <a:chOff x="3658817" y="2592532"/>
            <a:chExt cx="441961" cy="701041"/>
          </a:xfrm>
        </p:grpSpPr>
        <p:sp>
          <p:nvSpPr>
            <p:cNvPr id="330" name="Block Arc 329">
              <a:extLst>
                <a:ext uri="{FF2B5EF4-FFF2-40B4-BE49-F238E27FC236}">
                  <a16:creationId xmlns:a16="http://schemas.microsoft.com/office/drawing/2014/main" id="{6C712745-EDA9-44CB-AF39-AE5B26AD1D1E}"/>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331" name="Straight Connector 330">
              <a:extLst>
                <a:ext uri="{FF2B5EF4-FFF2-40B4-BE49-F238E27FC236}">
                  <a16:creationId xmlns:a16="http://schemas.microsoft.com/office/drawing/2014/main" id="{6FC8BC7F-DA3E-41F5-9FD3-A2927336288D}"/>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332" name="Group 331">
            <a:extLst>
              <a:ext uri="{FF2B5EF4-FFF2-40B4-BE49-F238E27FC236}">
                <a16:creationId xmlns:a16="http://schemas.microsoft.com/office/drawing/2014/main" id="{2C0C4572-17A4-44FB-84A7-A66FCC65808B}"/>
              </a:ext>
            </a:extLst>
          </p:cNvPr>
          <p:cNvGrpSpPr/>
          <p:nvPr/>
        </p:nvGrpSpPr>
        <p:grpSpPr>
          <a:xfrm flipH="1">
            <a:off x="5812003" y="5455138"/>
            <a:ext cx="441961" cy="701041"/>
            <a:chOff x="3658817" y="2592532"/>
            <a:chExt cx="441961" cy="701041"/>
          </a:xfrm>
        </p:grpSpPr>
        <p:sp>
          <p:nvSpPr>
            <p:cNvPr id="333" name="Block Arc 332">
              <a:extLst>
                <a:ext uri="{FF2B5EF4-FFF2-40B4-BE49-F238E27FC236}">
                  <a16:creationId xmlns:a16="http://schemas.microsoft.com/office/drawing/2014/main" id="{F2A2CCF7-E399-4EFB-9B4B-38C9E4A829D7}"/>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334" name="Straight Connector 333">
              <a:extLst>
                <a:ext uri="{FF2B5EF4-FFF2-40B4-BE49-F238E27FC236}">
                  <a16:creationId xmlns:a16="http://schemas.microsoft.com/office/drawing/2014/main" id="{898FCE63-ADBC-4AD5-A8E2-50C67A1F8F9A}"/>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335" name="Group 334">
            <a:extLst>
              <a:ext uri="{FF2B5EF4-FFF2-40B4-BE49-F238E27FC236}">
                <a16:creationId xmlns:a16="http://schemas.microsoft.com/office/drawing/2014/main" id="{52479F47-00FE-4535-BFD0-C2422DF2EDDC}"/>
              </a:ext>
            </a:extLst>
          </p:cNvPr>
          <p:cNvGrpSpPr/>
          <p:nvPr/>
        </p:nvGrpSpPr>
        <p:grpSpPr>
          <a:xfrm rot="18394763">
            <a:off x="4800222" y="3416418"/>
            <a:ext cx="441961" cy="701041"/>
            <a:chOff x="3658817" y="2592532"/>
            <a:chExt cx="441961" cy="701041"/>
          </a:xfrm>
        </p:grpSpPr>
        <p:sp>
          <p:nvSpPr>
            <p:cNvPr id="336" name="Block Arc 335">
              <a:extLst>
                <a:ext uri="{FF2B5EF4-FFF2-40B4-BE49-F238E27FC236}">
                  <a16:creationId xmlns:a16="http://schemas.microsoft.com/office/drawing/2014/main" id="{3FD7FEBB-5EB5-4ACC-BBC3-E58192A4F143}"/>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337" name="Straight Connector 336">
              <a:extLst>
                <a:ext uri="{FF2B5EF4-FFF2-40B4-BE49-F238E27FC236}">
                  <a16:creationId xmlns:a16="http://schemas.microsoft.com/office/drawing/2014/main" id="{987DC7F4-8AB0-4C3B-8D87-2097E3F5421E}"/>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338" name="Group 337">
            <a:extLst>
              <a:ext uri="{FF2B5EF4-FFF2-40B4-BE49-F238E27FC236}">
                <a16:creationId xmlns:a16="http://schemas.microsoft.com/office/drawing/2014/main" id="{A5E2C1E7-F9C8-4FE6-8567-4ACFADE54EE9}"/>
              </a:ext>
            </a:extLst>
          </p:cNvPr>
          <p:cNvGrpSpPr/>
          <p:nvPr/>
        </p:nvGrpSpPr>
        <p:grpSpPr>
          <a:xfrm rot="19293483" flipH="1">
            <a:off x="7058926" y="4303216"/>
            <a:ext cx="441961" cy="701041"/>
            <a:chOff x="3658817" y="2592532"/>
            <a:chExt cx="441961" cy="701041"/>
          </a:xfrm>
        </p:grpSpPr>
        <p:sp>
          <p:nvSpPr>
            <p:cNvPr id="339" name="Block Arc 338">
              <a:extLst>
                <a:ext uri="{FF2B5EF4-FFF2-40B4-BE49-F238E27FC236}">
                  <a16:creationId xmlns:a16="http://schemas.microsoft.com/office/drawing/2014/main" id="{9329AFA7-29BE-4878-B100-BE7376744DE7}"/>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340" name="Straight Connector 339">
              <a:extLst>
                <a:ext uri="{FF2B5EF4-FFF2-40B4-BE49-F238E27FC236}">
                  <a16:creationId xmlns:a16="http://schemas.microsoft.com/office/drawing/2014/main" id="{27A14830-CFD5-4805-8436-49C781D99A25}"/>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341" name="Group 340">
            <a:extLst>
              <a:ext uri="{FF2B5EF4-FFF2-40B4-BE49-F238E27FC236}">
                <a16:creationId xmlns:a16="http://schemas.microsoft.com/office/drawing/2014/main" id="{AD3310CC-C3EA-4C78-ADD4-9B9200C96747}"/>
              </a:ext>
            </a:extLst>
          </p:cNvPr>
          <p:cNvGrpSpPr/>
          <p:nvPr/>
        </p:nvGrpSpPr>
        <p:grpSpPr>
          <a:xfrm rot="19293483" flipH="1">
            <a:off x="5748874" y="4588111"/>
            <a:ext cx="441961" cy="701041"/>
            <a:chOff x="3658817" y="2592532"/>
            <a:chExt cx="441961" cy="701041"/>
          </a:xfrm>
        </p:grpSpPr>
        <p:sp>
          <p:nvSpPr>
            <p:cNvPr id="342" name="Block Arc 341">
              <a:extLst>
                <a:ext uri="{FF2B5EF4-FFF2-40B4-BE49-F238E27FC236}">
                  <a16:creationId xmlns:a16="http://schemas.microsoft.com/office/drawing/2014/main" id="{13CBCFCF-8A98-4186-9ACF-A4C1D160AEFA}"/>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343" name="Straight Connector 342">
              <a:extLst>
                <a:ext uri="{FF2B5EF4-FFF2-40B4-BE49-F238E27FC236}">
                  <a16:creationId xmlns:a16="http://schemas.microsoft.com/office/drawing/2014/main" id="{D4BD790A-F6EE-4FA8-AF1C-B76F2A643641}"/>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344" name="Group 343">
            <a:extLst>
              <a:ext uri="{FF2B5EF4-FFF2-40B4-BE49-F238E27FC236}">
                <a16:creationId xmlns:a16="http://schemas.microsoft.com/office/drawing/2014/main" id="{D15D167F-6200-446A-9E6E-49DD46BD7EF6}"/>
              </a:ext>
            </a:extLst>
          </p:cNvPr>
          <p:cNvGrpSpPr/>
          <p:nvPr/>
        </p:nvGrpSpPr>
        <p:grpSpPr>
          <a:xfrm rot="3205237" flipH="1">
            <a:off x="6215911" y="3105790"/>
            <a:ext cx="441961" cy="701041"/>
            <a:chOff x="3658817" y="2592532"/>
            <a:chExt cx="441961" cy="701041"/>
          </a:xfrm>
        </p:grpSpPr>
        <p:sp>
          <p:nvSpPr>
            <p:cNvPr id="345" name="Block Arc 344">
              <a:extLst>
                <a:ext uri="{FF2B5EF4-FFF2-40B4-BE49-F238E27FC236}">
                  <a16:creationId xmlns:a16="http://schemas.microsoft.com/office/drawing/2014/main" id="{74CB60C0-FF93-456B-80F5-AC88B8342281}"/>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346" name="Straight Connector 345">
              <a:extLst>
                <a:ext uri="{FF2B5EF4-FFF2-40B4-BE49-F238E27FC236}">
                  <a16:creationId xmlns:a16="http://schemas.microsoft.com/office/drawing/2014/main" id="{FD218CB3-2120-49D8-8500-8E6B96D87E64}"/>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3" name="Group 2">
            <a:extLst>
              <a:ext uri="{FF2B5EF4-FFF2-40B4-BE49-F238E27FC236}">
                <a16:creationId xmlns:a16="http://schemas.microsoft.com/office/drawing/2014/main" id="{CA7B157C-CB2D-4BAF-84F2-4E5628D3169A}"/>
              </a:ext>
            </a:extLst>
          </p:cNvPr>
          <p:cNvGrpSpPr/>
          <p:nvPr/>
        </p:nvGrpSpPr>
        <p:grpSpPr>
          <a:xfrm>
            <a:off x="4098769" y="3060210"/>
            <a:ext cx="1432560" cy="1490845"/>
            <a:chOff x="4098769" y="3060210"/>
            <a:chExt cx="1432560" cy="1490845"/>
          </a:xfrm>
        </p:grpSpPr>
        <p:grpSp>
          <p:nvGrpSpPr>
            <p:cNvPr id="134" name="Group 133">
              <a:extLst>
                <a:ext uri="{FF2B5EF4-FFF2-40B4-BE49-F238E27FC236}">
                  <a16:creationId xmlns:a16="http://schemas.microsoft.com/office/drawing/2014/main" id="{6D1378E3-7896-495D-B0AF-9B1160F8591B}"/>
                </a:ext>
              </a:extLst>
            </p:cNvPr>
            <p:cNvGrpSpPr/>
            <p:nvPr/>
          </p:nvGrpSpPr>
          <p:grpSpPr>
            <a:xfrm>
              <a:off x="4098769" y="3060210"/>
              <a:ext cx="1432560" cy="1490845"/>
              <a:chOff x="1081261" y="2188271"/>
              <a:chExt cx="1432560" cy="1490845"/>
            </a:xfrm>
          </p:grpSpPr>
          <p:grpSp>
            <p:nvGrpSpPr>
              <p:cNvPr id="135" name="Group 134">
                <a:extLst>
                  <a:ext uri="{FF2B5EF4-FFF2-40B4-BE49-F238E27FC236}">
                    <a16:creationId xmlns:a16="http://schemas.microsoft.com/office/drawing/2014/main" id="{2DA709E9-2030-4C20-A828-FF2226C22094}"/>
                  </a:ext>
                </a:extLst>
              </p:cNvPr>
              <p:cNvGrpSpPr/>
              <p:nvPr/>
            </p:nvGrpSpPr>
            <p:grpSpPr>
              <a:xfrm>
                <a:off x="1081261" y="2188271"/>
                <a:ext cx="1432560" cy="1490845"/>
                <a:chOff x="3540375" y="2232660"/>
                <a:chExt cx="1432560" cy="1490845"/>
              </a:xfrm>
            </p:grpSpPr>
            <p:sp>
              <p:nvSpPr>
                <p:cNvPr id="141" name="Oval 140">
                  <a:extLst>
                    <a:ext uri="{FF2B5EF4-FFF2-40B4-BE49-F238E27FC236}">
                      <a16:creationId xmlns:a16="http://schemas.microsoft.com/office/drawing/2014/main" id="{A6AAE128-7ED2-4925-AB28-5856D3A4ECD8}"/>
                    </a:ext>
                  </a:extLst>
                </p:cNvPr>
                <p:cNvSpPr/>
                <p:nvPr/>
              </p:nvSpPr>
              <p:spPr>
                <a:xfrm>
                  <a:off x="3710940" y="2428240"/>
                  <a:ext cx="1080000" cy="1080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42" name="Group 141">
                  <a:extLst>
                    <a:ext uri="{FF2B5EF4-FFF2-40B4-BE49-F238E27FC236}">
                      <a16:creationId xmlns:a16="http://schemas.microsoft.com/office/drawing/2014/main" id="{FA27DFBC-888F-4EBC-81B8-D821FD981723}"/>
                    </a:ext>
                  </a:extLst>
                </p:cNvPr>
                <p:cNvGrpSpPr/>
                <p:nvPr/>
              </p:nvGrpSpPr>
              <p:grpSpPr>
                <a:xfrm>
                  <a:off x="4196940" y="2232660"/>
                  <a:ext cx="108000" cy="430530"/>
                  <a:chOff x="4196940" y="2232660"/>
                  <a:chExt cx="108000" cy="430530"/>
                </a:xfrm>
              </p:grpSpPr>
              <p:sp>
                <p:nvSpPr>
                  <p:cNvPr id="196" name="Oval 195">
                    <a:extLst>
                      <a:ext uri="{FF2B5EF4-FFF2-40B4-BE49-F238E27FC236}">
                        <a16:creationId xmlns:a16="http://schemas.microsoft.com/office/drawing/2014/main" id="{15DC7C42-73A7-437E-9AC2-FD6518F1A0C7}"/>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97" name="Straight Connector 196">
                    <a:extLst>
                      <a:ext uri="{FF2B5EF4-FFF2-40B4-BE49-F238E27FC236}">
                        <a16:creationId xmlns:a16="http://schemas.microsoft.com/office/drawing/2014/main" id="{C2169A47-1A8B-4726-A1E8-CDD0A5BA35B6}"/>
                      </a:ext>
                    </a:extLst>
                  </p:cNvPr>
                  <p:cNvCxnSpPr>
                    <a:cxnSpLocks/>
                    <a:stCxn id="196"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143" name="Group 142">
                  <a:extLst>
                    <a:ext uri="{FF2B5EF4-FFF2-40B4-BE49-F238E27FC236}">
                      <a16:creationId xmlns:a16="http://schemas.microsoft.com/office/drawing/2014/main" id="{70F73B08-4E9F-47FF-8D5F-9F4EE474CFDE}"/>
                    </a:ext>
                  </a:extLst>
                </p:cNvPr>
                <p:cNvGrpSpPr/>
                <p:nvPr/>
              </p:nvGrpSpPr>
              <p:grpSpPr>
                <a:xfrm rot="16200000">
                  <a:off x="3701640" y="2752975"/>
                  <a:ext cx="108000" cy="430530"/>
                  <a:chOff x="4196940" y="2232660"/>
                  <a:chExt cx="108000" cy="430530"/>
                </a:xfrm>
              </p:grpSpPr>
              <p:sp>
                <p:nvSpPr>
                  <p:cNvPr id="194" name="Oval 193">
                    <a:extLst>
                      <a:ext uri="{FF2B5EF4-FFF2-40B4-BE49-F238E27FC236}">
                        <a16:creationId xmlns:a16="http://schemas.microsoft.com/office/drawing/2014/main" id="{6D50005F-F8BF-462A-8DD1-76F91372BE74}"/>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95" name="Straight Connector 194">
                    <a:extLst>
                      <a:ext uri="{FF2B5EF4-FFF2-40B4-BE49-F238E27FC236}">
                        <a16:creationId xmlns:a16="http://schemas.microsoft.com/office/drawing/2014/main" id="{80A3E546-D696-4C7A-97A5-5A06067C89DE}"/>
                      </a:ext>
                    </a:extLst>
                  </p:cNvPr>
                  <p:cNvCxnSpPr>
                    <a:cxnSpLocks/>
                    <a:stCxn id="194"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144" name="Group 143">
                  <a:extLst>
                    <a:ext uri="{FF2B5EF4-FFF2-40B4-BE49-F238E27FC236}">
                      <a16:creationId xmlns:a16="http://schemas.microsoft.com/office/drawing/2014/main" id="{92CEA1E8-BF04-40A4-A8F8-A59693CFE721}"/>
                    </a:ext>
                  </a:extLst>
                </p:cNvPr>
                <p:cNvGrpSpPr/>
                <p:nvPr/>
              </p:nvGrpSpPr>
              <p:grpSpPr>
                <a:xfrm rot="5400000" flipH="1">
                  <a:off x="4703670" y="2752975"/>
                  <a:ext cx="108000" cy="430530"/>
                  <a:chOff x="4196940" y="2232660"/>
                  <a:chExt cx="108000" cy="430530"/>
                </a:xfrm>
              </p:grpSpPr>
              <p:sp>
                <p:nvSpPr>
                  <p:cNvPr id="192" name="Oval 191">
                    <a:extLst>
                      <a:ext uri="{FF2B5EF4-FFF2-40B4-BE49-F238E27FC236}">
                        <a16:creationId xmlns:a16="http://schemas.microsoft.com/office/drawing/2014/main" id="{84B32772-530B-4C5A-A081-B6FE3236F0B0}"/>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93" name="Straight Connector 192">
                    <a:extLst>
                      <a:ext uri="{FF2B5EF4-FFF2-40B4-BE49-F238E27FC236}">
                        <a16:creationId xmlns:a16="http://schemas.microsoft.com/office/drawing/2014/main" id="{58DEA003-6ECA-4D24-BF1E-1C3EDCF70267}"/>
                      </a:ext>
                    </a:extLst>
                  </p:cNvPr>
                  <p:cNvCxnSpPr>
                    <a:cxnSpLocks/>
                    <a:stCxn id="192"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145" name="Group 144">
                  <a:extLst>
                    <a:ext uri="{FF2B5EF4-FFF2-40B4-BE49-F238E27FC236}">
                      <a16:creationId xmlns:a16="http://schemas.microsoft.com/office/drawing/2014/main" id="{6101582B-DB5B-4A88-857C-64DEE79072E7}"/>
                    </a:ext>
                  </a:extLst>
                </p:cNvPr>
                <p:cNvGrpSpPr/>
                <p:nvPr/>
              </p:nvGrpSpPr>
              <p:grpSpPr>
                <a:xfrm flipV="1">
                  <a:off x="4196940" y="3292975"/>
                  <a:ext cx="108000" cy="430530"/>
                  <a:chOff x="4196940" y="2232660"/>
                  <a:chExt cx="108000" cy="430530"/>
                </a:xfrm>
              </p:grpSpPr>
              <p:sp>
                <p:nvSpPr>
                  <p:cNvPr id="190" name="Oval 189">
                    <a:extLst>
                      <a:ext uri="{FF2B5EF4-FFF2-40B4-BE49-F238E27FC236}">
                        <a16:creationId xmlns:a16="http://schemas.microsoft.com/office/drawing/2014/main" id="{0707EE83-2A6A-4ECC-8468-A88F3D6E76CD}"/>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91" name="Straight Connector 190">
                    <a:extLst>
                      <a:ext uri="{FF2B5EF4-FFF2-40B4-BE49-F238E27FC236}">
                        <a16:creationId xmlns:a16="http://schemas.microsoft.com/office/drawing/2014/main" id="{C0F65A2A-5846-413F-91AB-024023F1503A}"/>
                      </a:ext>
                    </a:extLst>
                  </p:cNvPr>
                  <p:cNvCxnSpPr>
                    <a:cxnSpLocks/>
                    <a:stCxn id="190"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178" name="Group 177">
                  <a:extLst>
                    <a:ext uri="{FF2B5EF4-FFF2-40B4-BE49-F238E27FC236}">
                      <a16:creationId xmlns:a16="http://schemas.microsoft.com/office/drawing/2014/main" id="{8C1C1A67-4A1B-40FE-B551-DEA35A815074}"/>
                    </a:ext>
                  </a:extLst>
                </p:cNvPr>
                <p:cNvGrpSpPr/>
                <p:nvPr/>
              </p:nvGrpSpPr>
              <p:grpSpPr>
                <a:xfrm rot="2846889" flipH="1">
                  <a:off x="4610065" y="2398331"/>
                  <a:ext cx="108000" cy="430530"/>
                  <a:chOff x="4196940" y="2232660"/>
                  <a:chExt cx="108000" cy="430530"/>
                </a:xfrm>
              </p:grpSpPr>
              <p:sp>
                <p:nvSpPr>
                  <p:cNvPr id="188" name="Oval 187">
                    <a:extLst>
                      <a:ext uri="{FF2B5EF4-FFF2-40B4-BE49-F238E27FC236}">
                        <a16:creationId xmlns:a16="http://schemas.microsoft.com/office/drawing/2014/main" id="{7918CF08-D855-4407-8D5F-4BED7EBDB63E}"/>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89" name="Straight Connector 188">
                    <a:extLst>
                      <a:ext uri="{FF2B5EF4-FFF2-40B4-BE49-F238E27FC236}">
                        <a16:creationId xmlns:a16="http://schemas.microsoft.com/office/drawing/2014/main" id="{692D0741-7CBF-4607-9031-1E1F1AF630A0}"/>
                      </a:ext>
                    </a:extLst>
                  </p:cNvPr>
                  <p:cNvCxnSpPr>
                    <a:cxnSpLocks/>
                    <a:stCxn id="188"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179" name="Group 178">
                  <a:extLst>
                    <a:ext uri="{FF2B5EF4-FFF2-40B4-BE49-F238E27FC236}">
                      <a16:creationId xmlns:a16="http://schemas.microsoft.com/office/drawing/2014/main" id="{1B3BEDC7-25F3-49C6-85A0-73A7910B36D8}"/>
                    </a:ext>
                  </a:extLst>
                </p:cNvPr>
                <p:cNvGrpSpPr/>
                <p:nvPr/>
              </p:nvGrpSpPr>
              <p:grpSpPr>
                <a:xfrm rot="18753111">
                  <a:off x="3783814" y="2385120"/>
                  <a:ext cx="108000" cy="430530"/>
                  <a:chOff x="4196940" y="2232660"/>
                  <a:chExt cx="108000" cy="430530"/>
                </a:xfrm>
              </p:grpSpPr>
              <p:sp>
                <p:nvSpPr>
                  <p:cNvPr id="186" name="Oval 185">
                    <a:extLst>
                      <a:ext uri="{FF2B5EF4-FFF2-40B4-BE49-F238E27FC236}">
                        <a16:creationId xmlns:a16="http://schemas.microsoft.com/office/drawing/2014/main" id="{7D3C8D6F-27A8-49DF-887E-96A3690C54B5}"/>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87" name="Straight Connector 186">
                    <a:extLst>
                      <a:ext uri="{FF2B5EF4-FFF2-40B4-BE49-F238E27FC236}">
                        <a16:creationId xmlns:a16="http://schemas.microsoft.com/office/drawing/2014/main" id="{6CEE03B1-A6B3-4C75-B33B-DDEA050327BE}"/>
                      </a:ext>
                    </a:extLst>
                  </p:cNvPr>
                  <p:cNvCxnSpPr>
                    <a:cxnSpLocks/>
                    <a:stCxn id="186"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180" name="Group 179">
                  <a:extLst>
                    <a:ext uri="{FF2B5EF4-FFF2-40B4-BE49-F238E27FC236}">
                      <a16:creationId xmlns:a16="http://schemas.microsoft.com/office/drawing/2014/main" id="{6E72F66E-C578-4ED6-A2FE-DD57FD210767}"/>
                    </a:ext>
                  </a:extLst>
                </p:cNvPr>
                <p:cNvGrpSpPr/>
                <p:nvPr/>
              </p:nvGrpSpPr>
              <p:grpSpPr>
                <a:xfrm rot="18753111" flipH="1" flipV="1">
                  <a:off x="4610064" y="3096103"/>
                  <a:ext cx="108000" cy="430530"/>
                  <a:chOff x="4196940" y="2232660"/>
                  <a:chExt cx="108000" cy="430530"/>
                </a:xfrm>
              </p:grpSpPr>
              <p:sp>
                <p:nvSpPr>
                  <p:cNvPr id="184" name="Oval 183">
                    <a:extLst>
                      <a:ext uri="{FF2B5EF4-FFF2-40B4-BE49-F238E27FC236}">
                        <a16:creationId xmlns:a16="http://schemas.microsoft.com/office/drawing/2014/main" id="{D1C14C0A-F4FF-4CA9-B5C2-AB6962AE484E}"/>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85" name="Straight Connector 184">
                    <a:extLst>
                      <a:ext uri="{FF2B5EF4-FFF2-40B4-BE49-F238E27FC236}">
                        <a16:creationId xmlns:a16="http://schemas.microsoft.com/office/drawing/2014/main" id="{EA62E3D4-33EE-4558-B695-0C6B8A2863F4}"/>
                      </a:ext>
                    </a:extLst>
                  </p:cNvPr>
                  <p:cNvCxnSpPr>
                    <a:cxnSpLocks/>
                    <a:stCxn id="184"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181" name="Group 180">
                  <a:extLst>
                    <a:ext uri="{FF2B5EF4-FFF2-40B4-BE49-F238E27FC236}">
                      <a16:creationId xmlns:a16="http://schemas.microsoft.com/office/drawing/2014/main" id="{57AF5AAA-5069-4CE8-9E4D-EF64BFDC5B7D}"/>
                    </a:ext>
                  </a:extLst>
                </p:cNvPr>
                <p:cNvGrpSpPr/>
                <p:nvPr/>
              </p:nvGrpSpPr>
              <p:grpSpPr>
                <a:xfrm rot="2846889" flipV="1">
                  <a:off x="3783813" y="3082892"/>
                  <a:ext cx="108000" cy="430530"/>
                  <a:chOff x="4196940" y="2232660"/>
                  <a:chExt cx="108000" cy="430530"/>
                </a:xfrm>
              </p:grpSpPr>
              <p:sp>
                <p:nvSpPr>
                  <p:cNvPr id="182" name="Oval 181">
                    <a:extLst>
                      <a:ext uri="{FF2B5EF4-FFF2-40B4-BE49-F238E27FC236}">
                        <a16:creationId xmlns:a16="http://schemas.microsoft.com/office/drawing/2014/main" id="{91707279-5F12-42EC-B175-65C8D2038B9C}"/>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83" name="Straight Connector 182">
                    <a:extLst>
                      <a:ext uri="{FF2B5EF4-FFF2-40B4-BE49-F238E27FC236}">
                        <a16:creationId xmlns:a16="http://schemas.microsoft.com/office/drawing/2014/main" id="{A1A6FD75-D41B-4539-9281-A87D99B97659}"/>
                      </a:ext>
                    </a:extLst>
                  </p:cNvPr>
                  <p:cNvCxnSpPr>
                    <a:cxnSpLocks/>
                    <a:stCxn id="182"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sp>
            <p:nvSpPr>
              <p:cNvPr id="138" name="Moon 137">
                <a:extLst>
                  <a:ext uri="{FF2B5EF4-FFF2-40B4-BE49-F238E27FC236}">
                    <a16:creationId xmlns:a16="http://schemas.microsoft.com/office/drawing/2014/main" id="{6959B7CC-81D3-4654-BC33-EE99D461FA7B}"/>
                  </a:ext>
                </a:extLst>
              </p:cNvPr>
              <p:cNvSpPr/>
              <p:nvPr/>
            </p:nvSpPr>
            <p:spPr>
              <a:xfrm rot="5400000" flipV="1">
                <a:off x="1595045" y="2777367"/>
                <a:ext cx="404553" cy="589520"/>
              </a:xfrm>
              <a:prstGeom prst="moon">
                <a:avLst>
                  <a:gd name="adj" fmla="val 87500"/>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39" name="Straight Connector 138">
                <a:extLst>
                  <a:ext uri="{FF2B5EF4-FFF2-40B4-BE49-F238E27FC236}">
                    <a16:creationId xmlns:a16="http://schemas.microsoft.com/office/drawing/2014/main" id="{422F5501-F41A-4B1C-8F82-1095596788F7}"/>
                  </a:ext>
                </a:extLst>
              </p:cNvPr>
              <p:cNvCxnSpPr>
                <a:cxnSpLocks/>
              </p:cNvCxnSpPr>
              <p:nvPr/>
            </p:nvCxnSpPr>
            <p:spPr>
              <a:xfrm flipV="1">
                <a:off x="1487285" y="2539880"/>
                <a:ext cx="127464" cy="12365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F58B3BA6-21AE-4393-AD24-943E00215810}"/>
                  </a:ext>
                </a:extLst>
              </p:cNvPr>
              <p:cNvCxnSpPr>
                <a:cxnSpLocks/>
              </p:cNvCxnSpPr>
              <p:nvPr/>
            </p:nvCxnSpPr>
            <p:spPr>
              <a:xfrm flipH="1" flipV="1">
                <a:off x="1938899" y="2541431"/>
                <a:ext cx="127464" cy="12365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 name="Oval 3">
              <a:extLst>
                <a:ext uri="{FF2B5EF4-FFF2-40B4-BE49-F238E27FC236}">
                  <a16:creationId xmlns:a16="http://schemas.microsoft.com/office/drawing/2014/main" id="{8BCDB012-1604-402A-A9A0-25AF6BE7A751}"/>
                </a:ext>
              </a:extLst>
            </p:cNvPr>
            <p:cNvSpPr/>
            <p:nvPr/>
          </p:nvSpPr>
          <p:spPr>
            <a:xfrm rot="20195954">
              <a:off x="4480068" y="3544130"/>
              <a:ext cx="287341" cy="147224"/>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0" name="Oval 229">
              <a:extLst>
                <a:ext uri="{FF2B5EF4-FFF2-40B4-BE49-F238E27FC236}">
                  <a16:creationId xmlns:a16="http://schemas.microsoft.com/office/drawing/2014/main" id="{E568D89B-D355-4691-8F4C-411035BBEE64}"/>
                </a:ext>
              </a:extLst>
            </p:cNvPr>
            <p:cNvSpPr/>
            <p:nvPr/>
          </p:nvSpPr>
          <p:spPr>
            <a:xfrm rot="1404046" flipH="1">
              <a:off x="4806464" y="3544131"/>
              <a:ext cx="287341" cy="147224"/>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231" name="Group 230">
            <a:extLst>
              <a:ext uri="{FF2B5EF4-FFF2-40B4-BE49-F238E27FC236}">
                <a16:creationId xmlns:a16="http://schemas.microsoft.com/office/drawing/2014/main" id="{286EBD0B-5908-411C-AC0D-4DAD5FED4F20}"/>
              </a:ext>
            </a:extLst>
          </p:cNvPr>
          <p:cNvGrpSpPr/>
          <p:nvPr/>
        </p:nvGrpSpPr>
        <p:grpSpPr>
          <a:xfrm>
            <a:off x="2106204" y="870988"/>
            <a:ext cx="1093505" cy="1113127"/>
            <a:chOff x="5978535" y="3545039"/>
            <a:chExt cx="1093505" cy="1113127"/>
          </a:xfrm>
        </p:grpSpPr>
        <p:sp>
          <p:nvSpPr>
            <p:cNvPr id="232" name="Oval 231">
              <a:extLst>
                <a:ext uri="{FF2B5EF4-FFF2-40B4-BE49-F238E27FC236}">
                  <a16:creationId xmlns:a16="http://schemas.microsoft.com/office/drawing/2014/main" id="{05B4B28A-C54E-49DB-81EC-FBE4824730BD}"/>
                </a:ext>
              </a:extLst>
            </p:cNvPr>
            <p:cNvSpPr/>
            <p:nvPr/>
          </p:nvSpPr>
          <p:spPr>
            <a:xfrm>
              <a:off x="5978535" y="3578166"/>
              <a:ext cx="1080000" cy="1080000"/>
            </a:xfrm>
            <a:prstGeom prst="ellipse">
              <a:avLst/>
            </a:prstGeom>
            <a:solidFill>
              <a:srgbClr val="0486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3" name="Moon 232">
              <a:extLst>
                <a:ext uri="{FF2B5EF4-FFF2-40B4-BE49-F238E27FC236}">
                  <a16:creationId xmlns:a16="http://schemas.microsoft.com/office/drawing/2014/main" id="{FF6514E8-5883-4DB4-979D-D2ED1ED38C1A}"/>
                </a:ext>
              </a:extLst>
            </p:cNvPr>
            <p:cNvSpPr/>
            <p:nvPr/>
          </p:nvSpPr>
          <p:spPr>
            <a:xfrm rot="16200000">
              <a:off x="6440984" y="4093577"/>
              <a:ext cx="175294" cy="589520"/>
            </a:xfrm>
            <a:prstGeom prst="moon">
              <a:avLst>
                <a:gd name="adj" fmla="val 875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55" name="Straight Connector 254">
              <a:extLst>
                <a:ext uri="{FF2B5EF4-FFF2-40B4-BE49-F238E27FC236}">
                  <a16:creationId xmlns:a16="http://schemas.microsoft.com/office/drawing/2014/main" id="{E95342FC-30F4-45EE-BB38-0E7D4F1A2FEF}"/>
                </a:ext>
              </a:extLst>
            </p:cNvPr>
            <p:cNvCxnSpPr>
              <a:cxnSpLocks/>
            </p:cNvCxnSpPr>
            <p:nvPr/>
          </p:nvCxnSpPr>
          <p:spPr>
            <a:xfrm flipV="1">
              <a:off x="6197826" y="3821202"/>
              <a:ext cx="229896" cy="23359"/>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2" name="Straight Connector 271">
              <a:extLst>
                <a:ext uri="{FF2B5EF4-FFF2-40B4-BE49-F238E27FC236}">
                  <a16:creationId xmlns:a16="http://schemas.microsoft.com/office/drawing/2014/main" id="{FF4A76D6-CB1F-471B-ADAD-BDBF28E923CB}"/>
                </a:ext>
              </a:extLst>
            </p:cNvPr>
            <p:cNvCxnSpPr>
              <a:cxnSpLocks/>
            </p:cNvCxnSpPr>
            <p:nvPr/>
          </p:nvCxnSpPr>
          <p:spPr>
            <a:xfrm flipH="1" flipV="1">
              <a:off x="6622768" y="3817082"/>
              <a:ext cx="200624" cy="2591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73" name="Oval 272">
              <a:extLst>
                <a:ext uri="{FF2B5EF4-FFF2-40B4-BE49-F238E27FC236}">
                  <a16:creationId xmlns:a16="http://schemas.microsoft.com/office/drawing/2014/main" id="{47FD2BE1-010D-400A-B930-8925C2FFB568}"/>
                </a:ext>
              </a:extLst>
            </p:cNvPr>
            <p:cNvSpPr/>
            <p:nvPr/>
          </p:nvSpPr>
          <p:spPr>
            <a:xfrm>
              <a:off x="6221678" y="3925122"/>
              <a:ext cx="176414" cy="14643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4" name="Oval 273">
              <a:extLst>
                <a:ext uri="{FF2B5EF4-FFF2-40B4-BE49-F238E27FC236}">
                  <a16:creationId xmlns:a16="http://schemas.microsoft.com/office/drawing/2014/main" id="{669B074A-3164-477E-ACD5-558E56926E91}"/>
                </a:ext>
              </a:extLst>
            </p:cNvPr>
            <p:cNvSpPr/>
            <p:nvPr/>
          </p:nvSpPr>
          <p:spPr>
            <a:xfrm>
              <a:off x="6622768" y="3925122"/>
              <a:ext cx="176414" cy="14643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5" name="Oval 274">
              <a:extLst>
                <a:ext uri="{FF2B5EF4-FFF2-40B4-BE49-F238E27FC236}">
                  <a16:creationId xmlns:a16="http://schemas.microsoft.com/office/drawing/2014/main" id="{28CBC77C-F7DB-4CEB-807F-ECD06E000C58}"/>
                </a:ext>
              </a:extLst>
            </p:cNvPr>
            <p:cNvSpPr/>
            <p:nvPr/>
          </p:nvSpPr>
          <p:spPr>
            <a:xfrm>
              <a:off x="6174350" y="3875406"/>
              <a:ext cx="263673" cy="25063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6" name="Oval 275">
              <a:extLst>
                <a:ext uri="{FF2B5EF4-FFF2-40B4-BE49-F238E27FC236}">
                  <a16:creationId xmlns:a16="http://schemas.microsoft.com/office/drawing/2014/main" id="{A484B2FD-9D19-4A31-856C-48703CB03695}"/>
                </a:ext>
              </a:extLst>
            </p:cNvPr>
            <p:cNvSpPr/>
            <p:nvPr/>
          </p:nvSpPr>
          <p:spPr>
            <a:xfrm>
              <a:off x="6579138" y="3875406"/>
              <a:ext cx="263673" cy="25063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7" name="Arc 276">
              <a:extLst>
                <a:ext uri="{FF2B5EF4-FFF2-40B4-BE49-F238E27FC236}">
                  <a16:creationId xmlns:a16="http://schemas.microsoft.com/office/drawing/2014/main" id="{CE683118-1BCB-4FE2-B375-34E59F2359A5}"/>
                </a:ext>
              </a:extLst>
            </p:cNvPr>
            <p:cNvSpPr/>
            <p:nvPr/>
          </p:nvSpPr>
          <p:spPr>
            <a:xfrm>
              <a:off x="6436354" y="3950784"/>
              <a:ext cx="142784" cy="146430"/>
            </a:xfrm>
            <a:prstGeom prst="arc">
              <a:avLst>
                <a:gd name="adj1" fmla="val 10711921"/>
                <a:gd name="adj2" fmla="val 0"/>
              </a:avLst>
            </a:prstGeom>
            <a:ln w="95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cxnSp>
          <p:nvCxnSpPr>
            <p:cNvPr id="278" name="Straight Connector 277">
              <a:extLst>
                <a:ext uri="{FF2B5EF4-FFF2-40B4-BE49-F238E27FC236}">
                  <a16:creationId xmlns:a16="http://schemas.microsoft.com/office/drawing/2014/main" id="{0A91192B-E0D1-4E6B-B0A5-006AF14416DC}"/>
                </a:ext>
              </a:extLst>
            </p:cNvPr>
            <p:cNvCxnSpPr>
              <a:stCxn id="276" idx="6"/>
            </p:cNvCxnSpPr>
            <p:nvPr/>
          </p:nvCxnSpPr>
          <p:spPr>
            <a:xfrm flipV="1">
              <a:off x="6842811" y="3979133"/>
              <a:ext cx="229229" cy="2159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9" name="Straight Connector 278">
              <a:extLst>
                <a:ext uri="{FF2B5EF4-FFF2-40B4-BE49-F238E27FC236}">
                  <a16:creationId xmlns:a16="http://schemas.microsoft.com/office/drawing/2014/main" id="{BD2C366F-F40B-4EF3-A679-FE1AD796AF7A}"/>
                </a:ext>
              </a:extLst>
            </p:cNvPr>
            <p:cNvCxnSpPr>
              <a:cxnSpLocks/>
              <a:endCxn id="275" idx="2"/>
            </p:cNvCxnSpPr>
            <p:nvPr/>
          </p:nvCxnSpPr>
          <p:spPr>
            <a:xfrm>
              <a:off x="5978535" y="3979133"/>
              <a:ext cx="195815" cy="2159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280" name="Moon 279">
              <a:extLst>
                <a:ext uri="{FF2B5EF4-FFF2-40B4-BE49-F238E27FC236}">
                  <a16:creationId xmlns:a16="http://schemas.microsoft.com/office/drawing/2014/main" id="{5B2E9E28-60A4-4D2E-BDA9-D256E68F2AE5}"/>
                </a:ext>
              </a:extLst>
            </p:cNvPr>
            <p:cNvSpPr/>
            <p:nvPr/>
          </p:nvSpPr>
          <p:spPr>
            <a:xfrm rot="5400000">
              <a:off x="6442867" y="3285467"/>
              <a:ext cx="151008" cy="736405"/>
            </a:xfrm>
            <a:prstGeom prst="mo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1" name="Parallelogram 280">
              <a:extLst>
                <a:ext uri="{FF2B5EF4-FFF2-40B4-BE49-F238E27FC236}">
                  <a16:creationId xmlns:a16="http://schemas.microsoft.com/office/drawing/2014/main" id="{F5250889-701A-4E69-A0AC-872B9D9320FB}"/>
                </a:ext>
              </a:extLst>
            </p:cNvPr>
            <p:cNvSpPr/>
            <p:nvPr/>
          </p:nvSpPr>
          <p:spPr>
            <a:xfrm>
              <a:off x="5978536" y="3545039"/>
              <a:ext cx="1093504" cy="88604"/>
            </a:xfrm>
            <a:prstGeom prst="parallelogram">
              <a:avLst>
                <a:gd name="adj" fmla="val 14755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82" name="Straight Connector 281">
              <a:extLst>
                <a:ext uri="{FF2B5EF4-FFF2-40B4-BE49-F238E27FC236}">
                  <a16:creationId xmlns:a16="http://schemas.microsoft.com/office/drawing/2014/main" id="{C47375A7-9C64-45AC-BDDD-EFC8EA8500D1}"/>
                </a:ext>
              </a:extLst>
            </p:cNvPr>
            <p:cNvCxnSpPr>
              <a:cxnSpLocks/>
              <a:stCxn id="281" idx="5"/>
            </p:cNvCxnSpPr>
            <p:nvPr/>
          </p:nvCxnSpPr>
          <p:spPr>
            <a:xfrm flipH="1">
              <a:off x="6038295" y="3589341"/>
              <a:ext cx="5609" cy="209616"/>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3" name="Straight Connector 282">
              <a:extLst>
                <a:ext uri="{FF2B5EF4-FFF2-40B4-BE49-F238E27FC236}">
                  <a16:creationId xmlns:a16="http://schemas.microsoft.com/office/drawing/2014/main" id="{93805726-01CC-4927-821C-5F3DC55B80FD}"/>
                </a:ext>
              </a:extLst>
            </p:cNvPr>
            <p:cNvCxnSpPr>
              <a:cxnSpLocks/>
              <a:stCxn id="281" idx="5"/>
            </p:cNvCxnSpPr>
            <p:nvPr/>
          </p:nvCxnSpPr>
          <p:spPr>
            <a:xfrm flipH="1">
              <a:off x="6010369" y="3589341"/>
              <a:ext cx="33535" cy="178296"/>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4" name="Straight Connector 283">
              <a:extLst>
                <a:ext uri="{FF2B5EF4-FFF2-40B4-BE49-F238E27FC236}">
                  <a16:creationId xmlns:a16="http://schemas.microsoft.com/office/drawing/2014/main" id="{5BED3393-FDC6-402D-9D45-2AEAFF0449B6}"/>
                </a:ext>
              </a:extLst>
            </p:cNvPr>
            <p:cNvCxnSpPr>
              <a:cxnSpLocks/>
              <a:stCxn id="281" idx="5"/>
            </p:cNvCxnSpPr>
            <p:nvPr/>
          </p:nvCxnSpPr>
          <p:spPr>
            <a:xfrm>
              <a:off x="6043904" y="3589341"/>
              <a:ext cx="22817" cy="178296"/>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85" name="Group 284">
            <a:extLst>
              <a:ext uri="{FF2B5EF4-FFF2-40B4-BE49-F238E27FC236}">
                <a16:creationId xmlns:a16="http://schemas.microsoft.com/office/drawing/2014/main" id="{18630FD4-060E-4947-B9B2-184B8A4D571E}"/>
              </a:ext>
            </a:extLst>
          </p:cNvPr>
          <p:cNvGrpSpPr/>
          <p:nvPr/>
        </p:nvGrpSpPr>
        <p:grpSpPr>
          <a:xfrm>
            <a:off x="4788172" y="1269627"/>
            <a:ext cx="1093505" cy="1113127"/>
            <a:chOff x="5978535" y="3545039"/>
            <a:chExt cx="1093505" cy="1113127"/>
          </a:xfrm>
        </p:grpSpPr>
        <p:sp>
          <p:nvSpPr>
            <p:cNvPr id="286" name="Oval 285">
              <a:extLst>
                <a:ext uri="{FF2B5EF4-FFF2-40B4-BE49-F238E27FC236}">
                  <a16:creationId xmlns:a16="http://schemas.microsoft.com/office/drawing/2014/main" id="{EC4C3B54-D7B9-442B-814F-6F734AA5C75A}"/>
                </a:ext>
              </a:extLst>
            </p:cNvPr>
            <p:cNvSpPr/>
            <p:nvPr/>
          </p:nvSpPr>
          <p:spPr>
            <a:xfrm>
              <a:off x="5978535" y="3578166"/>
              <a:ext cx="1080000" cy="1080000"/>
            </a:xfrm>
            <a:prstGeom prst="ellipse">
              <a:avLst/>
            </a:prstGeom>
            <a:solidFill>
              <a:srgbClr val="0486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7" name="Moon 286">
              <a:extLst>
                <a:ext uri="{FF2B5EF4-FFF2-40B4-BE49-F238E27FC236}">
                  <a16:creationId xmlns:a16="http://schemas.microsoft.com/office/drawing/2014/main" id="{5AB93657-60C5-4070-AF12-8231A714C42A}"/>
                </a:ext>
              </a:extLst>
            </p:cNvPr>
            <p:cNvSpPr/>
            <p:nvPr/>
          </p:nvSpPr>
          <p:spPr>
            <a:xfrm rot="16200000">
              <a:off x="6440984" y="4093577"/>
              <a:ext cx="175294" cy="589520"/>
            </a:xfrm>
            <a:prstGeom prst="moon">
              <a:avLst>
                <a:gd name="adj" fmla="val 875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88" name="Straight Connector 287">
              <a:extLst>
                <a:ext uri="{FF2B5EF4-FFF2-40B4-BE49-F238E27FC236}">
                  <a16:creationId xmlns:a16="http://schemas.microsoft.com/office/drawing/2014/main" id="{E4AD3B13-CBDC-48FC-B3B3-96E25E239A2D}"/>
                </a:ext>
              </a:extLst>
            </p:cNvPr>
            <p:cNvCxnSpPr>
              <a:cxnSpLocks/>
            </p:cNvCxnSpPr>
            <p:nvPr/>
          </p:nvCxnSpPr>
          <p:spPr>
            <a:xfrm flipV="1">
              <a:off x="6197826" y="3821202"/>
              <a:ext cx="229896" cy="23359"/>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9" name="Straight Connector 288">
              <a:extLst>
                <a:ext uri="{FF2B5EF4-FFF2-40B4-BE49-F238E27FC236}">
                  <a16:creationId xmlns:a16="http://schemas.microsoft.com/office/drawing/2014/main" id="{2EF92E86-86FA-42A8-A38B-DC65F4CEA1DC}"/>
                </a:ext>
              </a:extLst>
            </p:cNvPr>
            <p:cNvCxnSpPr>
              <a:cxnSpLocks/>
            </p:cNvCxnSpPr>
            <p:nvPr/>
          </p:nvCxnSpPr>
          <p:spPr>
            <a:xfrm flipH="1" flipV="1">
              <a:off x="6622768" y="3817082"/>
              <a:ext cx="200624" cy="2591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90" name="Oval 289">
              <a:extLst>
                <a:ext uri="{FF2B5EF4-FFF2-40B4-BE49-F238E27FC236}">
                  <a16:creationId xmlns:a16="http://schemas.microsoft.com/office/drawing/2014/main" id="{151879C5-351A-463C-9731-3E62A0EB7535}"/>
                </a:ext>
              </a:extLst>
            </p:cNvPr>
            <p:cNvSpPr/>
            <p:nvPr/>
          </p:nvSpPr>
          <p:spPr>
            <a:xfrm>
              <a:off x="6221678" y="3925122"/>
              <a:ext cx="176414" cy="14643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1" name="Oval 290">
              <a:extLst>
                <a:ext uri="{FF2B5EF4-FFF2-40B4-BE49-F238E27FC236}">
                  <a16:creationId xmlns:a16="http://schemas.microsoft.com/office/drawing/2014/main" id="{A81A9D26-B941-437E-9B04-50B01954419D}"/>
                </a:ext>
              </a:extLst>
            </p:cNvPr>
            <p:cNvSpPr/>
            <p:nvPr/>
          </p:nvSpPr>
          <p:spPr>
            <a:xfrm>
              <a:off x="6622768" y="3925122"/>
              <a:ext cx="176414" cy="14643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2" name="Oval 291">
              <a:extLst>
                <a:ext uri="{FF2B5EF4-FFF2-40B4-BE49-F238E27FC236}">
                  <a16:creationId xmlns:a16="http://schemas.microsoft.com/office/drawing/2014/main" id="{7B0D53D8-1BF8-49E4-B9F4-788DFE5635A1}"/>
                </a:ext>
              </a:extLst>
            </p:cNvPr>
            <p:cNvSpPr/>
            <p:nvPr/>
          </p:nvSpPr>
          <p:spPr>
            <a:xfrm>
              <a:off x="6174350" y="3875406"/>
              <a:ext cx="263673" cy="25063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3" name="Oval 292">
              <a:extLst>
                <a:ext uri="{FF2B5EF4-FFF2-40B4-BE49-F238E27FC236}">
                  <a16:creationId xmlns:a16="http://schemas.microsoft.com/office/drawing/2014/main" id="{A96119C9-E4CB-4F00-BB23-032197B4BDCE}"/>
                </a:ext>
              </a:extLst>
            </p:cNvPr>
            <p:cNvSpPr/>
            <p:nvPr/>
          </p:nvSpPr>
          <p:spPr>
            <a:xfrm>
              <a:off x="6579138" y="3875406"/>
              <a:ext cx="263673" cy="25063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4" name="Arc 293">
              <a:extLst>
                <a:ext uri="{FF2B5EF4-FFF2-40B4-BE49-F238E27FC236}">
                  <a16:creationId xmlns:a16="http://schemas.microsoft.com/office/drawing/2014/main" id="{21509B0B-8AD9-4ED7-A0A3-E761E2650E11}"/>
                </a:ext>
              </a:extLst>
            </p:cNvPr>
            <p:cNvSpPr/>
            <p:nvPr/>
          </p:nvSpPr>
          <p:spPr>
            <a:xfrm>
              <a:off x="6436354" y="3950784"/>
              <a:ext cx="142784" cy="146430"/>
            </a:xfrm>
            <a:prstGeom prst="arc">
              <a:avLst>
                <a:gd name="adj1" fmla="val 10711921"/>
                <a:gd name="adj2" fmla="val 0"/>
              </a:avLst>
            </a:prstGeom>
            <a:ln w="95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cxnSp>
          <p:nvCxnSpPr>
            <p:cNvPr id="295" name="Straight Connector 294">
              <a:extLst>
                <a:ext uri="{FF2B5EF4-FFF2-40B4-BE49-F238E27FC236}">
                  <a16:creationId xmlns:a16="http://schemas.microsoft.com/office/drawing/2014/main" id="{399E5DB2-32B6-4569-94CC-26A2B10A9D77}"/>
                </a:ext>
              </a:extLst>
            </p:cNvPr>
            <p:cNvCxnSpPr>
              <a:stCxn id="293" idx="6"/>
            </p:cNvCxnSpPr>
            <p:nvPr/>
          </p:nvCxnSpPr>
          <p:spPr>
            <a:xfrm flipV="1">
              <a:off x="6842811" y="3979133"/>
              <a:ext cx="229229" cy="2159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6" name="Straight Connector 295">
              <a:extLst>
                <a:ext uri="{FF2B5EF4-FFF2-40B4-BE49-F238E27FC236}">
                  <a16:creationId xmlns:a16="http://schemas.microsoft.com/office/drawing/2014/main" id="{DC2AD598-1E0E-42CE-8BDD-BFC3A733754B}"/>
                </a:ext>
              </a:extLst>
            </p:cNvPr>
            <p:cNvCxnSpPr>
              <a:cxnSpLocks/>
              <a:endCxn id="292" idx="2"/>
            </p:cNvCxnSpPr>
            <p:nvPr/>
          </p:nvCxnSpPr>
          <p:spPr>
            <a:xfrm>
              <a:off x="5978535" y="3979133"/>
              <a:ext cx="195815" cy="2159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297" name="Moon 296">
              <a:extLst>
                <a:ext uri="{FF2B5EF4-FFF2-40B4-BE49-F238E27FC236}">
                  <a16:creationId xmlns:a16="http://schemas.microsoft.com/office/drawing/2014/main" id="{6377DEFB-295B-4F75-B9BC-82E44B032F3E}"/>
                </a:ext>
              </a:extLst>
            </p:cNvPr>
            <p:cNvSpPr/>
            <p:nvPr/>
          </p:nvSpPr>
          <p:spPr>
            <a:xfrm rot="5400000">
              <a:off x="6442867" y="3285467"/>
              <a:ext cx="151008" cy="736405"/>
            </a:xfrm>
            <a:prstGeom prst="mo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8" name="Parallelogram 297">
              <a:extLst>
                <a:ext uri="{FF2B5EF4-FFF2-40B4-BE49-F238E27FC236}">
                  <a16:creationId xmlns:a16="http://schemas.microsoft.com/office/drawing/2014/main" id="{D6650BCE-F44B-4AE6-8AE2-33AEAE4BC652}"/>
                </a:ext>
              </a:extLst>
            </p:cNvPr>
            <p:cNvSpPr/>
            <p:nvPr/>
          </p:nvSpPr>
          <p:spPr>
            <a:xfrm>
              <a:off x="5978536" y="3545039"/>
              <a:ext cx="1093504" cy="88604"/>
            </a:xfrm>
            <a:prstGeom prst="parallelogram">
              <a:avLst>
                <a:gd name="adj" fmla="val 14755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99" name="Straight Connector 298">
              <a:extLst>
                <a:ext uri="{FF2B5EF4-FFF2-40B4-BE49-F238E27FC236}">
                  <a16:creationId xmlns:a16="http://schemas.microsoft.com/office/drawing/2014/main" id="{9CE11ECC-BC0B-4436-A49B-B784F659952F}"/>
                </a:ext>
              </a:extLst>
            </p:cNvPr>
            <p:cNvCxnSpPr>
              <a:cxnSpLocks/>
              <a:stCxn id="298" idx="5"/>
            </p:cNvCxnSpPr>
            <p:nvPr/>
          </p:nvCxnSpPr>
          <p:spPr>
            <a:xfrm flipH="1">
              <a:off x="6038295" y="3589341"/>
              <a:ext cx="5609" cy="209616"/>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0" name="Straight Connector 299">
              <a:extLst>
                <a:ext uri="{FF2B5EF4-FFF2-40B4-BE49-F238E27FC236}">
                  <a16:creationId xmlns:a16="http://schemas.microsoft.com/office/drawing/2014/main" id="{C60C4C3A-F57B-4115-8434-AAA0DC93647B}"/>
                </a:ext>
              </a:extLst>
            </p:cNvPr>
            <p:cNvCxnSpPr>
              <a:cxnSpLocks/>
              <a:stCxn id="298" idx="5"/>
            </p:cNvCxnSpPr>
            <p:nvPr/>
          </p:nvCxnSpPr>
          <p:spPr>
            <a:xfrm flipH="1">
              <a:off x="6010369" y="3589341"/>
              <a:ext cx="33535" cy="178296"/>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1" name="Straight Connector 300">
              <a:extLst>
                <a:ext uri="{FF2B5EF4-FFF2-40B4-BE49-F238E27FC236}">
                  <a16:creationId xmlns:a16="http://schemas.microsoft.com/office/drawing/2014/main" id="{A187A024-DDB5-4438-A981-49B90A704EFC}"/>
                </a:ext>
              </a:extLst>
            </p:cNvPr>
            <p:cNvCxnSpPr>
              <a:cxnSpLocks/>
              <a:stCxn id="298" idx="5"/>
            </p:cNvCxnSpPr>
            <p:nvPr/>
          </p:nvCxnSpPr>
          <p:spPr>
            <a:xfrm>
              <a:off x="6043904" y="3589341"/>
              <a:ext cx="22817" cy="178296"/>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02" name="Group 301">
            <a:extLst>
              <a:ext uri="{FF2B5EF4-FFF2-40B4-BE49-F238E27FC236}">
                <a16:creationId xmlns:a16="http://schemas.microsoft.com/office/drawing/2014/main" id="{EAF1BE5C-7C01-4C52-A3B4-32C9EB8E103E}"/>
              </a:ext>
            </a:extLst>
          </p:cNvPr>
          <p:cNvGrpSpPr/>
          <p:nvPr/>
        </p:nvGrpSpPr>
        <p:grpSpPr>
          <a:xfrm>
            <a:off x="3112307" y="4343605"/>
            <a:ext cx="1093505" cy="1113127"/>
            <a:chOff x="5978535" y="3545039"/>
            <a:chExt cx="1093505" cy="1113127"/>
          </a:xfrm>
        </p:grpSpPr>
        <p:sp>
          <p:nvSpPr>
            <p:cNvPr id="303" name="Oval 302">
              <a:extLst>
                <a:ext uri="{FF2B5EF4-FFF2-40B4-BE49-F238E27FC236}">
                  <a16:creationId xmlns:a16="http://schemas.microsoft.com/office/drawing/2014/main" id="{054BE161-53E2-45E0-89F2-30735162F697}"/>
                </a:ext>
              </a:extLst>
            </p:cNvPr>
            <p:cNvSpPr/>
            <p:nvPr/>
          </p:nvSpPr>
          <p:spPr>
            <a:xfrm>
              <a:off x="5978535" y="3578166"/>
              <a:ext cx="1080000" cy="1080000"/>
            </a:xfrm>
            <a:prstGeom prst="ellipse">
              <a:avLst/>
            </a:prstGeom>
            <a:solidFill>
              <a:srgbClr val="0486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4" name="Moon 303">
              <a:extLst>
                <a:ext uri="{FF2B5EF4-FFF2-40B4-BE49-F238E27FC236}">
                  <a16:creationId xmlns:a16="http://schemas.microsoft.com/office/drawing/2014/main" id="{E0771E5E-3816-440C-8F21-FD87E01D1E96}"/>
                </a:ext>
              </a:extLst>
            </p:cNvPr>
            <p:cNvSpPr/>
            <p:nvPr/>
          </p:nvSpPr>
          <p:spPr>
            <a:xfrm rot="16200000">
              <a:off x="6440984" y="4093577"/>
              <a:ext cx="175294" cy="589520"/>
            </a:xfrm>
            <a:prstGeom prst="moon">
              <a:avLst>
                <a:gd name="adj" fmla="val 875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05" name="Straight Connector 304">
              <a:extLst>
                <a:ext uri="{FF2B5EF4-FFF2-40B4-BE49-F238E27FC236}">
                  <a16:creationId xmlns:a16="http://schemas.microsoft.com/office/drawing/2014/main" id="{0D7E0AA9-81DE-4921-9A4E-E13799827013}"/>
                </a:ext>
              </a:extLst>
            </p:cNvPr>
            <p:cNvCxnSpPr>
              <a:cxnSpLocks/>
            </p:cNvCxnSpPr>
            <p:nvPr/>
          </p:nvCxnSpPr>
          <p:spPr>
            <a:xfrm flipV="1">
              <a:off x="6197826" y="3821202"/>
              <a:ext cx="229896" cy="23359"/>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6" name="Straight Connector 305">
              <a:extLst>
                <a:ext uri="{FF2B5EF4-FFF2-40B4-BE49-F238E27FC236}">
                  <a16:creationId xmlns:a16="http://schemas.microsoft.com/office/drawing/2014/main" id="{6E847B27-6EC6-45F2-9EA2-5D4147C99029}"/>
                </a:ext>
              </a:extLst>
            </p:cNvPr>
            <p:cNvCxnSpPr>
              <a:cxnSpLocks/>
            </p:cNvCxnSpPr>
            <p:nvPr/>
          </p:nvCxnSpPr>
          <p:spPr>
            <a:xfrm flipH="1" flipV="1">
              <a:off x="6622768" y="3817082"/>
              <a:ext cx="200624" cy="2591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07" name="Oval 306">
              <a:extLst>
                <a:ext uri="{FF2B5EF4-FFF2-40B4-BE49-F238E27FC236}">
                  <a16:creationId xmlns:a16="http://schemas.microsoft.com/office/drawing/2014/main" id="{5D188C05-1071-42B0-A45E-4C4AD18D56D1}"/>
                </a:ext>
              </a:extLst>
            </p:cNvPr>
            <p:cNvSpPr/>
            <p:nvPr/>
          </p:nvSpPr>
          <p:spPr>
            <a:xfrm>
              <a:off x="6221678" y="3925122"/>
              <a:ext cx="176414" cy="14643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8" name="Oval 307">
              <a:extLst>
                <a:ext uri="{FF2B5EF4-FFF2-40B4-BE49-F238E27FC236}">
                  <a16:creationId xmlns:a16="http://schemas.microsoft.com/office/drawing/2014/main" id="{F85F47B3-1CE3-42B5-99E0-3D07A1A7D094}"/>
                </a:ext>
              </a:extLst>
            </p:cNvPr>
            <p:cNvSpPr/>
            <p:nvPr/>
          </p:nvSpPr>
          <p:spPr>
            <a:xfrm>
              <a:off x="6622768" y="3925122"/>
              <a:ext cx="176414" cy="14643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9" name="Oval 308">
              <a:extLst>
                <a:ext uri="{FF2B5EF4-FFF2-40B4-BE49-F238E27FC236}">
                  <a16:creationId xmlns:a16="http://schemas.microsoft.com/office/drawing/2014/main" id="{F7414456-52CE-4898-9029-0DC1CAA4D1BE}"/>
                </a:ext>
              </a:extLst>
            </p:cNvPr>
            <p:cNvSpPr/>
            <p:nvPr/>
          </p:nvSpPr>
          <p:spPr>
            <a:xfrm>
              <a:off x="6174350" y="3875406"/>
              <a:ext cx="263673" cy="25063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0" name="Oval 309">
              <a:extLst>
                <a:ext uri="{FF2B5EF4-FFF2-40B4-BE49-F238E27FC236}">
                  <a16:creationId xmlns:a16="http://schemas.microsoft.com/office/drawing/2014/main" id="{458B6017-0A59-4509-8B25-1EE327E697D7}"/>
                </a:ext>
              </a:extLst>
            </p:cNvPr>
            <p:cNvSpPr/>
            <p:nvPr/>
          </p:nvSpPr>
          <p:spPr>
            <a:xfrm>
              <a:off x="6579138" y="3875406"/>
              <a:ext cx="263673" cy="25063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1" name="Arc 310">
              <a:extLst>
                <a:ext uri="{FF2B5EF4-FFF2-40B4-BE49-F238E27FC236}">
                  <a16:creationId xmlns:a16="http://schemas.microsoft.com/office/drawing/2014/main" id="{B27C5A2C-D6E4-447B-8699-44F35C26DD0B}"/>
                </a:ext>
              </a:extLst>
            </p:cNvPr>
            <p:cNvSpPr/>
            <p:nvPr/>
          </p:nvSpPr>
          <p:spPr>
            <a:xfrm>
              <a:off x="6436354" y="3950784"/>
              <a:ext cx="142784" cy="146430"/>
            </a:xfrm>
            <a:prstGeom prst="arc">
              <a:avLst>
                <a:gd name="adj1" fmla="val 10711921"/>
                <a:gd name="adj2" fmla="val 0"/>
              </a:avLst>
            </a:prstGeom>
            <a:ln w="95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cxnSp>
          <p:nvCxnSpPr>
            <p:cNvPr id="312" name="Straight Connector 311">
              <a:extLst>
                <a:ext uri="{FF2B5EF4-FFF2-40B4-BE49-F238E27FC236}">
                  <a16:creationId xmlns:a16="http://schemas.microsoft.com/office/drawing/2014/main" id="{29413320-2FD5-4D3B-A6BE-DA795D806521}"/>
                </a:ext>
              </a:extLst>
            </p:cNvPr>
            <p:cNvCxnSpPr>
              <a:stCxn id="310" idx="6"/>
            </p:cNvCxnSpPr>
            <p:nvPr/>
          </p:nvCxnSpPr>
          <p:spPr>
            <a:xfrm flipV="1">
              <a:off x="6842811" y="3979133"/>
              <a:ext cx="229229" cy="2159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3" name="Straight Connector 312">
              <a:extLst>
                <a:ext uri="{FF2B5EF4-FFF2-40B4-BE49-F238E27FC236}">
                  <a16:creationId xmlns:a16="http://schemas.microsoft.com/office/drawing/2014/main" id="{3AB99003-A9F8-4C80-8484-B92093FB9922}"/>
                </a:ext>
              </a:extLst>
            </p:cNvPr>
            <p:cNvCxnSpPr>
              <a:cxnSpLocks/>
              <a:endCxn id="309" idx="2"/>
            </p:cNvCxnSpPr>
            <p:nvPr/>
          </p:nvCxnSpPr>
          <p:spPr>
            <a:xfrm>
              <a:off x="5978535" y="3979133"/>
              <a:ext cx="195815" cy="2159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314" name="Moon 313">
              <a:extLst>
                <a:ext uri="{FF2B5EF4-FFF2-40B4-BE49-F238E27FC236}">
                  <a16:creationId xmlns:a16="http://schemas.microsoft.com/office/drawing/2014/main" id="{A0012778-1F92-48C6-B2FB-E1E84C4BF2D6}"/>
                </a:ext>
              </a:extLst>
            </p:cNvPr>
            <p:cNvSpPr/>
            <p:nvPr/>
          </p:nvSpPr>
          <p:spPr>
            <a:xfrm rot="5400000">
              <a:off x="6442867" y="3285467"/>
              <a:ext cx="151008" cy="736405"/>
            </a:xfrm>
            <a:prstGeom prst="mo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5" name="Parallelogram 314">
              <a:extLst>
                <a:ext uri="{FF2B5EF4-FFF2-40B4-BE49-F238E27FC236}">
                  <a16:creationId xmlns:a16="http://schemas.microsoft.com/office/drawing/2014/main" id="{A0D66A97-FCF2-4287-9210-AF62AD5F4ED1}"/>
                </a:ext>
              </a:extLst>
            </p:cNvPr>
            <p:cNvSpPr/>
            <p:nvPr/>
          </p:nvSpPr>
          <p:spPr>
            <a:xfrm>
              <a:off x="5978536" y="3545039"/>
              <a:ext cx="1093504" cy="88604"/>
            </a:xfrm>
            <a:prstGeom prst="parallelogram">
              <a:avLst>
                <a:gd name="adj" fmla="val 14755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16" name="Straight Connector 315">
              <a:extLst>
                <a:ext uri="{FF2B5EF4-FFF2-40B4-BE49-F238E27FC236}">
                  <a16:creationId xmlns:a16="http://schemas.microsoft.com/office/drawing/2014/main" id="{82092502-CB4C-4DC8-B05E-086E427509B5}"/>
                </a:ext>
              </a:extLst>
            </p:cNvPr>
            <p:cNvCxnSpPr>
              <a:cxnSpLocks/>
              <a:stCxn id="315" idx="5"/>
            </p:cNvCxnSpPr>
            <p:nvPr/>
          </p:nvCxnSpPr>
          <p:spPr>
            <a:xfrm flipH="1">
              <a:off x="6038295" y="3589341"/>
              <a:ext cx="5609" cy="209616"/>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7" name="Straight Connector 316">
              <a:extLst>
                <a:ext uri="{FF2B5EF4-FFF2-40B4-BE49-F238E27FC236}">
                  <a16:creationId xmlns:a16="http://schemas.microsoft.com/office/drawing/2014/main" id="{FE9C2274-73B1-4C15-B2B7-A142A53AEA2A}"/>
                </a:ext>
              </a:extLst>
            </p:cNvPr>
            <p:cNvCxnSpPr>
              <a:cxnSpLocks/>
              <a:stCxn id="315" idx="5"/>
            </p:cNvCxnSpPr>
            <p:nvPr/>
          </p:nvCxnSpPr>
          <p:spPr>
            <a:xfrm flipH="1">
              <a:off x="6010369" y="3589341"/>
              <a:ext cx="33535" cy="178296"/>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8" name="Straight Connector 317">
              <a:extLst>
                <a:ext uri="{FF2B5EF4-FFF2-40B4-BE49-F238E27FC236}">
                  <a16:creationId xmlns:a16="http://schemas.microsoft.com/office/drawing/2014/main" id="{221B1170-92C9-4126-8B80-406EE929EB89}"/>
                </a:ext>
              </a:extLst>
            </p:cNvPr>
            <p:cNvCxnSpPr>
              <a:cxnSpLocks/>
              <a:stCxn id="315" idx="5"/>
            </p:cNvCxnSpPr>
            <p:nvPr/>
          </p:nvCxnSpPr>
          <p:spPr>
            <a:xfrm>
              <a:off x="6043904" y="3589341"/>
              <a:ext cx="22817" cy="178296"/>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19" name="Group 318">
            <a:extLst>
              <a:ext uri="{FF2B5EF4-FFF2-40B4-BE49-F238E27FC236}">
                <a16:creationId xmlns:a16="http://schemas.microsoft.com/office/drawing/2014/main" id="{C2541619-8B40-4086-8138-C0BFEE529985}"/>
              </a:ext>
            </a:extLst>
          </p:cNvPr>
          <p:cNvGrpSpPr/>
          <p:nvPr/>
        </p:nvGrpSpPr>
        <p:grpSpPr>
          <a:xfrm>
            <a:off x="6290352" y="5393394"/>
            <a:ext cx="1093505" cy="1113127"/>
            <a:chOff x="5978535" y="3545039"/>
            <a:chExt cx="1093505" cy="1113127"/>
          </a:xfrm>
        </p:grpSpPr>
        <p:sp>
          <p:nvSpPr>
            <p:cNvPr id="320" name="Oval 319">
              <a:extLst>
                <a:ext uri="{FF2B5EF4-FFF2-40B4-BE49-F238E27FC236}">
                  <a16:creationId xmlns:a16="http://schemas.microsoft.com/office/drawing/2014/main" id="{C1D933C7-AD3D-4FC1-8A3D-CC9688430E0C}"/>
                </a:ext>
              </a:extLst>
            </p:cNvPr>
            <p:cNvSpPr/>
            <p:nvPr/>
          </p:nvSpPr>
          <p:spPr>
            <a:xfrm>
              <a:off x="5978535" y="3578166"/>
              <a:ext cx="1080000" cy="1080000"/>
            </a:xfrm>
            <a:prstGeom prst="ellipse">
              <a:avLst/>
            </a:prstGeom>
            <a:solidFill>
              <a:srgbClr val="0486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1" name="Moon 320">
              <a:extLst>
                <a:ext uri="{FF2B5EF4-FFF2-40B4-BE49-F238E27FC236}">
                  <a16:creationId xmlns:a16="http://schemas.microsoft.com/office/drawing/2014/main" id="{E796627A-87EB-440A-AC80-236B521A6426}"/>
                </a:ext>
              </a:extLst>
            </p:cNvPr>
            <p:cNvSpPr/>
            <p:nvPr/>
          </p:nvSpPr>
          <p:spPr>
            <a:xfrm rot="16200000">
              <a:off x="6440984" y="4093577"/>
              <a:ext cx="175294" cy="589520"/>
            </a:xfrm>
            <a:prstGeom prst="moon">
              <a:avLst>
                <a:gd name="adj" fmla="val 875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22" name="Straight Connector 321">
              <a:extLst>
                <a:ext uri="{FF2B5EF4-FFF2-40B4-BE49-F238E27FC236}">
                  <a16:creationId xmlns:a16="http://schemas.microsoft.com/office/drawing/2014/main" id="{F41E335F-5D48-4240-83D4-A5BB3361A005}"/>
                </a:ext>
              </a:extLst>
            </p:cNvPr>
            <p:cNvCxnSpPr>
              <a:cxnSpLocks/>
            </p:cNvCxnSpPr>
            <p:nvPr/>
          </p:nvCxnSpPr>
          <p:spPr>
            <a:xfrm flipV="1">
              <a:off x="6197826" y="3821202"/>
              <a:ext cx="229896" cy="23359"/>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3" name="Straight Connector 322">
              <a:extLst>
                <a:ext uri="{FF2B5EF4-FFF2-40B4-BE49-F238E27FC236}">
                  <a16:creationId xmlns:a16="http://schemas.microsoft.com/office/drawing/2014/main" id="{652790DF-334C-4E0B-BD2D-B6D04C2A2669}"/>
                </a:ext>
              </a:extLst>
            </p:cNvPr>
            <p:cNvCxnSpPr>
              <a:cxnSpLocks/>
            </p:cNvCxnSpPr>
            <p:nvPr/>
          </p:nvCxnSpPr>
          <p:spPr>
            <a:xfrm flipH="1" flipV="1">
              <a:off x="6622768" y="3817082"/>
              <a:ext cx="200624" cy="2591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24" name="Oval 323">
              <a:extLst>
                <a:ext uri="{FF2B5EF4-FFF2-40B4-BE49-F238E27FC236}">
                  <a16:creationId xmlns:a16="http://schemas.microsoft.com/office/drawing/2014/main" id="{1DFF85B8-9EA3-48B7-9F98-048D44A5187B}"/>
                </a:ext>
              </a:extLst>
            </p:cNvPr>
            <p:cNvSpPr/>
            <p:nvPr/>
          </p:nvSpPr>
          <p:spPr>
            <a:xfrm>
              <a:off x="6221678" y="3925122"/>
              <a:ext cx="176414" cy="14643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5" name="Oval 324">
              <a:extLst>
                <a:ext uri="{FF2B5EF4-FFF2-40B4-BE49-F238E27FC236}">
                  <a16:creationId xmlns:a16="http://schemas.microsoft.com/office/drawing/2014/main" id="{075B6241-A663-4B9A-B801-AF0F153C2DDF}"/>
                </a:ext>
              </a:extLst>
            </p:cNvPr>
            <p:cNvSpPr/>
            <p:nvPr/>
          </p:nvSpPr>
          <p:spPr>
            <a:xfrm>
              <a:off x="6622768" y="3925122"/>
              <a:ext cx="176414" cy="14643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6" name="Oval 325">
              <a:extLst>
                <a:ext uri="{FF2B5EF4-FFF2-40B4-BE49-F238E27FC236}">
                  <a16:creationId xmlns:a16="http://schemas.microsoft.com/office/drawing/2014/main" id="{B98F0374-CDE8-45C6-BE6D-26152D33EDD6}"/>
                </a:ext>
              </a:extLst>
            </p:cNvPr>
            <p:cNvSpPr/>
            <p:nvPr/>
          </p:nvSpPr>
          <p:spPr>
            <a:xfrm>
              <a:off x="6174350" y="3875406"/>
              <a:ext cx="263673" cy="25063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7" name="Oval 346">
              <a:extLst>
                <a:ext uri="{FF2B5EF4-FFF2-40B4-BE49-F238E27FC236}">
                  <a16:creationId xmlns:a16="http://schemas.microsoft.com/office/drawing/2014/main" id="{72C3DC2C-E847-478B-BC2F-0CC81D990382}"/>
                </a:ext>
              </a:extLst>
            </p:cNvPr>
            <p:cNvSpPr/>
            <p:nvPr/>
          </p:nvSpPr>
          <p:spPr>
            <a:xfrm>
              <a:off x="6579138" y="3875406"/>
              <a:ext cx="263673" cy="25063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8" name="Arc 347">
              <a:extLst>
                <a:ext uri="{FF2B5EF4-FFF2-40B4-BE49-F238E27FC236}">
                  <a16:creationId xmlns:a16="http://schemas.microsoft.com/office/drawing/2014/main" id="{EBA56476-CCB3-4B24-B209-6F8698C851E8}"/>
                </a:ext>
              </a:extLst>
            </p:cNvPr>
            <p:cNvSpPr/>
            <p:nvPr/>
          </p:nvSpPr>
          <p:spPr>
            <a:xfrm>
              <a:off x="6436354" y="3950784"/>
              <a:ext cx="142784" cy="146430"/>
            </a:xfrm>
            <a:prstGeom prst="arc">
              <a:avLst>
                <a:gd name="adj1" fmla="val 10711921"/>
                <a:gd name="adj2" fmla="val 0"/>
              </a:avLst>
            </a:prstGeom>
            <a:ln w="95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cxnSp>
          <p:nvCxnSpPr>
            <p:cNvPr id="349" name="Straight Connector 348">
              <a:extLst>
                <a:ext uri="{FF2B5EF4-FFF2-40B4-BE49-F238E27FC236}">
                  <a16:creationId xmlns:a16="http://schemas.microsoft.com/office/drawing/2014/main" id="{F3480234-183C-4286-BF3F-199A69E4C4ED}"/>
                </a:ext>
              </a:extLst>
            </p:cNvPr>
            <p:cNvCxnSpPr>
              <a:stCxn id="347" idx="6"/>
            </p:cNvCxnSpPr>
            <p:nvPr/>
          </p:nvCxnSpPr>
          <p:spPr>
            <a:xfrm flipV="1">
              <a:off x="6842811" y="3979133"/>
              <a:ext cx="229229" cy="2159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0" name="Straight Connector 349">
              <a:extLst>
                <a:ext uri="{FF2B5EF4-FFF2-40B4-BE49-F238E27FC236}">
                  <a16:creationId xmlns:a16="http://schemas.microsoft.com/office/drawing/2014/main" id="{C19E7B8C-F0A5-46DA-8DF4-F1808A2F2E22}"/>
                </a:ext>
              </a:extLst>
            </p:cNvPr>
            <p:cNvCxnSpPr>
              <a:cxnSpLocks/>
              <a:endCxn id="326" idx="2"/>
            </p:cNvCxnSpPr>
            <p:nvPr/>
          </p:nvCxnSpPr>
          <p:spPr>
            <a:xfrm>
              <a:off x="5978535" y="3979133"/>
              <a:ext cx="195815" cy="2159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351" name="Moon 350">
              <a:extLst>
                <a:ext uri="{FF2B5EF4-FFF2-40B4-BE49-F238E27FC236}">
                  <a16:creationId xmlns:a16="http://schemas.microsoft.com/office/drawing/2014/main" id="{C4B6F4E1-5C2D-4731-89B0-D31D1193E277}"/>
                </a:ext>
              </a:extLst>
            </p:cNvPr>
            <p:cNvSpPr/>
            <p:nvPr/>
          </p:nvSpPr>
          <p:spPr>
            <a:xfrm rot="5400000">
              <a:off x="6442867" y="3285467"/>
              <a:ext cx="151008" cy="736405"/>
            </a:xfrm>
            <a:prstGeom prst="mo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2" name="Parallelogram 351">
              <a:extLst>
                <a:ext uri="{FF2B5EF4-FFF2-40B4-BE49-F238E27FC236}">
                  <a16:creationId xmlns:a16="http://schemas.microsoft.com/office/drawing/2014/main" id="{4D9EABA3-A0F7-4378-9CB8-9A39190856E7}"/>
                </a:ext>
              </a:extLst>
            </p:cNvPr>
            <p:cNvSpPr/>
            <p:nvPr/>
          </p:nvSpPr>
          <p:spPr>
            <a:xfrm>
              <a:off x="5978536" y="3545039"/>
              <a:ext cx="1093504" cy="88604"/>
            </a:xfrm>
            <a:prstGeom prst="parallelogram">
              <a:avLst>
                <a:gd name="adj" fmla="val 14755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53" name="Straight Connector 352">
              <a:extLst>
                <a:ext uri="{FF2B5EF4-FFF2-40B4-BE49-F238E27FC236}">
                  <a16:creationId xmlns:a16="http://schemas.microsoft.com/office/drawing/2014/main" id="{85A05C86-0FA5-4480-A0EC-719E7BC684C0}"/>
                </a:ext>
              </a:extLst>
            </p:cNvPr>
            <p:cNvCxnSpPr>
              <a:cxnSpLocks/>
              <a:stCxn id="352" idx="5"/>
            </p:cNvCxnSpPr>
            <p:nvPr/>
          </p:nvCxnSpPr>
          <p:spPr>
            <a:xfrm flipH="1">
              <a:off x="6038295" y="3589341"/>
              <a:ext cx="5609" cy="209616"/>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4" name="Straight Connector 353">
              <a:extLst>
                <a:ext uri="{FF2B5EF4-FFF2-40B4-BE49-F238E27FC236}">
                  <a16:creationId xmlns:a16="http://schemas.microsoft.com/office/drawing/2014/main" id="{9CBE4BC3-2A76-418A-8462-25E65E5E0607}"/>
                </a:ext>
              </a:extLst>
            </p:cNvPr>
            <p:cNvCxnSpPr>
              <a:cxnSpLocks/>
              <a:stCxn id="352" idx="5"/>
            </p:cNvCxnSpPr>
            <p:nvPr/>
          </p:nvCxnSpPr>
          <p:spPr>
            <a:xfrm flipH="1">
              <a:off x="6010369" y="3589341"/>
              <a:ext cx="33535" cy="178296"/>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5" name="Straight Connector 354">
              <a:extLst>
                <a:ext uri="{FF2B5EF4-FFF2-40B4-BE49-F238E27FC236}">
                  <a16:creationId xmlns:a16="http://schemas.microsoft.com/office/drawing/2014/main" id="{8C34EA86-9EAC-4286-A385-FE831A7E82D4}"/>
                </a:ext>
              </a:extLst>
            </p:cNvPr>
            <p:cNvCxnSpPr>
              <a:cxnSpLocks/>
              <a:stCxn id="352" idx="5"/>
            </p:cNvCxnSpPr>
            <p:nvPr/>
          </p:nvCxnSpPr>
          <p:spPr>
            <a:xfrm>
              <a:off x="6043904" y="3589341"/>
              <a:ext cx="22817" cy="178296"/>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56" name="Group 355">
            <a:extLst>
              <a:ext uri="{FF2B5EF4-FFF2-40B4-BE49-F238E27FC236}">
                <a16:creationId xmlns:a16="http://schemas.microsoft.com/office/drawing/2014/main" id="{FDBD923E-A5BE-4A63-ADF4-C972597AD6B5}"/>
              </a:ext>
            </a:extLst>
          </p:cNvPr>
          <p:cNvGrpSpPr/>
          <p:nvPr/>
        </p:nvGrpSpPr>
        <p:grpSpPr>
          <a:xfrm>
            <a:off x="6321365" y="1367883"/>
            <a:ext cx="2180211" cy="1701579"/>
            <a:chOff x="3607400" y="1303467"/>
            <a:chExt cx="2180211" cy="1701579"/>
          </a:xfrm>
        </p:grpSpPr>
        <p:grpSp>
          <p:nvGrpSpPr>
            <p:cNvPr id="357" name="Group 356">
              <a:extLst>
                <a:ext uri="{FF2B5EF4-FFF2-40B4-BE49-F238E27FC236}">
                  <a16:creationId xmlns:a16="http://schemas.microsoft.com/office/drawing/2014/main" id="{0D38BC62-E095-415E-88F8-F913A9CBAE32}"/>
                </a:ext>
              </a:extLst>
            </p:cNvPr>
            <p:cNvGrpSpPr/>
            <p:nvPr/>
          </p:nvGrpSpPr>
          <p:grpSpPr>
            <a:xfrm flipH="1">
              <a:off x="4028928" y="2304005"/>
              <a:ext cx="441961" cy="701041"/>
              <a:chOff x="3658817" y="2592532"/>
              <a:chExt cx="441961" cy="701041"/>
            </a:xfrm>
          </p:grpSpPr>
          <p:sp>
            <p:nvSpPr>
              <p:cNvPr id="385" name="Block Arc 384">
                <a:extLst>
                  <a:ext uri="{FF2B5EF4-FFF2-40B4-BE49-F238E27FC236}">
                    <a16:creationId xmlns:a16="http://schemas.microsoft.com/office/drawing/2014/main" id="{9B3D7283-3A4A-4186-B14E-98DDF42D416C}"/>
                  </a:ext>
                </a:extLst>
              </p:cNvPr>
              <p:cNvSpPr/>
              <p:nvPr/>
            </p:nvSpPr>
            <p:spPr>
              <a:xfrm rot="8624805" flipV="1">
                <a:off x="3902657" y="2813039"/>
                <a:ext cx="198121" cy="480534"/>
              </a:xfrm>
              <a:prstGeom prst="blockArc">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cxnSp>
            <p:nvCxnSpPr>
              <p:cNvPr id="386" name="Straight Connector 385">
                <a:extLst>
                  <a:ext uri="{FF2B5EF4-FFF2-40B4-BE49-F238E27FC236}">
                    <a16:creationId xmlns:a16="http://schemas.microsoft.com/office/drawing/2014/main" id="{0E1AB517-7C99-43EF-8F5E-693E375C0380}"/>
                  </a:ext>
                </a:extLst>
              </p:cNvPr>
              <p:cNvCxnSpPr/>
              <p:nvPr/>
            </p:nvCxnSpPr>
            <p:spPr>
              <a:xfrm flipH="1" flipV="1">
                <a:off x="3658817" y="2592532"/>
                <a:ext cx="233680" cy="307181"/>
              </a:xfrm>
              <a:prstGeom prst="line">
                <a:avLst/>
              </a:prstGeom>
              <a:ln w="444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grpSp>
          <p:nvGrpSpPr>
            <p:cNvPr id="358" name="Group 357">
              <a:extLst>
                <a:ext uri="{FF2B5EF4-FFF2-40B4-BE49-F238E27FC236}">
                  <a16:creationId xmlns:a16="http://schemas.microsoft.com/office/drawing/2014/main" id="{448600C9-645C-4408-A1DF-D2A6FA3B253D}"/>
                </a:ext>
              </a:extLst>
            </p:cNvPr>
            <p:cNvGrpSpPr/>
            <p:nvPr/>
          </p:nvGrpSpPr>
          <p:grpSpPr>
            <a:xfrm rot="3205237" flipV="1">
              <a:off x="5216110" y="1746943"/>
              <a:ext cx="441961" cy="701041"/>
              <a:chOff x="3658817" y="2592532"/>
              <a:chExt cx="441961" cy="701041"/>
            </a:xfrm>
          </p:grpSpPr>
          <p:sp>
            <p:nvSpPr>
              <p:cNvPr id="383" name="Block Arc 382">
                <a:extLst>
                  <a:ext uri="{FF2B5EF4-FFF2-40B4-BE49-F238E27FC236}">
                    <a16:creationId xmlns:a16="http://schemas.microsoft.com/office/drawing/2014/main" id="{E65BDC3D-D144-4481-A742-DE09EDE3BBF2}"/>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384" name="Straight Connector 383">
                <a:extLst>
                  <a:ext uri="{FF2B5EF4-FFF2-40B4-BE49-F238E27FC236}">
                    <a16:creationId xmlns:a16="http://schemas.microsoft.com/office/drawing/2014/main" id="{A34F9CBB-D180-43D2-BEBA-3FE49B97FF3D}"/>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359" name="Group 358">
              <a:extLst>
                <a:ext uri="{FF2B5EF4-FFF2-40B4-BE49-F238E27FC236}">
                  <a16:creationId xmlns:a16="http://schemas.microsoft.com/office/drawing/2014/main" id="{C37DD000-D3CF-4BA9-8ADF-4A9D64060492}"/>
                </a:ext>
              </a:extLst>
            </p:cNvPr>
            <p:cNvGrpSpPr/>
            <p:nvPr/>
          </p:nvGrpSpPr>
          <p:grpSpPr>
            <a:xfrm rot="21348053" flipH="1" flipV="1">
              <a:off x="3845858" y="1303467"/>
              <a:ext cx="441961" cy="701041"/>
              <a:chOff x="3658817" y="2592532"/>
              <a:chExt cx="441961" cy="701041"/>
            </a:xfrm>
          </p:grpSpPr>
          <p:sp>
            <p:nvSpPr>
              <p:cNvPr id="381" name="Block Arc 380">
                <a:extLst>
                  <a:ext uri="{FF2B5EF4-FFF2-40B4-BE49-F238E27FC236}">
                    <a16:creationId xmlns:a16="http://schemas.microsoft.com/office/drawing/2014/main" id="{59839983-20C4-4A31-9713-EAF0E0EBCA66}"/>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382" name="Straight Connector 381">
                <a:extLst>
                  <a:ext uri="{FF2B5EF4-FFF2-40B4-BE49-F238E27FC236}">
                    <a16:creationId xmlns:a16="http://schemas.microsoft.com/office/drawing/2014/main" id="{5E379859-4219-46A8-A442-CB5B58F8AFFE}"/>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360" name="Group 359">
              <a:extLst>
                <a:ext uri="{FF2B5EF4-FFF2-40B4-BE49-F238E27FC236}">
                  <a16:creationId xmlns:a16="http://schemas.microsoft.com/office/drawing/2014/main" id="{29411EF7-8087-4EBE-98E0-6C28DE609C94}"/>
                </a:ext>
              </a:extLst>
            </p:cNvPr>
            <p:cNvGrpSpPr/>
            <p:nvPr/>
          </p:nvGrpSpPr>
          <p:grpSpPr>
            <a:xfrm rot="1418360" flipH="1">
              <a:off x="3839410" y="2049890"/>
              <a:ext cx="441961" cy="701041"/>
              <a:chOff x="3658817" y="2592532"/>
              <a:chExt cx="441961" cy="701041"/>
            </a:xfrm>
          </p:grpSpPr>
          <p:sp>
            <p:nvSpPr>
              <p:cNvPr id="379" name="Block Arc 378">
                <a:extLst>
                  <a:ext uri="{FF2B5EF4-FFF2-40B4-BE49-F238E27FC236}">
                    <a16:creationId xmlns:a16="http://schemas.microsoft.com/office/drawing/2014/main" id="{E5E4FBEE-C5F8-4B2E-B04F-F0CF87962BB1}"/>
                  </a:ext>
                </a:extLst>
              </p:cNvPr>
              <p:cNvSpPr/>
              <p:nvPr/>
            </p:nvSpPr>
            <p:spPr>
              <a:xfrm rot="8624805" flipV="1">
                <a:off x="3902657" y="2813039"/>
                <a:ext cx="198121" cy="480534"/>
              </a:xfrm>
              <a:prstGeom prst="blockArc">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380" name="Straight Connector 379">
                <a:extLst>
                  <a:ext uri="{FF2B5EF4-FFF2-40B4-BE49-F238E27FC236}">
                    <a16:creationId xmlns:a16="http://schemas.microsoft.com/office/drawing/2014/main" id="{BC93FC72-C487-46F2-8E91-C2769FD114E1}"/>
                  </a:ext>
                </a:extLst>
              </p:cNvPr>
              <p:cNvCxnSpPr/>
              <p:nvPr/>
            </p:nvCxnSpPr>
            <p:spPr>
              <a:xfrm flipH="1" flipV="1">
                <a:off x="3658817" y="2592532"/>
                <a:ext cx="233680" cy="307181"/>
              </a:xfrm>
              <a:prstGeom prst="line">
                <a:avLst/>
              </a:prstGeom>
              <a:solidFill>
                <a:schemeClr val="accent6">
                  <a:lumMod val="75000"/>
                </a:schemeClr>
              </a:solidFill>
              <a:ln w="44450">
                <a:solidFill>
                  <a:srgbClr val="00B050"/>
                </a:solidFill>
              </a:ln>
            </p:spPr>
            <p:style>
              <a:lnRef idx="1">
                <a:schemeClr val="accent1"/>
              </a:lnRef>
              <a:fillRef idx="0">
                <a:schemeClr val="accent1"/>
              </a:fillRef>
              <a:effectRef idx="0">
                <a:schemeClr val="accent1"/>
              </a:effectRef>
              <a:fontRef idx="minor">
                <a:schemeClr val="tx1"/>
              </a:fontRef>
            </p:style>
          </p:cxnSp>
        </p:grpSp>
        <p:grpSp>
          <p:nvGrpSpPr>
            <p:cNvPr id="361" name="Group 360">
              <a:extLst>
                <a:ext uri="{FF2B5EF4-FFF2-40B4-BE49-F238E27FC236}">
                  <a16:creationId xmlns:a16="http://schemas.microsoft.com/office/drawing/2014/main" id="{032CD63D-123F-48F5-ACA8-4B39B09DEAB9}"/>
                </a:ext>
              </a:extLst>
            </p:cNvPr>
            <p:cNvGrpSpPr/>
            <p:nvPr/>
          </p:nvGrpSpPr>
          <p:grpSpPr>
            <a:xfrm rot="13943767" flipV="1">
              <a:off x="3736940" y="1698542"/>
              <a:ext cx="441961" cy="701041"/>
              <a:chOff x="3659107" y="2588999"/>
              <a:chExt cx="441961" cy="701041"/>
            </a:xfrm>
          </p:grpSpPr>
          <p:sp>
            <p:nvSpPr>
              <p:cNvPr id="377" name="Block Arc 376">
                <a:extLst>
                  <a:ext uri="{FF2B5EF4-FFF2-40B4-BE49-F238E27FC236}">
                    <a16:creationId xmlns:a16="http://schemas.microsoft.com/office/drawing/2014/main" id="{4C332D0B-037C-49CF-BC03-54005699EA3E}"/>
                  </a:ext>
                </a:extLst>
              </p:cNvPr>
              <p:cNvSpPr/>
              <p:nvPr/>
            </p:nvSpPr>
            <p:spPr>
              <a:xfrm rot="8624805" flipV="1">
                <a:off x="3902947" y="2809506"/>
                <a:ext cx="198121" cy="480534"/>
              </a:xfrm>
              <a:prstGeom prst="blockArc">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378" name="Straight Connector 377">
                <a:extLst>
                  <a:ext uri="{FF2B5EF4-FFF2-40B4-BE49-F238E27FC236}">
                    <a16:creationId xmlns:a16="http://schemas.microsoft.com/office/drawing/2014/main" id="{A85EAEFE-5FCB-4ECF-B4A3-A9ECC239329E}"/>
                  </a:ext>
                </a:extLst>
              </p:cNvPr>
              <p:cNvCxnSpPr/>
              <p:nvPr/>
            </p:nvCxnSpPr>
            <p:spPr>
              <a:xfrm flipH="1" flipV="1">
                <a:off x="3659107" y="2588999"/>
                <a:ext cx="233680" cy="307181"/>
              </a:xfrm>
              <a:prstGeom prst="line">
                <a:avLst/>
              </a:prstGeom>
              <a:solidFill>
                <a:srgbClr val="7030A0"/>
              </a:solidFill>
              <a:ln w="44450">
                <a:solidFill>
                  <a:srgbClr val="7030A0"/>
                </a:solidFill>
              </a:ln>
            </p:spPr>
            <p:style>
              <a:lnRef idx="1">
                <a:schemeClr val="accent1"/>
              </a:lnRef>
              <a:fillRef idx="0">
                <a:schemeClr val="accent1"/>
              </a:fillRef>
              <a:effectRef idx="0">
                <a:schemeClr val="accent1"/>
              </a:effectRef>
              <a:fontRef idx="minor">
                <a:schemeClr val="tx1"/>
              </a:fontRef>
            </p:style>
          </p:cxnSp>
        </p:grpSp>
        <p:grpSp>
          <p:nvGrpSpPr>
            <p:cNvPr id="362" name="Group 361">
              <a:extLst>
                <a:ext uri="{FF2B5EF4-FFF2-40B4-BE49-F238E27FC236}">
                  <a16:creationId xmlns:a16="http://schemas.microsoft.com/office/drawing/2014/main" id="{CC73BE1E-3601-4476-8440-43104F6FE9B7}"/>
                </a:ext>
              </a:extLst>
            </p:cNvPr>
            <p:cNvGrpSpPr/>
            <p:nvPr/>
          </p:nvGrpSpPr>
          <p:grpSpPr>
            <a:xfrm rot="1804391" flipV="1">
              <a:off x="5108199" y="1319891"/>
              <a:ext cx="441961" cy="701041"/>
              <a:chOff x="3659107" y="2588999"/>
              <a:chExt cx="441961" cy="701041"/>
            </a:xfrm>
          </p:grpSpPr>
          <p:sp>
            <p:nvSpPr>
              <p:cNvPr id="375" name="Block Arc 374">
                <a:extLst>
                  <a:ext uri="{FF2B5EF4-FFF2-40B4-BE49-F238E27FC236}">
                    <a16:creationId xmlns:a16="http://schemas.microsoft.com/office/drawing/2014/main" id="{20F7481F-E65D-4888-9646-8CB45BEC846C}"/>
                  </a:ext>
                </a:extLst>
              </p:cNvPr>
              <p:cNvSpPr/>
              <p:nvPr/>
            </p:nvSpPr>
            <p:spPr>
              <a:xfrm rot="8624805" flipV="1">
                <a:off x="3902947" y="2809506"/>
                <a:ext cx="198121" cy="480534"/>
              </a:xfrm>
              <a:prstGeom prst="blockArc">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376" name="Straight Connector 375">
                <a:extLst>
                  <a:ext uri="{FF2B5EF4-FFF2-40B4-BE49-F238E27FC236}">
                    <a16:creationId xmlns:a16="http://schemas.microsoft.com/office/drawing/2014/main" id="{B82F5E6C-1052-4347-9AE3-7D75061EBDCF}"/>
                  </a:ext>
                </a:extLst>
              </p:cNvPr>
              <p:cNvCxnSpPr/>
              <p:nvPr/>
            </p:nvCxnSpPr>
            <p:spPr>
              <a:xfrm flipH="1" flipV="1">
                <a:off x="3659107" y="2588999"/>
                <a:ext cx="233680" cy="307181"/>
              </a:xfrm>
              <a:prstGeom prst="line">
                <a:avLst/>
              </a:prstGeom>
              <a:solidFill>
                <a:srgbClr val="7030A0"/>
              </a:solidFill>
              <a:ln w="44450">
                <a:solidFill>
                  <a:srgbClr val="7030A0"/>
                </a:solidFill>
              </a:ln>
            </p:spPr>
            <p:style>
              <a:lnRef idx="1">
                <a:schemeClr val="accent1"/>
              </a:lnRef>
              <a:fillRef idx="0">
                <a:schemeClr val="accent1"/>
              </a:fillRef>
              <a:effectRef idx="0">
                <a:schemeClr val="accent1"/>
              </a:effectRef>
              <a:fontRef idx="minor">
                <a:schemeClr val="tx1"/>
              </a:fontRef>
            </p:style>
          </p:cxnSp>
        </p:grpSp>
        <p:grpSp>
          <p:nvGrpSpPr>
            <p:cNvPr id="363" name="Group 362">
              <a:extLst>
                <a:ext uri="{FF2B5EF4-FFF2-40B4-BE49-F238E27FC236}">
                  <a16:creationId xmlns:a16="http://schemas.microsoft.com/office/drawing/2014/main" id="{F37C7F6B-D197-4557-869F-97C941D7A564}"/>
                </a:ext>
              </a:extLst>
            </p:cNvPr>
            <p:cNvGrpSpPr/>
            <p:nvPr/>
          </p:nvGrpSpPr>
          <p:grpSpPr>
            <a:xfrm rot="16442446" flipH="1">
              <a:off x="5069061" y="2178722"/>
              <a:ext cx="441961" cy="701041"/>
              <a:chOff x="3658817" y="2592532"/>
              <a:chExt cx="441961" cy="701041"/>
            </a:xfrm>
          </p:grpSpPr>
          <p:sp>
            <p:nvSpPr>
              <p:cNvPr id="373" name="Block Arc 372">
                <a:extLst>
                  <a:ext uri="{FF2B5EF4-FFF2-40B4-BE49-F238E27FC236}">
                    <a16:creationId xmlns:a16="http://schemas.microsoft.com/office/drawing/2014/main" id="{5050E3E3-7393-46C5-8C30-F5DE5CB233FC}"/>
                  </a:ext>
                </a:extLst>
              </p:cNvPr>
              <p:cNvSpPr/>
              <p:nvPr/>
            </p:nvSpPr>
            <p:spPr>
              <a:xfrm rot="8624805" flipV="1">
                <a:off x="3902657" y="2813039"/>
                <a:ext cx="198121" cy="480534"/>
              </a:xfrm>
              <a:prstGeom prst="blockArc">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cxnSp>
            <p:nvCxnSpPr>
              <p:cNvPr id="374" name="Straight Connector 373">
                <a:extLst>
                  <a:ext uri="{FF2B5EF4-FFF2-40B4-BE49-F238E27FC236}">
                    <a16:creationId xmlns:a16="http://schemas.microsoft.com/office/drawing/2014/main" id="{A8FD519A-F696-4D3B-8AFC-69AE73AC30D7}"/>
                  </a:ext>
                </a:extLst>
              </p:cNvPr>
              <p:cNvCxnSpPr/>
              <p:nvPr/>
            </p:nvCxnSpPr>
            <p:spPr>
              <a:xfrm flipH="1" flipV="1">
                <a:off x="3658817" y="2592532"/>
                <a:ext cx="233680" cy="307181"/>
              </a:xfrm>
              <a:prstGeom prst="line">
                <a:avLst/>
              </a:prstGeom>
              <a:ln w="444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sp>
          <p:nvSpPr>
            <p:cNvPr id="364" name="Oval 363">
              <a:extLst>
                <a:ext uri="{FF2B5EF4-FFF2-40B4-BE49-F238E27FC236}">
                  <a16:creationId xmlns:a16="http://schemas.microsoft.com/office/drawing/2014/main" id="{51DE7DBF-DDFA-474B-BEFE-A842BCEEB764}"/>
                </a:ext>
              </a:extLst>
            </p:cNvPr>
            <p:cNvSpPr/>
            <p:nvPr/>
          </p:nvSpPr>
          <p:spPr>
            <a:xfrm>
              <a:off x="4136608" y="1456762"/>
              <a:ext cx="1080000" cy="1080000"/>
            </a:xfrm>
            <a:prstGeom prst="ellipse">
              <a:avLst/>
            </a:prstGeom>
            <a:solidFill>
              <a:srgbClr val="0486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5" name="Moon 364">
              <a:extLst>
                <a:ext uri="{FF2B5EF4-FFF2-40B4-BE49-F238E27FC236}">
                  <a16:creationId xmlns:a16="http://schemas.microsoft.com/office/drawing/2014/main" id="{0569EB09-6784-491A-8465-996DA42E9DAD}"/>
                </a:ext>
              </a:extLst>
            </p:cNvPr>
            <p:cNvSpPr/>
            <p:nvPr/>
          </p:nvSpPr>
          <p:spPr>
            <a:xfrm rot="16200000">
              <a:off x="4599057" y="1972173"/>
              <a:ext cx="175294" cy="589520"/>
            </a:xfrm>
            <a:prstGeom prst="moon">
              <a:avLst>
                <a:gd name="adj" fmla="val 875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66" name="Straight Connector 365">
              <a:extLst>
                <a:ext uri="{FF2B5EF4-FFF2-40B4-BE49-F238E27FC236}">
                  <a16:creationId xmlns:a16="http://schemas.microsoft.com/office/drawing/2014/main" id="{D9776C35-766B-4084-A8B0-D5A79578FD8C}"/>
                </a:ext>
              </a:extLst>
            </p:cNvPr>
            <p:cNvCxnSpPr>
              <a:cxnSpLocks/>
            </p:cNvCxnSpPr>
            <p:nvPr/>
          </p:nvCxnSpPr>
          <p:spPr>
            <a:xfrm>
              <a:off x="4358935" y="1734837"/>
              <a:ext cx="235881" cy="294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7" name="Straight Connector 366">
              <a:extLst>
                <a:ext uri="{FF2B5EF4-FFF2-40B4-BE49-F238E27FC236}">
                  <a16:creationId xmlns:a16="http://schemas.microsoft.com/office/drawing/2014/main" id="{A9D09675-F903-4DC5-B7CE-2F579AF17DBF}"/>
                </a:ext>
              </a:extLst>
            </p:cNvPr>
            <p:cNvCxnSpPr>
              <a:cxnSpLocks/>
            </p:cNvCxnSpPr>
            <p:nvPr/>
          </p:nvCxnSpPr>
          <p:spPr>
            <a:xfrm flipH="1">
              <a:off x="4761630" y="1737388"/>
              <a:ext cx="219834" cy="1806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68" name="Oval 367">
              <a:extLst>
                <a:ext uri="{FF2B5EF4-FFF2-40B4-BE49-F238E27FC236}">
                  <a16:creationId xmlns:a16="http://schemas.microsoft.com/office/drawing/2014/main" id="{D5EF3DF5-E3BF-4158-BCDA-C2D3CF91C57A}"/>
                </a:ext>
              </a:extLst>
            </p:cNvPr>
            <p:cNvSpPr/>
            <p:nvPr/>
          </p:nvSpPr>
          <p:spPr>
            <a:xfrm>
              <a:off x="4379751" y="1803718"/>
              <a:ext cx="176414" cy="14643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9" name="Oval 368">
              <a:extLst>
                <a:ext uri="{FF2B5EF4-FFF2-40B4-BE49-F238E27FC236}">
                  <a16:creationId xmlns:a16="http://schemas.microsoft.com/office/drawing/2014/main" id="{16BB80D2-8C9D-44F2-9320-092118B4195A}"/>
                </a:ext>
              </a:extLst>
            </p:cNvPr>
            <p:cNvSpPr/>
            <p:nvPr/>
          </p:nvSpPr>
          <p:spPr>
            <a:xfrm>
              <a:off x="4780841" y="1803718"/>
              <a:ext cx="176414" cy="14643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70" name="Group 369">
              <a:extLst>
                <a:ext uri="{FF2B5EF4-FFF2-40B4-BE49-F238E27FC236}">
                  <a16:creationId xmlns:a16="http://schemas.microsoft.com/office/drawing/2014/main" id="{C1C88F7A-FAAD-4ED3-AB98-BD6428FB22B3}"/>
                </a:ext>
              </a:extLst>
            </p:cNvPr>
            <p:cNvGrpSpPr/>
            <p:nvPr/>
          </p:nvGrpSpPr>
          <p:grpSpPr>
            <a:xfrm>
              <a:off x="4201674" y="1327298"/>
              <a:ext cx="957892" cy="383703"/>
              <a:chOff x="4204335" y="2366010"/>
              <a:chExt cx="786765" cy="480060"/>
            </a:xfrm>
          </p:grpSpPr>
          <p:sp>
            <p:nvSpPr>
              <p:cNvPr id="371" name="Freeform: Shape 370">
                <a:extLst>
                  <a:ext uri="{FF2B5EF4-FFF2-40B4-BE49-F238E27FC236}">
                    <a16:creationId xmlns:a16="http://schemas.microsoft.com/office/drawing/2014/main" id="{3E34D489-2FFE-4005-BEEF-E7976C9BDE12}"/>
                  </a:ext>
                </a:extLst>
              </p:cNvPr>
              <p:cNvSpPr/>
              <p:nvPr/>
            </p:nvSpPr>
            <p:spPr>
              <a:xfrm>
                <a:off x="4204335" y="2366010"/>
                <a:ext cx="786765" cy="480060"/>
              </a:xfrm>
              <a:custGeom>
                <a:avLst/>
                <a:gdLst>
                  <a:gd name="connsiteX0" fmla="*/ 0 w 786765"/>
                  <a:gd name="connsiteY0" fmla="*/ 468630 h 480060"/>
                  <a:gd name="connsiteX1" fmla="*/ 163830 w 786765"/>
                  <a:gd name="connsiteY1" fmla="*/ 480060 h 480060"/>
                  <a:gd name="connsiteX2" fmla="*/ 748665 w 786765"/>
                  <a:gd name="connsiteY2" fmla="*/ 217170 h 480060"/>
                  <a:gd name="connsiteX3" fmla="*/ 786765 w 786765"/>
                  <a:gd name="connsiteY3" fmla="*/ 171450 h 480060"/>
                  <a:gd name="connsiteX4" fmla="*/ 781050 w 786765"/>
                  <a:gd name="connsiteY4" fmla="*/ 137160 h 480060"/>
                  <a:gd name="connsiteX5" fmla="*/ 615315 w 786765"/>
                  <a:gd name="connsiteY5" fmla="*/ 41910 h 480060"/>
                  <a:gd name="connsiteX6" fmla="*/ 388620 w 786765"/>
                  <a:gd name="connsiteY6" fmla="*/ 0 h 480060"/>
                  <a:gd name="connsiteX7" fmla="*/ 266700 w 786765"/>
                  <a:gd name="connsiteY7" fmla="*/ 32385 h 480060"/>
                  <a:gd name="connsiteX8" fmla="*/ 89535 w 786765"/>
                  <a:gd name="connsiteY8" fmla="*/ 140970 h 480060"/>
                  <a:gd name="connsiteX9" fmla="*/ 3810 w 786765"/>
                  <a:gd name="connsiteY9" fmla="*/ 335280 h 480060"/>
                  <a:gd name="connsiteX10" fmla="*/ 0 w 786765"/>
                  <a:gd name="connsiteY10" fmla="*/ 468630 h 480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86765" h="480060">
                    <a:moveTo>
                      <a:pt x="0" y="468630"/>
                    </a:moveTo>
                    <a:lnTo>
                      <a:pt x="163830" y="480060"/>
                    </a:lnTo>
                    <a:lnTo>
                      <a:pt x="748665" y="217170"/>
                    </a:lnTo>
                    <a:lnTo>
                      <a:pt x="786765" y="171450"/>
                    </a:lnTo>
                    <a:lnTo>
                      <a:pt x="781050" y="137160"/>
                    </a:lnTo>
                    <a:lnTo>
                      <a:pt x="615315" y="41910"/>
                    </a:lnTo>
                    <a:lnTo>
                      <a:pt x="388620" y="0"/>
                    </a:lnTo>
                    <a:lnTo>
                      <a:pt x="266700" y="32385"/>
                    </a:lnTo>
                    <a:lnTo>
                      <a:pt x="89535" y="140970"/>
                    </a:lnTo>
                    <a:lnTo>
                      <a:pt x="3810" y="335280"/>
                    </a:lnTo>
                    <a:lnTo>
                      <a:pt x="0" y="468630"/>
                    </a:lnTo>
                    <a:close/>
                  </a:path>
                </a:pathLst>
              </a:cu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2" name="Freeform: Shape 371">
                <a:extLst>
                  <a:ext uri="{FF2B5EF4-FFF2-40B4-BE49-F238E27FC236}">
                    <a16:creationId xmlns:a16="http://schemas.microsoft.com/office/drawing/2014/main" id="{6DEB4899-1D80-437B-A8F8-9AE3CE9F9B85}"/>
                  </a:ext>
                </a:extLst>
              </p:cNvPr>
              <p:cNvSpPr/>
              <p:nvPr/>
            </p:nvSpPr>
            <p:spPr>
              <a:xfrm>
                <a:off x="4497705" y="2515505"/>
                <a:ext cx="493395" cy="274320"/>
              </a:xfrm>
              <a:custGeom>
                <a:avLst/>
                <a:gdLst>
                  <a:gd name="connsiteX0" fmla="*/ 0 w 470535"/>
                  <a:gd name="connsiteY0" fmla="*/ 243840 h 274320"/>
                  <a:gd name="connsiteX1" fmla="*/ 419100 w 470535"/>
                  <a:gd name="connsiteY1" fmla="*/ 274320 h 274320"/>
                  <a:gd name="connsiteX2" fmla="*/ 449580 w 470535"/>
                  <a:gd name="connsiteY2" fmla="*/ 238125 h 274320"/>
                  <a:gd name="connsiteX3" fmla="*/ 455295 w 470535"/>
                  <a:gd name="connsiteY3" fmla="*/ 163830 h 274320"/>
                  <a:gd name="connsiteX4" fmla="*/ 470535 w 470535"/>
                  <a:gd name="connsiteY4" fmla="*/ 13335 h 274320"/>
                  <a:gd name="connsiteX5" fmla="*/ 464820 w 470535"/>
                  <a:gd name="connsiteY5" fmla="*/ 0 h 274320"/>
                  <a:gd name="connsiteX6" fmla="*/ 417195 w 470535"/>
                  <a:gd name="connsiteY6" fmla="*/ 59055 h 274320"/>
                  <a:gd name="connsiteX7" fmla="*/ 0 w 470535"/>
                  <a:gd name="connsiteY7" fmla="*/ 243840 h 274320"/>
                  <a:gd name="connsiteX0" fmla="*/ 0 w 493395"/>
                  <a:gd name="connsiteY0" fmla="*/ 272415 h 274320"/>
                  <a:gd name="connsiteX1" fmla="*/ 441960 w 493395"/>
                  <a:gd name="connsiteY1" fmla="*/ 274320 h 274320"/>
                  <a:gd name="connsiteX2" fmla="*/ 472440 w 493395"/>
                  <a:gd name="connsiteY2" fmla="*/ 238125 h 274320"/>
                  <a:gd name="connsiteX3" fmla="*/ 478155 w 493395"/>
                  <a:gd name="connsiteY3" fmla="*/ 163830 h 274320"/>
                  <a:gd name="connsiteX4" fmla="*/ 493395 w 493395"/>
                  <a:gd name="connsiteY4" fmla="*/ 13335 h 274320"/>
                  <a:gd name="connsiteX5" fmla="*/ 487680 w 493395"/>
                  <a:gd name="connsiteY5" fmla="*/ 0 h 274320"/>
                  <a:gd name="connsiteX6" fmla="*/ 440055 w 493395"/>
                  <a:gd name="connsiteY6" fmla="*/ 59055 h 274320"/>
                  <a:gd name="connsiteX7" fmla="*/ 0 w 493395"/>
                  <a:gd name="connsiteY7" fmla="*/ 272415 h 274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3395" h="274320">
                    <a:moveTo>
                      <a:pt x="0" y="272415"/>
                    </a:moveTo>
                    <a:lnTo>
                      <a:pt x="441960" y="274320"/>
                    </a:lnTo>
                    <a:lnTo>
                      <a:pt x="472440" y="238125"/>
                    </a:lnTo>
                    <a:lnTo>
                      <a:pt x="478155" y="163830"/>
                    </a:lnTo>
                    <a:lnTo>
                      <a:pt x="493395" y="13335"/>
                    </a:lnTo>
                    <a:lnTo>
                      <a:pt x="487680" y="0"/>
                    </a:lnTo>
                    <a:lnTo>
                      <a:pt x="440055" y="59055"/>
                    </a:lnTo>
                    <a:lnTo>
                      <a:pt x="0" y="272415"/>
                    </a:lnTo>
                    <a:close/>
                  </a:path>
                </a:pathLst>
              </a:custGeom>
              <a:solidFill>
                <a:srgbClr val="1724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spTree>
    <p:extLst>
      <p:ext uri="{BB962C8B-B14F-4D97-AF65-F5344CB8AC3E}">
        <p14:creationId xmlns:p14="http://schemas.microsoft.com/office/powerpoint/2010/main" val="13194112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B692E97-1873-40A8-822D-DFA5739F53F0}"/>
              </a:ext>
            </a:extLst>
          </p:cNvPr>
          <p:cNvSpPr txBox="1">
            <a:spLocks/>
          </p:cNvSpPr>
          <p:nvPr/>
        </p:nvSpPr>
        <p:spPr>
          <a:xfrm>
            <a:off x="628650" y="2766218"/>
            <a:ext cx="7886700" cy="1325563"/>
          </a:xfrm>
          <a:prstGeom prst="rect">
            <a:avLst/>
          </a:prstGeom>
          <a:solidFill>
            <a:schemeClr val="accent1">
              <a:lumMod val="60000"/>
              <a:lumOff val="4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5400" b="1" dirty="0"/>
              <a:t>Introduction</a:t>
            </a:r>
          </a:p>
        </p:txBody>
      </p:sp>
    </p:spTree>
    <p:extLst>
      <p:ext uri="{BB962C8B-B14F-4D97-AF65-F5344CB8AC3E}">
        <p14:creationId xmlns:p14="http://schemas.microsoft.com/office/powerpoint/2010/main" val="6145166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A9771E5D-E665-439C-8DD9-076E95FCD0ED}"/>
              </a:ext>
            </a:extLst>
          </p:cNvPr>
          <p:cNvGrpSpPr/>
          <p:nvPr/>
        </p:nvGrpSpPr>
        <p:grpSpPr>
          <a:xfrm>
            <a:off x="3658817" y="2592532"/>
            <a:ext cx="441961" cy="701041"/>
            <a:chOff x="3658817" y="2592532"/>
            <a:chExt cx="441961" cy="701041"/>
          </a:xfrm>
        </p:grpSpPr>
        <p:sp>
          <p:nvSpPr>
            <p:cNvPr id="6" name="Block Arc 5">
              <a:extLst>
                <a:ext uri="{FF2B5EF4-FFF2-40B4-BE49-F238E27FC236}">
                  <a16:creationId xmlns:a16="http://schemas.microsoft.com/office/drawing/2014/main" id="{7E1E8185-68B2-43E4-A9E8-FD2EF0FFAEC7}"/>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8" name="Straight Connector 7">
              <a:extLst>
                <a:ext uri="{FF2B5EF4-FFF2-40B4-BE49-F238E27FC236}">
                  <a16:creationId xmlns:a16="http://schemas.microsoft.com/office/drawing/2014/main" id="{FB4C01A4-E335-4383-9A77-818E3BBBDD19}"/>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34" name="Group 233">
            <a:extLst>
              <a:ext uri="{FF2B5EF4-FFF2-40B4-BE49-F238E27FC236}">
                <a16:creationId xmlns:a16="http://schemas.microsoft.com/office/drawing/2014/main" id="{5AB6EB3B-8CFB-4FE5-9C17-882EADB51145}"/>
              </a:ext>
            </a:extLst>
          </p:cNvPr>
          <p:cNvGrpSpPr/>
          <p:nvPr/>
        </p:nvGrpSpPr>
        <p:grpSpPr>
          <a:xfrm flipH="1">
            <a:off x="5223407" y="2909323"/>
            <a:ext cx="441961" cy="701041"/>
            <a:chOff x="3658817" y="2592532"/>
            <a:chExt cx="441961" cy="701041"/>
          </a:xfrm>
        </p:grpSpPr>
        <p:sp>
          <p:nvSpPr>
            <p:cNvPr id="235" name="Block Arc 234">
              <a:extLst>
                <a:ext uri="{FF2B5EF4-FFF2-40B4-BE49-F238E27FC236}">
                  <a16:creationId xmlns:a16="http://schemas.microsoft.com/office/drawing/2014/main" id="{8F9D9A20-081C-40B9-9670-E38EAFF15456}"/>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236" name="Straight Connector 235">
              <a:extLst>
                <a:ext uri="{FF2B5EF4-FFF2-40B4-BE49-F238E27FC236}">
                  <a16:creationId xmlns:a16="http://schemas.microsoft.com/office/drawing/2014/main" id="{3C3B0F08-2545-4AC6-A524-D04E7306F36D}"/>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37" name="Group 236">
            <a:extLst>
              <a:ext uri="{FF2B5EF4-FFF2-40B4-BE49-F238E27FC236}">
                <a16:creationId xmlns:a16="http://schemas.microsoft.com/office/drawing/2014/main" id="{0D3C747B-1028-487D-9863-B6412A7FD8FC}"/>
              </a:ext>
            </a:extLst>
          </p:cNvPr>
          <p:cNvGrpSpPr/>
          <p:nvPr/>
        </p:nvGrpSpPr>
        <p:grpSpPr>
          <a:xfrm rot="19293483" flipH="1">
            <a:off x="4625351" y="2652372"/>
            <a:ext cx="441961" cy="701041"/>
            <a:chOff x="3658817" y="2592532"/>
            <a:chExt cx="441961" cy="701041"/>
          </a:xfrm>
        </p:grpSpPr>
        <p:sp>
          <p:nvSpPr>
            <p:cNvPr id="238" name="Block Arc 237">
              <a:extLst>
                <a:ext uri="{FF2B5EF4-FFF2-40B4-BE49-F238E27FC236}">
                  <a16:creationId xmlns:a16="http://schemas.microsoft.com/office/drawing/2014/main" id="{5AA4A0C6-B007-4C34-9364-661A13E70162}"/>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239" name="Straight Connector 238">
              <a:extLst>
                <a:ext uri="{FF2B5EF4-FFF2-40B4-BE49-F238E27FC236}">
                  <a16:creationId xmlns:a16="http://schemas.microsoft.com/office/drawing/2014/main" id="{F504CD7B-3E88-4285-8594-0A838E814E0C}"/>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40" name="Group 239">
            <a:extLst>
              <a:ext uri="{FF2B5EF4-FFF2-40B4-BE49-F238E27FC236}">
                <a16:creationId xmlns:a16="http://schemas.microsoft.com/office/drawing/2014/main" id="{9224519F-99A0-4B49-845A-B2042389F18B}"/>
              </a:ext>
            </a:extLst>
          </p:cNvPr>
          <p:cNvGrpSpPr/>
          <p:nvPr/>
        </p:nvGrpSpPr>
        <p:grpSpPr>
          <a:xfrm rot="3205237" flipH="1">
            <a:off x="5430630" y="3468896"/>
            <a:ext cx="441961" cy="701041"/>
            <a:chOff x="3658817" y="2592532"/>
            <a:chExt cx="441961" cy="701041"/>
          </a:xfrm>
        </p:grpSpPr>
        <p:sp>
          <p:nvSpPr>
            <p:cNvPr id="241" name="Block Arc 240">
              <a:extLst>
                <a:ext uri="{FF2B5EF4-FFF2-40B4-BE49-F238E27FC236}">
                  <a16:creationId xmlns:a16="http://schemas.microsoft.com/office/drawing/2014/main" id="{5101324A-9055-4DC5-89C0-5C47D9D6DC7A}"/>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242" name="Straight Connector 241">
              <a:extLst>
                <a:ext uri="{FF2B5EF4-FFF2-40B4-BE49-F238E27FC236}">
                  <a16:creationId xmlns:a16="http://schemas.microsoft.com/office/drawing/2014/main" id="{CC125A4B-CED4-4F7E-B00D-F17E86D377C7}"/>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43" name="Group 242">
            <a:extLst>
              <a:ext uri="{FF2B5EF4-FFF2-40B4-BE49-F238E27FC236}">
                <a16:creationId xmlns:a16="http://schemas.microsoft.com/office/drawing/2014/main" id="{09FA7F27-51A8-44D3-8129-3FF9AC5076EF}"/>
              </a:ext>
            </a:extLst>
          </p:cNvPr>
          <p:cNvGrpSpPr/>
          <p:nvPr/>
        </p:nvGrpSpPr>
        <p:grpSpPr>
          <a:xfrm flipV="1">
            <a:off x="3272507" y="2633255"/>
            <a:ext cx="441961" cy="701041"/>
            <a:chOff x="3658817" y="2592532"/>
            <a:chExt cx="441961" cy="701041"/>
          </a:xfrm>
        </p:grpSpPr>
        <p:sp>
          <p:nvSpPr>
            <p:cNvPr id="244" name="Block Arc 243">
              <a:extLst>
                <a:ext uri="{FF2B5EF4-FFF2-40B4-BE49-F238E27FC236}">
                  <a16:creationId xmlns:a16="http://schemas.microsoft.com/office/drawing/2014/main" id="{F028D1F0-DA8D-4141-AF98-685DB259458A}"/>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245" name="Straight Connector 244">
              <a:extLst>
                <a:ext uri="{FF2B5EF4-FFF2-40B4-BE49-F238E27FC236}">
                  <a16:creationId xmlns:a16="http://schemas.microsoft.com/office/drawing/2014/main" id="{9FE4AFF5-D03A-4D37-8AD6-7DD2D0BE31AE}"/>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46" name="Group 245">
            <a:extLst>
              <a:ext uri="{FF2B5EF4-FFF2-40B4-BE49-F238E27FC236}">
                <a16:creationId xmlns:a16="http://schemas.microsoft.com/office/drawing/2014/main" id="{18832F6E-1FA2-4F85-A328-D9B851CE205E}"/>
              </a:ext>
            </a:extLst>
          </p:cNvPr>
          <p:cNvGrpSpPr/>
          <p:nvPr/>
        </p:nvGrpSpPr>
        <p:grpSpPr>
          <a:xfrm flipH="1" flipV="1">
            <a:off x="3332427" y="3868917"/>
            <a:ext cx="441961" cy="701041"/>
            <a:chOff x="3658817" y="2592532"/>
            <a:chExt cx="441961" cy="701041"/>
          </a:xfrm>
        </p:grpSpPr>
        <p:sp>
          <p:nvSpPr>
            <p:cNvPr id="247" name="Block Arc 246">
              <a:extLst>
                <a:ext uri="{FF2B5EF4-FFF2-40B4-BE49-F238E27FC236}">
                  <a16:creationId xmlns:a16="http://schemas.microsoft.com/office/drawing/2014/main" id="{72A7D23E-5EAE-482E-B83D-A0528F1D0CA2}"/>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248" name="Straight Connector 247">
              <a:extLst>
                <a:ext uri="{FF2B5EF4-FFF2-40B4-BE49-F238E27FC236}">
                  <a16:creationId xmlns:a16="http://schemas.microsoft.com/office/drawing/2014/main" id="{9CE8FC21-A8F4-4DF1-B911-9B5356B962CC}"/>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49" name="Group 248">
            <a:extLst>
              <a:ext uri="{FF2B5EF4-FFF2-40B4-BE49-F238E27FC236}">
                <a16:creationId xmlns:a16="http://schemas.microsoft.com/office/drawing/2014/main" id="{238AB68F-FDB8-4DF3-A021-5284C91DE71E}"/>
              </a:ext>
            </a:extLst>
          </p:cNvPr>
          <p:cNvGrpSpPr/>
          <p:nvPr/>
        </p:nvGrpSpPr>
        <p:grpSpPr>
          <a:xfrm rot="2306517" flipH="1" flipV="1">
            <a:off x="2811654" y="2453046"/>
            <a:ext cx="441961" cy="701041"/>
            <a:chOff x="3658817" y="2592532"/>
            <a:chExt cx="441961" cy="701041"/>
          </a:xfrm>
        </p:grpSpPr>
        <p:sp>
          <p:nvSpPr>
            <p:cNvPr id="250" name="Block Arc 249">
              <a:extLst>
                <a:ext uri="{FF2B5EF4-FFF2-40B4-BE49-F238E27FC236}">
                  <a16:creationId xmlns:a16="http://schemas.microsoft.com/office/drawing/2014/main" id="{03293520-C15E-42B4-A7B2-CCA9ACC03BA8}"/>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251" name="Straight Connector 250">
              <a:extLst>
                <a:ext uri="{FF2B5EF4-FFF2-40B4-BE49-F238E27FC236}">
                  <a16:creationId xmlns:a16="http://schemas.microsoft.com/office/drawing/2014/main" id="{B5ABFC76-8B8E-46FE-8184-0EDBC3C1462F}"/>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52" name="Group 251">
            <a:extLst>
              <a:ext uri="{FF2B5EF4-FFF2-40B4-BE49-F238E27FC236}">
                <a16:creationId xmlns:a16="http://schemas.microsoft.com/office/drawing/2014/main" id="{A28AF10C-012F-4D78-84E6-D6033603AFE2}"/>
              </a:ext>
            </a:extLst>
          </p:cNvPr>
          <p:cNvGrpSpPr/>
          <p:nvPr/>
        </p:nvGrpSpPr>
        <p:grpSpPr>
          <a:xfrm rot="3205237" flipV="1">
            <a:off x="3771260" y="3405363"/>
            <a:ext cx="441961" cy="701041"/>
            <a:chOff x="3658817" y="2592532"/>
            <a:chExt cx="441961" cy="701041"/>
          </a:xfrm>
        </p:grpSpPr>
        <p:sp>
          <p:nvSpPr>
            <p:cNvPr id="253" name="Block Arc 252">
              <a:extLst>
                <a:ext uri="{FF2B5EF4-FFF2-40B4-BE49-F238E27FC236}">
                  <a16:creationId xmlns:a16="http://schemas.microsoft.com/office/drawing/2014/main" id="{A37907B3-5CD2-42DC-8360-6953A4BEE7F6}"/>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254" name="Straight Connector 253">
              <a:extLst>
                <a:ext uri="{FF2B5EF4-FFF2-40B4-BE49-F238E27FC236}">
                  <a16:creationId xmlns:a16="http://schemas.microsoft.com/office/drawing/2014/main" id="{CCC1C638-F71A-4BB5-B75F-3334BB711D40}"/>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61" name="Group 60">
            <a:extLst>
              <a:ext uri="{FF2B5EF4-FFF2-40B4-BE49-F238E27FC236}">
                <a16:creationId xmlns:a16="http://schemas.microsoft.com/office/drawing/2014/main" id="{FE648634-6D83-4361-A4F0-1F2EC770704D}"/>
              </a:ext>
            </a:extLst>
          </p:cNvPr>
          <p:cNvGrpSpPr/>
          <p:nvPr/>
        </p:nvGrpSpPr>
        <p:grpSpPr>
          <a:xfrm>
            <a:off x="2676811" y="3149130"/>
            <a:ext cx="441961" cy="701041"/>
            <a:chOff x="3658817" y="2592532"/>
            <a:chExt cx="441961" cy="701041"/>
          </a:xfrm>
        </p:grpSpPr>
        <p:sp>
          <p:nvSpPr>
            <p:cNvPr id="62" name="Block Arc 61">
              <a:extLst>
                <a:ext uri="{FF2B5EF4-FFF2-40B4-BE49-F238E27FC236}">
                  <a16:creationId xmlns:a16="http://schemas.microsoft.com/office/drawing/2014/main" id="{BEB60F01-A909-4E75-A5A7-074EAEE90FFE}"/>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63" name="Straight Connector 62">
              <a:extLst>
                <a:ext uri="{FF2B5EF4-FFF2-40B4-BE49-F238E27FC236}">
                  <a16:creationId xmlns:a16="http://schemas.microsoft.com/office/drawing/2014/main" id="{D3744AB4-3DC8-4725-917D-F93EE90FC940}"/>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64" name="Group 63">
            <a:extLst>
              <a:ext uri="{FF2B5EF4-FFF2-40B4-BE49-F238E27FC236}">
                <a16:creationId xmlns:a16="http://schemas.microsoft.com/office/drawing/2014/main" id="{86FA7D85-DC33-4359-AB2C-A1FBF9029A0E}"/>
              </a:ext>
            </a:extLst>
          </p:cNvPr>
          <p:cNvGrpSpPr/>
          <p:nvPr/>
        </p:nvGrpSpPr>
        <p:grpSpPr>
          <a:xfrm rot="3205237" flipH="1">
            <a:off x="5968512" y="2477197"/>
            <a:ext cx="441961" cy="701041"/>
            <a:chOff x="3658817" y="2592532"/>
            <a:chExt cx="441961" cy="701041"/>
          </a:xfrm>
        </p:grpSpPr>
        <p:sp>
          <p:nvSpPr>
            <p:cNvPr id="65" name="Block Arc 64">
              <a:extLst>
                <a:ext uri="{FF2B5EF4-FFF2-40B4-BE49-F238E27FC236}">
                  <a16:creationId xmlns:a16="http://schemas.microsoft.com/office/drawing/2014/main" id="{236735A5-CD3C-4CAC-A4AE-D663D6DA8D5C}"/>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66" name="Straight Connector 65">
              <a:extLst>
                <a:ext uri="{FF2B5EF4-FFF2-40B4-BE49-F238E27FC236}">
                  <a16:creationId xmlns:a16="http://schemas.microsoft.com/office/drawing/2014/main" id="{1B517820-FE94-424F-AFDA-B6598EF71E7F}"/>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67" name="Group 66">
            <a:extLst>
              <a:ext uri="{FF2B5EF4-FFF2-40B4-BE49-F238E27FC236}">
                <a16:creationId xmlns:a16="http://schemas.microsoft.com/office/drawing/2014/main" id="{8FB22F60-A33B-4227-B2A5-A1C8EBAC5ABE}"/>
              </a:ext>
            </a:extLst>
          </p:cNvPr>
          <p:cNvGrpSpPr/>
          <p:nvPr/>
        </p:nvGrpSpPr>
        <p:grpSpPr>
          <a:xfrm flipH="1" flipV="1">
            <a:off x="5223236" y="3974223"/>
            <a:ext cx="441961" cy="701041"/>
            <a:chOff x="3658817" y="2592532"/>
            <a:chExt cx="441961" cy="701041"/>
          </a:xfrm>
        </p:grpSpPr>
        <p:sp>
          <p:nvSpPr>
            <p:cNvPr id="68" name="Block Arc 67">
              <a:extLst>
                <a:ext uri="{FF2B5EF4-FFF2-40B4-BE49-F238E27FC236}">
                  <a16:creationId xmlns:a16="http://schemas.microsoft.com/office/drawing/2014/main" id="{B6B7E8B0-2A67-47D3-A5AC-3DBF9764A32A}"/>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69" name="Straight Connector 68">
              <a:extLst>
                <a:ext uri="{FF2B5EF4-FFF2-40B4-BE49-F238E27FC236}">
                  <a16:creationId xmlns:a16="http://schemas.microsoft.com/office/drawing/2014/main" id="{594F60B1-2F18-4B1E-93AE-EFD478F8DFDE}"/>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70" name="Group 69">
            <a:extLst>
              <a:ext uri="{FF2B5EF4-FFF2-40B4-BE49-F238E27FC236}">
                <a16:creationId xmlns:a16="http://schemas.microsoft.com/office/drawing/2014/main" id="{0F6B9437-BD2D-40EC-B909-507B4C3E27D3}"/>
              </a:ext>
            </a:extLst>
          </p:cNvPr>
          <p:cNvGrpSpPr/>
          <p:nvPr/>
        </p:nvGrpSpPr>
        <p:grpSpPr>
          <a:xfrm rot="3205237" flipV="1">
            <a:off x="3269513" y="1899105"/>
            <a:ext cx="441961" cy="701041"/>
            <a:chOff x="3658817" y="2592532"/>
            <a:chExt cx="441961" cy="701041"/>
          </a:xfrm>
        </p:grpSpPr>
        <p:sp>
          <p:nvSpPr>
            <p:cNvPr id="71" name="Block Arc 70">
              <a:extLst>
                <a:ext uri="{FF2B5EF4-FFF2-40B4-BE49-F238E27FC236}">
                  <a16:creationId xmlns:a16="http://schemas.microsoft.com/office/drawing/2014/main" id="{12317274-AD43-4402-86EB-28EE67D5050D}"/>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72" name="Straight Connector 71">
              <a:extLst>
                <a:ext uri="{FF2B5EF4-FFF2-40B4-BE49-F238E27FC236}">
                  <a16:creationId xmlns:a16="http://schemas.microsoft.com/office/drawing/2014/main" id="{BF9F7B68-41FB-4E19-AD50-EC3D2E053331}"/>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73" name="Group 72">
            <a:extLst>
              <a:ext uri="{FF2B5EF4-FFF2-40B4-BE49-F238E27FC236}">
                <a16:creationId xmlns:a16="http://schemas.microsoft.com/office/drawing/2014/main" id="{6DF1E30D-B82E-4909-B37A-C133E9A47D7B}"/>
              </a:ext>
            </a:extLst>
          </p:cNvPr>
          <p:cNvGrpSpPr/>
          <p:nvPr/>
        </p:nvGrpSpPr>
        <p:grpSpPr>
          <a:xfrm flipH="1" flipV="1">
            <a:off x="2344569" y="3682846"/>
            <a:ext cx="441961" cy="701041"/>
            <a:chOff x="3658817" y="2592532"/>
            <a:chExt cx="441961" cy="701041"/>
          </a:xfrm>
        </p:grpSpPr>
        <p:sp>
          <p:nvSpPr>
            <p:cNvPr id="74" name="Block Arc 73">
              <a:extLst>
                <a:ext uri="{FF2B5EF4-FFF2-40B4-BE49-F238E27FC236}">
                  <a16:creationId xmlns:a16="http://schemas.microsoft.com/office/drawing/2014/main" id="{9C09B9C7-A056-493C-8911-ACED5D6C703F}"/>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75" name="Straight Connector 74">
              <a:extLst>
                <a:ext uri="{FF2B5EF4-FFF2-40B4-BE49-F238E27FC236}">
                  <a16:creationId xmlns:a16="http://schemas.microsoft.com/office/drawing/2014/main" id="{26432CFC-5C71-4CF3-B592-2C0C078D9574}"/>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76" name="Group 75">
            <a:extLst>
              <a:ext uri="{FF2B5EF4-FFF2-40B4-BE49-F238E27FC236}">
                <a16:creationId xmlns:a16="http://schemas.microsoft.com/office/drawing/2014/main" id="{7F001143-0A1B-45E4-9706-F80B666BBCA1}"/>
              </a:ext>
            </a:extLst>
          </p:cNvPr>
          <p:cNvGrpSpPr/>
          <p:nvPr/>
        </p:nvGrpSpPr>
        <p:grpSpPr>
          <a:xfrm>
            <a:off x="6255720" y="3608440"/>
            <a:ext cx="441961" cy="701041"/>
            <a:chOff x="3658817" y="2592532"/>
            <a:chExt cx="441961" cy="701041"/>
          </a:xfrm>
        </p:grpSpPr>
        <p:sp>
          <p:nvSpPr>
            <p:cNvPr id="77" name="Block Arc 76">
              <a:extLst>
                <a:ext uri="{FF2B5EF4-FFF2-40B4-BE49-F238E27FC236}">
                  <a16:creationId xmlns:a16="http://schemas.microsoft.com/office/drawing/2014/main" id="{BD0D95FC-8078-4AC4-AFAE-641AEFB7CD96}"/>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78" name="Straight Connector 77">
              <a:extLst>
                <a:ext uri="{FF2B5EF4-FFF2-40B4-BE49-F238E27FC236}">
                  <a16:creationId xmlns:a16="http://schemas.microsoft.com/office/drawing/2014/main" id="{E2073C7B-8890-478B-AB0C-CC320D7C992D}"/>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79" name="Group 78">
            <a:extLst>
              <a:ext uri="{FF2B5EF4-FFF2-40B4-BE49-F238E27FC236}">
                <a16:creationId xmlns:a16="http://schemas.microsoft.com/office/drawing/2014/main" id="{C184467B-F879-44AD-8302-47316127BD51}"/>
              </a:ext>
            </a:extLst>
          </p:cNvPr>
          <p:cNvGrpSpPr/>
          <p:nvPr/>
        </p:nvGrpSpPr>
        <p:grpSpPr>
          <a:xfrm rot="2306517" flipH="1" flipV="1">
            <a:off x="5528217" y="2785903"/>
            <a:ext cx="441961" cy="701041"/>
            <a:chOff x="3658817" y="2592532"/>
            <a:chExt cx="441961" cy="701041"/>
          </a:xfrm>
        </p:grpSpPr>
        <p:sp>
          <p:nvSpPr>
            <p:cNvPr id="80" name="Block Arc 79">
              <a:extLst>
                <a:ext uri="{FF2B5EF4-FFF2-40B4-BE49-F238E27FC236}">
                  <a16:creationId xmlns:a16="http://schemas.microsoft.com/office/drawing/2014/main" id="{41C9C453-B475-4C9B-906E-A1F1BE398566}"/>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81" name="Straight Connector 80">
              <a:extLst>
                <a:ext uri="{FF2B5EF4-FFF2-40B4-BE49-F238E27FC236}">
                  <a16:creationId xmlns:a16="http://schemas.microsoft.com/office/drawing/2014/main" id="{85DB5D4E-D4CC-4310-A848-5289188EF3F0}"/>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46" name="Group 145">
            <a:extLst>
              <a:ext uri="{FF2B5EF4-FFF2-40B4-BE49-F238E27FC236}">
                <a16:creationId xmlns:a16="http://schemas.microsoft.com/office/drawing/2014/main" id="{5787ACEC-D87E-4D60-BF18-7F7B7C1E1E1E}"/>
              </a:ext>
            </a:extLst>
          </p:cNvPr>
          <p:cNvGrpSpPr/>
          <p:nvPr/>
        </p:nvGrpSpPr>
        <p:grpSpPr>
          <a:xfrm rot="2306517" flipH="1" flipV="1">
            <a:off x="4625845" y="4233978"/>
            <a:ext cx="441961" cy="701041"/>
            <a:chOff x="3658817" y="2592532"/>
            <a:chExt cx="441961" cy="701041"/>
          </a:xfrm>
        </p:grpSpPr>
        <p:sp>
          <p:nvSpPr>
            <p:cNvPr id="147" name="Block Arc 146">
              <a:extLst>
                <a:ext uri="{FF2B5EF4-FFF2-40B4-BE49-F238E27FC236}">
                  <a16:creationId xmlns:a16="http://schemas.microsoft.com/office/drawing/2014/main" id="{B0A9EA39-7960-4840-A656-47E9BD4B9EF0}"/>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148" name="Straight Connector 147">
              <a:extLst>
                <a:ext uri="{FF2B5EF4-FFF2-40B4-BE49-F238E27FC236}">
                  <a16:creationId xmlns:a16="http://schemas.microsoft.com/office/drawing/2014/main" id="{8E19B9B2-4300-4CE7-A3EC-D5863B103D6C}"/>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49" name="Group 148">
            <a:extLst>
              <a:ext uri="{FF2B5EF4-FFF2-40B4-BE49-F238E27FC236}">
                <a16:creationId xmlns:a16="http://schemas.microsoft.com/office/drawing/2014/main" id="{872202AF-22EC-4D23-9062-0706928ACA22}"/>
              </a:ext>
            </a:extLst>
          </p:cNvPr>
          <p:cNvGrpSpPr/>
          <p:nvPr/>
        </p:nvGrpSpPr>
        <p:grpSpPr>
          <a:xfrm flipV="1">
            <a:off x="6792350" y="2352716"/>
            <a:ext cx="441961" cy="701041"/>
            <a:chOff x="3658817" y="2592532"/>
            <a:chExt cx="441961" cy="701041"/>
          </a:xfrm>
        </p:grpSpPr>
        <p:sp>
          <p:nvSpPr>
            <p:cNvPr id="150" name="Block Arc 149">
              <a:extLst>
                <a:ext uri="{FF2B5EF4-FFF2-40B4-BE49-F238E27FC236}">
                  <a16:creationId xmlns:a16="http://schemas.microsoft.com/office/drawing/2014/main" id="{CDC20A6E-4464-47B4-982E-F1E3255B3E56}"/>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151" name="Straight Connector 150">
              <a:extLst>
                <a:ext uri="{FF2B5EF4-FFF2-40B4-BE49-F238E27FC236}">
                  <a16:creationId xmlns:a16="http://schemas.microsoft.com/office/drawing/2014/main" id="{7E19E87D-4D66-48DE-921E-2AA37B7F814A}"/>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52" name="Group 151">
            <a:extLst>
              <a:ext uri="{FF2B5EF4-FFF2-40B4-BE49-F238E27FC236}">
                <a16:creationId xmlns:a16="http://schemas.microsoft.com/office/drawing/2014/main" id="{36D60AFE-4618-4C46-B609-63704B945269}"/>
              </a:ext>
            </a:extLst>
          </p:cNvPr>
          <p:cNvGrpSpPr/>
          <p:nvPr/>
        </p:nvGrpSpPr>
        <p:grpSpPr>
          <a:xfrm flipH="1" flipV="1">
            <a:off x="4728684" y="4557198"/>
            <a:ext cx="441961" cy="701041"/>
            <a:chOff x="3658817" y="2592532"/>
            <a:chExt cx="441961" cy="701041"/>
          </a:xfrm>
        </p:grpSpPr>
        <p:sp>
          <p:nvSpPr>
            <p:cNvPr id="153" name="Block Arc 152">
              <a:extLst>
                <a:ext uri="{FF2B5EF4-FFF2-40B4-BE49-F238E27FC236}">
                  <a16:creationId xmlns:a16="http://schemas.microsoft.com/office/drawing/2014/main" id="{D0635CBB-C470-4ADB-8D1A-CF0C080E0833}"/>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154" name="Straight Connector 153">
              <a:extLst>
                <a:ext uri="{FF2B5EF4-FFF2-40B4-BE49-F238E27FC236}">
                  <a16:creationId xmlns:a16="http://schemas.microsoft.com/office/drawing/2014/main" id="{93C0A0B3-F2DD-4293-B0C2-FAACD52FB16E}"/>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55" name="Group 154">
            <a:extLst>
              <a:ext uri="{FF2B5EF4-FFF2-40B4-BE49-F238E27FC236}">
                <a16:creationId xmlns:a16="http://schemas.microsoft.com/office/drawing/2014/main" id="{A757B145-9A0E-49CF-B961-400517729B49}"/>
              </a:ext>
            </a:extLst>
          </p:cNvPr>
          <p:cNvGrpSpPr/>
          <p:nvPr/>
        </p:nvGrpSpPr>
        <p:grpSpPr>
          <a:xfrm rot="2306517" flipH="1" flipV="1">
            <a:off x="4068323" y="4292747"/>
            <a:ext cx="441961" cy="701041"/>
            <a:chOff x="3658817" y="2592532"/>
            <a:chExt cx="441961" cy="701041"/>
          </a:xfrm>
        </p:grpSpPr>
        <p:sp>
          <p:nvSpPr>
            <p:cNvPr id="156" name="Block Arc 155">
              <a:extLst>
                <a:ext uri="{FF2B5EF4-FFF2-40B4-BE49-F238E27FC236}">
                  <a16:creationId xmlns:a16="http://schemas.microsoft.com/office/drawing/2014/main" id="{78EBAE44-DCB0-4961-9503-3D1659F3CF7B}"/>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157" name="Straight Connector 156">
              <a:extLst>
                <a:ext uri="{FF2B5EF4-FFF2-40B4-BE49-F238E27FC236}">
                  <a16:creationId xmlns:a16="http://schemas.microsoft.com/office/drawing/2014/main" id="{8EC18006-6CAF-4A0E-BFBF-AF7BA6B7C173}"/>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58" name="Group 157">
            <a:extLst>
              <a:ext uri="{FF2B5EF4-FFF2-40B4-BE49-F238E27FC236}">
                <a16:creationId xmlns:a16="http://schemas.microsoft.com/office/drawing/2014/main" id="{C4506ED3-35EC-4B11-8A84-ED6297F2E15B}"/>
              </a:ext>
            </a:extLst>
          </p:cNvPr>
          <p:cNvGrpSpPr/>
          <p:nvPr/>
        </p:nvGrpSpPr>
        <p:grpSpPr>
          <a:xfrm rot="18394763" flipH="1" flipV="1">
            <a:off x="2187798" y="2450358"/>
            <a:ext cx="441961" cy="701041"/>
            <a:chOff x="3658817" y="2592532"/>
            <a:chExt cx="441961" cy="701041"/>
          </a:xfrm>
        </p:grpSpPr>
        <p:sp>
          <p:nvSpPr>
            <p:cNvPr id="159" name="Block Arc 158">
              <a:extLst>
                <a:ext uri="{FF2B5EF4-FFF2-40B4-BE49-F238E27FC236}">
                  <a16:creationId xmlns:a16="http://schemas.microsoft.com/office/drawing/2014/main" id="{08469353-2DF9-46A0-9165-9A0BDE342EA0}"/>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160" name="Straight Connector 159">
              <a:extLst>
                <a:ext uri="{FF2B5EF4-FFF2-40B4-BE49-F238E27FC236}">
                  <a16:creationId xmlns:a16="http://schemas.microsoft.com/office/drawing/2014/main" id="{65C2E125-FC37-4688-B6B5-B7AC8A578F26}"/>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61" name="Group 160">
            <a:extLst>
              <a:ext uri="{FF2B5EF4-FFF2-40B4-BE49-F238E27FC236}">
                <a16:creationId xmlns:a16="http://schemas.microsoft.com/office/drawing/2014/main" id="{822647C4-7832-4A87-B3FE-E5BFFFDABFA2}"/>
              </a:ext>
            </a:extLst>
          </p:cNvPr>
          <p:cNvGrpSpPr/>
          <p:nvPr/>
        </p:nvGrpSpPr>
        <p:grpSpPr>
          <a:xfrm>
            <a:off x="2919775" y="4547900"/>
            <a:ext cx="441961" cy="701041"/>
            <a:chOff x="3658817" y="2592532"/>
            <a:chExt cx="441961" cy="701041"/>
          </a:xfrm>
        </p:grpSpPr>
        <p:sp>
          <p:nvSpPr>
            <p:cNvPr id="162" name="Block Arc 161">
              <a:extLst>
                <a:ext uri="{FF2B5EF4-FFF2-40B4-BE49-F238E27FC236}">
                  <a16:creationId xmlns:a16="http://schemas.microsoft.com/office/drawing/2014/main" id="{337ABD25-2A60-4B24-9C6E-786032A63133}"/>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163" name="Straight Connector 162">
              <a:extLst>
                <a:ext uri="{FF2B5EF4-FFF2-40B4-BE49-F238E27FC236}">
                  <a16:creationId xmlns:a16="http://schemas.microsoft.com/office/drawing/2014/main" id="{8D36E560-2435-4FAD-BA69-29F61F6F3EC4}"/>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64" name="Group 163">
            <a:extLst>
              <a:ext uri="{FF2B5EF4-FFF2-40B4-BE49-F238E27FC236}">
                <a16:creationId xmlns:a16="http://schemas.microsoft.com/office/drawing/2014/main" id="{40F24465-6672-4E9D-A4A9-48018BE3B93C}"/>
              </a:ext>
            </a:extLst>
          </p:cNvPr>
          <p:cNvGrpSpPr/>
          <p:nvPr/>
        </p:nvGrpSpPr>
        <p:grpSpPr>
          <a:xfrm flipH="1">
            <a:off x="2979695" y="5783562"/>
            <a:ext cx="441961" cy="701041"/>
            <a:chOff x="3658817" y="2592532"/>
            <a:chExt cx="441961" cy="701041"/>
          </a:xfrm>
        </p:grpSpPr>
        <p:sp>
          <p:nvSpPr>
            <p:cNvPr id="165" name="Block Arc 164">
              <a:extLst>
                <a:ext uri="{FF2B5EF4-FFF2-40B4-BE49-F238E27FC236}">
                  <a16:creationId xmlns:a16="http://schemas.microsoft.com/office/drawing/2014/main" id="{2CFD99CD-3DA9-4E74-89D3-AF86CEA3D0C3}"/>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166" name="Straight Connector 165">
              <a:extLst>
                <a:ext uri="{FF2B5EF4-FFF2-40B4-BE49-F238E27FC236}">
                  <a16:creationId xmlns:a16="http://schemas.microsoft.com/office/drawing/2014/main" id="{2043DF11-86FC-4863-AF03-05087892D433}"/>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67" name="Group 166">
            <a:extLst>
              <a:ext uri="{FF2B5EF4-FFF2-40B4-BE49-F238E27FC236}">
                <a16:creationId xmlns:a16="http://schemas.microsoft.com/office/drawing/2014/main" id="{6D7873E5-E007-4769-BD0B-0BF2C4EF34A6}"/>
              </a:ext>
            </a:extLst>
          </p:cNvPr>
          <p:cNvGrpSpPr/>
          <p:nvPr/>
        </p:nvGrpSpPr>
        <p:grpSpPr>
          <a:xfrm rot="19293483" flipH="1">
            <a:off x="2458922" y="4367691"/>
            <a:ext cx="441961" cy="701041"/>
            <a:chOff x="3658817" y="2592532"/>
            <a:chExt cx="441961" cy="701041"/>
          </a:xfrm>
        </p:grpSpPr>
        <p:sp>
          <p:nvSpPr>
            <p:cNvPr id="168" name="Block Arc 167">
              <a:extLst>
                <a:ext uri="{FF2B5EF4-FFF2-40B4-BE49-F238E27FC236}">
                  <a16:creationId xmlns:a16="http://schemas.microsoft.com/office/drawing/2014/main" id="{792CBA06-4174-4CB2-8287-38248D361347}"/>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169" name="Straight Connector 168">
              <a:extLst>
                <a:ext uri="{FF2B5EF4-FFF2-40B4-BE49-F238E27FC236}">
                  <a16:creationId xmlns:a16="http://schemas.microsoft.com/office/drawing/2014/main" id="{AC61ADB9-4D85-4DC0-85F0-ADC03BC70764}"/>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70" name="Group 169">
            <a:extLst>
              <a:ext uri="{FF2B5EF4-FFF2-40B4-BE49-F238E27FC236}">
                <a16:creationId xmlns:a16="http://schemas.microsoft.com/office/drawing/2014/main" id="{0EEF64DF-1DED-45AE-9FBD-1ABA6AB5C556}"/>
              </a:ext>
            </a:extLst>
          </p:cNvPr>
          <p:cNvGrpSpPr/>
          <p:nvPr/>
        </p:nvGrpSpPr>
        <p:grpSpPr>
          <a:xfrm rot="18394763">
            <a:off x="3171885" y="5132001"/>
            <a:ext cx="441961" cy="701041"/>
            <a:chOff x="3658817" y="2592532"/>
            <a:chExt cx="441961" cy="701041"/>
          </a:xfrm>
        </p:grpSpPr>
        <p:sp>
          <p:nvSpPr>
            <p:cNvPr id="171" name="Block Arc 170">
              <a:extLst>
                <a:ext uri="{FF2B5EF4-FFF2-40B4-BE49-F238E27FC236}">
                  <a16:creationId xmlns:a16="http://schemas.microsoft.com/office/drawing/2014/main" id="{F0DDA067-024F-4FC2-825E-E5441FA9D4E1}"/>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172" name="Straight Connector 171">
              <a:extLst>
                <a:ext uri="{FF2B5EF4-FFF2-40B4-BE49-F238E27FC236}">
                  <a16:creationId xmlns:a16="http://schemas.microsoft.com/office/drawing/2014/main" id="{373E07FA-CE3D-49E6-B2A9-DBC9A4B665FF}"/>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73" name="Group 172">
            <a:extLst>
              <a:ext uri="{FF2B5EF4-FFF2-40B4-BE49-F238E27FC236}">
                <a16:creationId xmlns:a16="http://schemas.microsoft.com/office/drawing/2014/main" id="{B0411A96-3385-4E09-AC50-8E468806B8F9}"/>
              </a:ext>
            </a:extLst>
          </p:cNvPr>
          <p:cNvGrpSpPr/>
          <p:nvPr/>
        </p:nvGrpSpPr>
        <p:grpSpPr>
          <a:xfrm flipV="1">
            <a:off x="2324079" y="5063775"/>
            <a:ext cx="441961" cy="701041"/>
            <a:chOff x="3658817" y="2592532"/>
            <a:chExt cx="441961" cy="701041"/>
          </a:xfrm>
        </p:grpSpPr>
        <p:sp>
          <p:nvSpPr>
            <p:cNvPr id="174" name="Block Arc 173">
              <a:extLst>
                <a:ext uri="{FF2B5EF4-FFF2-40B4-BE49-F238E27FC236}">
                  <a16:creationId xmlns:a16="http://schemas.microsoft.com/office/drawing/2014/main" id="{F387880C-74D1-4139-9E58-AB0F6D3C661B}"/>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175" name="Straight Connector 174">
              <a:extLst>
                <a:ext uri="{FF2B5EF4-FFF2-40B4-BE49-F238E27FC236}">
                  <a16:creationId xmlns:a16="http://schemas.microsoft.com/office/drawing/2014/main" id="{9049CED8-506D-4708-943E-129940F6B345}"/>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76" name="Group 175">
            <a:extLst>
              <a:ext uri="{FF2B5EF4-FFF2-40B4-BE49-F238E27FC236}">
                <a16:creationId xmlns:a16="http://schemas.microsoft.com/office/drawing/2014/main" id="{417136E9-83F8-4DA7-B899-FCDE8BE9C16F}"/>
              </a:ext>
            </a:extLst>
          </p:cNvPr>
          <p:cNvGrpSpPr/>
          <p:nvPr/>
        </p:nvGrpSpPr>
        <p:grpSpPr>
          <a:xfrm flipH="1">
            <a:off x="3928562" y="5852470"/>
            <a:ext cx="441961" cy="701041"/>
            <a:chOff x="3658817" y="2592532"/>
            <a:chExt cx="441961" cy="701041"/>
          </a:xfrm>
        </p:grpSpPr>
        <p:sp>
          <p:nvSpPr>
            <p:cNvPr id="177" name="Block Arc 176">
              <a:extLst>
                <a:ext uri="{FF2B5EF4-FFF2-40B4-BE49-F238E27FC236}">
                  <a16:creationId xmlns:a16="http://schemas.microsoft.com/office/drawing/2014/main" id="{4C05FE80-F8A0-41F8-9A09-9671D4104DF8}"/>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198" name="Straight Connector 197">
              <a:extLst>
                <a:ext uri="{FF2B5EF4-FFF2-40B4-BE49-F238E27FC236}">
                  <a16:creationId xmlns:a16="http://schemas.microsoft.com/office/drawing/2014/main" id="{F1E4A93A-0237-45F0-8992-0BA57C29051C}"/>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99" name="Group 198">
            <a:extLst>
              <a:ext uri="{FF2B5EF4-FFF2-40B4-BE49-F238E27FC236}">
                <a16:creationId xmlns:a16="http://schemas.microsoft.com/office/drawing/2014/main" id="{3BC4EDDC-A736-4B6B-812E-368DAC061D4C}"/>
              </a:ext>
            </a:extLst>
          </p:cNvPr>
          <p:cNvGrpSpPr/>
          <p:nvPr/>
        </p:nvGrpSpPr>
        <p:grpSpPr>
          <a:xfrm rot="18394763">
            <a:off x="2916781" y="3813750"/>
            <a:ext cx="441961" cy="701041"/>
            <a:chOff x="3658817" y="2592532"/>
            <a:chExt cx="441961" cy="701041"/>
          </a:xfrm>
        </p:grpSpPr>
        <p:sp>
          <p:nvSpPr>
            <p:cNvPr id="200" name="Block Arc 199">
              <a:extLst>
                <a:ext uri="{FF2B5EF4-FFF2-40B4-BE49-F238E27FC236}">
                  <a16:creationId xmlns:a16="http://schemas.microsoft.com/office/drawing/2014/main" id="{7D3AD25F-5B2B-4389-A499-2D3BA971DA43}"/>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201" name="Straight Connector 200">
              <a:extLst>
                <a:ext uri="{FF2B5EF4-FFF2-40B4-BE49-F238E27FC236}">
                  <a16:creationId xmlns:a16="http://schemas.microsoft.com/office/drawing/2014/main" id="{1AFAB1AD-B322-4EB2-8C55-693A570E3295}"/>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02" name="Group 201">
            <a:extLst>
              <a:ext uri="{FF2B5EF4-FFF2-40B4-BE49-F238E27FC236}">
                <a16:creationId xmlns:a16="http://schemas.microsoft.com/office/drawing/2014/main" id="{C99F932E-D9C4-4A3C-89B3-2D4D8BEAFCDD}"/>
              </a:ext>
            </a:extLst>
          </p:cNvPr>
          <p:cNvGrpSpPr/>
          <p:nvPr/>
        </p:nvGrpSpPr>
        <p:grpSpPr>
          <a:xfrm rot="19293483" flipH="1">
            <a:off x="5175485" y="4700548"/>
            <a:ext cx="441961" cy="701041"/>
            <a:chOff x="3658817" y="2592532"/>
            <a:chExt cx="441961" cy="701041"/>
          </a:xfrm>
        </p:grpSpPr>
        <p:sp>
          <p:nvSpPr>
            <p:cNvPr id="203" name="Block Arc 202">
              <a:extLst>
                <a:ext uri="{FF2B5EF4-FFF2-40B4-BE49-F238E27FC236}">
                  <a16:creationId xmlns:a16="http://schemas.microsoft.com/office/drawing/2014/main" id="{14336A38-739C-4F0A-BE36-6A9A7E5A2B1B}"/>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204" name="Straight Connector 203">
              <a:extLst>
                <a:ext uri="{FF2B5EF4-FFF2-40B4-BE49-F238E27FC236}">
                  <a16:creationId xmlns:a16="http://schemas.microsoft.com/office/drawing/2014/main" id="{7DC2128D-9486-4348-B947-ACB66BDF82F9}"/>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05" name="Group 204">
            <a:extLst>
              <a:ext uri="{FF2B5EF4-FFF2-40B4-BE49-F238E27FC236}">
                <a16:creationId xmlns:a16="http://schemas.microsoft.com/office/drawing/2014/main" id="{FE2C043C-02FC-4E3F-88D2-C003DCA07F0D}"/>
              </a:ext>
            </a:extLst>
          </p:cNvPr>
          <p:cNvGrpSpPr/>
          <p:nvPr/>
        </p:nvGrpSpPr>
        <p:grpSpPr>
          <a:xfrm rot="19293483" flipH="1">
            <a:off x="3865433" y="4985443"/>
            <a:ext cx="441961" cy="701041"/>
            <a:chOff x="3658817" y="2592532"/>
            <a:chExt cx="441961" cy="701041"/>
          </a:xfrm>
        </p:grpSpPr>
        <p:sp>
          <p:nvSpPr>
            <p:cNvPr id="206" name="Block Arc 205">
              <a:extLst>
                <a:ext uri="{FF2B5EF4-FFF2-40B4-BE49-F238E27FC236}">
                  <a16:creationId xmlns:a16="http://schemas.microsoft.com/office/drawing/2014/main" id="{BAB468E4-4287-4E05-9E54-E9CEAC62B597}"/>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207" name="Straight Connector 206">
              <a:extLst>
                <a:ext uri="{FF2B5EF4-FFF2-40B4-BE49-F238E27FC236}">
                  <a16:creationId xmlns:a16="http://schemas.microsoft.com/office/drawing/2014/main" id="{F69CFE08-7AC5-4E0D-9449-217DA7A77DA4}"/>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08" name="Group 207">
            <a:extLst>
              <a:ext uri="{FF2B5EF4-FFF2-40B4-BE49-F238E27FC236}">
                <a16:creationId xmlns:a16="http://schemas.microsoft.com/office/drawing/2014/main" id="{47D35886-4C1E-44F4-9121-3F15BE5BEB68}"/>
              </a:ext>
            </a:extLst>
          </p:cNvPr>
          <p:cNvGrpSpPr/>
          <p:nvPr/>
        </p:nvGrpSpPr>
        <p:grpSpPr>
          <a:xfrm flipV="1">
            <a:off x="3955303" y="3914234"/>
            <a:ext cx="441961" cy="701041"/>
            <a:chOff x="3658817" y="2592532"/>
            <a:chExt cx="441961" cy="701041"/>
          </a:xfrm>
        </p:grpSpPr>
        <p:sp>
          <p:nvSpPr>
            <p:cNvPr id="209" name="Block Arc 208">
              <a:extLst>
                <a:ext uri="{FF2B5EF4-FFF2-40B4-BE49-F238E27FC236}">
                  <a16:creationId xmlns:a16="http://schemas.microsoft.com/office/drawing/2014/main" id="{EBDB8155-30B0-42CB-88F0-30F141630567}"/>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210" name="Straight Connector 209">
              <a:extLst>
                <a:ext uri="{FF2B5EF4-FFF2-40B4-BE49-F238E27FC236}">
                  <a16:creationId xmlns:a16="http://schemas.microsoft.com/office/drawing/2014/main" id="{DC2FC5C6-495A-47F0-91A8-0A59A2629806}"/>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11" name="Group 210">
            <a:extLst>
              <a:ext uri="{FF2B5EF4-FFF2-40B4-BE49-F238E27FC236}">
                <a16:creationId xmlns:a16="http://schemas.microsoft.com/office/drawing/2014/main" id="{FDE40AC3-BBE9-4D2B-9A93-FD10F2DAC575}"/>
              </a:ext>
            </a:extLst>
          </p:cNvPr>
          <p:cNvGrpSpPr/>
          <p:nvPr/>
        </p:nvGrpSpPr>
        <p:grpSpPr>
          <a:xfrm flipH="1" flipV="1">
            <a:off x="6612125" y="4159866"/>
            <a:ext cx="441961" cy="701041"/>
            <a:chOff x="3658817" y="2592532"/>
            <a:chExt cx="441961" cy="701041"/>
          </a:xfrm>
        </p:grpSpPr>
        <p:sp>
          <p:nvSpPr>
            <p:cNvPr id="212" name="Block Arc 211">
              <a:extLst>
                <a:ext uri="{FF2B5EF4-FFF2-40B4-BE49-F238E27FC236}">
                  <a16:creationId xmlns:a16="http://schemas.microsoft.com/office/drawing/2014/main" id="{7AD2FBD0-E9E0-4C7F-814A-AA0D16C5B903}"/>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213" name="Straight Connector 212">
              <a:extLst>
                <a:ext uri="{FF2B5EF4-FFF2-40B4-BE49-F238E27FC236}">
                  <a16:creationId xmlns:a16="http://schemas.microsoft.com/office/drawing/2014/main" id="{462F2FEE-E6E3-47CD-9EB6-818B45745ADD}"/>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14" name="Group 213">
            <a:extLst>
              <a:ext uri="{FF2B5EF4-FFF2-40B4-BE49-F238E27FC236}">
                <a16:creationId xmlns:a16="http://schemas.microsoft.com/office/drawing/2014/main" id="{4AEB4424-64CC-44CA-A901-1E5CBA165195}"/>
              </a:ext>
            </a:extLst>
          </p:cNvPr>
          <p:cNvGrpSpPr/>
          <p:nvPr/>
        </p:nvGrpSpPr>
        <p:grpSpPr>
          <a:xfrm rot="2306517" flipH="1" flipV="1">
            <a:off x="5951764" y="3895415"/>
            <a:ext cx="441961" cy="701041"/>
            <a:chOff x="3658817" y="2592532"/>
            <a:chExt cx="441961" cy="701041"/>
          </a:xfrm>
        </p:grpSpPr>
        <p:sp>
          <p:nvSpPr>
            <p:cNvPr id="215" name="Block Arc 214">
              <a:extLst>
                <a:ext uri="{FF2B5EF4-FFF2-40B4-BE49-F238E27FC236}">
                  <a16:creationId xmlns:a16="http://schemas.microsoft.com/office/drawing/2014/main" id="{EDAE7365-5CF6-4866-89C1-D692CA5CCB3A}"/>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216" name="Straight Connector 215">
              <a:extLst>
                <a:ext uri="{FF2B5EF4-FFF2-40B4-BE49-F238E27FC236}">
                  <a16:creationId xmlns:a16="http://schemas.microsoft.com/office/drawing/2014/main" id="{00D36E4A-7FD6-4BE7-A5B4-14878F3D35B2}"/>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17" name="Group 216">
            <a:extLst>
              <a:ext uri="{FF2B5EF4-FFF2-40B4-BE49-F238E27FC236}">
                <a16:creationId xmlns:a16="http://schemas.microsoft.com/office/drawing/2014/main" id="{A0F17876-12FE-4C4F-879F-494945237533}"/>
              </a:ext>
            </a:extLst>
          </p:cNvPr>
          <p:cNvGrpSpPr/>
          <p:nvPr/>
        </p:nvGrpSpPr>
        <p:grpSpPr>
          <a:xfrm rot="18394763" flipH="1" flipV="1">
            <a:off x="6793128" y="4827305"/>
            <a:ext cx="441961" cy="701041"/>
            <a:chOff x="3658817" y="2592532"/>
            <a:chExt cx="441961" cy="701041"/>
          </a:xfrm>
        </p:grpSpPr>
        <p:sp>
          <p:nvSpPr>
            <p:cNvPr id="218" name="Block Arc 217">
              <a:extLst>
                <a:ext uri="{FF2B5EF4-FFF2-40B4-BE49-F238E27FC236}">
                  <a16:creationId xmlns:a16="http://schemas.microsoft.com/office/drawing/2014/main" id="{19870339-C37F-45A0-B227-49D212F8ABC8}"/>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219" name="Straight Connector 218">
              <a:extLst>
                <a:ext uri="{FF2B5EF4-FFF2-40B4-BE49-F238E27FC236}">
                  <a16:creationId xmlns:a16="http://schemas.microsoft.com/office/drawing/2014/main" id="{AE3BE347-C03E-4E3C-8E61-A32FC4C9A24D}"/>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20" name="Group 219">
            <a:extLst>
              <a:ext uri="{FF2B5EF4-FFF2-40B4-BE49-F238E27FC236}">
                <a16:creationId xmlns:a16="http://schemas.microsoft.com/office/drawing/2014/main" id="{F6021F93-60A1-472F-BC42-1D7ACF5D4138}"/>
              </a:ext>
            </a:extLst>
          </p:cNvPr>
          <p:cNvGrpSpPr/>
          <p:nvPr/>
        </p:nvGrpSpPr>
        <p:grpSpPr>
          <a:xfrm>
            <a:off x="3939271" y="2894832"/>
            <a:ext cx="441961" cy="701041"/>
            <a:chOff x="3658817" y="2592532"/>
            <a:chExt cx="441961" cy="701041"/>
          </a:xfrm>
        </p:grpSpPr>
        <p:sp>
          <p:nvSpPr>
            <p:cNvPr id="221" name="Block Arc 220">
              <a:extLst>
                <a:ext uri="{FF2B5EF4-FFF2-40B4-BE49-F238E27FC236}">
                  <a16:creationId xmlns:a16="http://schemas.microsoft.com/office/drawing/2014/main" id="{560E5582-7F43-4520-AA24-80A6B915064D}"/>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222" name="Straight Connector 221">
              <a:extLst>
                <a:ext uri="{FF2B5EF4-FFF2-40B4-BE49-F238E27FC236}">
                  <a16:creationId xmlns:a16="http://schemas.microsoft.com/office/drawing/2014/main" id="{DCBCBEC1-B164-49B1-B4D2-1E3B5AD0752A}"/>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23" name="Group 222">
            <a:extLst>
              <a:ext uri="{FF2B5EF4-FFF2-40B4-BE49-F238E27FC236}">
                <a16:creationId xmlns:a16="http://schemas.microsoft.com/office/drawing/2014/main" id="{65614BE2-D74C-4AB4-B295-5C53A96DE244}"/>
              </a:ext>
            </a:extLst>
          </p:cNvPr>
          <p:cNvGrpSpPr/>
          <p:nvPr/>
        </p:nvGrpSpPr>
        <p:grpSpPr>
          <a:xfrm flipH="1">
            <a:off x="4863136" y="5386230"/>
            <a:ext cx="441961" cy="701041"/>
            <a:chOff x="3658817" y="2592532"/>
            <a:chExt cx="441961" cy="701041"/>
          </a:xfrm>
        </p:grpSpPr>
        <p:sp>
          <p:nvSpPr>
            <p:cNvPr id="224" name="Block Arc 223">
              <a:extLst>
                <a:ext uri="{FF2B5EF4-FFF2-40B4-BE49-F238E27FC236}">
                  <a16:creationId xmlns:a16="http://schemas.microsoft.com/office/drawing/2014/main" id="{EE2A1DF0-24D4-449B-B226-FA4BA4EF85A6}"/>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225" name="Straight Connector 224">
              <a:extLst>
                <a:ext uri="{FF2B5EF4-FFF2-40B4-BE49-F238E27FC236}">
                  <a16:creationId xmlns:a16="http://schemas.microsoft.com/office/drawing/2014/main" id="{33F64E7C-0597-4FC8-81D2-1B3E59FF2119}"/>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26" name="Group 225">
            <a:extLst>
              <a:ext uri="{FF2B5EF4-FFF2-40B4-BE49-F238E27FC236}">
                <a16:creationId xmlns:a16="http://schemas.microsoft.com/office/drawing/2014/main" id="{0EC1065D-75FB-4001-94F5-08B394AB7290}"/>
              </a:ext>
            </a:extLst>
          </p:cNvPr>
          <p:cNvGrpSpPr/>
          <p:nvPr/>
        </p:nvGrpSpPr>
        <p:grpSpPr>
          <a:xfrm rot="19293483" flipH="1">
            <a:off x="6891708" y="3535200"/>
            <a:ext cx="441961" cy="701041"/>
            <a:chOff x="3658817" y="2592532"/>
            <a:chExt cx="441961" cy="701041"/>
          </a:xfrm>
        </p:grpSpPr>
        <p:sp>
          <p:nvSpPr>
            <p:cNvPr id="227" name="Block Arc 226">
              <a:extLst>
                <a:ext uri="{FF2B5EF4-FFF2-40B4-BE49-F238E27FC236}">
                  <a16:creationId xmlns:a16="http://schemas.microsoft.com/office/drawing/2014/main" id="{BD76E8B0-C988-4339-8F15-672126FE295E}"/>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228" name="Straight Connector 227">
              <a:extLst>
                <a:ext uri="{FF2B5EF4-FFF2-40B4-BE49-F238E27FC236}">
                  <a16:creationId xmlns:a16="http://schemas.microsoft.com/office/drawing/2014/main" id="{4BF77AD9-65BF-429F-97A4-106C4997D34E}"/>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29" name="Group 228">
            <a:extLst>
              <a:ext uri="{FF2B5EF4-FFF2-40B4-BE49-F238E27FC236}">
                <a16:creationId xmlns:a16="http://schemas.microsoft.com/office/drawing/2014/main" id="{C2EC9A8D-644A-41C0-A0E0-4A93EEEB55D7}"/>
              </a:ext>
            </a:extLst>
          </p:cNvPr>
          <p:cNvGrpSpPr/>
          <p:nvPr/>
        </p:nvGrpSpPr>
        <p:grpSpPr>
          <a:xfrm rot="18394763">
            <a:off x="5651124" y="5067190"/>
            <a:ext cx="441961" cy="701041"/>
            <a:chOff x="3658817" y="2592532"/>
            <a:chExt cx="441961" cy="701041"/>
          </a:xfrm>
        </p:grpSpPr>
        <p:sp>
          <p:nvSpPr>
            <p:cNvPr id="327" name="Block Arc 326">
              <a:extLst>
                <a:ext uri="{FF2B5EF4-FFF2-40B4-BE49-F238E27FC236}">
                  <a16:creationId xmlns:a16="http://schemas.microsoft.com/office/drawing/2014/main" id="{5C3FEA21-57A2-4570-8B8A-BD02D00F7A04}"/>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328" name="Straight Connector 327">
              <a:extLst>
                <a:ext uri="{FF2B5EF4-FFF2-40B4-BE49-F238E27FC236}">
                  <a16:creationId xmlns:a16="http://schemas.microsoft.com/office/drawing/2014/main" id="{FB85DB43-FA3A-49C6-A3D4-594051CCA4B8}"/>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329" name="Group 328">
            <a:extLst>
              <a:ext uri="{FF2B5EF4-FFF2-40B4-BE49-F238E27FC236}">
                <a16:creationId xmlns:a16="http://schemas.microsoft.com/office/drawing/2014/main" id="{FECE9BFA-0BD5-4999-BB6F-E5DE9A96D94D}"/>
              </a:ext>
            </a:extLst>
          </p:cNvPr>
          <p:cNvGrpSpPr/>
          <p:nvPr/>
        </p:nvGrpSpPr>
        <p:grpSpPr>
          <a:xfrm flipV="1">
            <a:off x="4207520" y="4666443"/>
            <a:ext cx="441961" cy="701041"/>
            <a:chOff x="3658817" y="2592532"/>
            <a:chExt cx="441961" cy="701041"/>
          </a:xfrm>
        </p:grpSpPr>
        <p:sp>
          <p:nvSpPr>
            <p:cNvPr id="330" name="Block Arc 329">
              <a:extLst>
                <a:ext uri="{FF2B5EF4-FFF2-40B4-BE49-F238E27FC236}">
                  <a16:creationId xmlns:a16="http://schemas.microsoft.com/office/drawing/2014/main" id="{6C712745-EDA9-44CB-AF39-AE5B26AD1D1E}"/>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331" name="Straight Connector 330">
              <a:extLst>
                <a:ext uri="{FF2B5EF4-FFF2-40B4-BE49-F238E27FC236}">
                  <a16:creationId xmlns:a16="http://schemas.microsoft.com/office/drawing/2014/main" id="{6FC8BC7F-DA3E-41F5-9FD3-A2927336288D}"/>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332" name="Group 331">
            <a:extLst>
              <a:ext uri="{FF2B5EF4-FFF2-40B4-BE49-F238E27FC236}">
                <a16:creationId xmlns:a16="http://schemas.microsoft.com/office/drawing/2014/main" id="{2C0C4572-17A4-44FB-84A7-A66FCC65808B}"/>
              </a:ext>
            </a:extLst>
          </p:cNvPr>
          <p:cNvGrpSpPr/>
          <p:nvPr/>
        </p:nvGrpSpPr>
        <p:grpSpPr>
          <a:xfrm flipH="1">
            <a:off x="5812003" y="5455138"/>
            <a:ext cx="441961" cy="701041"/>
            <a:chOff x="3658817" y="2592532"/>
            <a:chExt cx="441961" cy="701041"/>
          </a:xfrm>
        </p:grpSpPr>
        <p:sp>
          <p:nvSpPr>
            <p:cNvPr id="333" name="Block Arc 332">
              <a:extLst>
                <a:ext uri="{FF2B5EF4-FFF2-40B4-BE49-F238E27FC236}">
                  <a16:creationId xmlns:a16="http://schemas.microsoft.com/office/drawing/2014/main" id="{F2A2CCF7-E399-4EFB-9B4B-38C9E4A829D7}"/>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334" name="Straight Connector 333">
              <a:extLst>
                <a:ext uri="{FF2B5EF4-FFF2-40B4-BE49-F238E27FC236}">
                  <a16:creationId xmlns:a16="http://schemas.microsoft.com/office/drawing/2014/main" id="{898FCE63-ADBC-4AD5-A8E2-50C67A1F8F9A}"/>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335" name="Group 334">
            <a:extLst>
              <a:ext uri="{FF2B5EF4-FFF2-40B4-BE49-F238E27FC236}">
                <a16:creationId xmlns:a16="http://schemas.microsoft.com/office/drawing/2014/main" id="{52479F47-00FE-4535-BFD0-C2422DF2EDDC}"/>
              </a:ext>
            </a:extLst>
          </p:cNvPr>
          <p:cNvGrpSpPr/>
          <p:nvPr/>
        </p:nvGrpSpPr>
        <p:grpSpPr>
          <a:xfrm rot="18394763">
            <a:off x="4800222" y="3416418"/>
            <a:ext cx="441961" cy="701041"/>
            <a:chOff x="3658817" y="2592532"/>
            <a:chExt cx="441961" cy="701041"/>
          </a:xfrm>
        </p:grpSpPr>
        <p:sp>
          <p:nvSpPr>
            <p:cNvPr id="336" name="Block Arc 335">
              <a:extLst>
                <a:ext uri="{FF2B5EF4-FFF2-40B4-BE49-F238E27FC236}">
                  <a16:creationId xmlns:a16="http://schemas.microsoft.com/office/drawing/2014/main" id="{3FD7FEBB-5EB5-4ACC-BBC3-E58192A4F143}"/>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337" name="Straight Connector 336">
              <a:extLst>
                <a:ext uri="{FF2B5EF4-FFF2-40B4-BE49-F238E27FC236}">
                  <a16:creationId xmlns:a16="http://schemas.microsoft.com/office/drawing/2014/main" id="{987DC7F4-8AB0-4C3B-8D87-2097E3F5421E}"/>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338" name="Group 337">
            <a:extLst>
              <a:ext uri="{FF2B5EF4-FFF2-40B4-BE49-F238E27FC236}">
                <a16:creationId xmlns:a16="http://schemas.microsoft.com/office/drawing/2014/main" id="{A5E2C1E7-F9C8-4FE6-8567-4ACFADE54EE9}"/>
              </a:ext>
            </a:extLst>
          </p:cNvPr>
          <p:cNvGrpSpPr/>
          <p:nvPr/>
        </p:nvGrpSpPr>
        <p:grpSpPr>
          <a:xfrm rot="19293483" flipH="1">
            <a:off x="7058926" y="4303216"/>
            <a:ext cx="441961" cy="701041"/>
            <a:chOff x="3658817" y="2592532"/>
            <a:chExt cx="441961" cy="701041"/>
          </a:xfrm>
        </p:grpSpPr>
        <p:sp>
          <p:nvSpPr>
            <p:cNvPr id="339" name="Block Arc 338">
              <a:extLst>
                <a:ext uri="{FF2B5EF4-FFF2-40B4-BE49-F238E27FC236}">
                  <a16:creationId xmlns:a16="http://schemas.microsoft.com/office/drawing/2014/main" id="{9329AFA7-29BE-4878-B100-BE7376744DE7}"/>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340" name="Straight Connector 339">
              <a:extLst>
                <a:ext uri="{FF2B5EF4-FFF2-40B4-BE49-F238E27FC236}">
                  <a16:creationId xmlns:a16="http://schemas.microsoft.com/office/drawing/2014/main" id="{27A14830-CFD5-4805-8436-49C781D99A25}"/>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341" name="Group 340">
            <a:extLst>
              <a:ext uri="{FF2B5EF4-FFF2-40B4-BE49-F238E27FC236}">
                <a16:creationId xmlns:a16="http://schemas.microsoft.com/office/drawing/2014/main" id="{AD3310CC-C3EA-4C78-ADD4-9B9200C96747}"/>
              </a:ext>
            </a:extLst>
          </p:cNvPr>
          <p:cNvGrpSpPr/>
          <p:nvPr/>
        </p:nvGrpSpPr>
        <p:grpSpPr>
          <a:xfrm rot="19293483" flipH="1">
            <a:off x="5748874" y="4588111"/>
            <a:ext cx="441961" cy="701041"/>
            <a:chOff x="3658817" y="2592532"/>
            <a:chExt cx="441961" cy="701041"/>
          </a:xfrm>
        </p:grpSpPr>
        <p:sp>
          <p:nvSpPr>
            <p:cNvPr id="342" name="Block Arc 341">
              <a:extLst>
                <a:ext uri="{FF2B5EF4-FFF2-40B4-BE49-F238E27FC236}">
                  <a16:creationId xmlns:a16="http://schemas.microsoft.com/office/drawing/2014/main" id="{13CBCFCF-8A98-4186-9ACF-A4C1D160AEFA}"/>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343" name="Straight Connector 342">
              <a:extLst>
                <a:ext uri="{FF2B5EF4-FFF2-40B4-BE49-F238E27FC236}">
                  <a16:creationId xmlns:a16="http://schemas.microsoft.com/office/drawing/2014/main" id="{D4BD790A-F6EE-4FA8-AF1C-B76F2A643641}"/>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344" name="Group 343">
            <a:extLst>
              <a:ext uri="{FF2B5EF4-FFF2-40B4-BE49-F238E27FC236}">
                <a16:creationId xmlns:a16="http://schemas.microsoft.com/office/drawing/2014/main" id="{D15D167F-6200-446A-9E6E-49DD46BD7EF6}"/>
              </a:ext>
            </a:extLst>
          </p:cNvPr>
          <p:cNvGrpSpPr/>
          <p:nvPr/>
        </p:nvGrpSpPr>
        <p:grpSpPr>
          <a:xfrm rot="3205237" flipH="1">
            <a:off x="6215911" y="3105790"/>
            <a:ext cx="441961" cy="701041"/>
            <a:chOff x="3658817" y="2592532"/>
            <a:chExt cx="441961" cy="701041"/>
          </a:xfrm>
        </p:grpSpPr>
        <p:sp>
          <p:nvSpPr>
            <p:cNvPr id="345" name="Block Arc 344">
              <a:extLst>
                <a:ext uri="{FF2B5EF4-FFF2-40B4-BE49-F238E27FC236}">
                  <a16:creationId xmlns:a16="http://schemas.microsoft.com/office/drawing/2014/main" id="{74CB60C0-FF93-456B-80F5-AC88B8342281}"/>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346" name="Straight Connector 345">
              <a:extLst>
                <a:ext uri="{FF2B5EF4-FFF2-40B4-BE49-F238E27FC236}">
                  <a16:creationId xmlns:a16="http://schemas.microsoft.com/office/drawing/2014/main" id="{FD218CB3-2120-49D8-8500-8E6B96D87E64}"/>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34" name="Group 133">
            <a:extLst>
              <a:ext uri="{FF2B5EF4-FFF2-40B4-BE49-F238E27FC236}">
                <a16:creationId xmlns:a16="http://schemas.microsoft.com/office/drawing/2014/main" id="{6D1378E3-7896-495D-B0AF-9B1160F8591B}"/>
              </a:ext>
            </a:extLst>
          </p:cNvPr>
          <p:cNvGrpSpPr/>
          <p:nvPr/>
        </p:nvGrpSpPr>
        <p:grpSpPr>
          <a:xfrm>
            <a:off x="4098769" y="3060210"/>
            <a:ext cx="1432560" cy="1490845"/>
            <a:chOff x="1081261" y="2188271"/>
            <a:chExt cx="1432560" cy="1490845"/>
          </a:xfrm>
        </p:grpSpPr>
        <p:grpSp>
          <p:nvGrpSpPr>
            <p:cNvPr id="135" name="Group 134">
              <a:extLst>
                <a:ext uri="{FF2B5EF4-FFF2-40B4-BE49-F238E27FC236}">
                  <a16:creationId xmlns:a16="http://schemas.microsoft.com/office/drawing/2014/main" id="{2DA709E9-2030-4C20-A828-FF2226C22094}"/>
                </a:ext>
              </a:extLst>
            </p:cNvPr>
            <p:cNvGrpSpPr/>
            <p:nvPr/>
          </p:nvGrpSpPr>
          <p:grpSpPr>
            <a:xfrm>
              <a:off x="1081261" y="2188271"/>
              <a:ext cx="1432560" cy="1490845"/>
              <a:chOff x="3540375" y="2232660"/>
              <a:chExt cx="1432560" cy="1490845"/>
            </a:xfrm>
          </p:grpSpPr>
          <p:sp>
            <p:nvSpPr>
              <p:cNvPr id="141" name="Oval 140">
                <a:extLst>
                  <a:ext uri="{FF2B5EF4-FFF2-40B4-BE49-F238E27FC236}">
                    <a16:creationId xmlns:a16="http://schemas.microsoft.com/office/drawing/2014/main" id="{A6AAE128-7ED2-4925-AB28-5856D3A4ECD8}"/>
                  </a:ext>
                </a:extLst>
              </p:cNvPr>
              <p:cNvSpPr/>
              <p:nvPr/>
            </p:nvSpPr>
            <p:spPr>
              <a:xfrm>
                <a:off x="3710940" y="2428240"/>
                <a:ext cx="1080000" cy="1080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42" name="Group 141">
                <a:extLst>
                  <a:ext uri="{FF2B5EF4-FFF2-40B4-BE49-F238E27FC236}">
                    <a16:creationId xmlns:a16="http://schemas.microsoft.com/office/drawing/2014/main" id="{FA27DFBC-888F-4EBC-81B8-D821FD981723}"/>
                  </a:ext>
                </a:extLst>
              </p:cNvPr>
              <p:cNvGrpSpPr/>
              <p:nvPr/>
            </p:nvGrpSpPr>
            <p:grpSpPr>
              <a:xfrm>
                <a:off x="4196940" y="2232660"/>
                <a:ext cx="108000" cy="430530"/>
                <a:chOff x="4196940" y="2232660"/>
                <a:chExt cx="108000" cy="430530"/>
              </a:xfrm>
            </p:grpSpPr>
            <p:sp>
              <p:nvSpPr>
                <p:cNvPr id="196" name="Oval 195">
                  <a:extLst>
                    <a:ext uri="{FF2B5EF4-FFF2-40B4-BE49-F238E27FC236}">
                      <a16:creationId xmlns:a16="http://schemas.microsoft.com/office/drawing/2014/main" id="{15DC7C42-73A7-437E-9AC2-FD6518F1A0C7}"/>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97" name="Straight Connector 196">
                  <a:extLst>
                    <a:ext uri="{FF2B5EF4-FFF2-40B4-BE49-F238E27FC236}">
                      <a16:creationId xmlns:a16="http://schemas.microsoft.com/office/drawing/2014/main" id="{C2169A47-1A8B-4726-A1E8-CDD0A5BA35B6}"/>
                    </a:ext>
                  </a:extLst>
                </p:cNvPr>
                <p:cNvCxnSpPr>
                  <a:cxnSpLocks/>
                  <a:stCxn id="196"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143" name="Group 142">
                <a:extLst>
                  <a:ext uri="{FF2B5EF4-FFF2-40B4-BE49-F238E27FC236}">
                    <a16:creationId xmlns:a16="http://schemas.microsoft.com/office/drawing/2014/main" id="{70F73B08-4E9F-47FF-8D5F-9F4EE474CFDE}"/>
                  </a:ext>
                </a:extLst>
              </p:cNvPr>
              <p:cNvGrpSpPr/>
              <p:nvPr/>
            </p:nvGrpSpPr>
            <p:grpSpPr>
              <a:xfrm rot="16200000">
                <a:off x="3701640" y="2752975"/>
                <a:ext cx="108000" cy="430530"/>
                <a:chOff x="4196940" y="2232660"/>
                <a:chExt cx="108000" cy="430530"/>
              </a:xfrm>
            </p:grpSpPr>
            <p:sp>
              <p:nvSpPr>
                <p:cNvPr id="194" name="Oval 193">
                  <a:extLst>
                    <a:ext uri="{FF2B5EF4-FFF2-40B4-BE49-F238E27FC236}">
                      <a16:creationId xmlns:a16="http://schemas.microsoft.com/office/drawing/2014/main" id="{6D50005F-F8BF-462A-8DD1-76F91372BE74}"/>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95" name="Straight Connector 194">
                  <a:extLst>
                    <a:ext uri="{FF2B5EF4-FFF2-40B4-BE49-F238E27FC236}">
                      <a16:creationId xmlns:a16="http://schemas.microsoft.com/office/drawing/2014/main" id="{80A3E546-D696-4C7A-97A5-5A06067C89DE}"/>
                    </a:ext>
                  </a:extLst>
                </p:cNvPr>
                <p:cNvCxnSpPr>
                  <a:cxnSpLocks/>
                  <a:stCxn id="194"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144" name="Group 143">
                <a:extLst>
                  <a:ext uri="{FF2B5EF4-FFF2-40B4-BE49-F238E27FC236}">
                    <a16:creationId xmlns:a16="http://schemas.microsoft.com/office/drawing/2014/main" id="{92CEA1E8-BF04-40A4-A8F8-A59693CFE721}"/>
                  </a:ext>
                </a:extLst>
              </p:cNvPr>
              <p:cNvGrpSpPr/>
              <p:nvPr/>
            </p:nvGrpSpPr>
            <p:grpSpPr>
              <a:xfrm rot="5400000" flipH="1">
                <a:off x="4703670" y="2752975"/>
                <a:ext cx="108000" cy="430530"/>
                <a:chOff x="4196940" y="2232660"/>
                <a:chExt cx="108000" cy="430530"/>
              </a:xfrm>
            </p:grpSpPr>
            <p:sp>
              <p:nvSpPr>
                <p:cNvPr id="192" name="Oval 191">
                  <a:extLst>
                    <a:ext uri="{FF2B5EF4-FFF2-40B4-BE49-F238E27FC236}">
                      <a16:creationId xmlns:a16="http://schemas.microsoft.com/office/drawing/2014/main" id="{84B32772-530B-4C5A-A081-B6FE3236F0B0}"/>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93" name="Straight Connector 192">
                  <a:extLst>
                    <a:ext uri="{FF2B5EF4-FFF2-40B4-BE49-F238E27FC236}">
                      <a16:creationId xmlns:a16="http://schemas.microsoft.com/office/drawing/2014/main" id="{58DEA003-6ECA-4D24-BF1E-1C3EDCF70267}"/>
                    </a:ext>
                  </a:extLst>
                </p:cNvPr>
                <p:cNvCxnSpPr>
                  <a:cxnSpLocks/>
                  <a:stCxn id="192"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145" name="Group 144">
                <a:extLst>
                  <a:ext uri="{FF2B5EF4-FFF2-40B4-BE49-F238E27FC236}">
                    <a16:creationId xmlns:a16="http://schemas.microsoft.com/office/drawing/2014/main" id="{6101582B-DB5B-4A88-857C-64DEE79072E7}"/>
                  </a:ext>
                </a:extLst>
              </p:cNvPr>
              <p:cNvGrpSpPr/>
              <p:nvPr/>
            </p:nvGrpSpPr>
            <p:grpSpPr>
              <a:xfrm flipV="1">
                <a:off x="4196940" y="3292975"/>
                <a:ext cx="108000" cy="430530"/>
                <a:chOff x="4196940" y="2232660"/>
                <a:chExt cx="108000" cy="430530"/>
              </a:xfrm>
            </p:grpSpPr>
            <p:sp>
              <p:nvSpPr>
                <p:cNvPr id="190" name="Oval 189">
                  <a:extLst>
                    <a:ext uri="{FF2B5EF4-FFF2-40B4-BE49-F238E27FC236}">
                      <a16:creationId xmlns:a16="http://schemas.microsoft.com/office/drawing/2014/main" id="{0707EE83-2A6A-4ECC-8468-A88F3D6E76CD}"/>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91" name="Straight Connector 190">
                  <a:extLst>
                    <a:ext uri="{FF2B5EF4-FFF2-40B4-BE49-F238E27FC236}">
                      <a16:creationId xmlns:a16="http://schemas.microsoft.com/office/drawing/2014/main" id="{C0F65A2A-5846-413F-91AB-024023F1503A}"/>
                    </a:ext>
                  </a:extLst>
                </p:cNvPr>
                <p:cNvCxnSpPr>
                  <a:cxnSpLocks/>
                  <a:stCxn id="190"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178" name="Group 177">
                <a:extLst>
                  <a:ext uri="{FF2B5EF4-FFF2-40B4-BE49-F238E27FC236}">
                    <a16:creationId xmlns:a16="http://schemas.microsoft.com/office/drawing/2014/main" id="{8C1C1A67-4A1B-40FE-B551-DEA35A815074}"/>
                  </a:ext>
                </a:extLst>
              </p:cNvPr>
              <p:cNvGrpSpPr/>
              <p:nvPr/>
            </p:nvGrpSpPr>
            <p:grpSpPr>
              <a:xfrm rot="2846889" flipH="1">
                <a:off x="4610065" y="2398331"/>
                <a:ext cx="108000" cy="430530"/>
                <a:chOff x="4196940" y="2232660"/>
                <a:chExt cx="108000" cy="430530"/>
              </a:xfrm>
            </p:grpSpPr>
            <p:sp>
              <p:nvSpPr>
                <p:cNvPr id="188" name="Oval 187">
                  <a:extLst>
                    <a:ext uri="{FF2B5EF4-FFF2-40B4-BE49-F238E27FC236}">
                      <a16:creationId xmlns:a16="http://schemas.microsoft.com/office/drawing/2014/main" id="{7918CF08-D855-4407-8D5F-4BED7EBDB63E}"/>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89" name="Straight Connector 188">
                  <a:extLst>
                    <a:ext uri="{FF2B5EF4-FFF2-40B4-BE49-F238E27FC236}">
                      <a16:creationId xmlns:a16="http://schemas.microsoft.com/office/drawing/2014/main" id="{692D0741-7CBF-4607-9031-1E1F1AF630A0}"/>
                    </a:ext>
                  </a:extLst>
                </p:cNvPr>
                <p:cNvCxnSpPr>
                  <a:cxnSpLocks/>
                  <a:stCxn id="188"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179" name="Group 178">
                <a:extLst>
                  <a:ext uri="{FF2B5EF4-FFF2-40B4-BE49-F238E27FC236}">
                    <a16:creationId xmlns:a16="http://schemas.microsoft.com/office/drawing/2014/main" id="{1B3BEDC7-25F3-49C6-85A0-73A7910B36D8}"/>
                  </a:ext>
                </a:extLst>
              </p:cNvPr>
              <p:cNvGrpSpPr/>
              <p:nvPr/>
            </p:nvGrpSpPr>
            <p:grpSpPr>
              <a:xfrm rot="18753111">
                <a:off x="3783814" y="2385120"/>
                <a:ext cx="108000" cy="430530"/>
                <a:chOff x="4196940" y="2232660"/>
                <a:chExt cx="108000" cy="430530"/>
              </a:xfrm>
            </p:grpSpPr>
            <p:sp>
              <p:nvSpPr>
                <p:cNvPr id="186" name="Oval 185">
                  <a:extLst>
                    <a:ext uri="{FF2B5EF4-FFF2-40B4-BE49-F238E27FC236}">
                      <a16:creationId xmlns:a16="http://schemas.microsoft.com/office/drawing/2014/main" id="{7D3C8D6F-27A8-49DF-887E-96A3690C54B5}"/>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87" name="Straight Connector 186">
                  <a:extLst>
                    <a:ext uri="{FF2B5EF4-FFF2-40B4-BE49-F238E27FC236}">
                      <a16:creationId xmlns:a16="http://schemas.microsoft.com/office/drawing/2014/main" id="{6CEE03B1-A6B3-4C75-B33B-DDEA050327BE}"/>
                    </a:ext>
                  </a:extLst>
                </p:cNvPr>
                <p:cNvCxnSpPr>
                  <a:cxnSpLocks/>
                  <a:stCxn id="186"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180" name="Group 179">
                <a:extLst>
                  <a:ext uri="{FF2B5EF4-FFF2-40B4-BE49-F238E27FC236}">
                    <a16:creationId xmlns:a16="http://schemas.microsoft.com/office/drawing/2014/main" id="{6E72F66E-C578-4ED6-A2FE-DD57FD210767}"/>
                  </a:ext>
                </a:extLst>
              </p:cNvPr>
              <p:cNvGrpSpPr/>
              <p:nvPr/>
            </p:nvGrpSpPr>
            <p:grpSpPr>
              <a:xfrm rot="18753111" flipH="1" flipV="1">
                <a:off x="4610064" y="3096103"/>
                <a:ext cx="108000" cy="430530"/>
                <a:chOff x="4196940" y="2232660"/>
                <a:chExt cx="108000" cy="430530"/>
              </a:xfrm>
            </p:grpSpPr>
            <p:sp>
              <p:nvSpPr>
                <p:cNvPr id="184" name="Oval 183">
                  <a:extLst>
                    <a:ext uri="{FF2B5EF4-FFF2-40B4-BE49-F238E27FC236}">
                      <a16:creationId xmlns:a16="http://schemas.microsoft.com/office/drawing/2014/main" id="{D1C14C0A-F4FF-4CA9-B5C2-AB6962AE484E}"/>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85" name="Straight Connector 184">
                  <a:extLst>
                    <a:ext uri="{FF2B5EF4-FFF2-40B4-BE49-F238E27FC236}">
                      <a16:creationId xmlns:a16="http://schemas.microsoft.com/office/drawing/2014/main" id="{EA62E3D4-33EE-4558-B695-0C6B8A2863F4}"/>
                    </a:ext>
                  </a:extLst>
                </p:cNvPr>
                <p:cNvCxnSpPr>
                  <a:cxnSpLocks/>
                  <a:stCxn id="184"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181" name="Group 180">
                <a:extLst>
                  <a:ext uri="{FF2B5EF4-FFF2-40B4-BE49-F238E27FC236}">
                    <a16:creationId xmlns:a16="http://schemas.microsoft.com/office/drawing/2014/main" id="{57AF5AAA-5069-4CE8-9E4D-EF64BFDC5B7D}"/>
                  </a:ext>
                </a:extLst>
              </p:cNvPr>
              <p:cNvGrpSpPr/>
              <p:nvPr/>
            </p:nvGrpSpPr>
            <p:grpSpPr>
              <a:xfrm rot="2846889" flipV="1">
                <a:off x="3783813" y="3082892"/>
                <a:ext cx="108000" cy="430530"/>
                <a:chOff x="4196940" y="2232660"/>
                <a:chExt cx="108000" cy="430530"/>
              </a:xfrm>
            </p:grpSpPr>
            <p:sp>
              <p:nvSpPr>
                <p:cNvPr id="182" name="Oval 181">
                  <a:extLst>
                    <a:ext uri="{FF2B5EF4-FFF2-40B4-BE49-F238E27FC236}">
                      <a16:creationId xmlns:a16="http://schemas.microsoft.com/office/drawing/2014/main" id="{91707279-5F12-42EC-B175-65C8D2038B9C}"/>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83" name="Straight Connector 182">
                  <a:extLst>
                    <a:ext uri="{FF2B5EF4-FFF2-40B4-BE49-F238E27FC236}">
                      <a16:creationId xmlns:a16="http://schemas.microsoft.com/office/drawing/2014/main" id="{A1A6FD75-D41B-4539-9281-A87D99B97659}"/>
                    </a:ext>
                  </a:extLst>
                </p:cNvPr>
                <p:cNvCxnSpPr>
                  <a:cxnSpLocks/>
                  <a:stCxn id="182"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sp>
          <p:nvSpPr>
            <p:cNvPr id="138" name="Moon 137">
              <a:extLst>
                <a:ext uri="{FF2B5EF4-FFF2-40B4-BE49-F238E27FC236}">
                  <a16:creationId xmlns:a16="http://schemas.microsoft.com/office/drawing/2014/main" id="{6959B7CC-81D3-4654-BC33-EE99D461FA7B}"/>
                </a:ext>
              </a:extLst>
            </p:cNvPr>
            <p:cNvSpPr/>
            <p:nvPr/>
          </p:nvSpPr>
          <p:spPr>
            <a:xfrm rot="5400000" flipV="1">
              <a:off x="1595045" y="2777367"/>
              <a:ext cx="404553" cy="589520"/>
            </a:xfrm>
            <a:prstGeom prst="moon">
              <a:avLst>
                <a:gd name="adj" fmla="val 87500"/>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39" name="Straight Connector 138">
              <a:extLst>
                <a:ext uri="{FF2B5EF4-FFF2-40B4-BE49-F238E27FC236}">
                  <a16:creationId xmlns:a16="http://schemas.microsoft.com/office/drawing/2014/main" id="{422F5501-F41A-4B1C-8F82-1095596788F7}"/>
                </a:ext>
              </a:extLst>
            </p:cNvPr>
            <p:cNvCxnSpPr>
              <a:cxnSpLocks/>
            </p:cNvCxnSpPr>
            <p:nvPr/>
          </p:nvCxnSpPr>
          <p:spPr>
            <a:xfrm flipV="1">
              <a:off x="1487285" y="2539880"/>
              <a:ext cx="127464" cy="12365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F58B3BA6-21AE-4393-AD24-943E00215810}"/>
                </a:ext>
              </a:extLst>
            </p:cNvPr>
            <p:cNvCxnSpPr>
              <a:cxnSpLocks/>
            </p:cNvCxnSpPr>
            <p:nvPr/>
          </p:nvCxnSpPr>
          <p:spPr>
            <a:xfrm flipH="1" flipV="1">
              <a:off x="1938899" y="2541431"/>
              <a:ext cx="127464" cy="12365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 name="Oval 3">
            <a:extLst>
              <a:ext uri="{FF2B5EF4-FFF2-40B4-BE49-F238E27FC236}">
                <a16:creationId xmlns:a16="http://schemas.microsoft.com/office/drawing/2014/main" id="{8BCDB012-1604-402A-A9A0-25AF6BE7A751}"/>
              </a:ext>
            </a:extLst>
          </p:cNvPr>
          <p:cNvSpPr/>
          <p:nvPr/>
        </p:nvSpPr>
        <p:spPr>
          <a:xfrm rot="20195954">
            <a:off x="4480068" y="3544130"/>
            <a:ext cx="287341" cy="147224"/>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0" name="Oval 229">
            <a:extLst>
              <a:ext uri="{FF2B5EF4-FFF2-40B4-BE49-F238E27FC236}">
                <a16:creationId xmlns:a16="http://schemas.microsoft.com/office/drawing/2014/main" id="{E568D89B-D355-4691-8F4C-411035BBEE64}"/>
              </a:ext>
            </a:extLst>
          </p:cNvPr>
          <p:cNvSpPr/>
          <p:nvPr/>
        </p:nvSpPr>
        <p:spPr>
          <a:xfrm rot="1404046" flipH="1">
            <a:off x="4806464" y="3544131"/>
            <a:ext cx="287341" cy="147224"/>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31" name="Group 230">
            <a:extLst>
              <a:ext uri="{FF2B5EF4-FFF2-40B4-BE49-F238E27FC236}">
                <a16:creationId xmlns:a16="http://schemas.microsoft.com/office/drawing/2014/main" id="{F6DE2544-5B92-4ABD-9C60-57C66B876915}"/>
              </a:ext>
            </a:extLst>
          </p:cNvPr>
          <p:cNvGrpSpPr/>
          <p:nvPr/>
        </p:nvGrpSpPr>
        <p:grpSpPr>
          <a:xfrm>
            <a:off x="6321365" y="1367883"/>
            <a:ext cx="2180211" cy="1701579"/>
            <a:chOff x="3607400" y="1303467"/>
            <a:chExt cx="2180211" cy="1701579"/>
          </a:xfrm>
        </p:grpSpPr>
        <p:grpSp>
          <p:nvGrpSpPr>
            <p:cNvPr id="232" name="Group 231">
              <a:extLst>
                <a:ext uri="{FF2B5EF4-FFF2-40B4-BE49-F238E27FC236}">
                  <a16:creationId xmlns:a16="http://schemas.microsoft.com/office/drawing/2014/main" id="{89B4702A-1791-466F-995F-F274C68A7A69}"/>
                </a:ext>
              </a:extLst>
            </p:cNvPr>
            <p:cNvGrpSpPr/>
            <p:nvPr/>
          </p:nvGrpSpPr>
          <p:grpSpPr>
            <a:xfrm flipH="1">
              <a:off x="4028928" y="2304005"/>
              <a:ext cx="441961" cy="701041"/>
              <a:chOff x="3658817" y="2592532"/>
              <a:chExt cx="441961" cy="701041"/>
            </a:xfrm>
          </p:grpSpPr>
          <p:sp>
            <p:nvSpPr>
              <p:cNvPr id="297" name="Block Arc 296">
                <a:extLst>
                  <a:ext uri="{FF2B5EF4-FFF2-40B4-BE49-F238E27FC236}">
                    <a16:creationId xmlns:a16="http://schemas.microsoft.com/office/drawing/2014/main" id="{740B9E97-E0C9-4FAA-BAE6-AEB0D0075DC6}"/>
                  </a:ext>
                </a:extLst>
              </p:cNvPr>
              <p:cNvSpPr/>
              <p:nvPr/>
            </p:nvSpPr>
            <p:spPr>
              <a:xfrm rot="8624805" flipV="1">
                <a:off x="3902657" y="2813039"/>
                <a:ext cx="198121" cy="480534"/>
              </a:xfrm>
              <a:prstGeom prst="blockArc">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cxnSp>
            <p:nvCxnSpPr>
              <p:cNvPr id="298" name="Straight Connector 297">
                <a:extLst>
                  <a:ext uri="{FF2B5EF4-FFF2-40B4-BE49-F238E27FC236}">
                    <a16:creationId xmlns:a16="http://schemas.microsoft.com/office/drawing/2014/main" id="{4958EDFE-51B9-4496-A855-3C6072B168D5}"/>
                  </a:ext>
                </a:extLst>
              </p:cNvPr>
              <p:cNvCxnSpPr/>
              <p:nvPr/>
            </p:nvCxnSpPr>
            <p:spPr>
              <a:xfrm flipH="1" flipV="1">
                <a:off x="3658817" y="2592532"/>
                <a:ext cx="233680" cy="307181"/>
              </a:xfrm>
              <a:prstGeom prst="line">
                <a:avLst/>
              </a:prstGeom>
              <a:ln w="444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grpSp>
          <p:nvGrpSpPr>
            <p:cNvPr id="233" name="Group 232">
              <a:extLst>
                <a:ext uri="{FF2B5EF4-FFF2-40B4-BE49-F238E27FC236}">
                  <a16:creationId xmlns:a16="http://schemas.microsoft.com/office/drawing/2014/main" id="{EE2471C9-3B66-4412-A21D-E0203FB45C5B}"/>
                </a:ext>
              </a:extLst>
            </p:cNvPr>
            <p:cNvGrpSpPr/>
            <p:nvPr/>
          </p:nvGrpSpPr>
          <p:grpSpPr>
            <a:xfrm rot="3205237" flipV="1">
              <a:off x="5216110" y="1746943"/>
              <a:ext cx="441961" cy="701041"/>
              <a:chOff x="3658817" y="2592532"/>
              <a:chExt cx="441961" cy="701041"/>
            </a:xfrm>
          </p:grpSpPr>
          <p:sp>
            <p:nvSpPr>
              <p:cNvPr id="295" name="Block Arc 294">
                <a:extLst>
                  <a:ext uri="{FF2B5EF4-FFF2-40B4-BE49-F238E27FC236}">
                    <a16:creationId xmlns:a16="http://schemas.microsoft.com/office/drawing/2014/main" id="{8D307326-4CA2-48F8-B798-663B4906A37D}"/>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296" name="Straight Connector 295">
                <a:extLst>
                  <a:ext uri="{FF2B5EF4-FFF2-40B4-BE49-F238E27FC236}">
                    <a16:creationId xmlns:a16="http://schemas.microsoft.com/office/drawing/2014/main" id="{8F93F317-3819-4F21-972F-5ADB92F84F2D}"/>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55" name="Group 254">
              <a:extLst>
                <a:ext uri="{FF2B5EF4-FFF2-40B4-BE49-F238E27FC236}">
                  <a16:creationId xmlns:a16="http://schemas.microsoft.com/office/drawing/2014/main" id="{F5183A1F-88B5-420E-A617-633FA1FB9CBF}"/>
                </a:ext>
              </a:extLst>
            </p:cNvPr>
            <p:cNvGrpSpPr/>
            <p:nvPr/>
          </p:nvGrpSpPr>
          <p:grpSpPr>
            <a:xfrm rot="21348053" flipH="1" flipV="1">
              <a:off x="3845858" y="1303467"/>
              <a:ext cx="441961" cy="701041"/>
              <a:chOff x="3658817" y="2592532"/>
              <a:chExt cx="441961" cy="701041"/>
            </a:xfrm>
          </p:grpSpPr>
          <p:sp>
            <p:nvSpPr>
              <p:cNvPr id="293" name="Block Arc 292">
                <a:extLst>
                  <a:ext uri="{FF2B5EF4-FFF2-40B4-BE49-F238E27FC236}">
                    <a16:creationId xmlns:a16="http://schemas.microsoft.com/office/drawing/2014/main" id="{C6039412-871B-4C69-9D9A-5F72A1D50006}"/>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294" name="Straight Connector 293">
                <a:extLst>
                  <a:ext uri="{FF2B5EF4-FFF2-40B4-BE49-F238E27FC236}">
                    <a16:creationId xmlns:a16="http://schemas.microsoft.com/office/drawing/2014/main" id="{D9064EBB-542F-416C-8369-EE70EF8601EC}"/>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72" name="Group 271">
              <a:extLst>
                <a:ext uri="{FF2B5EF4-FFF2-40B4-BE49-F238E27FC236}">
                  <a16:creationId xmlns:a16="http://schemas.microsoft.com/office/drawing/2014/main" id="{C14CCF59-4A19-410B-B1DE-3BCCC58059F7}"/>
                </a:ext>
              </a:extLst>
            </p:cNvPr>
            <p:cNvGrpSpPr/>
            <p:nvPr/>
          </p:nvGrpSpPr>
          <p:grpSpPr>
            <a:xfrm rot="1418360" flipH="1">
              <a:off x="3839410" y="2049890"/>
              <a:ext cx="441961" cy="701041"/>
              <a:chOff x="3658817" y="2592532"/>
              <a:chExt cx="441961" cy="701041"/>
            </a:xfrm>
          </p:grpSpPr>
          <p:sp>
            <p:nvSpPr>
              <p:cNvPr id="291" name="Block Arc 290">
                <a:extLst>
                  <a:ext uri="{FF2B5EF4-FFF2-40B4-BE49-F238E27FC236}">
                    <a16:creationId xmlns:a16="http://schemas.microsoft.com/office/drawing/2014/main" id="{D5288A31-66A3-4AA6-A0DE-6C0DD42D6EC2}"/>
                  </a:ext>
                </a:extLst>
              </p:cNvPr>
              <p:cNvSpPr/>
              <p:nvPr/>
            </p:nvSpPr>
            <p:spPr>
              <a:xfrm rot="8624805" flipV="1">
                <a:off x="3902657" y="2813039"/>
                <a:ext cx="198121" cy="480534"/>
              </a:xfrm>
              <a:prstGeom prst="blockArc">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292" name="Straight Connector 291">
                <a:extLst>
                  <a:ext uri="{FF2B5EF4-FFF2-40B4-BE49-F238E27FC236}">
                    <a16:creationId xmlns:a16="http://schemas.microsoft.com/office/drawing/2014/main" id="{8B6B99EA-B163-4912-BBBC-FC2891FE6FE8}"/>
                  </a:ext>
                </a:extLst>
              </p:cNvPr>
              <p:cNvCxnSpPr/>
              <p:nvPr/>
            </p:nvCxnSpPr>
            <p:spPr>
              <a:xfrm flipH="1" flipV="1">
                <a:off x="3658817" y="2592532"/>
                <a:ext cx="233680" cy="307181"/>
              </a:xfrm>
              <a:prstGeom prst="line">
                <a:avLst/>
              </a:prstGeom>
              <a:solidFill>
                <a:schemeClr val="accent6">
                  <a:lumMod val="75000"/>
                </a:schemeClr>
              </a:solidFill>
              <a:ln w="44450">
                <a:solidFill>
                  <a:srgbClr val="00B050"/>
                </a:solidFill>
              </a:ln>
            </p:spPr>
            <p:style>
              <a:lnRef idx="1">
                <a:schemeClr val="accent1"/>
              </a:lnRef>
              <a:fillRef idx="0">
                <a:schemeClr val="accent1"/>
              </a:fillRef>
              <a:effectRef idx="0">
                <a:schemeClr val="accent1"/>
              </a:effectRef>
              <a:fontRef idx="minor">
                <a:schemeClr val="tx1"/>
              </a:fontRef>
            </p:style>
          </p:cxnSp>
        </p:grpSp>
        <p:grpSp>
          <p:nvGrpSpPr>
            <p:cNvPr id="273" name="Group 272">
              <a:extLst>
                <a:ext uri="{FF2B5EF4-FFF2-40B4-BE49-F238E27FC236}">
                  <a16:creationId xmlns:a16="http://schemas.microsoft.com/office/drawing/2014/main" id="{84C7254F-4F61-44AE-A98A-A3D3EBFA4157}"/>
                </a:ext>
              </a:extLst>
            </p:cNvPr>
            <p:cNvGrpSpPr/>
            <p:nvPr/>
          </p:nvGrpSpPr>
          <p:grpSpPr>
            <a:xfrm rot="13943767" flipV="1">
              <a:off x="3736940" y="1698542"/>
              <a:ext cx="441961" cy="701041"/>
              <a:chOff x="3659107" y="2588999"/>
              <a:chExt cx="441961" cy="701041"/>
            </a:xfrm>
          </p:grpSpPr>
          <p:sp>
            <p:nvSpPr>
              <p:cNvPr id="289" name="Block Arc 288">
                <a:extLst>
                  <a:ext uri="{FF2B5EF4-FFF2-40B4-BE49-F238E27FC236}">
                    <a16:creationId xmlns:a16="http://schemas.microsoft.com/office/drawing/2014/main" id="{054BA1DC-2D36-45C4-AC9E-E42A7BD35220}"/>
                  </a:ext>
                </a:extLst>
              </p:cNvPr>
              <p:cNvSpPr/>
              <p:nvPr/>
            </p:nvSpPr>
            <p:spPr>
              <a:xfrm rot="8624805" flipV="1">
                <a:off x="3902947" y="2809506"/>
                <a:ext cx="198121" cy="480534"/>
              </a:xfrm>
              <a:prstGeom prst="blockArc">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290" name="Straight Connector 289">
                <a:extLst>
                  <a:ext uri="{FF2B5EF4-FFF2-40B4-BE49-F238E27FC236}">
                    <a16:creationId xmlns:a16="http://schemas.microsoft.com/office/drawing/2014/main" id="{D25888DA-03A0-47EB-A6F4-99D0835EB001}"/>
                  </a:ext>
                </a:extLst>
              </p:cNvPr>
              <p:cNvCxnSpPr/>
              <p:nvPr/>
            </p:nvCxnSpPr>
            <p:spPr>
              <a:xfrm flipH="1" flipV="1">
                <a:off x="3659107" y="2588999"/>
                <a:ext cx="233680" cy="307181"/>
              </a:xfrm>
              <a:prstGeom prst="line">
                <a:avLst/>
              </a:prstGeom>
              <a:solidFill>
                <a:srgbClr val="7030A0"/>
              </a:solidFill>
              <a:ln w="44450">
                <a:solidFill>
                  <a:srgbClr val="7030A0"/>
                </a:solidFill>
              </a:ln>
            </p:spPr>
            <p:style>
              <a:lnRef idx="1">
                <a:schemeClr val="accent1"/>
              </a:lnRef>
              <a:fillRef idx="0">
                <a:schemeClr val="accent1"/>
              </a:fillRef>
              <a:effectRef idx="0">
                <a:schemeClr val="accent1"/>
              </a:effectRef>
              <a:fontRef idx="minor">
                <a:schemeClr val="tx1"/>
              </a:fontRef>
            </p:style>
          </p:cxnSp>
        </p:grpSp>
        <p:grpSp>
          <p:nvGrpSpPr>
            <p:cNvPr id="274" name="Group 273">
              <a:extLst>
                <a:ext uri="{FF2B5EF4-FFF2-40B4-BE49-F238E27FC236}">
                  <a16:creationId xmlns:a16="http://schemas.microsoft.com/office/drawing/2014/main" id="{4099EEE7-4C57-4324-B21D-BE9BC0C5674B}"/>
                </a:ext>
              </a:extLst>
            </p:cNvPr>
            <p:cNvGrpSpPr/>
            <p:nvPr/>
          </p:nvGrpSpPr>
          <p:grpSpPr>
            <a:xfrm rot="1804391" flipV="1">
              <a:off x="5108199" y="1319891"/>
              <a:ext cx="441961" cy="701041"/>
              <a:chOff x="3659107" y="2588999"/>
              <a:chExt cx="441961" cy="701041"/>
            </a:xfrm>
          </p:grpSpPr>
          <p:sp>
            <p:nvSpPr>
              <p:cNvPr id="287" name="Block Arc 286">
                <a:extLst>
                  <a:ext uri="{FF2B5EF4-FFF2-40B4-BE49-F238E27FC236}">
                    <a16:creationId xmlns:a16="http://schemas.microsoft.com/office/drawing/2014/main" id="{5A58B7C2-3F36-4F08-B926-1371ADF9482E}"/>
                  </a:ext>
                </a:extLst>
              </p:cNvPr>
              <p:cNvSpPr/>
              <p:nvPr/>
            </p:nvSpPr>
            <p:spPr>
              <a:xfrm rot="8624805" flipV="1">
                <a:off x="3902947" y="2809506"/>
                <a:ext cx="198121" cy="480534"/>
              </a:xfrm>
              <a:prstGeom prst="blockArc">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288" name="Straight Connector 287">
                <a:extLst>
                  <a:ext uri="{FF2B5EF4-FFF2-40B4-BE49-F238E27FC236}">
                    <a16:creationId xmlns:a16="http://schemas.microsoft.com/office/drawing/2014/main" id="{CD774193-FC57-4451-B7AF-89B407A4F538}"/>
                  </a:ext>
                </a:extLst>
              </p:cNvPr>
              <p:cNvCxnSpPr/>
              <p:nvPr/>
            </p:nvCxnSpPr>
            <p:spPr>
              <a:xfrm flipH="1" flipV="1">
                <a:off x="3659107" y="2588999"/>
                <a:ext cx="233680" cy="307181"/>
              </a:xfrm>
              <a:prstGeom prst="line">
                <a:avLst/>
              </a:prstGeom>
              <a:solidFill>
                <a:srgbClr val="7030A0"/>
              </a:solidFill>
              <a:ln w="44450">
                <a:solidFill>
                  <a:srgbClr val="7030A0"/>
                </a:solidFill>
              </a:ln>
            </p:spPr>
            <p:style>
              <a:lnRef idx="1">
                <a:schemeClr val="accent1"/>
              </a:lnRef>
              <a:fillRef idx="0">
                <a:schemeClr val="accent1"/>
              </a:fillRef>
              <a:effectRef idx="0">
                <a:schemeClr val="accent1"/>
              </a:effectRef>
              <a:fontRef idx="minor">
                <a:schemeClr val="tx1"/>
              </a:fontRef>
            </p:style>
          </p:cxnSp>
        </p:grpSp>
        <p:grpSp>
          <p:nvGrpSpPr>
            <p:cNvPr id="275" name="Group 274">
              <a:extLst>
                <a:ext uri="{FF2B5EF4-FFF2-40B4-BE49-F238E27FC236}">
                  <a16:creationId xmlns:a16="http://schemas.microsoft.com/office/drawing/2014/main" id="{AAA0B640-05C0-4BB2-9765-6634C5572A46}"/>
                </a:ext>
              </a:extLst>
            </p:cNvPr>
            <p:cNvGrpSpPr/>
            <p:nvPr/>
          </p:nvGrpSpPr>
          <p:grpSpPr>
            <a:xfrm rot="16442446" flipH="1">
              <a:off x="5069061" y="2178722"/>
              <a:ext cx="441961" cy="701041"/>
              <a:chOff x="3658817" y="2592532"/>
              <a:chExt cx="441961" cy="701041"/>
            </a:xfrm>
          </p:grpSpPr>
          <p:sp>
            <p:nvSpPr>
              <p:cNvPr id="285" name="Block Arc 284">
                <a:extLst>
                  <a:ext uri="{FF2B5EF4-FFF2-40B4-BE49-F238E27FC236}">
                    <a16:creationId xmlns:a16="http://schemas.microsoft.com/office/drawing/2014/main" id="{AFD9A7BA-B203-4429-89D4-8688A334FE85}"/>
                  </a:ext>
                </a:extLst>
              </p:cNvPr>
              <p:cNvSpPr/>
              <p:nvPr/>
            </p:nvSpPr>
            <p:spPr>
              <a:xfrm rot="8624805" flipV="1">
                <a:off x="3902657" y="2813039"/>
                <a:ext cx="198121" cy="480534"/>
              </a:xfrm>
              <a:prstGeom prst="blockArc">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cxnSp>
            <p:nvCxnSpPr>
              <p:cNvPr id="286" name="Straight Connector 285">
                <a:extLst>
                  <a:ext uri="{FF2B5EF4-FFF2-40B4-BE49-F238E27FC236}">
                    <a16:creationId xmlns:a16="http://schemas.microsoft.com/office/drawing/2014/main" id="{283E4E44-BD74-4CA1-8C28-E46F024E2133}"/>
                  </a:ext>
                </a:extLst>
              </p:cNvPr>
              <p:cNvCxnSpPr/>
              <p:nvPr/>
            </p:nvCxnSpPr>
            <p:spPr>
              <a:xfrm flipH="1" flipV="1">
                <a:off x="3658817" y="2592532"/>
                <a:ext cx="233680" cy="307181"/>
              </a:xfrm>
              <a:prstGeom prst="line">
                <a:avLst/>
              </a:prstGeom>
              <a:ln w="444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sp>
          <p:nvSpPr>
            <p:cNvPr id="276" name="Oval 275">
              <a:extLst>
                <a:ext uri="{FF2B5EF4-FFF2-40B4-BE49-F238E27FC236}">
                  <a16:creationId xmlns:a16="http://schemas.microsoft.com/office/drawing/2014/main" id="{752EB148-58EC-4147-A3EB-BBD2DB92241B}"/>
                </a:ext>
              </a:extLst>
            </p:cNvPr>
            <p:cNvSpPr/>
            <p:nvPr/>
          </p:nvSpPr>
          <p:spPr>
            <a:xfrm>
              <a:off x="4136608" y="1456762"/>
              <a:ext cx="1080000" cy="1080000"/>
            </a:xfrm>
            <a:prstGeom prst="ellipse">
              <a:avLst/>
            </a:prstGeom>
            <a:solidFill>
              <a:srgbClr val="0486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7" name="Moon 276">
              <a:extLst>
                <a:ext uri="{FF2B5EF4-FFF2-40B4-BE49-F238E27FC236}">
                  <a16:creationId xmlns:a16="http://schemas.microsoft.com/office/drawing/2014/main" id="{8F654F27-0490-4B43-A9D2-ABCF217DAE89}"/>
                </a:ext>
              </a:extLst>
            </p:cNvPr>
            <p:cNvSpPr/>
            <p:nvPr/>
          </p:nvSpPr>
          <p:spPr>
            <a:xfrm rot="16200000">
              <a:off x="4599057" y="1972173"/>
              <a:ext cx="175294" cy="589520"/>
            </a:xfrm>
            <a:prstGeom prst="moon">
              <a:avLst>
                <a:gd name="adj" fmla="val 875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78" name="Straight Connector 277">
              <a:extLst>
                <a:ext uri="{FF2B5EF4-FFF2-40B4-BE49-F238E27FC236}">
                  <a16:creationId xmlns:a16="http://schemas.microsoft.com/office/drawing/2014/main" id="{73ACE161-A723-495D-8154-C1970139E630}"/>
                </a:ext>
              </a:extLst>
            </p:cNvPr>
            <p:cNvCxnSpPr>
              <a:cxnSpLocks/>
            </p:cNvCxnSpPr>
            <p:nvPr/>
          </p:nvCxnSpPr>
          <p:spPr>
            <a:xfrm>
              <a:off x="4358935" y="1734837"/>
              <a:ext cx="235881" cy="294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9" name="Straight Connector 278">
              <a:extLst>
                <a:ext uri="{FF2B5EF4-FFF2-40B4-BE49-F238E27FC236}">
                  <a16:creationId xmlns:a16="http://schemas.microsoft.com/office/drawing/2014/main" id="{684D12E6-9D3F-4C02-B34D-1F77D827BA70}"/>
                </a:ext>
              </a:extLst>
            </p:cNvPr>
            <p:cNvCxnSpPr>
              <a:cxnSpLocks/>
            </p:cNvCxnSpPr>
            <p:nvPr/>
          </p:nvCxnSpPr>
          <p:spPr>
            <a:xfrm flipH="1">
              <a:off x="4761630" y="1737388"/>
              <a:ext cx="219834" cy="1806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80" name="Oval 279">
              <a:extLst>
                <a:ext uri="{FF2B5EF4-FFF2-40B4-BE49-F238E27FC236}">
                  <a16:creationId xmlns:a16="http://schemas.microsoft.com/office/drawing/2014/main" id="{B2AB1F83-695B-4F66-9A66-B112D3F6885B}"/>
                </a:ext>
              </a:extLst>
            </p:cNvPr>
            <p:cNvSpPr/>
            <p:nvPr/>
          </p:nvSpPr>
          <p:spPr>
            <a:xfrm>
              <a:off x="4379751" y="1803718"/>
              <a:ext cx="176414" cy="14643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1" name="Oval 280">
              <a:extLst>
                <a:ext uri="{FF2B5EF4-FFF2-40B4-BE49-F238E27FC236}">
                  <a16:creationId xmlns:a16="http://schemas.microsoft.com/office/drawing/2014/main" id="{33D6FDEC-3A50-4151-A0DC-761B5C118F3E}"/>
                </a:ext>
              </a:extLst>
            </p:cNvPr>
            <p:cNvSpPr/>
            <p:nvPr/>
          </p:nvSpPr>
          <p:spPr>
            <a:xfrm>
              <a:off x="4780841" y="1803718"/>
              <a:ext cx="176414" cy="14643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82" name="Group 281">
              <a:extLst>
                <a:ext uri="{FF2B5EF4-FFF2-40B4-BE49-F238E27FC236}">
                  <a16:creationId xmlns:a16="http://schemas.microsoft.com/office/drawing/2014/main" id="{7EA32D08-EB4A-499E-B0B2-D7DE046F4801}"/>
                </a:ext>
              </a:extLst>
            </p:cNvPr>
            <p:cNvGrpSpPr/>
            <p:nvPr/>
          </p:nvGrpSpPr>
          <p:grpSpPr>
            <a:xfrm>
              <a:off x="4201674" y="1327298"/>
              <a:ext cx="957892" cy="383703"/>
              <a:chOff x="4204335" y="2366010"/>
              <a:chExt cx="786765" cy="480060"/>
            </a:xfrm>
          </p:grpSpPr>
          <p:sp>
            <p:nvSpPr>
              <p:cNvPr id="283" name="Freeform: Shape 282">
                <a:extLst>
                  <a:ext uri="{FF2B5EF4-FFF2-40B4-BE49-F238E27FC236}">
                    <a16:creationId xmlns:a16="http://schemas.microsoft.com/office/drawing/2014/main" id="{CFCDFFD6-4D1E-4DE9-9EA4-CA3AFE82C96C}"/>
                  </a:ext>
                </a:extLst>
              </p:cNvPr>
              <p:cNvSpPr/>
              <p:nvPr/>
            </p:nvSpPr>
            <p:spPr>
              <a:xfrm>
                <a:off x="4204335" y="2366010"/>
                <a:ext cx="786765" cy="480060"/>
              </a:xfrm>
              <a:custGeom>
                <a:avLst/>
                <a:gdLst>
                  <a:gd name="connsiteX0" fmla="*/ 0 w 786765"/>
                  <a:gd name="connsiteY0" fmla="*/ 468630 h 480060"/>
                  <a:gd name="connsiteX1" fmla="*/ 163830 w 786765"/>
                  <a:gd name="connsiteY1" fmla="*/ 480060 h 480060"/>
                  <a:gd name="connsiteX2" fmla="*/ 748665 w 786765"/>
                  <a:gd name="connsiteY2" fmla="*/ 217170 h 480060"/>
                  <a:gd name="connsiteX3" fmla="*/ 786765 w 786765"/>
                  <a:gd name="connsiteY3" fmla="*/ 171450 h 480060"/>
                  <a:gd name="connsiteX4" fmla="*/ 781050 w 786765"/>
                  <a:gd name="connsiteY4" fmla="*/ 137160 h 480060"/>
                  <a:gd name="connsiteX5" fmla="*/ 615315 w 786765"/>
                  <a:gd name="connsiteY5" fmla="*/ 41910 h 480060"/>
                  <a:gd name="connsiteX6" fmla="*/ 388620 w 786765"/>
                  <a:gd name="connsiteY6" fmla="*/ 0 h 480060"/>
                  <a:gd name="connsiteX7" fmla="*/ 266700 w 786765"/>
                  <a:gd name="connsiteY7" fmla="*/ 32385 h 480060"/>
                  <a:gd name="connsiteX8" fmla="*/ 89535 w 786765"/>
                  <a:gd name="connsiteY8" fmla="*/ 140970 h 480060"/>
                  <a:gd name="connsiteX9" fmla="*/ 3810 w 786765"/>
                  <a:gd name="connsiteY9" fmla="*/ 335280 h 480060"/>
                  <a:gd name="connsiteX10" fmla="*/ 0 w 786765"/>
                  <a:gd name="connsiteY10" fmla="*/ 468630 h 480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86765" h="480060">
                    <a:moveTo>
                      <a:pt x="0" y="468630"/>
                    </a:moveTo>
                    <a:lnTo>
                      <a:pt x="163830" y="480060"/>
                    </a:lnTo>
                    <a:lnTo>
                      <a:pt x="748665" y="217170"/>
                    </a:lnTo>
                    <a:lnTo>
                      <a:pt x="786765" y="171450"/>
                    </a:lnTo>
                    <a:lnTo>
                      <a:pt x="781050" y="137160"/>
                    </a:lnTo>
                    <a:lnTo>
                      <a:pt x="615315" y="41910"/>
                    </a:lnTo>
                    <a:lnTo>
                      <a:pt x="388620" y="0"/>
                    </a:lnTo>
                    <a:lnTo>
                      <a:pt x="266700" y="32385"/>
                    </a:lnTo>
                    <a:lnTo>
                      <a:pt x="89535" y="140970"/>
                    </a:lnTo>
                    <a:lnTo>
                      <a:pt x="3810" y="335280"/>
                    </a:lnTo>
                    <a:lnTo>
                      <a:pt x="0" y="468630"/>
                    </a:lnTo>
                    <a:close/>
                  </a:path>
                </a:pathLst>
              </a:cu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4" name="Freeform: Shape 283">
                <a:extLst>
                  <a:ext uri="{FF2B5EF4-FFF2-40B4-BE49-F238E27FC236}">
                    <a16:creationId xmlns:a16="http://schemas.microsoft.com/office/drawing/2014/main" id="{F57232EE-A297-4D71-BCD5-792E6E030894}"/>
                  </a:ext>
                </a:extLst>
              </p:cNvPr>
              <p:cNvSpPr/>
              <p:nvPr/>
            </p:nvSpPr>
            <p:spPr>
              <a:xfrm>
                <a:off x="4497705" y="2515505"/>
                <a:ext cx="493395" cy="274320"/>
              </a:xfrm>
              <a:custGeom>
                <a:avLst/>
                <a:gdLst>
                  <a:gd name="connsiteX0" fmla="*/ 0 w 470535"/>
                  <a:gd name="connsiteY0" fmla="*/ 243840 h 274320"/>
                  <a:gd name="connsiteX1" fmla="*/ 419100 w 470535"/>
                  <a:gd name="connsiteY1" fmla="*/ 274320 h 274320"/>
                  <a:gd name="connsiteX2" fmla="*/ 449580 w 470535"/>
                  <a:gd name="connsiteY2" fmla="*/ 238125 h 274320"/>
                  <a:gd name="connsiteX3" fmla="*/ 455295 w 470535"/>
                  <a:gd name="connsiteY3" fmla="*/ 163830 h 274320"/>
                  <a:gd name="connsiteX4" fmla="*/ 470535 w 470535"/>
                  <a:gd name="connsiteY4" fmla="*/ 13335 h 274320"/>
                  <a:gd name="connsiteX5" fmla="*/ 464820 w 470535"/>
                  <a:gd name="connsiteY5" fmla="*/ 0 h 274320"/>
                  <a:gd name="connsiteX6" fmla="*/ 417195 w 470535"/>
                  <a:gd name="connsiteY6" fmla="*/ 59055 h 274320"/>
                  <a:gd name="connsiteX7" fmla="*/ 0 w 470535"/>
                  <a:gd name="connsiteY7" fmla="*/ 243840 h 274320"/>
                  <a:gd name="connsiteX0" fmla="*/ 0 w 493395"/>
                  <a:gd name="connsiteY0" fmla="*/ 272415 h 274320"/>
                  <a:gd name="connsiteX1" fmla="*/ 441960 w 493395"/>
                  <a:gd name="connsiteY1" fmla="*/ 274320 h 274320"/>
                  <a:gd name="connsiteX2" fmla="*/ 472440 w 493395"/>
                  <a:gd name="connsiteY2" fmla="*/ 238125 h 274320"/>
                  <a:gd name="connsiteX3" fmla="*/ 478155 w 493395"/>
                  <a:gd name="connsiteY3" fmla="*/ 163830 h 274320"/>
                  <a:gd name="connsiteX4" fmla="*/ 493395 w 493395"/>
                  <a:gd name="connsiteY4" fmla="*/ 13335 h 274320"/>
                  <a:gd name="connsiteX5" fmla="*/ 487680 w 493395"/>
                  <a:gd name="connsiteY5" fmla="*/ 0 h 274320"/>
                  <a:gd name="connsiteX6" fmla="*/ 440055 w 493395"/>
                  <a:gd name="connsiteY6" fmla="*/ 59055 h 274320"/>
                  <a:gd name="connsiteX7" fmla="*/ 0 w 493395"/>
                  <a:gd name="connsiteY7" fmla="*/ 272415 h 274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3395" h="274320">
                    <a:moveTo>
                      <a:pt x="0" y="272415"/>
                    </a:moveTo>
                    <a:lnTo>
                      <a:pt x="441960" y="274320"/>
                    </a:lnTo>
                    <a:lnTo>
                      <a:pt x="472440" y="238125"/>
                    </a:lnTo>
                    <a:lnTo>
                      <a:pt x="478155" y="163830"/>
                    </a:lnTo>
                    <a:lnTo>
                      <a:pt x="493395" y="13335"/>
                    </a:lnTo>
                    <a:lnTo>
                      <a:pt x="487680" y="0"/>
                    </a:lnTo>
                    <a:lnTo>
                      <a:pt x="440055" y="59055"/>
                    </a:lnTo>
                    <a:lnTo>
                      <a:pt x="0" y="272415"/>
                    </a:lnTo>
                    <a:close/>
                  </a:path>
                </a:pathLst>
              </a:custGeom>
              <a:solidFill>
                <a:srgbClr val="1724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grpSp>
        <p:nvGrpSpPr>
          <p:cNvPr id="299" name="Group 298">
            <a:extLst>
              <a:ext uri="{FF2B5EF4-FFF2-40B4-BE49-F238E27FC236}">
                <a16:creationId xmlns:a16="http://schemas.microsoft.com/office/drawing/2014/main" id="{4BFCFAD6-69DE-44A5-AFF9-E10F94FB3DD9}"/>
              </a:ext>
            </a:extLst>
          </p:cNvPr>
          <p:cNvGrpSpPr/>
          <p:nvPr/>
        </p:nvGrpSpPr>
        <p:grpSpPr>
          <a:xfrm>
            <a:off x="2106204" y="870988"/>
            <a:ext cx="1093505" cy="1113127"/>
            <a:chOff x="5978535" y="3545039"/>
            <a:chExt cx="1093505" cy="1113127"/>
          </a:xfrm>
        </p:grpSpPr>
        <p:sp>
          <p:nvSpPr>
            <p:cNvPr id="300" name="Oval 299">
              <a:extLst>
                <a:ext uri="{FF2B5EF4-FFF2-40B4-BE49-F238E27FC236}">
                  <a16:creationId xmlns:a16="http://schemas.microsoft.com/office/drawing/2014/main" id="{2F7584E8-2F30-4299-A285-4AE071854ACD}"/>
                </a:ext>
              </a:extLst>
            </p:cNvPr>
            <p:cNvSpPr/>
            <p:nvPr/>
          </p:nvSpPr>
          <p:spPr>
            <a:xfrm>
              <a:off x="5978535" y="3578166"/>
              <a:ext cx="1080000" cy="1080000"/>
            </a:xfrm>
            <a:prstGeom prst="ellipse">
              <a:avLst/>
            </a:prstGeom>
            <a:solidFill>
              <a:srgbClr val="0486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1" name="Moon 300">
              <a:extLst>
                <a:ext uri="{FF2B5EF4-FFF2-40B4-BE49-F238E27FC236}">
                  <a16:creationId xmlns:a16="http://schemas.microsoft.com/office/drawing/2014/main" id="{1F3E93C2-87E1-4744-B3CE-5F09DE243914}"/>
                </a:ext>
              </a:extLst>
            </p:cNvPr>
            <p:cNvSpPr/>
            <p:nvPr/>
          </p:nvSpPr>
          <p:spPr>
            <a:xfrm rot="16200000">
              <a:off x="6440984" y="4093577"/>
              <a:ext cx="175294" cy="589520"/>
            </a:xfrm>
            <a:prstGeom prst="moon">
              <a:avLst>
                <a:gd name="adj" fmla="val 875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02" name="Straight Connector 301">
              <a:extLst>
                <a:ext uri="{FF2B5EF4-FFF2-40B4-BE49-F238E27FC236}">
                  <a16:creationId xmlns:a16="http://schemas.microsoft.com/office/drawing/2014/main" id="{C435327D-15FA-448C-95B5-64F60A59751F}"/>
                </a:ext>
              </a:extLst>
            </p:cNvPr>
            <p:cNvCxnSpPr>
              <a:cxnSpLocks/>
            </p:cNvCxnSpPr>
            <p:nvPr/>
          </p:nvCxnSpPr>
          <p:spPr>
            <a:xfrm flipV="1">
              <a:off x="6197826" y="3821202"/>
              <a:ext cx="229896" cy="23359"/>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3" name="Straight Connector 302">
              <a:extLst>
                <a:ext uri="{FF2B5EF4-FFF2-40B4-BE49-F238E27FC236}">
                  <a16:creationId xmlns:a16="http://schemas.microsoft.com/office/drawing/2014/main" id="{B35E93C0-0905-46CA-9C8F-CDFF270D065D}"/>
                </a:ext>
              </a:extLst>
            </p:cNvPr>
            <p:cNvCxnSpPr>
              <a:cxnSpLocks/>
            </p:cNvCxnSpPr>
            <p:nvPr/>
          </p:nvCxnSpPr>
          <p:spPr>
            <a:xfrm flipH="1" flipV="1">
              <a:off x="6622768" y="3817082"/>
              <a:ext cx="200624" cy="2591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04" name="Oval 303">
              <a:extLst>
                <a:ext uri="{FF2B5EF4-FFF2-40B4-BE49-F238E27FC236}">
                  <a16:creationId xmlns:a16="http://schemas.microsoft.com/office/drawing/2014/main" id="{EAC807D3-A5F8-49A0-848E-76787BD570D2}"/>
                </a:ext>
              </a:extLst>
            </p:cNvPr>
            <p:cNvSpPr/>
            <p:nvPr/>
          </p:nvSpPr>
          <p:spPr>
            <a:xfrm>
              <a:off x="6221678" y="3925122"/>
              <a:ext cx="176414" cy="14643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5" name="Oval 304">
              <a:extLst>
                <a:ext uri="{FF2B5EF4-FFF2-40B4-BE49-F238E27FC236}">
                  <a16:creationId xmlns:a16="http://schemas.microsoft.com/office/drawing/2014/main" id="{847507A7-2F5E-40C7-817E-BDA47F632D77}"/>
                </a:ext>
              </a:extLst>
            </p:cNvPr>
            <p:cNvSpPr/>
            <p:nvPr/>
          </p:nvSpPr>
          <p:spPr>
            <a:xfrm>
              <a:off x="6622768" y="3925122"/>
              <a:ext cx="176414" cy="14643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6" name="Oval 305">
              <a:extLst>
                <a:ext uri="{FF2B5EF4-FFF2-40B4-BE49-F238E27FC236}">
                  <a16:creationId xmlns:a16="http://schemas.microsoft.com/office/drawing/2014/main" id="{D7BAB53C-8C98-49A7-B414-14E501B1C29F}"/>
                </a:ext>
              </a:extLst>
            </p:cNvPr>
            <p:cNvSpPr/>
            <p:nvPr/>
          </p:nvSpPr>
          <p:spPr>
            <a:xfrm>
              <a:off x="6174350" y="3875406"/>
              <a:ext cx="263673" cy="25063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7" name="Oval 306">
              <a:extLst>
                <a:ext uri="{FF2B5EF4-FFF2-40B4-BE49-F238E27FC236}">
                  <a16:creationId xmlns:a16="http://schemas.microsoft.com/office/drawing/2014/main" id="{F70CD92B-D4E3-4269-BE6E-1814AEC2E837}"/>
                </a:ext>
              </a:extLst>
            </p:cNvPr>
            <p:cNvSpPr/>
            <p:nvPr/>
          </p:nvSpPr>
          <p:spPr>
            <a:xfrm>
              <a:off x="6579138" y="3875406"/>
              <a:ext cx="263673" cy="25063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8" name="Arc 307">
              <a:extLst>
                <a:ext uri="{FF2B5EF4-FFF2-40B4-BE49-F238E27FC236}">
                  <a16:creationId xmlns:a16="http://schemas.microsoft.com/office/drawing/2014/main" id="{16108E7E-6D09-47EA-BEFC-FFDF4EDD1132}"/>
                </a:ext>
              </a:extLst>
            </p:cNvPr>
            <p:cNvSpPr/>
            <p:nvPr/>
          </p:nvSpPr>
          <p:spPr>
            <a:xfrm>
              <a:off x="6436354" y="3950784"/>
              <a:ext cx="142784" cy="146430"/>
            </a:xfrm>
            <a:prstGeom prst="arc">
              <a:avLst>
                <a:gd name="adj1" fmla="val 10711921"/>
                <a:gd name="adj2" fmla="val 0"/>
              </a:avLst>
            </a:prstGeom>
            <a:ln w="95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cxnSp>
          <p:nvCxnSpPr>
            <p:cNvPr id="309" name="Straight Connector 308">
              <a:extLst>
                <a:ext uri="{FF2B5EF4-FFF2-40B4-BE49-F238E27FC236}">
                  <a16:creationId xmlns:a16="http://schemas.microsoft.com/office/drawing/2014/main" id="{AC121D0D-EE26-42F8-8412-15275D1CFDB1}"/>
                </a:ext>
              </a:extLst>
            </p:cNvPr>
            <p:cNvCxnSpPr>
              <a:stCxn id="307" idx="6"/>
            </p:cNvCxnSpPr>
            <p:nvPr/>
          </p:nvCxnSpPr>
          <p:spPr>
            <a:xfrm flipV="1">
              <a:off x="6842811" y="3979133"/>
              <a:ext cx="229229" cy="2159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0" name="Straight Connector 309">
              <a:extLst>
                <a:ext uri="{FF2B5EF4-FFF2-40B4-BE49-F238E27FC236}">
                  <a16:creationId xmlns:a16="http://schemas.microsoft.com/office/drawing/2014/main" id="{394ACBF3-F10B-439B-A914-9268FEAA7829}"/>
                </a:ext>
              </a:extLst>
            </p:cNvPr>
            <p:cNvCxnSpPr>
              <a:cxnSpLocks/>
              <a:endCxn id="306" idx="2"/>
            </p:cNvCxnSpPr>
            <p:nvPr/>
          </p:nvCxnSpPr>
          <p:spPr>
            <a:xfrm>
              <a:off x="5978535" y="3979133"/>
              <a:ext cx="195815" cy="2159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311" name="Moon 310">
              <a:extLst>
                <a:ext uri="{FF2B5EF4-FFF2-40B4-BE49-F238E27FC236}">
                  <a16:creationId xmlns:a16="http://schemas.microsoft.com/office/drawing/2014/main" id="{76149DE4-964A-4F41-AF42-2C5B63B92AB0}"/>
                </a:ext>
              </a:extLst>
            </p:cNvPr>
            <p:cNvSpPr/>
            <p:nvPr/>
          </p:nvSpPr>
          <p:spPr>
            <a:xfrm rot="5400000">
              <a:off x="6442867" y="3285467"/>
              <a:ext cx="151008" cy="736405"/>
            </a:xfrm>
            <a:prstGeom prst="mo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2" name="Parallelogram 311">
              <a:extLst>
                <a:ext uri="{FF2B5EF4-FFF2-40B4-BE49-F238E27FC236}">
                  <a16:creationId xmlns:a16="http://schemas.microsoft.com/office/drawing/2014/main" id="{D065EBC8-31EC-4333-98B1-2758F8BCA058}"/>
                </a:ext>
              </a:extLst>
            </p:cNvPr>
            <p:cNvSpPr/>
            <p:nvPr/>
          </p:nvSpPr>
          <p:spPr>
            <a:xfrm>
              <a:off x="5978536" y="3545039"/>
              <a:ext cx="1093504" cy="88604"/>
            </a:xfrm>
            <a:prstGeom prst="parallelogram">
              <a:avLst>
                <a:gd name="adj" fmla="val 14755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13" name="Straight Connector 312">
              <a:extLst>
                <a:ext uri="{FF2B5EF4-FFF2-40B4-BE49-F238E27FC236}">
                  <a16:creationId xmlns:a16="http://schemas.microsoft.com/office/drawing/2014/main" id="{A1C6AD8A-4890-4B0F-A1E3-4757A3359F95}"/>
                </a:ext>
              </a:extLst>
            </p:cNvPr>
            <p:cNvCxnSpPr>
              <a:cxnSpLocks/>
              <a:stCxn id="312" idx="5"/>
            </p:cNvCxnSpPr>
            <p:nvPr/>
          </p:nvCxnSpPr>
          <p:spPr>
            <a:xfrm flipH="1">
              <a:off x="6038295" y="3589341"/>
              <a:ext cx="5609" cy="209616"/>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4" name="Straight Connector 313">
              <a:extLst>
                <a:ext uri="{FF2B5EF4-FFF2-40B4-BE49-F238E27FC236}">
                  <a16:creationId xmlns:a16="http://schemas.microsoft.com/office/drawing/2014/main" id="{6826377C-6274-4796-AAEF-B8F8380AEA30}"/>
                </a:ext>
              </a:extLst>
            </p:cNvPr>
            <p:cNvCxnSpPr>
              <a:cxnSpLocks/>
              <a:stCxn id="312" idx="5"/>
            </p:cNvCxnSpPr>
            <p:nvPr/>
          </p:nvCxnSpPr>
          <p:spPr>
            <a:xfrm flipH="1">
              <a:off x="6010369" y="3589341"/>
              <a:ext cx="33535" cy="178296"/>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5" name="Straight Connector 314">
              <a:extLst>
                <a:ext uri="{FF2B5EF4-FFF2-40B4-BE49-F238E27FC236}">
                  <a16:creationId xmlns:a16="http://schemas.microsoft.com/office/drawing/2014/main" id="{55DEFA9D-48CE-4A9D-AA0A-06269C788E0C}"/>
                </a:ext>
              </a:extLst>
            </p:cNvPr>
            <p:cNvCxnSpPr>
              <a:cxnSpLocks/>
              <a:stCxn id="312" idx="5"/>
            </p:cNvCxnSpPr>
            <p:nvPr/>
          </p:nvCxnSpPr>
          <p:spPr>
            <a:xfrm>
              <a:off x="6043904" y="3589341"/>
              <a:ext cx="22817" cy="178296"/>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16" name="Group 315">
            <a:extLst>
              <a:ext uri="{FF2B5EF4-FFF2-40B4-BE49-F238E27FC236}">
                <a16:creationId xmlns:a16="http://schemas.microsoft.com/office/drawing/2014/main" id="{065D2039-7F3A-4D08-82F5-C5B612FF1DF8}"/>
              </a:ext>
            </a:extLst>
          </p:cNvPr>
          <p:cNvGrpSpPr/>
          <p:nvPr/>
        </p:nvGrpSpPr>
        <p:grpSpPr>
          <a:xfrm>
            <a:off x="4788172" y="1269627"/>
            <a:ext cx="1093505" cy="1113127"/>
            <a:chOff x="5978535" y="3545039"/>
            <a:chExt cx="1093505" cy="1113127"/>
          </a:xfrm>
        </p:grpSpPr>
        <p:sp>
          <p:nvSpPr>
            <p:cNvPr id="317" name="Oval 316">
              <a:extLst>
                <a:ext uri="{FF2B5EF4-FFF2-40B4-BE49-F238E27FC236}">
                  <a16:creationId xmlns:a16="http://schemas.microsoft.com/office/drawing/2014/main" id="{10B7667F-3534-40A5-A559-15EC03C70E2A}"/>
                </a:ext>
              </a:extLst>
            </p:cNvPr>
            <p:cNvSpPr/>
            <p:nvPr/>
          </p:nvSpPr>
          <p:spPr>
            <a:xfrm>
              <a:off x="5978535" y="3578166"/>
              <a:ext cx="1080000" cy="1080000"/>
            </a:xfrm>
            <a:prstGeom prst="ellipse">
              <a:avLst/>
            </a:prstGeom>
            <a:solidFill>
              <a:srgbClr val="0486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8" name="Moon 317">
              <a:extLst>
                <a:ext uri="{FF2B5EF4-FFF2-40B4-BE49-F238E27FC236}">
                  <a16:creationId xmlns:a16="http://schemas.microsoft.com/office/drawing/2014/main" id="{3AC92839-62D1-4A49-9D46-2239FFD4E9D4}"/>
                </a:ext>
              </a:extLst>
            </p:cNvPr>
            <p:cNvSpPr/>
            <p:nvPr/>
          </p:nvSpPr>
          <p:spPr>
            <a:xfrm rot="16200000">
              <a:off x="6440984" y="4093577"/>
              <a:ext cx="175294" cy="589520"/>
            </a:xfrm>
            <a:prstGeom prst="moon">
              <a:avLst>
                <a:gd name="adj" fmla="val 875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19" name="Straight Connector 318">
              <a:extLst>
                <a:ext uri="{FF2B5EF4-FFF2-40B4-BE49-F238E27FC236}">
                  <a16:creationId xmlns:a16="http://schemas.microsoft.com/office/drawing/2014/main" id="{29BE4606-09F0-4209-899B-DC1AA156CD99}"/>
                </a:ext>
              </a:extLst>
            </p:cNvPr>
            <p:cNvCxnSpPr>
              <a:cxnSpLocks/>
            </p:cNvCxnSpPr>
            <p:nvPr/>
          </p:nvCxnSpPr>
          <p:spPr>
            <a:xfrm flipV="1">
              <a:off x="6197826" y="3821202"/>
              <a:ext cx="229896" cy="23359"/>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0" name="Straight Connector 319">
              <a:extLst>
                <a:ext uri="{FF2B5EF4-FFF2-40B4-BE49-F238E27FC236}">
                  <a16:creationId xmlns:a16="http://schemas.microsoft.com/office/drawing/2014/main" id="{A8021B05-90B4-4B02-A89B-63F0CB55C53C}"/>
                </a:ext>
              </a:extLst>
            </p:cNvPr>
            <p:cNvCxnSpPr>
              <a:cxnSpLocks/>
            </p:cNvCxnSpPr>
            <p:nvPr/>
          </p:nvCxnSpPr>
          <p:spPr>
            <a:xfrm flipH="1" flipV="1">
              <a:off x="6622768" y="3817082"/>
              <a:ext cx="200624" cy="2591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21" name="Oval 320">
              <a:extLst>
                <a:ext uri="{FF2B5EF4-FFF2-40B4-BE49-F238E27FC236}">
                  <a16:creationId xmlns:a16="http://schemas.microsoft.com/office/drawing/2014/main" id="{EFE79279-FB23-474F-B597-8EEF98D35881}"/>
                </a:ext>
              </a:extLst>
            </p:cNvPr>
            <p:cNvSpPr/>
            <p:nvPr/>
          </p:nvSpPr>
          <p:spPr>
            <a:xfrm>
              <a:off x="6221678" y="3925122"/>
              <a:ext cx="176414" cy="14643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2" name="Oval 321">
              <a:extLst>
                <a:ext uri="{FF2B5EF4-FFF2-40B4-BE49-F238E27FC236}">
                  <a16:creationId xmlns:a16="http://schemas.microsoft.com/office/drawing/2014/main" id="{0679239E-4A07-409B-BCF9-BB9D453678D9}"/>
                </a:ext>
              </a:extLst>
            </p:cNvPr>
            <p:cNvSpPr/>
            <p:nvPr/>
          </p:nvSpPr>
          <p:spPr>
            <a:xfrm>
              <a:off x="6622768" y="3925122"/>
              <a:ext cx="176414" cy="14643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3" name="Oval 322">
              <a:extLst>
                <a:ext uri="{FF2B5EF4-FFF2-40B4-BE49-F238E27FC236}">
                  <a16:creationId xmlns:a16="http://schemas.microsoft.com/office/drawing/2014/main" id="{74F8D928-E68C-4826-95B1-452979413E43}"/>
                </a:ext>
              </a:extLst>
            </p:cNvPr>
            <p:cNvSpPr/>
            <p:nvPr/>
          </p:nvSpPr>
          <p:spPr>
            <a:xfrm>
              <a:off x="6174350" y="3875406"/>
              <a:ext cx="263673" cy="25063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4" name="Oval 323">
              <a:extLst>
                <a:ext uri="{FF2B5EF4-FFF2-40B4-BE49-F238E27FC236}">
                  <a16:creationId xmlns:a16="http://schemas.microsoft.com/office/drawing/2014/main" id="{12E5BF8C-26F0-4C7F-A445-E7B81BB4B1E8}"/>
                </a:ext>
              </a:extLst>
            </p:cNvPr>
            <p:cNvSpPr/>
            <p:nvPr/>
          </p:nvSpPr>
          <p:spPr>
            <a:xfrm>
              <a:off x="6579138" y="3875406"/>
              <a:ext cx="263673" cy="25063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5" name="Arc 324">
              <a:extLst>
                <a:ext uri="{FF2B5EF4-FFF2-40B4-BE49-F238E27FC236}">
                  <a16:creationId xmlns:a16="http://schemas.microsoft.com/office/drawing/2014/main" id="{488477D6-74FE-462A-A14D-54934E63560D}"/>
                </a:ext>
              </a:extLst>
            </p:cNvPr>
            <p:cNvSpPr/>
            <p:nvPr/>
          </p:nvSpPr>
          <p:spPr>
            <a:xfrm>
              <a:off x="6436354" y="3950784"/>
              <a:ext cx="142784" cy="146430"/>
            </a:xfrm>
            <a:prstGeom prst="arc">
              <a:avLst>
                <a:gd name="adj1" fmla="val 10711921"/>
                <a:gd name="adj2" fmla="val 0"/>
              </a:avLst>
            </a:prstGeom>
            <a:ln w="95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cxnSp>
          <p:nvCxnSpPr>
            <p:cNvPr id="326" name="Straight Connector 325">
              <a:extLst>
                <a:ext uri="{FF2B5EF4-FFF2-40B4-BE49-F238E27FC236}">
                  <a16:creationId xmlns:a16="http://schemas.microsoft.com/office/drawing/2014/main" id="{B3B258BF-44E0-416C-9810-E784A4BF14F6}"/>
                </a:ext>
              </a:extLst>
            </p:cNvPr>
            <p:cNvCxnSpPr>
              <a:stCxn id="324" idx="6"/>
            </p:cNvCxnSpPr>
            <p:nvPr/>
          </p:nvCxnSpPr>
          <p:spPr>
            <a:xfrm flipV="1">
              <a:off x="6842811" y="3979133"/>
              <a:ext cx="229229" cy="2159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7" name="Straight Connector 346">
              <a:extLst>
                <a:ext uri="{FF2B5EF4-FFF2-40B4-BE49-F238E27FC236}">
                  <a16:creationId xmlns:a16="http://schemas.microsoft.com/office/drawing/2014/main" id="{A3E18FAA-C4D1-4C23-9A2C-3D102373F82E}"/>
                </a:ext>
              </a:extLst>
            </p:cNvPr>
            <p:cNvCxnSpPr>
              <a:cxnSpLocks/>
              <a:endCxn id="323" idx="2"/>
            </p:cNvCxnSpPr>
            <p:nvPr/>
          </p:nvCxnSpPr>
          <p:spPr>
            <a:xfrm>
              <a:off x="5978535" y="3979133"/>
              <a:ext cx="195815" cy="2159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348" name="Moon 347">
              <a:extLst>
                <a:ext uri="{FF2B5EF4-FFF2-40B4-BE49-F238E27FC236}">
                  <a16:creationId xmlns:a16="http://schemas.microsoft.com/office/drawing/2014/main" id="{B2BB5365-DCFF-444A-8358-2F16D7072800}"/>
                </a:ext>
              </a:extLst>
            </p:cNvPr>
            <p:cNvSpPr/>
            <p:nvPr/>
          </p:nvSpPr>
          <p:spPr>
            <a:xfrm rot="5400000">
              <a:off x="6442867" y="3285467"/>
              <a:ext cx="151008" cy="736405"/>
            </a:xfrm>
            <a:prstGeom prst="mo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9" name="Parallelogram 348">
              <a:extLst>
                <a:ext uri="{FF2B5EF4-FFF2-40B4-BE49-F238E27FC236}">
                  <a16:creationId xmlns:a16="http://schemas.microsoft.com/office/drawing/2014/main" id="{98D057E8-FEC8-4BF3-8AAE-941E10CA33E9}"/>
                </a:ext>
              </a:extLst>
            </p:cNvPr>
            <p:cNvSpPr/>
            <p:nvPr/>
          </p:nvSpPr>
          <p:spPr>
            <a:xfrm>
              <a:off x="5978536" y="3545039"/>
              <a:ext cx="1093504" cy="88604"/>
            </a:xfrm>
            <a:prstGeom prst="parallelogram">
              <a:avLst>
                <a:gd name="adj" fmla="val 14755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50" name="Straight Connector 349">
              <a:extLst>
                <a:ext uri="{FF2B5EF4-FFF2-40B4-BE49-F238E27FC236}">
                  <a16:creationId xmlns:a16="http://schemas.microsoft.com/office/drawing/2014/main" id="{FA55CA8D-24E2-4F2B-87FA-8E58E0999307}"/>
                </a:ext>
              </a:extLst>
            </p:cNvPr>
            <p:cNvCxnSpPr>
              <a:cxnSpLocks/>
              <a:stCxn id="349" idx="5"/>
            </p:cNvCxnSpPr>
            <p:nvPr/>
          </p:nvCxnSpPr>
          <p:spPr>
            <a:xfrm flipH="1">
              <a:off x="6038295" y="3589341"/>
              <a:ext cx="5609" cy="209616"/>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1" name="Straight Connector 350">
              <a:extLst>
                <a:ext uri="{FF2B5EF4-FFF2-40B4-BE49-F238E27FC236}">
                  <a16:creationId xmlns:a16="http://schemas.microsoft.com/office/drawing/2014/main" id="{DDEAA353-C124-4317-9772-DC0325EAC6FD}"/>
                </a:ext>
              </a:extLst>
            </p:cNvPr>
            <p:cNvCxnSpPr>
              <a:cxnSpLocks/>
              <a:stCxn id="349" idx="5"/>
            </p:cNvCxnSpPr>
            <p:nvPr/>
          </p:nvCxnSpPr>
          <p:spPr>
            <a:xfrm flipH="1">
              <a:off x="6010369" y="3589341"/>
              <a:ext cx="33535" cy="178296"/>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2" name="Straight Connector 351">
              <a:extLst>
                <a:ext uri="{FF2B5EF4-FFF2-40B4-BE49-F238E27FC236}">
                  <a16:creationId xmlns:a16="http://schemas.microsoft.com/office/drawing/2014/main" id="{9C8D53DD-014D-4FE4-8B0B-BCEC8AD8A5CD}"/>
                </a:ext>
              </a:extLst>
            </p:cNvPr>
            <p:cNvCxnSpPr>
              <a:cxnSpLocks/>
              <a:stCxn id="349" idx="5"/>
            </p:cNvCxnSpPr>
            <p:nvPr/>
          </p:nvCxnSpPr>
          <p:spPr>
            <a:xfrm>
              <a:off x="6043904" y="3589341"/>
              <a:ext cx="22817" cy="178296"/>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53" name="Group 352">
            <a:extLst>
              <a:ext uri="{FF2B5EF4-FFF2-40B4-BE49-F238E27FC236}">
                <a16:creationId xmlns:a16="http://schemas.microsoft.com/office/drawing/2014/main" id="{0B279056-C00F-4BFF-BABB-66E9A797F6D4}"/>
              </a:ext>
            </a:extLst>
          </p:cNvPr>
          <p:cNvGrpSpPr/>
          <p:nvPr/>
        </p:nvGrpSpPr>
        <p:grpSpPr>
          <a:xfrm>
            <a:off x="3112307" y="4343605"/>
            <a:ext cx="1093505" cy="1113127"/>
            <a:chOff x="5978535" y="3545039"/>
            <a:chExt cx="1093505" cy="1113127"/>
          </a:xfrm>
        </p:grpSpPr>
        <p:sp>
          <p:nvSpPr>
            <p:cNvPr id="354" name="Oval 353">
              <a:extLst>
                <a:ext uri="{FF2B5EF4-FFF2-40B4-BE49-F238E27FC236}">
                  <a16:creationId xmlns:a16="http://schemas.microsoft.com/office/drawing/2014/main" id="{14D02FAF-ACB2-421B-B2BA-49F9413DE09C}"/>
                </a:ext>
              </a:extLst>
            </p:cNvPr>
            <p:cNvSpPr/>
            <p:nvPr/>
          </p:nvSpPr>
          <p:spPr>
            <a:xfrm>
              <a:off x="5978535" y="3578166"/>
              <a:ext cx="1080000" cy="1080000"/>
            </a:xfrm>
            <a:prstGeom prst="ellipse">
              <a:avLst/>
            </a:prstGeom>
            <a:solidFill>
              <a:srgbClr val="0486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5" name="Moon 354">
              <a:extLst>
                <a:ext uri="{FF2B5EF4-FFF2-40B4-BE49-F238E27FC236}">
                  <a16:creationId xmlns:a16="http://schemas.microsoft.com/office/drawing/2014/main" id="{8FD2B08C-654A-430E-BD4F-981BC21DB0F2}"/>
                </a:ext>
              </a:extLst>
            </p:cNvPr>
            <p:cNvSpPr/>
            <p:nvPr/>
          </p:nvSpPr>
          <p:spPr>
            <a:xfrm rot="16200000">
              <a:off x="6440984" y="4093577"/>
              <a:ext cx="175294" cy="589520"/>
            </a:xfrm>
            <a:prstGeom prst="moon">
              <a:avLst>
                <a:gd name="adj" fmla="val 875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56" name="Straight Connector 355">
              <a:extLst>
                <a:ext uri="{FF2B5EF4-FFF2-40B4-BE49-F238E27FC236}">
                  <a16:creationId xmlns:a16="http://schemas.microsoft.com/office/drawing/2014/main" id="{FBBF3A3F-7057-4C11-BAB6-16D51AAB3C8C}"/>
                </a:ext>
              </a:extLst>
            </p:cNvPr>
            <p:cNvCxnSpPr>
              <a:cxnSpLocks/>
            </p:cNvCxnSpPr>
            <p:nvPr/>
          </p:nvCxnSpPr>
          <p:spPr>
            <a:xfrm flipV="1">
              <a:off x="6197826" y="3821202"/>
              <a:ext cx="229896" cy="23359"/>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7" name="Straight Connector 356">
              <a:extLst>
                <a:ext uri="{FF2B5EF4-FFF2-40B4-BE49-F238E27FC236}">
                  <a16:creationId xmlns:a16="http://schemas.microsoft.com/office/drawing/2014/main" id="{CDEF0F56-604C-4B3F-AFEB-E813C8BEBFDD}"/>
                </a:ext>
              </a:extLst>
            </p:cNvPr>
            <p:cNvCxnSpPr>
              <a:cxnSpLocks/>
            </p:cNvCxnSpPr>
            <p:nvPr/>
          </p:nvCxnSpPr>
          <p:spPr>
            <a:xfrm flipH="1" flipV="1">
              <a:off x="6622768" y="3817082"/>
              <a:ext cx="200624" cy="2591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58" name="Oval 357">
              <a:extLst>
                <a:ext uri="{FF2B5EF4-FFF2-40B4-BE49-F238E27FC236}">
                  <a16:creationId xmlns:a16="http://schemas.microsoft.com/office/drawing/2014/main" id="{72692EAB-3FAC-4D50-B4B1-831D23E5FDF6}"/>
                </a:ext>
              </a:extLst>
            </p:cNvPr>
            <p:cNvSpPr/>
            <p:nvPr/>
          </p:nvSpPr>
          <p:spPr>
            <a:xfrm>
              <a:off x="6221678" y="3925122"/>
              <a:ext cx="176414" cy="14643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9" name="Oval 358">
              <a:extLst>
                <a:ext uri="{FF2B5EF4-FFF2-40B4-BE49-F238E27FC236}">
                  <a16:creationId xmlns:a16="http://schemas.microsoft.com/office/drawing/2014/main" id="{89FAB202-51CE-4648-A4C5-126AF44531D2}"/>
                </a:ext>
              </a:extLst>
            </p:cNvPr>
            <p:cNvSpPr/>
            <p:nvPr/>
          </p:nvSpPr>
          <p:spPr>
            <a:xfrm>
              <a:off x="6622768" y="3925122"/>
              <a:ext cx="176414" cy="14643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0" name="Oval 359">
              <a:extLst>
                <a:ext uri="{FF2B5EF4-FFF2-40B4-BE49-F238E27FC236}">
                  <a16:creationId xmlns:a16="http://schemas.microsoft.com/office/drawing/2014/main" id="{5A26438B-C128-4123-B69A-E3F79FE21A84}"/>
                </a:ext>
              </a:extLst>
            </p:cNvPr>
            <p:cNvSpPr/>
            <p:nvPr/>
          </p:nvSpPr>
          <p:spPr>
            <a:xfrm>
              <a:off x="6174350" y="3875406"/>
              <a:ext cx="263673" cy="25063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1" name="Oval 360">
              <a:extLst>
                <a:ext uri="{FF2B5EF4-FFF2-40B4-BE49-F238E27FC236}">
                  <a16:creationId xmlns:a16="http://schemas.microsoft.com/office/drawing/2014/main" id="{A01361D1-EF99-425F-81C4-34A7A65AF279}"/>
                </a:ext>
              </a:extLst>
            </p:cNvPr>
            <p:cNvSpPr/>
            <p:nvPr/>
          </p:nvSpPr>
          <p:spPr>
            <a:xfrm>
              <a:off x="6579138" y="3875406"/>
              <a:ext cx="263673" cy="25063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2" name="Arc 361">
              <a:extLst>
                <a:ext uri="{FF2B5EF4-FFF2-40B4-BE49-F238E27FC236}">
                  <a16:creationId xmlns:a16="http://schemas.microsoft.com/office/drawing/2014/main" id="{346571BE-0621-4C9A-9B40-035EF12B1204}"/>
                </a:ext>
              </a:extLst>
            </p:cNvPr>
            <p:cNvSpPr/>
            <p:nvPr/>
          </p:nvSpPr>
          <p:spPr>
            <a:xfrm>
              <a:off x="6436354" y="3950784"/>
              <a:ext cx="142784" cy="146430"/>
            </a:xfrm>
            <a:prstGeom prst="arc">
              <a:avLst>
                <a:gd name="adj1" fmla="val 10711921"/>
                <a:gd name="adj2" fmla="val 0"/>
              </a:avLst>
            </a:prstGeom>
            <a:ln w="95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cxnSp>
          <p:nvCxnSpPr>
            <p:cNvPr id="363" name="Straight Connector 362">
              <a:extLst>
                <a:ext uri="{FF2B5EF4-FFF2-40B4-BE49-F238E27FC236}">
                  <a16:creationId xmlns:a16="http://schemas.microsoft.com/office/drawing/2014/main" id="{9711F11D-9D59-4A3D-B791-D84286BB1612}"/>
                </a:ext>
              </a:extLst>
            </p:cNvPr>
            <p:cNvCxnSpPr>
              <a:stCxn id="361" idx="6"/>
            </p:cNvCxnSpPr>
            <p:nvPr/>
          </p:nvCxnSpPr>
          <p:spPr>
            <a:xfrm flipV="1">
              <a:off x="6842811" y="3979133"/>
              <a:ext cx="229229" cy="2159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4" name="Straight Connector 363">
              <a:extLst>
                <a:ext uri="{FF2B5EF4-FFF2-40B4-BE49-F238E27FC236}">
                  <a16:creationId xmlns:a16="http://schemas.microsoft.com/office/drawing/2014/main" id="{529F7276-65CF-4A18-9E65-4FF0936D2EB2}"/>
                </a:ext>
              </a:extLst>
            </p:cNvPr>
            <p:cNvCxnSpPr>
              <a:cxnSpLocks/>
              <a:endCxn id="360" idx="2"/>
            </p:cNvCxnSpPr>
            <p:nvPr/>
          </p:nvCxnSpPr>
          <p:spPr>
            <a:xfrm>
              <a:off x="5978535" y="3979133"/>
              <a:ext cx="195815" cy="2159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365" name="Moon 364">
              <a:extLst>
                <a:ext uri="{FF2B5EF4-FFF2-40B4-BE49-F238E27FC236}">
                  <a16:creationId xmlns:a16="http://schemas.microsoft.com/office/drawing/2014/main" id="{459D8214-00C5-4431-9652-C1380E14662E}"/>
                </a:ext>
              </a:extLst>
            </p:cNvPr>
            <p:cNvSpPr/>
            <p:nvPr/>
          </p:nvSpPr>
          <p:spPr>
            <a:xfrm rot="5400000">
              <a:off x="6442867" y="3285467"/>
              <a:ext cx="151008" cy="736405"/>
            </a:xfrm>
            <a:prstGeom prst="mo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6" name="Parallelogram 365">
              <a:extLst>
                <a:ext uri="{FF2B5EF4-FFF2-40B4-BE49-F238E27FC236}">
                  <a16:creationId xmlns:a16="http://schemas.microsoft.com/office/drawing/2014/main" id="{09CD4670-7776-4C6F-8880-EBA2F85EBAFC}"/>
                </a:ext>
              </a:extLst>
            </p:cNvPr>
            <p:cNvSpPr/>
            <p:nvPr/>
          </p:nvSpPr>
          <p:spPr>
            <a:xfrm>
              <a:off x="5978536" y="3545039"/>
              <a:ext cx="1093504" cy="88604"/>
            </a:xfrm>
            <a:prstGeom prst="parallelogram">
              <a:avLst>
                <a:gd name="adj" fmla="val 14755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67" name="Straight Connector 366">
              <a:extLst>
                <a:ext uri="{FF2B5EF4-FFF2-40B4-BE49-F238E27FC236}">
                  <a16:creationId xmlns:a16="http://schemas.microsoft.com/office/drawing/2014/main" id="{9E9A6C09-AF71-4CAC-BFAE-E5752D8F95DD}"/>
                </a:ext>
              </a:extLst>
            </p:cNvPr>
            <p:cNvCxnSpPr>
              <a:cxnSpLocks/>
              <a:stCxn id="366" idx="5"/>
            </p:cNvCxnSpPr>
            <p:nvPr/>
          </p:nvCxnSpPr>
          <p:spPr>
            <a:xfrm flipH="1">
              <a:off x="6038295" y="3589341"/>
              <a:ext cx="5609" cy="209616"/>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8" name="Straight Connector 367">
              <a:extLst>
                <a:ext uri="{FF2B5EF4-FFF2-40B4-BE49-F238E27FC236}">
                  <a16:creationId xmlns:a16="http://schemas.microsoft.com/office/drawing/2014/main" id="{4CE5EDBE-CFF1-4D7C-B7B0-685CF0AAC3C9}"/>
                </a:ext>
              </a:extLst>
            </p:cNvPr>
            <p:cNvCxnSpPr>
              <a:cxnSpLocks/>
              <a:stCxn id="366" idx="5"/>
            </p:cNvCxnSpPr>
            <p:nvPr/>
          </p:nvCxnSpPr>
          <p:spPr>
            <a:xfrm flipH="1">
              <a:off x="6010369" y="3589341"/>
              <a:ext cx="33535" cy="178296"/>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9" name="Straight Connector 368">
              <a:extLst>
                <a:ext uri="{FF2B5EF4-FFF2-40B4-BE49-F238E27FC236}">
                  <a16:creationId xmlns:a16="http://schemas.microsoft.com/office/drawing/2014/main" id="{D6B122B9-7E80-405E-B54B-45CB022226D5}"/>
                </a:ext>
              </a:extLst>
            </p:cNvPr>
            <p:cNvCxnSpPr>
              <a:cxnSpLocks/>
              <a:stCxn id="366" idx="5"/>
            </p:cNvCxnSpPr>
            <p:nvPr/>
          </p:nvCxnSpPr>
          <p:spPr>
            <a:xfrm>
              <a:off x="6043904" y="3589341"/>
              <a:ext cx="22817" cy="178296"/>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70" name="Group 369">
            <a:extLst>
              <a:ext uri="{FF2B5EF4-FFF2-40B4-BE49-F238E27FC236}">
                <a16:creationId xmlns:a16="http://schemas.microsoft.com/office/drawing/2014/main" id="{1712959F-4E74-4AE9-92BF-1D216C31DC85}"/>
              </a:ext>
            </a:extLst>
          </p:cNvPr>
          <p:cNvGrpSpPr/>
          <p:nvPr/>
        </p:nvGrpSpPr>
        <p:grpSpPr>
          <a:xfrm>
            <a:off x="6290352" y="5393394"/>
            <a:ext cx="1093505" cy="1113127"/>
            <a:chOff x="5978535" y="3545039"/>
            <a:chExt cx="1093505" cy="1113127"/>
          </a:xfrm>
        </p:grpSpPr>
        <p:sp>
          <p:nvSpPr>
            <p:cNvPr id="371" name="Oval 370">
              <a:extLst>
                <a:ext uri="{FF2B5EF4-FFF2-40B4-BE49-F238E27FC236}">
                  <a16:creationId xmlns:a16="http://schemas.microsoft.com/office/drawing/2014/main" id="{CC668429-77A5-4980-91DC-FECA32163A42}"/>
                </a:ext>
              </a:extLst>
            </p:cNvPr>
            <p:cNvSpPr/>
            <p:nvPr/>
          </p:nvSpPr>
          <p:spPr>
            <a:xfrm>
              <a:off x="5978535" y="3578166"/>
              <a:ext cx="1080000" cy="1080000"/>
            </a:xfrm>
            <a:prstGeom prst="ellipse">
              <a:avLst/>
            </a:prstGeom>
            <a:solidFill>
              <a:srgbClr val="0486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2" name="Moon 371">
              <a:extLst>
                <a:ext uri="{FF2B5EF4-FFF2-40B4-BE49-F238E27FC236}">
                  <a16:creationId xmlns:a16="http://schemas.microsoft.com/office/drawing/2014/main" id="{AE01A1D5-6139-4D36-92F8-35B3D08DC245}"/>
                </a:ext>
              </a:extLst>
            </p:cNvPr>
            <p:cNvSpPr/>
            <p:nvPr/>
          </p:nvSpPr>
          <p:spPr>
            <a:xfrm rot="16200000">
              <a:off x="6440984" y="4093577"/>
              <a:ext cx="175294" cy="589520"/>
            </a:xfrm>
            <a:prstGeom prst="moon">
              <a:avLst>
                <a:gd name="adj" fmla="val 875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73" name="Straight Connector 372">
              <a:extLst>
                <a:ext uri="{FF2B5EF4-FFF2-40B4-BE49-F238E27FC236}">
                  <a16:creationId xmlns:a16="http://schemas.microsoft.com/office/drawing/2014/main" id="{8D7BE5E5-4D9C-4660-8E2E-226CA87D60A5}"/>
                </a:ext>
              </a:extLst>
            </p:cNvPr>
            <p:cNvCxnSpPr>
              <a:cxnSpLocks/>
            </p:cNvCxnSpPr>
            <p:nvPr/>
          </p:nvCxnSpPr>
          <p:spPr>
            <a:xfrm flipV="1">
              <a:off x="6197826" y="3821202"/>
              <a:ext cx="229896" cy="23359"/>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4" name="Straight Connector 373">
              <a:extLst>
                <a:ext uri="{FF2B5EF4-FFF2-40B4-BE49-F238E27FC236}">
                  <a16:creationId xmlns:a16="http://schemas.microsoft.com/office/drawing/2014/main" id="{1FDF69FB-D1DA-4A32-BB06-6412DCFC1466}"/>
                </a:ext>
              </a:extLst>
            </p:cNvPr>
            <p:cNvCxnSpPr>
              <a:cxnSpLocks/>
            </p:cNvCxnSpPr>
            <p:nvPr/>
          </p:nvCxnSpPr>
          <p:spPr>
            <a:xfrm flipH="1" flipV="1">
              <a:off x="6622768" y="3817082"/>
              <a:ext cx="200624" cy="2591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75" name="Oval 374">
              <a:extLst>
                <a:ext uri="{FF2B5EF4-FFF2-40B4-BE49-F238E27FC236}">
                  <a16:creationId xmlns:a16="http://schemas.microsoft.com/office/drawing/2014/main" id="{AAC45899-2D96-4B93-BEA8-7C93142F76B1}"/>
                </a:ext>
              </a:extLst>
            </p:cNvPr>
            <p:cNvSpPr/>
            <p:nvPr/>
          </p:nvSpPr>
          <p:spPr>
            <a:xfrm>
              <a:off x="6221678" y="3925122"/>
              <a:ext cx="176414" cy="14643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6" name="Oval 375">
              <a:extLst>
                <a:ext uri="{FF2B5EF4-FFF2-40B4-BE49-F238E27FC236}">
                  <a16:creationId xmlns:a16="http://schemas.microsoft.com/office/drawing/2014/main" id="{22AD4EB2-C869-4D91-85B0-B69D91413831}"/>
                </a:ext>
              </a:extLst>
            </p:cNvPr>
            <p:cNvSpPr/>
            <p:nvPr/>
          </p:nvSpPr>
          <p:spPr>
            <a:xfrm>
              <a:off x="6622768" y="3925122"/>
              <a:ext cx="176414" cy="14643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7" name="Oval 376">
              <a:extLst>
                <a:ext uri="{FF2B5EF4-FFF2-40B4-BE49-F238E27FC236}">
                  <a16:creationId xmlns:a16="http://schemas.microsoft.com/office/drawing/2014/main" id="{E2DD856C-DD57-4D39-A549-F6D362452DE1}"/>
                </a:ext>
              </a:extLst>
            </p:cNvPr>
            <p:cNvSpPr/>
            <p:nvPr/>
          </p:nvSpPr>
          <p:spPr>
            <a:xfrm>
              <a:off x="6174350" y="3875406"/>
              <a:ext cx="263673" cy="25063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8" name="Oval 377">
              <a:extLst>
                <a:ext uri="{FF2B5EF4-FFF2-40B4-BE49-F238E27FC236}">
                  <a16:creationId xmlns:a16="http://schemas.microsoft.com/office/drawing/2014/main" id="{639903AE-7266-48F7-8677-9AC44D9CDA47}"/>
                </a:ext>
              </a:extLst>
            </p:cNvPr>
            <p:cNvSpPr/>
            <p:nvPr/>
          </p:nvSpPr>
          <p:spPr>
            <a:xfrm>
              <a:off x="6579138" y="3875406"/>
              <a:ext cx="263673" cy="25063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9" name="Arc 378">
              <a:extLst>
                <a:ext uri="{FF2B5EF4-FFF2-40B4-BE49-F238E27FC236}">
                  <a16:creationId xmlns:a16="http://schemas.microsoft.com/office/drawing/2014/main" id="{5747EB32-EBAB-4737-8246-7FA48B9C4410}"/>
                </a:ext>
              </a:extLst>
            </p:cNvPr>
            <p:cNvSpPr/>
            <p:nvPr/>
          </p:nvSpPr>
          <p:spPr>
            <a:xfrm>
              <a:off x="6436354" y="3950784"/>
              <a:ext cx="142784" cy="146430"/>
            </a:xfrm>
            <a:prstGeom prst="arc">
              <a:avLst>
                <a:gd name="adj1" fmla="val 10711921"/>
                <a:gd name="adj2" fmla="val 0"/>
              </a:avLst>
            </a:prstGeom>
            <a:ln w="95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cxnSp>
          <p:nvCxnSpPr>
            <p:cNvPr id="380" name="Straight Connector 379">
              <a:extLst>
                <a:ext uri="{FF2B5EF4-FFF2-40B4-BE49-F238E27FC236}">
                  <a16:creationId xmlns:a16="http://schemas.microsoft.com/office/drawing/2014/main" id="{15C4DF80-6786-460A-8987-5F4660DBDD37}"/>
                </a:ext>
              </a:extLst>
            </p:cNvPr>
            <p:cNvCxnSpPr>
              <a:stCxn id="378" idx="6"/>
            </p:cNvCxnSpPr>
            <p:nvPr/>
          </p:nvCxnSpPr>
          <p:spPr>
            <a:xfrm flipV="1">
              <a:off x="6842811" y="3979133"/>
              <a:ext cx="229229" cy="2159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1" name="Straight Connector 380">
              <a:extLst>
                <a:ext uri="{FF2B5EF4-FFF2-40B4-BE49-F238E27FC236}">
                  <a16:creationId xmlns:a16="http://schemas.microsoft.com/office/drawing/2014/main" id="{C739C40D-0504-45AF-A83D-820C733A1A5E}"/>
                </a:ext>
              </a:extLst>
            </p:cNvPr>
            <p:cNvCxnSpPr>
              <a:cxnSpLocks/>
              <a:endCxn id="377" idx="2"/>
            </p:cNvCxnSpPr>
            <p:nvPr/>
          </p:nvCxnSpPr>
          <p:spPr>
            <a:xfrm>
              <a:off x="5978535" y="3979133"/>
              <a:ext cx="195815" cy="2159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382" name="Moon 381">
              <a:extLst>
                <a:ext uri="{FF2B5EF4-FFF2-40B4-BE49-F238E27FC236}">
                  <a16:creationId xmlns:a16="http://schemas.microsoft.com/office/drawing/2014/main" id="{D641863C-71A7-49F5-82C8-F5529AD7CC45}"/>
                </a:ext>
              </a:extLst>
            </p:cNvPr>
            <p:cNvSpPr/>
            <p:nvPr/>
          </p:nvSpPr>
          <p:spPr>
            <a:xfrm rot="5400000">
              <a:off x="6442867" y="3285467"/>
              <a:ext cx="151008" cy="736405"/>
            </a:xfrm>
            <a:prstGeom prst="mo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3" name="Parallelogram 382">
              <a:extLst>
                <a:ext uri="{FF2B5EF4-FFF2-40B4-BE49-F238E27FC236}">
                  <a16:creationId xmlns:a16="http://schemas.microsoft.com/office/drawing/2014/main" id="{2D6C46AD-8107-4471-892D-F68185DBB226}"/>
                </a:ext>
              </a:extLst>
            </p:cNvPr>
            <p:cNvSpPr/>
            <p:nvPr/>
          </p:nvSpPr>
          <p:spPr>
            <a:xfrm>
              <a:off x="5978536" y="3545039"/>
              <a:ext cx="1093504" cy="88604"/>
            </a:xfrm>
            <a:prstGeom prst="parallelogram">
              <a:avLst>
                <a:gd name="adj" fmla="val 14755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84" name="Straight Connector 383">
              <a:extLst>
                <a:ext uri="{FF2B5EF4-FFF2-40B4-BE49-F238E27FC236}">
                  <a16:creationId xmlns:a16="http://schemas.microsoft.com/office/drawing/2014/main" id="{D41B4245-FCB0-4F0A-86E6-0FDF91816DA4}"/>
                </a:ext>
              </a:extLst>
            </p:cNvPr>
            <p:cNvCxnSpPr>
              <a:cxnSpLocks/>
              <a:stCxn id="383" idx="5"/>
            </p:cNvCxnSpPr>
            <p:nvPr/>
          </p:nvCxnSpPr>
          <p:spPr>
            <a:xfrm flipH="1">
              <a:off x="6038295" y="3589341"/>
              <a:ext cx="5609" cy="209616"/>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5" name="Straight Connector 384">
              <a:extLst>
                <a:ext uri="{FF2B5EF4-FFF2-40B4-BE49-F238E27FC236}">
                  <a16:creationId xmlns:a16="http://schemas.microsoft.com/office/drawing/2014/main" id="{E8C61238-75AA-4D2E-8D25-3BC39B70F6EE}"/>
                </a:ext>
              </a:extLst>
            </p:cNvPr>
            <p:cNvCxnSpPr>
              <a:cxnSpLocks/>
              <a:stCxn id="383" idx="5"/>
            </p:cNvCxnSpPr>
            <p:nvPr/>
          </p:nvCxnSpPr>
          <p:spPr>
            <a:xfrm flipH="1">
              <a:off x="6010369" y="3589341"/>
              <a:ext cx="33535" cy="178296"/>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6" name="Straight Connector 385">
              <a:extLst>
                <a:ext uri="{FF2B5EF4-FFF2-40B4-BE49-F238E27FC236}">
                  <a16:creationId xmlns:a16="http://schemas.microsoft.com/office/drawing/2014/main" id="{C4ACF9EB-24AF-436D-B150-7371457BD228}"/>
                </a:ext>
              </a:extLst>
            </p:cNvPr>
            <p:cNvCxnSpPr>
              <a:cxnSpLocks/>
              <a:stCxn id="383" idx="5"/>
            </p:cNvCxnSpPr>
            <p:nvPr/>
          </p:nvCxnSpPr>
          <p:spPr>
            <a:xfrm>
              <a:off x="6043904" y="3589341"/>
              <a:ext cx="22817" cy="178296"/>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87" name="Group 386">
            <a:extLst>
              <a:ext uri="{FF2B5EF4-FFF2-40B4-BE49-F238E27FC236}">
                <a16:creationId xmlns:a16="http://schemas.microsoft.com/office/drawing/2014/main" id="{8077DC4B-DC4B-4F5D-9AD4-9970D35CF543}"/>
              </a:ext>
            </a:extLst>
          </p:cNvPr>
          <p:cNvGrpSpPr/>
          <p:nvPr/>
        </p:nvGrpSpPr>
        <p:grpSpPr>
          <a:xfrm>
            <a:off x="658730" y="2133231"/>
            <a:ext cx="1655330" cy="2013112"/>
            <a:chOff x="2320680" y="1327298"/>
            <a:chExt cx="1080000" cy="1209464"/>
          </a:xfrm>
        </p:grpSpPr>
        <p:sp>
          <p:nvSpPr>
            <p:cNvPr id="388" name="Oval 387">
              <a:extLst>
                <a:ext uri="{FF2B5EF4-FFF2-40B4-BE49-F238E27FC236}">
                  <a16:creationId xmlns:a16="http://schemas.microsoft.com/office/drawing/2014/main" id="{053C7109-340C-4E41-A3E2-9D32552A5CB6}"/>
                </a:ext>
              </a:extLst>
            </p:cNvPr>
            <p:cNvSpPr/>
            <p:nvPr/>
          </p:nvSpPr>
          <p:spPr>
            <a:xfrm>
              <a:off x="2320680" y="1456762"/>
              <a:ext cx="1080000" cy="1080000"/>
            </a:xfrm>
            <a:prstGeom prst="ellipse">
              <a:avLst/>
            </a:prstGeom>
            <a:solidFill>
              <a:srgbClr val="0486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89" name="Moon 388">
              <a:extLst>
                <a:ext uri="{FF2B5EF4-FFF2-40B4-BE49-F238E27FC236}">
                  <a16:creationId xmlns:a16="http://schemas.microsoft.com/office/drawing/2014/main" id="{5F7B86C1-CD67-4EAF-B9C2-9F2AF71EBF7E}"/>
                </a:ext>
              </a:extLst>
            </p:cNvPr>
            <p:cNvSpPr/>
            <p:nvPr/>
          </p:nvSpPr>
          <p:spPr>
            <a:xfrm rot="16200000">
              <a:off x="2783129" y="1972173"/>
              <a:ext cx="175294" cy="589520"/>
            </a:xfrm>
            <a:prstGeom prst="moon">
              <a:avLst>
                <a:gd name="adj" fmla="val 875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90" name="Straight Connector 389">
              <a:extLst>
                <a:ext uri="{FF2B5EF4-FFF2-40B4-BE49-F238E27FC236}">
                  <a16:creationId xmlns:a16="http://schemas.microsoft.com/office/drawing/2014/main" id="{41BB8A58-0812-4352-8319-82FDED5D0D61}"/>
                </a:ext>
              </a:extLst>
            </p:cNvPr>
            <p:cNvCxnSpPr>
              <a:cxnSpLocks/>
            </p:cNvCxnSpPr>
            <p:nvPr/>
          </p:nvCxnSpPr>
          <p:spPr>
            <a:xfrm>
              <a:off x="2543007" y="1734837"/>
              <a:ext cx="235881" cy="294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1" name="Straight Connector 390">
              <a:extLst>
                <a:ext uri="{FF2B5EF4-FFF2-40B4-BE49-F238E27FC236}">
                  <a16:creationId xmlns:a16="http://schemas.microsoft.com/office/drawing/2014/main" id="{D3F85BA4-BA0B-487C-82D7-393A6E5D84A9}"/>
                </a:ext>
              </a:extLst>
            </p:cNvPr>
            <p:cNvCxnSpPr>
              <a:cxnSpLocks/>
            </p:cNvCxnSpPr>
            <p:nvPr/>
          </p:nvCxnSpPr>
          <p:spPr>
            <a:xfrm flipH="1">
              <a:off x="2945702" y="1737388"/>
              <a:ext cx="219834" cy="1806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92" name="Oval 391">
              <a:extLst>
                <a:ext uri="{FF2B5EF4-FFF2-40B4-BE49-F238E27FC236}">
                  <a16:creationId xmlns:a16="http://schemas.microsoft.com/office/drawing/2014/main" id="{7CB6468D-8231-4B4D-8FD9-3333FFFED4F2}"/>
                </a:ext>
              </a:extLst>
            </p:cNvPr>
            <p:cNvSpPr/>
            <p:nvPr/>
          </p:nvSpPr>
          <p:spPr>
            <a:xfrm>
              <a:off x="2563823" y="1803718"/>
              <a:ext cx="176414" cy="14643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3" name="Oval 392">
              <a:extLst>
                <a:ext uri="{FF2B5EF4-FFF2-40B4-BE49-F238E27FC236}">
                  <a16:creationId xmlns:a16="http://schemas.microsoft.com/office/drawing/2014/main" id="{1FA30F82-416C-4EDB-98FF-B6641D747E65}"/>
                </a:ext>
              </a:extLst>
            </p:cNvPr>
            <p:cNvSpPr/>
            <p:nvPr/>
          </p:nvSpPr>
          <p:spPr>
            <a:xfrm>
              <a:off x="2964913" y="1803718"/>
              <a:ext cx="176414" cy="14643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4" name="Freeform: Shape 393">
              <a:extLst>
                <a:ext uri="{FF2B5EF4-FFF2-40B4-BE49-F238E27FC236}">
                  <a16:creationId xmlns:a16="http://schemas.microsoft.com/office/drawing/2014/main" id="{5FCC5EF3-1C55-410C-AF3E-F6B1157C6003}"/>
                </a:ext>
              </a:extLst>
            </p:cNvPr>
            <p:cNvSpPr/>
            <p:nvPr/>
          </p:nvSpPr>
          <p:spPr>
            <a:xfrm>
              <a:off x="2385746" y="1327298"/>
              <a:ext cx="957892" cy="383703"/>
            </a:xfrm>
            <a:custGeom>
              <a:avLst/>
              <a:gdLst>
                <a:gd name="connsiteX0" fmla="*/ 0 w 786765"/>
                <a:gd name="connsiteY0" fmla="*/ 468630 h 480060"/>
                <a:gd name="connsiteX1" fmla="*/ 163830 w 786765"/>
                <a:gd name="connsiteY1" fmla="*/ 480060 h 480060"/>
                <a:gd name="connsiteX2" fmla="*/ 748665 w 786765"/>
                <a:gd name="connsiteY2" fmla="*/ 217170 h 480060"/>
                <a:gd name="connsiteX3" fmla="*/ 786765 w 786765"/>
                <a:gd name="connsiteY3" fmla="*/ 171450 h 480060"/>
                <a:gd name="connsiteX4" fmla="*/ 781050 w 786765"/>
                <a:gd name="connsiteY4" fmla="*/ 137160 h 480060"/>
                <a:gd name="connsiteX5" fmla="*/ 615315 w 786765"/>
                <a:gd name="connsiteY5" fmla="*/ 41910 h 480060"/>
                <a:gd name="connsiteX6" fmla="*/ 388620 w 786765"/>
                <a:gd name="connsiteY6" fmla="*/ 0 h 480060"/>
                <a:gd name="connsiteX7" fmla="*/ 266700 w 786765"/>
                <a:gd name="connsiteY7" fmla="*/ 32385 h 480060"/>
                <a:gd name="connsiteX8" fmla="*/ 89535 w 786765"/>
                <a:gd name="connsiteY8" fmla="*/ 140970 h 480060"/>
                <a:gd name="connsiteX9" fmla="*/ 3810 w 786765"/>
                <a:gd name="connsiteY9" fmla="*/ 335280 h 480060"/>
                <a:gd name="connsiteX10" fmla="*/ 0 w 786765"/>
                <a:gd name="connsiteY10" fmla="*/ 468630 h 480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86765" h="480060">
                  <a:moveTo>
                    <a:pt x="0" y="468630"/>
                  </a:moveTo>
                  <a:lnTo>
                    <a:pt x="163830" y="480060"/>
                  </a:lnTo>
                  <a:lnTo>
                    <a:pt x="748665" y="217170"/>
                  </a:lnTo>
                  <a:lnTo>
                    <a:pt x="786765" y="171450"/>
                  </a:lnTo>
                  <a:lnTo>
                    <a:pt x="781050" y="137160"/>
                  </a:lnTo>
                  <a:lnTo>
                    <a:pt x="615315" y="41910"/>
                  </a:lnTo>
                  <a:lnTo>
                    <a:pt x="388620" y="0"/>
                  </a:lnTo>
                  <a:lnTo>
                    <a:pt x="266700" y="32385"/>
                  </a:lnTo>
                  <a:lnTo>
                    <a:pt x="89535" y="140970"/>
                  </a:lnTo>
                  <a:lnTo>
                    <a:pt x="3810" y="335280"/>
                  </a:lnTo>
                  <a:lnTo>
                    <a:pt x="0" y="46863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5" name="Freeform: Shape 394">
              <a:extLst>
                <a:ext uri="{FF2B5EF4-FFF2-40B4-BE49-F238E27FC236}">
                  <a16:creationId xmlns:a16="http://schemas.microsoft.com/office/drawing/2014/main" id="{3F66F7F3-8B8C-4258-926B-5D8738C30F24}"/>
                </a:ext>
              </a:extLst>
            </p:cNvPr>
            <p:cNvSpPr/>
            <p:nvPr/>
          </p:nvSpPr>
          <p:spPr>
            <a:xfrm>
              <a:off x="2742926" y="1446787"/>
              <a:ext cx="600712" cy="219259"/>
            </a:xfrm>
            <a:custGeom>
              <a:avLst/>
              <a:gdLst>
                <a:gd name="connsiteX0" fmla="*/ 0 w 470535"/>
                <a:gd name="connsiteY0" fmla="*/ 243840 h 274320"/>
                <a:gd name="connsiteX1" fmla="*/ 419100 w 470535"/>
                <a:gd name="connsiteY1" fmla="*/ 274320 h 274320"/>
                <a:gd name="connsiteX2" fmla="*/ 449580 w 470535"/>
                <a:gd name="connsiteY2" fmla="*/ 238125 h 274320"/>
                <a:gd name="connsiteX3" fmla="*/ 455295 w 470535"/>
                <a:gd name="connsiteY3" fmla="*/ 163830 h 274320"/>
                <a:gd name="connsiteX4" fmla="*/ 470535 w 470535"/>
                <a:gd name="connsiteY4" fmla="*/ 13335 h 274320"/>
                <a:gd name="connsiteX5" fmla="*/ 464820 w 470535"/>
                <a:gd name="connsiteY5" fmla="*/ 0 h 274320"/>
                <a:gd name="connsiteX6" fmla="*/ 417195 w 470535"/>
                <a:gd name="connsiteY6" fmla="*/ 59055 h 274320"/>
                <a:gd name="connsiteX7" fmla="*/ 0 w 470535"/>
                <a:gd name="connsiteY7" fmla="*/ 243840 h 274320"/>
                <a:gd name="connsiteX0" fmla="*/ 0 w 493395"/>
                <a:gd name="connsiteY0" fmla="*/ 272415 h 274320"/>
                <a:gd name="connsiteX1" fmla="*/ 441960 w 493395"/>
                <a:gd name="connsiteY1" fmla="*/ 274320 h 274320"/>
                <a:gd name="connsiteX2" fmla="*/ 472440 w 493395"/>
                <a:gd name="connsiteY2" fmla="*/ 238125 h 274320"/>
                <a:gd name="connsiteX3" fmla="*/ 478155 w 493395"/>
                <a:gd name="connsiteY3" fmla="*/ 163830 h 274320"/>
                <a:gd name="connsiteX4" fmla="*/ 493395 w 493395"/>
                <a:gd name="connsiteY4" fmla="*/ 13335 h 274320"/>
                <a:gd name="connsiteX5" fmla="*/ 487680 w 493395"/>
                <a:gd name="connsiteY5" fmla="*/ 0 h 274320"/>
                <a:gd name="connsiteX6" fmla="*/ 440055 w 493395"/>
                <a:gd name="connsiteY6" fmla="*/ 59055 h 274320"/>
                <a:gd name="connsiteX7" fmla="*/ 0 w 493395"/>
                <a:gd name="connsiteY7" fmla="*/ 272415 h 274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3395" h="274320">
                  <a:moveTo>
                    <a:pt x="0" y="272415"/>
                  </a:moveTo>
                  <a:lnTo>
                    <a:pt x="441960" y="274320"/>
                  </a:lnTo>
                  <a:lnTo>
                    <a:pt x="472440" y="238125"/>
                  </a:lnTo>
                  <a:lnTo>
                    <a:pt x="478155" y="163830"/>
                  </a:lnTo>
                  <a:lnTo>
                    <a:pt x="493395" y="13335"/>
                  </a:lnTo>
                  <a:lnTo>
                    <a:pt x="487680" y="0"/>
                  </a:lnTo>
                  <a:lnTo>
                    <a:pt x="440055" y="59055"/>
                  </a:lnTo>
                  <a:lnTo>
                    <a:pt x="0" y="272415"/>
                  </a:lnTo>
                  <a:close/>
                </a:path>
              </a:pathLst>
            </a:custGeom>
            <a:solidFill>
              <a:srgbClr val="6A14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396" name="Picture 395">
            <a:extLst>
              <a:ext uri="{FF2B5EF4-FFF2-40B4-BE49-F238E27FC236}">
                <a16:creationId xmlns:a16="http://schemas.microsoft.com/office/drawing/2014/main" id="{21D137E2-D32A-43DE-9498-3E6584F5F1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395000" flipH="1">
            <a:off x="557547" y="3982428"/>
            <a:ext cx="1973675" cy="634616"/>
          </a:xfrm>
          <a:prstGeom prst="rect">
            <a:avLst/>
          </a:prstGeom>
        </p:spPr>
      </p:pic>
    </p:spTree>
    <p:extLst>
      <p:ext uri="{BB962C8B-B14F-4D97-AF65-F5344CB8AC3E}">
        <p14:creationId xmlns:p14="http://schemas.microsoft.com/office/powerpoint/2010/main" val="17286350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A9771E5D-E665-439C-8DD9-076E95FCD0ED}"/>
              </a:ext>
            </a:extLst>
          </p:cNvPr>
          <p:cNvGrpSpPr/>
          <p:nvPr/>
        </p:nvGrpSpPr>
        <p:grpSpPr>
          <a:xfrm>
            <a:off x="3658817" y="2592532"/>
            <a:ext cx="441961" cy="701041"/>
            <a:chOff x="3658817" y="2592532"/>
            <a:chExt cx="441961" cy="701041"/>
          </a:xfrm>
        </p:grpSpPr>
        <p:sp>
          <p:nvSpPr>
            <p:cNvPr id="6" name="Block Arc 5">
              <a:extLst>
                <a:ext uri="{FF2B5EF4-FFF2-40B4-BE49-F238E27FC236}">
                  <a16:creationId xmlns:a16="http://schemas.microsoft.com/office/drawing/2014/main" id="{7E1E8185-68B2-43E4-A9E8-FD2EF0FFAEC7}"/>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8" name="Straight Connector 7">
              <a:extLst>
                <a:ext uri="{FF2B5EF4-FFF2-40B4-BE49-F238E27FC236}">
                  <a16:creationId xmlns:a16="http://schemas.microsoft.com/office/drawing/2014/main" id="{FB4C01A4-E335-4383-9A77-818E3BBBDD19}"/>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34" name="Group 233">
            <a:extLst>
              <a:ext uri="{FF2B5EF4-FFF2-40B4-BE49-F238E27FC236}">
                <a16:creationId xmlns:a16="http://schemas.microsoft.com/office/drawing/2014/main" id="{5AB6EB3B-8CFB-4FE5-9C17-882EADB51145}"/>
              </a:ext>
            </a:extLst>
          </p:cNvPr>
          <p:cNvGrpSpPr/>
          <p:nvPr/>
        </p:nvGrpSpPr>
        <p:grpSpPr>
          <a:xfrm flipH="1">
            <a:off x="5223407" y="2909323"/>
            <a:ext cx="441961" cy="701041"/>
            <a:chOff x="3658817" y="2592532"/>
            <a:chExt cx="441961" cy="701041"/>
          </a:xfrm>
        </p:grpSpPr>
        <p:sp>
          <p:nvSpPr>
            <p:cNvPr id="235" name="Block Arc 234">
              <a:extLst>
                <a:ext uri="{FF2B5EF4-FFF2-40B4-BE49-F238E27FC236}">
                  <a16:creationId xmlns:a16="http://schemas.microsoft.com/office/drawing/2014/main" id="{8F9D9A20-081C-40B9-9670-E38EAFF15456}"/>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236" name="Straight Connector 235">
              <a:extLst>
                <a:ext uri="{FF2B5EF4-FFF2-40B4-BE49-F238E27FC236}">
                  <a16:creationId xmlns:a16="http://schemas.microsoft.com/office/drawing/2014/main" id="{3C3B0F08-2545-4AC6-A524-D04E7306F36D}"/>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37" name="Group 236">
            <a:extLst>
              <a:ext uri="{FF2B5EF4-FFF2-40B4-BE49-F238E27FC236}">
                <a16:creationId xmlns:a16="http://schemas.microsoft.com/office/drawing/2014/main" id="{0D3C747B-1028-487D-9863-B6412A7FD8FC}"/>
              </a:ext>
            </a:extLst>
          </p:cNvPr>
          <p:cNvGrpSpPr/>
          <p:nvPr/>
        </p:nvGrpSpPr>
        <p:grpSpPr>
          <a:xfrm rot="19293483" flipH="1">
            <a:off x="4625351" y="2652372"/>
            <a:ext cx="441961" cy="701041"/>
            <a:chOff x="3658817" y="2592532"/>
            <a:chExt cx="441961" cy="701041"/>
          </a:xfrm>
        </p:grpSpPr>
        <p:sp>
          <p:nvSpPr>
            <p:cNvPr id="238" name="Block Arc 237">
              <a:extLst>
                <a:ext uri="{FF2B5EF4-FFF2-40B4-BE49-F238E27FC236}">
                  <a16:creationId xmlns:a16="http://schemas.microsoft.com/office/drawing/2014/main" id="{5AA4A0C6-B007-4C34-9364-661A13E70162}"/>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239" name="Straight Connector 238">
              <a:extLst>
                <a:ext uri="{FF2B5EF4-FFF2-40B4-BE49-F238E27FC236}">
                  <a16:creationId xmlns:a16="http://schemas.microsoft.com/office/drawing/2014/main" id="{F504CD7B-3E88-4285-8594-0A838E814E0C}"/>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40" name="Group 239">
            <a:extLst>
              <a:ext uri="{FF2B5EF4-FFF2-40B4-BE49-F238E27FC236}">
                <a16:creationId xmlns:a16="http://schemas.microsoft.com/office/drawing/2014/main" id="{9224519F-99A0-4B49-845A-B2042389F18B}"/>
              </a:ext>
            </a:extLst>
          </p:cNvPr>
          <p:cNvGrpSpPr/>
          <p:nvPr/>
        </p:nvGrpSpPr>
        <p:grpSpPr>
          <a:xfrm rot="3205237" flipH="1">
            <a:off x="5430630" y="3468896"/>
            <a:ext cx="441961" cy="701041"/>
            <a:chOff x="3658817" y="2592532"/>
            <a:chExt cx="441961" cy="701041"/>
          </a:xfrm>
        </p:grpSpPr>
        <p:sp>
          <p:nvSpPr>
            <p:cNvPr id="241" name="Block Arc 240">
              <a:extLst>
                <a:ext uri="{FF2B5EF4-FFF2-40B4-BE49-F238E27FC236}">
                  <a16:creationId xmlns:a16="http://schemas.microsoft.com/office/drawing/2014/main" id="{5101324A-9055-4DC5-89C0-5C47D9D6DC7A}"/>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242" name="Straight Connector 241">
              <a:extLst>
                <a:ext uri="{FF2B5EF4-FFF2-40B4-BE49-F238E27FC236}">
                  <a16:creationId xmlns:a16="http://schemas.microsoft.com/office/drawing/2014/main" id="{CC125A4B-CED4-4F7E-B00D-F17E86D377C7}"/>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43" name="Group 242">
            <a:extLst>
              <a:ext uri="{FF2B5EF4-FFF2-40B4-BE49-F238E27FC236}">
                <a16:creationId xmlns:a16="http://schemas.microsoft.com/office/drawing/2014/main" id="{09FA7F27-51A8-44D3-8129-3FF9AC5076EF}"/>
              </a:ext>
            </a:extLst>
          </p:cNvPr>
          <p:cNvGrpSpPr/>
          <p:nvPr/>
        </p:nvGrpSpPr>
        <p:grpSpPr>
          <a:xfrm flipV="1">
            <a:off x="3272507" y="2633255"/>
            <a:ext cx="441961" cy="701041"/>
            <a:chOff x="3658817" y="2592532"/>
            <a:chExt cx="441961" cy="701041"/>
          </a:xfrm>
        </p:grpSpPr>
        <p:sp>
          <p:nvSpPr>
            <p:cNvPr id="244" name="Block Arc 243">
              <a:extLst>
                <a:ext uri="{FF2B5EF4-FFF2-40B4-BE49-F238E27FC236}">
                  <a16:creationId xmlns:a16="http://schemas.microsoft.com/office/drawing/2014/main" id="{F028D1F0-DA8D-4141-AF98-685DB259458A}"/>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245" name="Straight Connector 244">
              <a:extLst>
                <a:ext uri="{FF2B5EF4-FFF2-40B4-BE49-F238E27FC236}">
                  <a16:creationId xmlns:a16="http://schemas.microsoft.com/office/drawing/2014/main" id="{9FE4AFF5-D03A-4D37-8AD6-7DD2D0BE31AE}"/>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46" name="Group 245">
            <a:extLst>
              <a:ext uri="{FF2B5EF4-FFF2-40B4-BE49-F238E27FC236}">
                <a16:creationId xmlns:a16="http://schemas.microsoft.com/office/drawing/2014/main" id="{18832F6E-1FA2-4F85-A328-D9B851CE205E}"/>
              </a:ext>
            </a:extLst>
          </p:cNvPr>
          <p:cNvGrpSpPr/>
          <p:nvPr/>
        </p:nvGrpSpPr>
        <p:grpSpPr>
          <a:xfrm flipH="1" flipV="1">
            <a:off x="3332427" y="3868917"/>
            <a:ext cx="441961" cy="701041"/>
            <a:chOff x="3658817" y="2592532"/>
            <a:chExt cx="441961" cy="701041"/>
          </a:xfrm>
        </p:grpSpPr>
        <p:sp>
          <p:nvSpPr>
            <p:cNvPr id="247" name="Block Arc 246">
              <a:extLst>
                <a:ext uri="{FF2B5EF4-FFF2-40B4-BE49-F238E27FC236}">
                  <a16:creationId xmlns:a16="http://schemas.microsoft.com/office/drawing/2014/main" id="{72A7D23E-5EAE-482E-B83D-A0528F1D0CA2}"/>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248" name="Straight Connector 247">
              <a:extLst>
                <a:ext uri="{FF2B5EF4-FFF2-40B4-BE49-F238E27FC236}">
                  <a16:creationId xmlns:a16="http://schemas.microsoft.com/office/drawing/2014/main" id="{9CE8FC21-A8F4-4DF1-B911-9B5356B962CC}"/>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49" name="Group 248">
            <a:extLst>
              <a:ext uri="{FF2B5EF4-FFF2-40B4-BE49-F238E27FC236}">
                <a16:creationId xmlns:a16="http://schemas.microsoft.com/office/drawing/2014/main" id="{238AB68F-FDB8-4DF3-A021-5284C91DE71E}"/>
              </a:ext>
            </a:extLst>
          </p:cNvPr>
          <p:cNvGrpSpPr/>
          <p:nvPr/>
        </p:nvGrpSpPr>
        <p:grpSpPr>
          <a:xfrm rot="2306517" flipH="1" flipV="1">
            <a:off x="2811654" y="2453046"/>
            <a:ext cx="441961" cy="701041"/>
            <a:chOff x="3658817" y="2592532"/>
            <a:chExt cx="441961" cy="701041"/>
          </a:xfrm>
        </p:grpSpPr>
        <p:sp>
          <p:nvSpPr>
            <p:cNvPr id="250" name="Block Arc 249">
              <a:extLst>
                <a:ext uri="{FF2B5EF4-FFF2-40B4-BE49-F238E27FC236}">
                  <a16:creationId xmlns:a16="http://schemas.microsoft.com/office/drawing/2014/main" id="{03293520-C15E-42B4-A7B2-CCA9ACC03BA8}"/>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251" name="Straight Connector 250">
              <a:extLst>
                <a:ext uri="{FF2B5EF4-FFF2-40B4-BE49-F238E27FC236}">
                  <a16:creationId xmlns:a16="http://schemas.microsoft.com/office/drawing/2014/main" id="{B5ABFC76-8B8E-46FE-8184-0EDBC3C1462F}"/>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52" name="Group 251">
            <a:extLst>
              <a:ext uri="{FF2B5EF4-FFF2-40B4-BE49-F238E27FC236}">
                <a16:creationId xmlns:a16="http://schemas.microsoft.com/office/drawing/2014/main" id="{A28AF10C-012F-4D78-84E6-D6033603AFE2}"/>
              </a:ext>
            </a:extLst>
          </p:cNvPr>
          <p:cNvGrpSpPr/>
          <p:nvPr/>
        </p:nvGrpSpPr>
        <p:grpSpPr>
          <a:xfrm rot="3205237" flipV="1">
            <a:off x="3771260" y="3405363"/>
            <a:ext cx="441961" cy="701041"/>
            <a:chOff x="3658817" y="2592532"/>
            <a:chExt cx="441961" cy="701041"/>
          </a:xfrm>
        </p:grpSpPr>
        <p:sp>
          <p:nvSpPr>
            <p:cNvPr id="253" name="Block Arc 252">
              <a:extLst>
                <a:ext uri="{FF2B5EF4-FFF2-40B4-BE49-F238E27FC236}">
                  <a16:creationId xmlns:a16="http://schemas.microsoft.com/office/drawing/2014/main" id="{A37907B3-5CD2-42DC-8360-6953A4BEE7F6}"/>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254" name="Straight Connector 253">
              <a:extLst>
                <a:ext uri="{FF2B5EF4-FFF2-40B4-BE49-F238E27FC236}">
                  <a16:creationId xmlns:a16="http://schemas.microsoft.com/office/drawing/2014/main" id="{CCC1C638-F71A-4BB5-B75F-3334BB711D40}"/>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61" name="Group 60">
            <a:extLst>
              <a:ext uri="{FF2B5EF4-FFF2-40B4-BE49-F238E27FC236}">
                <a16:creationId xmlns:a16="http://schemas.microsoft.com/office/drawing/2014/main" id="{FE648634-6D83-4361-A4F0-1F2EC770704D}"/>
              </a:ext>
            </a:extLst>
          </p:cNvPr>
          <p:cNvGrpSpPr/>
          <p:nvPr/>
        </p:nvGrpSpPr>
        <p:grpSpPr>
          <a:xfrm>
            <a:off x="2676811" y="3149130"/>
            <a:ext cx="441961" cy="701041"/>
            <a:chOff x="3658817" y="2592532"/>
            <a:chExt cx="441961" cy="701041"/>
          </a:xfrm>
        </p:grpSpPr>
        <p:sp>
          <p:nvSpPr>
            <p:cNvPr id="62" name="Block Arc 61">
              <a:extLst>
                <a:ext uri="{FF2B5EF4-FFF2-40B4-BE49-F238E27FC236}">
                  <a16:creationId xmlns:a16="http://schemas.microsoft.com/office/drawing/2014/main" id="{BEB60F01-A909-4E75-A5A7-074EAEE90FFE}"/>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63" name="Straight Connector 62">
              <a:extLst>
                <a:ext uri="{FF2B5EF4-FFF2-40B4-BE49-F238E27FC236}">
                  <a16:creationId xmlns:a16="http://schemas.microsoft.com/office/drawing/2014/main" id="{D3744AB4-3DC8-4725-917D-F93EE90FC940}"/>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64" name="Group 63">
            <a:extLst>
              <a:ext uri="{FF2B5EF4-FFF2-40B4-BE49-F238E27FC236}">
                <a16:creationId xmlns:a16="http://schemas.microsoft.com/office/drawing/2014/main" id="{86FA7D85-DC33-4359-AB2C-A1FBF9029A0E}"/>
              </a:ext>
            </a:extLst>
          </p:cNvPr>
          <p:cNvGrpSpPr/>
          <p:nvPr/>
        </p:nvGrpSpPr>
        <p:grpSpPr>
          <a:xfrm rot="3205237" flipH="1">
            <a:off x="5968512" y="2477197"/>
            <a:ext cx="441961" cy="701041"/>
            <a:chOff x="3658817" y="2592532"/>
            <a:chExt cx="441961" cy="701041"/>
          </a:xfrm>
        </p:grpSpPr>
        <p:sp>
          <p:nvSpPr>
            <p:cNvPr id="65" name="Block Arc 64">
              <a:extLst>
                <a:ext uri="{FF2B5EF4-FFF2-40B4-BE49-F238E27FC236}">
                  <a16:creationId xmlns:a16="http://schemas.microsoft.com/office/drawing/2014/main" id="{236735A5-CD3C-4CAC-A4AE-D663D6DA8D5C}"/>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66" name="Straight Connector 65">
              <a:extLst>
                <a:ext uri="{FF2B5EF4-FFF2-40B4-BE49-F238E27FC236}">
                  <a16:creationId xmlns:a16="http://schemas.microsoft.com/office/drawing/2014/main" id="{1B517820-FE94-424F-AFDA-B6598EF71E7F}"/>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67" name="Group 66">
            <a:extLst>
              <a:ext uri="{FF2B5EF4-FFF2-40B4-BE49-F238E27FC236}">
                <a16:creationId xmlns:a16="http://schemas.microsoft.com/office/drawing/2014/main" id="{8FB22F60-A33B-4227-B2A5-A1C8EBAC5ABE}"/>
              </a:ext>
            </a:extLst>
          </p:cNvPr>
          <p:cNvGrpSpPr/>
          <p:nvPr/>
        </p:nvGrpSpPr>
        <p:grpSpPr>
          <a:xfrm flipH="1" flipV="1">
            <a:off x="5223236" y="3974223"/>
            <a:ext cx="441961" cy="701041"/>
            <a:chOff x="3658817" y="2592532"/>
            <a:chExt cx="441961" cy="701041"/>
          </a:xfrm>
        </p:grpSpPr>
        <p:sp>
          <p:nvSpPr>
            <p:cNvPr id="68" name="Block Arc 67">
              <a:extLst>
                <a:ext uri="{FF2B5EF4-FFF2-40B4-BE49-F238E27FC236}">
                  <a16:creationId xmlns:a16="http://schemas.microsoft.com/office/drawing/2014/main" id="{B6B7E8B0-2A67-47D3-A5AC-3DBF9764A32A}"/>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69" name="Straight Connector 68">
              <a:extLst>
                <a:ext uri="{FF2B5EF4-FFF2-40B4-BE49-F238E27FC236}">
                  <a16:creationId xmlns:a16="http://schemas.microsoft.com/office/drawing/2014/main" id="{594F60B1-2F18-4B1E-93AE-EFD478F8DFDE}"/>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70" name="Group 69">
            <a:extLst>
              <a:ext uri="{FF2B5EF4-FFF2-40B4-BE49-F238E27FC236}">
                <a16:creationId xmlns:a16="http://schemas.microsoft.com/office/drawing/2014/main" id="{0F6B9437-BD2D-40EC-B909-507B4C3E27D3}"/>
              </a:ext>
            </a:extLst>
          </p:cNvPr>
          <p:cNvGrpSpPr/>
          <p:nvPr/>
        </p:nvGrpSpPr>
        <p:grpSpPr>
          <a:xfrm rot="3205237" flipV="1">
            <a:off x="3269513" y="1899105"/>
            <a:ext cx="441961" cy="701041"/>
            <a:chOff x="3658817" y="2592532"/>
            <a:chExt cx="441961" cy="701041"/>
          </a:xfrm>
        </p:grpSpPr>
        <p:sp>
          <p:nvSpPr>
            <p:cNvPr id="71" name="Block Arc 70">
              <a:extLst>
                <a:ext uri="{FF2B5EF4-FFF2-40B4-BE49-F238E27FC236}">
                  <a16:creationId xmlns:a16="http://schemas.microsoft.com/office/drawing/2014/main" id="{12317274-AD43-4402-86EB-28EE67D5050D}"/>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72" name="Straight Connector 71">
              <a:extLst>
                <a:ext uri="{FF2B5EF4-FFF2-40B4-BE49-F238E27FC236}">
                  <a16:creationId xmlns:a16="http://schemas.microsoft.com/office/drawing/2014/main" id="{BF9F7B68-41FB-4E19-AD50-EC3D2E053331}"/>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73" name="Group 72">
            <a:extLst>
              <a:ext uri="{FF2B5EF4-FFF2-40B4-BE49-F238E27FC236}">
                <a16:creationId xmlns:a16="http://schemas.microsoft.com/office/drawing/2014/main" id="{6DF1E30D-B82E-4909-B37A-C133E9A47D7B}"/>
              </a:ext>
            </a:extLst>
          </p:cNvPr>
          <p:cNvGrpSpPr/>
          <p:nvPr/>
        </p:nvGrpSpPr>
        <p:grpSpPr>
          <a:xfrm flipH="1" flipV="1">
            <a:off x="2344569" y="3682846"/>
            <a:ext cx="441961" cy="701041"/>
            <a:chOff x="3658817" y="2592532"/>
            <a:chExt cx="441961" cy="701041"/>
          </a:xfrm>
        </p:grpSpPr>
        <p:sp>
          <p:nvSpPr>
            <p:cNvPr id="74" name="Block Arc 73">
              <a:extLst>
                <a:ext uri="{FF2B5EF4-FFF2-40B4-BE49-F238E27FC236}">
                  <a16:creationId xmlns:a16="http://schemas.microsoft.com/office/drawing/2014/main" id="{9C09B9C7-A056-493C-8911-ACED5D6C703F}"/>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75" name="Straight Connector 74">
              <a:extLst>
                <a:ext uri="{FF2B5EF4-FFF2-40B4-BE49-F238E27FC236}">
                  <a16:creationId xmlns:a16="http://schemas.microsoft.com/office/drawing/2014/main" id="{26432CFC-5C71-4CF3-B592-2C0C078D9574}"/>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76" name="Group 75">
            <a:extLst>
              <a:ext uri="{FF2B5EF4-FFF2-40B4-BE49-F238E27FC236}">
                <a16:creationId xmlns:a16="http://schemas.microsoft.com/office/drawing/2014/main" id="{7F001143-0A1B-45E4-9706-F80B666BBCA1}"/>
              </a:ext>
            </a:extLst>
          </p:cNvPr>
          <p:cNvGrpSpPr/>
          <p:nvPr/>
        </p:nvGrpSpPr>
        <p:grpSpPr>
          <a:xfrm>
            <a:off x="6255720" y="3608440"/>
            <a:ext cx="441961" cy="701041"/>
            <a:chOff x="3658817" y="2592532"/>
            <a:chExt cx="441961" cy="701041"/>
          </a:xfrm>
        </p:grpSpPr>
        <p:sp>
          <p:nvSpPr>
            <p:cNvPr id="77" name="Block Arc 76">
              <a:extLst>
                <a:ext uri="{FF2B5EF4-FFF2-40B4-BE49-F238E27FC236}">
                  <a16:creationId xmlns:a16="http://schemas.microsoft.com/office/drawing/2014/main" id="{BD0D95FC-8078-4AC4-AFAE-641AEFB7CD96}"/>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78" name="Straight Connector 77">
              <a:extLst>
                <a:ext uri="{FF2B5EF4-FFF2-40B4-BE49-F238E27FC236}">
                  <a16:creationId xmlns:a16="http://schemas.microsoft.com/office/drawing/2014/main" id="{E2073C7B-8890-478B-AB0C-CC320D7C992D}"/>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79" name="Group 78">
            <a:extLst>
              <a:ext uri="{FF2B5EF4-FFF2-40B4-BE49-F238E27FC236}">
                <a16:creationId xmlns:a16="http://schemas.microsoft.com/office/drawing/2014/main" id="{C184467B-F879-44AD-8302-47316127BD51}"/>
              </a:ext>
            </a:extLst>
          </p:cNvPr>
          <p:cNvGrpSpPr/>
          <p:nvPr/>
        </p:nvGrpSpPr>
        <p:grpSpPr>
          <a:xfrm rot="2306517" flipH="1" flipV="1">
            <a:off x="5528217" y="2785903"/>
            <a:ext cx="441961" cy="701041"/>
            <a:chOff x="3658817" y="2592532"/>
            <a:chExt cx="441961" cy="701041"/>
          </a:xfrm>
        </p:grpSpPr>
        <p:sp>
          <p:nvSpPr>
            <p:cNvPr id="80" name="Block Arc 79">
              <a:extLst>
                <a:ext uri="{FF2B5EF4-FFF2-40B4-BE49-F238E27FC236}">
                  <a16:creationId xmlns:a16="http://schemas.microsoft.com/office/drawing/2014/main" id="{41C9C453-B475-4C9B-906E-A1F1BE398566}"/>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81" name="Straight Connector 80">
              <a:extLst>
                <a:ext uri="{FF2B5EF4-FFF2-40B4-BE49-F238E27FC236}">
                  <a16:creationId xmlns:a16="http://schemas.microsoft.com/office/drawing/2014/main" id="{85DB5D4E-D4CC-4310-A848-5289188EF3F0}"/>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46" name="Group 145">
            <a:extLst>
              <a:ext uri="{FF2B5EF4-FFF2-40B4-BE49-F238E27FC236}">
                <a16:creationId xmlns:a16="http://schemas.microsoft.com/office/drawing/2014/main" id="{5787ACEC-D87E-4D60-BF18-7F7B7C1E1E1E}"/>
              </a:ext>
            </a:extLst>
          </p:cNvPr>
          <p:cNvGrpSpPr/>
          <p:nvPr/>
        </p:nvGrpSpPr>
        <p:grpSpPr>
          <a:xfrm rot="2306517" flipH="1" flipV="1">
            <a:off x="4625845" y="4233978"/>
            <a:ext cx="441961" cy="701041"/>
            <a:chOff x="3658817" y="2592532"/>
            <a:chExt cx="441961" cy="701041"/>
          </a:xfrm>
        </p:grpSpPr>
        <p:sp>
          <p:nvSpPr>
            <p:cNvPr id="147" name="Block Arc 146">
              <a:extLst>
                <a:ext uri="{FF2B5EF4-FFF2-40B4-BE49-F238E27FC236}">
                  <a16:creationId xmlns:a16="http://schemas.microsoft.com/office/drawing/2014/main" id="{B0A9EA39-7960-4840-A656-47E9BD4B9EF0}"/>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148" name="Straight Connector 147">
              <a:extLst>
                <a:ext uri="{FF2B5EF4-FFF2-40B4-BE49-F238E27FC236}">
                  <a16:creationId xmlns:a16="http://schemas.microsoft.com/office/drawing/2014/main" id="{8E19B9B2-4300-4CE7-A3EC-D5863B103D6C}"/>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49" name="Group 148">
            <a:extLst>
              <a:ext uri="{FF2B5EF4-FFF2-40B4-BE49-F238E27FC236}">
                <a16:creationId xmlns:a16="http://schemas.microsoft.com/office/drawing/2014/main" id="{872202AF-22EC-4D23-9062-0706928ACA22}"/>
              </a:ext>
            </a:extLst>
          </p:cNvPr>
          <p:cNvGrpSpPr/>
          <p:nvPr/>
        </p:nvGrpSpPr>
        <p:grpSpPr>
          <a:xfrm flipV="1">
            <a:off x="6792350" y="2352716"/>
            <a:ext cx="441961" cy="701041"/>
            <a:chOff x="3658817" y="2592532"/>
            <a:chExt cx="441961" cy="701041"/>
          </a:xfrm>
        </p:grpSpPr>
        <p:sp>
          <p:nvSpPr>
            <p:cNvPr id="150" name="Block Arc 149">
              <a:extLst>
                <a:ext uri="{FF2B5EF4-FFF2-40B4-BE49-F238E27FC236}">
                  <a16:creationId xmlns:a16="http://schemas.microsoft.com/office/drawing/2014/main" id="{CDC20A6E-4464-47B4-982E-F1E3255B3E56}"/>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151" name="Straight Connector 150">
              <a:extLst>
                <a:ext uri="{FF2B5EF4-FFF2-40B4-BE49-F238E27FC236}">
                  <a16:creationId xmlns:a16="http://schemas.microsoft.com/office/drawing/2014/main" id="{7E19E87D-4D66-48DE-921E-2AA37B7F814A}"/>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52" name="Group 151">
            <a:extLst>
              <a:ext uri="{FF2B5EF4-FFF2-40B4-BE49-F238E27FC236}">
                <a16:creationId xmlns:a16="http://schemas.microsoft.com/office/drawing/2014/main" id="{36D60AFE-4618-4C46-B609-63704B945269}"/>
              </a:ext>
            </a:extLst>
          </p:cNvPr>
          <p:cNvGrpSpPr/>
          <p:nvPr/>
        </p:nvGrpSpPr>
        <p:grpSpPr>
          <a:xfrm flipH="1" flipV="1">
            <a:off x="4728684" y="4557198"/>
            <a:ext cx="441961" cy="701041"/>
            <a:chOff x="3658817" y="2592532"/>
            <a:chExt cx="441961" cy="701041"/>
          </a:xfrm>
        </p:grpSpPr>
        <p:sp>
          <p:nvSpPr>
            <p:cNvPr id="153" name="Block Arc 152">
              <a:extLst>
                <a:ext uri="{FF2B5EF4-FFF2-40B4-BE49-F238E27FC236}">
                  <a16:creationId xmlns:a16="http://schemas.microsoft.com/office/drawing/2014/main" id="{D0635CBB-C470-4ADB-8D1A-CF0C080E0833}"/>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154" name="Straight Connector 153">
              <a:extLst>
                <a:ext uri="{FF2B5EF4-FFF2-40B4-BE49-F238E27FC236}">
                  <a16:creationId xmlns:a16="http://schemas.microsoft.com/office/drawing/2014/main" id="{93C0A0B3-F2DD-4293-B0C2-FAACD52FB16E}"/>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55" name="Group 154">
            <a:extLst>
              <a:ext uri="{FF2B5EF4-FFF2-40B4-BE49-F238E27FC236}">
                <a16:creationId xmlns:a16="http://schemas.microsoft.com/office/drawing/2014/main" id="{A757B145-9A0E-49CF-B961-400517729B49}"/>
              </a:ext>
            </a:extLst>
          </p:cNvPr>
          <p:cNvGrpSpPr/>
          <p:nvPr/>
        </p:nvGrpSpPr>
        <p:grpSpPr>
          <a:xfrm rot="2306517" flipH="1" flipV="1">
            <a:off x="4068323" y="4292747"/>
            <a:ext cx="441961" cy="701041"/>
            <a:chOff x="3658817" y="2592532"/>
            <a:chExt cx="441961" cy="701041"/>
          </a:xfrm>
        </p:grpSpPr>
        <p:sp>
          <p:nvSpPr>
            <p:cNvPr id="156" name="Block Arc 155">
              <a:extLst>
                <a:ext uri="{FF2B5EF4-FFF2-40B4-BE49-F238E27FC236}">
                  <a16:creationId xmlns:a16="http://schemas.microsoft.com/office/drawing/2014/main" id="{78EBAE44-DCB0-4961-9503-3D1659F3CF7B}"/>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157" name="Straight Connector 156">
              <a:extLst>
                <a:ext uri="{FF2B5EF4-FFF2-40B4-BE49-F238E27FC236}">
                  <a16:creationId xmlns:a16="http://schemas.microsoft.com/office/drawing/2014/main" id="{8EC18006-6CAF-4A0E-BFBF-AF7BA6B7C173}"/>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58" name="Group 157">
            <a:extLst>
              <a:ext uri="{FF2B5EF4-FFF2-40B4-BE49-F238E27FC236}">
                <a16:creationId xmlns:a16="http://schemas.microsoft.com/office/drawing/2014/main" id="{C4506ED3-35EC-4B11-8A84-ED6297F2E15B}"/>
              </a:ext>
            </a:extLst>
          </p:cNvPr>
          <p:cNvGrpSpPr/>
          <p:nvPr/>
        </p:nvGrpSpPr>
        <p:grpSpPr>
          <a:xfrm rot="18394763" flipH="1" flipV="1">
            <a:off x="2187798" y="2450358"/>
            <a:ext cx="441961" cy="701041"/>
            <a:chOff x="3658817" y="2592532"/>
            <a:chExt cx="441961" cy="701041"/>
          </a:xfrm>
        </p:grpSpPr>
        <p:sp>
          <p:nvSpPr>
            <p:cNvPr id="159" name="Block Arc 158">
              <a:extLst>
                <a:ext uri="{FF2B5EF4-FFF2-40B4-BE49-F238E27FC236}">
                  <a16:creationId xmlns:a16="http://schemas.microsoft.com/office/drawing/2014/main" id="{08469353-2DF9-46A0-9165-9A0BDE342EA0}"/>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160" name="Straight Connector 159">
              <a:extLst>
                <a:ext uri="{FF2B5EF4-FFF2-40B4-BE49-F238E27FC236}">
                  <a16:creationId xmlns:a16="http://schemas.microsoft.com/office/drawing/2014/main" id="{65C2E125-FC37-4688-B6B5-B7AC8A578F26}"/>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61" name="Group 160">
            <a:extLst>
              <a:ext uri="{FF2B5EF4-FFF2-40B4-BE49-F238E27FC236}">
                <a16:creationId xmlns:a16="http://schemas.microsoft.com/office/drawing/2014/main" id="{822647C4-7832-4A87-B3FE-E5BFFFDABFA2}"/>
              </a:ext>
            </a:extLst>
          </p:cNvPr>
          <p:cNvGrpSpPr/>
          <p:nvPr/>
        </p:nvGrpSpPr>
        <p:grpSpPr>
          <a:xfrm>
            <a:off x="2919775" y="4547900"/>
            <a:ext cx="441961" cy="701041"/>
            <a:chOff x="3658817" y="2592532"/>
            <a:chExt cx="441961" cy="701041"/>
          </a:xfrm>
        </p:grpSpPr>
        <p:sp>
          <p:nvSpPr>
            <p:cNvPr id="162" name="Block Arc 161">
              <a:extLst>
                <a:ext uri="{FF2B5EF4-FFF2-40B4-BE49-F238E27FC236}">
                  <a16:creationId xmlns:a16="http://schemas.microsoft.com/office/drawing/2014/main" id="{337ABD25-2A60-4B24-9C6E-786032A63133}"/>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163" name="Straight Connector 162">
              <a:extLst>
                <a:ext uri="{FF2B5EF4-FFF2-40B4-BE49-F238E27FC236}">
                  <a16:creationId xmlns:a16="http://schemas.microsoft.com/office/drawing/2014/main" id="{8D36E560-2435-4FAD-BA69-29F61F6F3EC4}"/>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64" name="Group 163">
            <a:extLst>
              <a:ext uri="{FF2B5EF4-FFF2-40B4-BE49-F238E27FC236}">
                <a16:creationId xmlns:a16="http://schemas.microsoft.com/office/drawing/2014/main" id="{40F24465-6672-4E9D-A4A9-48018BE3B93C}"/>
              </a:ext>
            </a:extLst>
          </p:cNvPr>
          <p:cNvGrpSpPr/>
          <p:nvPr/>
        </p:nvGrpSpPr>
        <p:grpSpPr>
          <a:xfrm flipH="1">
            <a:off x="2979695" y="5783562"/>
            <a:ext cx="441961" cy="701041"/>
            <a:chOff x="3658817" y="2592532"/>
            <a:chExt cx="441961" cy="701041"/>
          </a:xfrm>
        </p:grpSpPr>
        <p:sp>
          <p:nvSpPr>
            <p:cNvPr id="165" name="Block Arc 164">
              <a:extLst>
                <a:ext uri="{FF2B5EF4-FFF2-40B4-BE49-F238E27FC236}">
                  <a16:creationId xmlns:a16="http://schemas.microsoft.com/office/drawing/2014/main" id="{2CFD99CD-3DA9-4E74-89D3-AF86CEA3D0C3}"/>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166" name="Straight Connector 165">
              <a:extLst>
                <a:ext uri="{FF2B5EF4-FFF2-40B4-BE49-F238E27FC236}">
                  <a16:creationId xmlns:a16="http://schemas.microsoft.com/office/drawing/2014/main" id="{2043DF11-86FC-4863-AF03-05087892D433}"/>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67" name="Group 166">
            <a:extLst>
              <a:ext uri="{FF2B5EF4-FFF2-40B4-BE49-F238E27FC236}">
                <a16:creationId xmlns:a16="http://schemas.microsoft.com/office/drawing/2014/main" id="{6D7873E5-E007-4769-BD0B-0BF2C4EF34A6}"/>
              </a:ext>
            </a:extLst>
          </p:cNvPr>
          <p:cNvGrpSpPr/>
          <p:nvPr/>
        </p:nvGrpSpPr>
        <p:grpSpPr>
          <a:xfrm rot="19293483" flipH="1">
            <a:off x="2458922" y="4367691"/>
            <a:ext cx="441961" cy="701041"/>
            <a:chOff x="3658817" y="2592532"/>
            <a:chExt cx="441961" cy="701041"/>
          </a:xfrm>
        </p:grpSpPr>
        <p:sp>
          <p:nvSpPr>
            <p:cNvPr id="168" name="Block Arc 167">
              <a:extLst>
                <a:ext uri="{FF2B5EF4-FFF2-40B4-BE49-F238E27FC236}">
                  <a16:creationId xmlns:a16="http://schemas.microsoft.com/office/drawing/2014/main" id="{792CBA06-4174-4CB2-8287-38248D361347}"/>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169" name="Straight Connector 168">
              <a:extLst>
                <a:ext uri="{FF2B5EF4-FFF2-40B4-BE49-F238E27FC236}">
                  <a16:creationId xmlns:a16="http://schemas.microsoft.com/office/drawing/2014/main" id="{AC61ADB9-4D85-4DC0-85F0-ADC03BC70764}"/>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70" name="Group 169">
            <a:extLst>
              <a:ext uri="{FF2B5EF4-FFF2-40B4-BE49-F238E27FC236}">
                <a16:creationId xmlns:a16="http://schemas.microsoft.com/office/drawing/2014/main" id="{0EEF64DF-1DED-45AE-9FBD-1ABA6AB5C556}"/>
              </a:ext>
            </a:extLst>
          </p:cNvPr>
          <p:cNvGrpSpPr/>
          <p:nvPr/>
        </p:nvGrpSpPr>
        <p:grpSpPr>
          <a:xfrm rot="18394763">
            <a:off x="3171885" y="5132001"/>
            <a:ext cx="441961" cy="701041"/>
            <a:chOff x="3658817" y="2592532"/>
            <a:chExt cx="441961" cy="701041"/>
          </a:xfrm>
        </p:grpSpPr>
        <p:sp>
          <p:nvSpPr>
            <p:cNvPr id="171" name="Block Arc 170">
              <a:extLst>
                <a:ext uri="{FF2B5EF4-FFF2-40B4-BE49-F238E27FC236}">
                  <a16:creationId xmlns:a16="http://schemas.microsoft.com/office/drawing/2014/main" id="{F0DDA067-024F-4FC2-825E-E5441FA9D4E1}"/>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172" name="Straight Connector 171">
              <a:extLst>
                <a:ext uri="{FF2B5EF4-FFF2-40B4-BE49-F238E27FC236}">
                  <a16:creationId xmlns:a16="http://schemas.microsoft.com/office/drawing/2014/main" id="{373E07FA-CE3D-49E6-B2A9-DBC9A4B665FF}"/>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73" name="Group 172">
            <a:extLst>
              <a:ext uri="{FF2B5EF4-FFF2-40B4-BE49-F238E27FC236}">
                <a16:creationId xmlns:a16="http://schemas.microsoft.com/office/drawing/2014/main" id="{B0411A96-3385-4E09-AC50-8E468806B8F9}"/>
              </a:ext>
            </a:extLst>
          </p:cNvPr>
          <p:cNvGrpSpPr/>
          <p:nvPr/>
        </p:nvGrpSpPr>
        <p:grpSpPr>
          <a:xfrm flipV="1">
            <a:off x="2324079" y="5063775"/>
            <a:ext cx="441961" cy="701041"/>
            <a:chOff x="3658817" y="2592532"/>
            <a:chExt cx="441961" cy="701041"/>
          </a:xfrm>
        </p:grpSpPr>
        <p:sp>
          <p:nvSpPr>
            <p:cNvPr id="174" name="Block Arc 173">
              <a:extLst>
                <a:ext uri="{FF2B5EF4-FFF2-40B4-BE49-F238E27FC236}">
                  <a16:creationId xmlns:a16="http://schemas.microsoft.com/office/drawing/2014/main" id="{F387880C-74D1-4139-9E58-AB0F6D3C661B}"/>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175" name="Straight Connector 174">
              <a:extLst>
                <a:ext uri="{FF2B5EF4-FFF2-40B4-BE49-F238E27FC236}">
                  <a16:creationId xmlns:a16="http://schemas.microsoft.com/office/drawing/2014/main" id="{9049CED8-506D-4708-943E-129940F6B345}"/>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76" name="Group 175">
            <a:extLst>
              <a:ext uri="{FF2B5EF4-FFF2-40B4-BE49-F238E27FC236}">
                <a16:creationId xmlns:a16="http://schemas.microsoft.com/office/drawing/2014/main" id="{417136E9-83F8-4DA7-B899-FCDE8BE9C16F}"/>
              </a:ext>
            </a:extLst>
          </p:cNvPr>
          <p:cNvGrpSpPr/>
          <p:nvPr/>
        </p:nvGrpSpPr>
        <p:grpSpPr>
          <a:xfrm flipH="1">
            <a:off x="3928562" y="5852470"/>
            <a:ext cx="441961" cy="701041"/>
            <a:chOff x="3658817" y="2592532"/>
            <a:chExt cx="441961" cy="701041"/>
          </a:xfrm>
        </p:grpSpPr>
        <p:sp>
          <p:nvSpPr>
            <p:cNvPr id="177" name="Block Arc 176">
              <a:extLst>
                <a:ext uri="{FF2B5EF4-FFF2-40B4-BE49-F238E27FC236}">
                  <a16:creationId xmlns:a16="http://schemas.microsoft.com/office/drawing/2014/main" id="{4C05FE80-F8A0-41F8-9A09-9671D4104DF8}"/>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198" name="Straight Connector 197">
              <a:extLst>
                <a:ext uri="{FF2B5EF4-FFF2-40B4-BE49-F238E27FC236}">
                  <a16:creationId xmlns:a16="http://schemas.microsoft.com/office/drawing/2014/main" id="{F1E4A93A-0237-45F0-8992-0BA57C29051C}"/>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99" name="Group 198">
            <a:extLst>
              <a:ext uri="{FF2B5EF4-FFF2-40B4-BE49-F238E27FC236}">
                <a16:creationId xmlns:a16="http://schemas.microsoft.com/office/drawing/2014/main" id="{3BC4EDDC-A736-4B6B-812E-368DAC061D4C}"/>
              </a:ext>
            </a:extLst>
          </p:cNvPr>
          <p:cNvGrpSpPr/>
          <p:nvPr/>
        </p:nvGrpSpPr>
        <p:grpSpPr>
          <a:xfrm rot="18394763">
            <a:off x="2916781" y="3813750"/>
            <a:ext cx="441961" cy="701041"/>
            <a:chOff x="3658817" y="2592532"/>
            <a:chExt cx="441961" cy="701041"/>
          </a:xfrm>
        </p:grpSpPr>
        <p:sp>
          <p:nvSpPr>
            <p:cNvPr id="200" name="Block Arc 199">
              <a:extLst>
                <a:ext uri="{FF2B5EF4-FFF2-40B4-BE49-F238E27FC236}">
                  <a16:creationId xmlns:a16="http://schemas.microsoft.com/office/drawing/2014/main" id="{7D3AD25F-5B2B-4389-A499-2D3BA971DA43}"/>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201" name="Straight Connector 200">
              <a:extLst>
                <a:ext uri="{FF2B5EF4-FFF2-40B4-BE49-F238E27FC236}">
                  <a16:creationId xmlns:a16="http://schemas.microsoft.com/office/drawing/2014/main" id="{1AFAB1AD-B322-4EB2-8C55-693A570E3295}"/>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02" name="Group 201">
            <a:extLst>
              <a:ext uri="{FF2B5EF4-FFF2-40B4-BE49-F238E27FC236}">
                <a16:creationId xmlns:a16="http://schemas.microsoft.com/office/drawing/2014/main" id="{C99F932E-D9C4-4A3C-89B3-2D4D8BEAFCDD}"/>
              </a:ext>
            </a:extLst>
          </p:cNvPr>
          <p:cNvGrpSpPr/>
          <p:nvPr/>
        </p:nvGrpSpPr>
        <p:grpSpPr>
          <a:xfrm rot="19293483" flipH="1">
            <a:off x="5175485" y="4700548"/>
            <a:ext cx="441961" cy="701041"/>
            <a:chOff x="3658817" y="2592532"/>
            <a:chExt cx="441961" cy="701041"/>
          </a:xfrm>
        </p:grpSpPr>
        <p:sp>
          <p:nvSpPr>
            <p:cNvPr id="203" name="Block Arc 202">
              <a:extLst>
                <a:ext uri="{FF2B5EF4-FFF2-40B4-BE49-F238E27FC236}">
                  <a16:creationId xmlns:a16="http://schemas.microsoft.com/office/drawing/2014/main" id="{14336A38-739C-4F0A-BE36-6A9A7E5A2B1B}"/>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204" name="Straight Connector 203">
              <a:extLst>
                <a:ext uri="{FF2B5EF4-FFF2-40B4-BE49-F238E27FC236}">
                  <a16:creationId xmlns:a16="http://schemas.microsoft.com/office/drawing/2014/main" id="{7DC2128D-9486-4348-B947-ACB66BDF82F9}"/>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05" name="Group 204">
            <a:extLst>
              <a:ext uri="{FF2B5EF4-FFF2-40B4-BE49-F238E27FC236}">
                <a16:creationId xmlns:a16="http://schemas.microsoft.com/office/drawing/2014/main" id="{FE2C043C-02FC-4E3F-88D2-C003DCA07F0D}"/>
              </a:ext>
            </a:extLst>
          </p:cNvPr>
          <p:cNvGrpSpPr/>
          <p:nvPr/>
        </p:nvGrpSpPr>
        <p:grpSpPr>
          <a:xfrm rot="19293483" flipH="1">
            <a:off x="3865433" y="4985443"/>
            <a:ext cx="441961" cy="701041"/>
            <a:chOff x="3658817" y="2592532"/>
            <a:chExt cx="441961" cy="701041"/>
          </a:xfrm>
        </p:grpSpPr>
        <p:sp>
          <p:nvSpPr>
            <p:cNvPr id="206" name="Block Arc 205">
              <a:extLst>
                <a:ext uri="{FF2B5EF4-FFF2-40B4-BE49-F238E27FC236}">
                  <a16:creationId xmlns:a16="http://schemas.microsoft.com/office/drawing/2014/main" id="{BAB468E4-4287-4E05-9E54-E9CEAC62B597}"/>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207" name="Straight Connector 206">
              <a:extLst>
                <a:ext uri="{FF2B5EF4-FFF2-40B4-BE49-F238E27FC236}">
                  <a16:creationId xmlns:a16="http://schemas.microsoft.com/office/drawing/2014/main" id="{F69CFE08-7AC5-4E0D-9449-217DA7A77DA4}"/>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08" name="Group 207">
            <a:extLst>
              <a:ext uri="{FF2B5EF4-FFF2-40B4-BE49-F238E27FC236}">
                <a16:creationId xmlns:a16="http://schemas.microsoft.com/office/drawing/2014/main" id="{47D35886-4C1E-44F4-9121-3F15BE5BEB68}"/>
              </a:ext>
            </a:extLst>
          </p:cNvPr>
          <p:cNvGrpSpPr/>
          <p:nvPr/>
        </p:nvGrpSpPr>
        <p:grpSpPr>
          <a:xfrm flipV="1">
            <a:off x="3955303" y="3914234"/>
            <a:ext cx="441961" cy="701041"/>
            <a:chOff x="3658817" y="2592532"/>
            <a:chExt cx="441961" cy="701041"/>
          </a:xfrm>
        </p:grpSpPr>
        <p:sp>
          <p:nvSpPr>
            <p:cNvPr id="209" name="Block Arc 208">
              <a:extLst>
                <a:ext uri="{FF2B5EF4-FFF2-40B4-BE49-F238E27FC236}">
                  <a16:creationId xmlns:a16="http://schemas.microsoft.com/office/drawing/2014/main" id="{EBDB8155-30B0-42CB-88F0-30F141630567}"/>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210" name="Straight Connector 209">
              <a:extLst>
                <a:ext uri="{FF2B5EF4-FFF2-40B4-BE49-F238E27FC236}">
                  <a16:creationId xmlns:a16="http://schemas.microsoft.com/office/drawing/2014/main" id="{DC2FC5C6-495A-47F0-91A8-0A59A2629806}"/>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11" name="Group 210">
            <a:extLst>
              <a:ext uri="{FF2B5EF4-FFF2-40B4-BE49-F238E27FC236}">
                <a16:creationId xmlns:a16="http://schemas.microsoft.com/office/drawing/2014/main" id="{FDE40AC3-BBE9-4D2B-9A93-FD10F2DAC575}"/>
              </a:ext>
            </a:extLst>
          </p:cNvPr>
          <p:cNvGrpSpPr/>
          <p:nvPr/>
        </p:nvGrpSpPr>
        <p:grpSpPr>
          <a:xfrm flipH="1" flipV="1">
            <a:off x="6612125" y="4159866"/>
            <a:ext cx="441961" cy="701041"/>
            <a:chOff x="3658817" y="2592532"/>
            <a:chExt cx="441961" cy="701041"/>
          </a:xfrm>
        </p:grpSpPr>
        <p:sp>
          <p:nvSpPr>
            <p:cNvPr id="212" name="Block Arc 211">
              <a:extLst>
                <a:ext uri="{FF2B5EF4-FFF2-40B4-BE49-F238E27FC236}">
                  <a16:creationId xmlns:a16="http://schemas.microsoft.com/office/drawing/2014/main" id="{7AD2FBD0-E9E0-4C7F-814A-AA0D16C5B903}"/>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213" name="Straight Connector 212">
              <a:extLst>
                <a:ext uri="{FF2B5EF4-FFF2-40B4-BE49-F238E27FC236}">
                  <a16:creationId xmlns:a16="http://schemas.microsoft.com/office/drawing/2014/main" id="{462F2FEE-E6E3-47CD-9EB6-818B45745ADD}"/>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14" name="Group 213">
            <a:extLst>
              <a:ext uri="{FF2B5EF4-FFF2-40B4-BE49-F238E27FC236}">
                <a16:creationId xmlns:a16="http://schemas.microsoft.com/office/drawing/2014/main" id="{4AEB4424-64CC-44CA-A901-1E5CBA165195}"/>
              </a:ext>
            </a:extLst>
          </p:cNvPr>
          <p:cNvGrpSpPr/>
          <p:nvPr/>
        </p:nvGrpSpPr>
        <p:grpSpPr>
          <a:xfrm rot="2306517" flipH="1" flipV="1">
            <a:off x="5951764" y="3895415"/>
            <a:ext cx="441961" cy="701041"/>
            <a:chOff x="3658817" y="2592532"/>
            <a:chExt cx="441961" cy="701041"/>
          </a:xfrm>
        </p:grpSpPr>
        <p:sp>
          <p:nvSpPr>
            <p:cNvPr id="215" name="Block Arc 214">
              <a:extLst>
                <a:ext uri="{FF2B5EF4-FFF2-40B4-BE49-F238E27FC236}">
                  <a16:creationId xmlns:a16="http://schemas.microsoft.com/office/drawing/2014/main" id="{EDAE7365-5CF6-4866-89C1-D692CA5CCB3A}"/>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216" name="Straight Connector 215">
              <a:extLst>
                <a:ext uri="{FF2B5EF4-FFF2-40B4-BE49-F238E27FC236}">
                  <a16:creationId xmlns:a16="http://schemas.microsoft.com/office/drawing/2014/main" id="{00D36E4A-7FD6-4BE7-A5B4-14878F3D35B2}"/>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17" name="Group 216">
            <a:extLst>
              <a:ext uri="{FF2B5EF4-FFF2-40B4-BE49-F238E27FC236}">
                <a16:creationId xmlns:a16="http://schemas.microsoft.com/office/drawing/2014/main" id="{A0F17876-12FE-4C4F-879F-494945237533}"/>
              </a:ext>
            </a:extLst>
          </p:cNvPr>
          <p:cNvGrpSpPr/>
          <p:nvPr/>
        </p:nvGrpSpPr>
        <p:grpSpPr>
          <a:xfrm rot="18394763" flipH="1" flipV="1">
            <a:off x="6793128" y="4827305"/>
            <a:ext cx="441961" cy="701041"/>
            <a:chOff x="3658817" y="2592532"/>
            <a:chExt cx="441961" cy="701041"/>
          </a:xfrm>
        </p:grpSpPr>
        <p:sp>
          <p:nvSpPr>
            <p:cNvPr id="218" name="Block Arc 217">
              <a:extLst>
                <a:ext uri="{FF2B5EF4-FFF2-40B4-BE49-F238E27FC236}">
                  <a16:creationId xmlns:a16="http://schemas.microsoft.com/office/drawing/2014/main" id="{19870339-C37F-45A0-B227-49D212F8ABC8}"/>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219" name="Straight Connector 218">
              <a:extLst>
                <a:ext uri="{FF2B5EF4-FFF2-40B4-BE49-F238E27FC236}">
                  <a16:creationId xmlns:a16="http://schemas.microsoft.com/office/drawing/2014/main" id="{AE3BE347-C03E-4E3C-8E61-A32FC4C9A24D}"/>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20" name="Group 219">
            <a:extLst>
              <a:ext uri="{FF2B5EF4-FFF2-40B4-BE49-F238E27FC236}">
                <a16:creationId xmlns:a16="http://schemas.microsoft.com/office/drawing/2014/main" id="{F6021F93-60A1-472F-BC42-1D7ACF5D4138}"/>
              </a:ext>
            </a:extLst>
          </p:cNvPr>
          <p:cNvGrpSpPr/>
          <p:nvPr/>
        </p:nvGrpSpPr>
        <p:grpSpPr>
          <a:xfrm>
            <a:off x="3939271" y="2894832"/>
            <a:ext cx="441961" cy="701041"/>
            <a:chOff x="3658817" y="2592532"/>
            <a:chExt cx="441961" cy="701041"/>
          </a:xfrm>
        </p:grpSpPr>
        <p:sp>
          <p:nvSpPr>
            <p:cNvPr id="221" name="Block Arc 220">
              <a:extLst>
                <a:ext uri="{FF2B5EF4-FFF2-40B4-BE49-F238E27FC236}">
                  <a16:creationId xmlns:a16="http://schemas.microsoft.com/office/drawing/2014/main" id="{560E5582-7F43-4520-AA24-80A6B915064D}"/>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222" name="Straight Connector 221">
              <a:extLst>
                <a:ext uri="{FF2B5EF4-FFF2-40B4-BE49-F238E27FC236}">
                  <a16:creationId xmlns:a16="http://schemas.microsoft.com/office/drawing/2014/main" id="{DCBCBEC1-B164-49B1-B4D2-1E3B5AD0752A}"/>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23" name="Group 222">
            <a:extLst>
              <a:ext uri="{FF2B5EF4-FFF2-40B4-BE49-F238E27FC236}">
                <a16:creationId xmlns:a16="http://schemas.microsoft.com/office/drawing/2014/main" id="{65614BE2-D74C-4AB4-B295-5C53A96DE244}"/>
              </a:ext>
            </a:extLst>
          </p:cNvPr>
          <p:cNvGrpSpPr/>
          <p:nvPr/>
        </p:nvGrpSpPr>
        <p:grpSpPr>
          <a:xfrm flipH="1">
            <a:off x="4863136" y="5386230"/>
            <a:ext cx="441961" cy="701041"/>
            <a:chOff x="3658817" y="2592532"/>
            <a:chExt cx="441961" cy="701041"/>
          </a:xfrm>
        </p:grpSpPr>
        <p:sp>
          <p:nvSpPr>
            <p:cNvPr id="224" name="Block Arc 223">
              <a:extLst>
                <a:ext uri="{FF2B5EF4-FFF2-40B4-BE49-F238E27FC236}">
                  <a16:creationId xmlns:a16="http://schemas.microsoft.com/office/drawing/2014/main" id="{EE2A1DF0-24D4-449B-B226-FA4BA4EF85A6}"/>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225" name="Straight Connector 224">
              <a:extLst>
                <a:ext uri="{FF2B5EF4-FFF2-40B4-BE49-F238E27FC236}">
                  <a16:creationId xmlns:a16="http://schemas.microsoft.com/office/drawing/2014/main" id="{33F64E7C-0597-4FC8-81D2-1B3E59FF2119}"/>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26" name="Group 225">
            <a:extLst>
              <a:ext uri="{FF2B5EF4-FFF2-40B4-BE49-F238E27FC236}">
                <a16:creationId xmlns:a16="http://schemas.microsoft.com/office/drawing/2014/main" id="{0EC1065D-75FB-4001-94F5-08B394AB7290}"/>
              </a:ext>
            </a:extLst>
          </p:cNvPr>
          <p:cNvGrpSpPr/>
          <p:nvPr/>
        </p:nvGrpSpPr>
        <p:grpSpPr>
          <a:xfrm rot="19293483" flipH="1">
            <a:off x="6891708" y="3535200"/>
            <a:ext cx="441961" cy="701041"/>
            <a:chOff x="3658817" y="2592532"/>
            <a:chExt cx="441961" cy="701041"/>
          </a:xfrm>
        </p:grpSpPr>
        <p:sp>
          <p:nvSpPr>
            <p:cNvPr id="227" name="Block Arc 226">
              <a:extLst>
                <a:ext uri="{FF2B5EF4-FFF2-40B4-BE49-F238E27FC236}">
                  <a16:creationId xmlns:a16="http://schemas.microsoft.com/office/drawing/2014/main" id="{BD76E8B0-C988-4339-8F15-672126FE295E}"/>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228" name="Straight Connector 227">
              <a:extLst>
                <a:ext uri="{FF2B5EF4-FFF2-40B4-BE49-F238E27FC236}">
                  <a16:creationId xmlns:a16="http://schemas.microsoft.com/office/drawing/2014/main" id="{4BF77AD9-65BF-429F-97A4-106C4997D34E}"/>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29" name="Group 228">
            <a:extLst>
              <a:ext uri="{FF2B5EF4-FFF2-40B4-BE49-F238E27FC236}">
                <a16:creationId xmlns:a16="http://schemas.microsoft.com/office/drawing/2014/main" id="{C2EC9A8D-644A-41C0-A0E0-4A93EEEB55D7}"/>
              </a:ext>
            </a:extLst>
          </p:cNvPr>
          <p:cNvGrpSpPr/>
          <p:nvPr/>
        </p:nvGrpSpPr>
        <p:grpSpPr>
          <a:xfrm rot="18394763">
            <a:off x="5651124" y="5067190"/>
            <a:ext cx="441961" cy="701041"/>
            <a:chOff x="3658817" y="2592532"/>
            <a:chExt cx="441961" cy="701041"/>
          </a:xfrm>
        </p:grpSpPr>
        <p:sp>
          <p:nvSpPr>
            <p:cNvPr id="327" name="Block Arc 326">
              <a:extLst>
                <a:ext uri="{FF2B5EF4-FFF2-40B4-BE49-F238E27FC236}">
                  <a16:creationId xmlns:a16="http://schemas.microsoft.com/office/drawing/2014/main" id="{5C3FEA21-57A2-4570-8B8A-BD02D00F7A04}"/>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328" name="Straight Connector 327">
              <a:extLst>
                <a:ext uri="{FF2B5EF4-FFF2-40B4-BE49-F238E27FC236}">
                  <a16:creationId xmlns:a16="http://schemas.microsoft.com/office/drawing/2014/main" id="{FB85DB43-FA3A-49C6-A3D4-594051CCA4B8}"/>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329" name="Group 328">
            <a:extLst>
              <a:ext uri="{FF2B5EF4-FFF2-40B4-BE49-F238E27FC236}">
                <a16:creationId xmlns:a16="http://schemas.microsoft.com/office/drawing/2014/main" id="{FECE9BFA-0BD5-4999-BB6F-E5DE9A96D94D}"/>
              </a:ext>
            </a:extLst>
          </p:cNvPr>
          <p:cNvGrpSpPr/>
          <p:nvPr/>
        </p:nvGrpSpPr>
        <p:grpSpPr>
          <a:xfrm flipV="1">
            <a:off x="4207520" y="4666443"/>
            <a:ext cx="441961" cy="701041"/>
            <a:chOff x="3658817" y="2592532"/>
            <a:chExt cx="441961" cy="701041"/>
          </a:xfrm>
        </p:grpSpPr>
        <p:sp>
          <p:nvSpPr>
            <p:cNvPr id="330" name="Block Arc 329">
              <a:extLst>
                <a:ext uri="{FF2B5EF4-FFF2-40B4-BE49-F238E27FC236}">
                  <a16:creationId xmlns:a16="http://schemas.microsoft.com/office/drawing/2014/main" id="{6C712745-EDA9-44CB-AF39-AE5B26AD1D1E}"/>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331" name="Straight Connector 330">
              <a:extLst>
                <a:ext uri="{FF2B5EF4-FFF2-40B4-BE49-F238E27FC236}">
                  <a16:creationId xmlns:a16="http://schemas.microsoft.com/office/drawing/2014/main" id="{6FC8BC7F-DA3E-41F5-9FD3-A2927336288D}"/>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332" name="Group 331">
            <a:extLst>
              <a:ext uri="{FF2B5EF4-FFF2-40B4-BE49-F238E27FC236}">
                <a16:creationId xmlns:a16="http://schemas.microsoft.com/office/drawing/2014/main" id="{2C0C4572-17A4-44FB-84A7-A66FCC65808B}"/>
              </a:ext>
            </a:extLst>
          </p:cNvPr>
          <p:cNvGrpSpPr/>
          <p:nvPr/>
        </p:nvGrpSpPr>
        <p:grpSpPr>
          <a:xfrm flipH="1">
            <a:off x="5812003" y="5455138"/>
            <a:ext cx="441961" cy="701041"/>
            <a:chOff x="3658817" y="2592532"/>
            <a:chExt cx="441961" cy="701041"/>
          </a:xfrm>
        </p:grpSpPr>
        <p:sp>
          <p:nvSpPr>
            <p:cNvPr id="333" name="Block Arc 332">
              <a:extLst>
                <a:ext uri="{FF2B5EF4-FFF2-40B4-BE49-F238E27FC236}">
                  <a16:creationId xmlns:a16="http://schemas.microsoft.com/office/drawing/2014/main" id="{F2A2CCF7-E399-4EFB-9B4B-38C9E4A829D7}"/>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334" name="Straight Connector 333">
              <a:extLst>
                <a:ext uri="{FF2B5EF4-FFF2-40B4-BE49-F238E27FC236}">
                  <a16:creationId xmlns:a16="http://schemas.microsoft.com/office/drawing/2014/main" id="{898FCE63-ADBC-4AD5-A8E2-50C67A1F8F9A}"/>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335" name="Group 334">
            <a:extLst>
              <a:ext uri="{FF2B5EF4-FFF2-40B4-BE49-F238E27FC236}">
                <a16:creationId xmlns:a16="http://schemas.microsoft.com/office/drawing/2014/main" id="{52479F47-00FE-4535-BFD0-C2422DF2EDDC}"/>
              </a:ext>
            </a:extLst>
          </p:cNvPr>
          <p:cNvGrpSpPr/>
          <p:nvPr/>
        </p:nvGrpSpPr>
        <p:grpSpPr>
          <a:xfrm rot="18394763">
            <a:off x="4800222" y="3416418"/>
            <a:ext cx="441961" cy="701041"/>
            <a:chOff x="3658817" y="2592532"/>
            <a:chExt cx="441961" cy="701041"/>
          </a:xfrm>
        </p:grpSpPr>
        <p:sp>
          <p:nvSpPr>
            <p:cNvPr id="336" name="Block Arc 335">
              <a:extLst>
                <a:ext uri="{FF2B5EF4-FFF2-40B4-BE49-F238E27FC236}">
                  <a16:creationId xmlns:a16="http://schemas.microsoft.com/office/drawing/2014/main" id="{3FD7FEBB-5EB5-4ACC-BBC3-E58192A4F143}"/>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337" name="Straight Connector 336">
              <a:extLst>
                <a:ext uri="{FF2B5EF4-FFF2-40B4-BE49-F238E27FC236}">
                  <a16:creationId xmlns:a16="http://schemas.microsoft.com/office/drawing/2014/main" id="{987DC7F4-8AB0-4C3B-8D87-2097E3F5421E}"/>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338" name="Group 337">
            <a:extLst>
              <a:ext uri="{FF2B5EF4-FFF2-40B4-BE49-F238E27FC236}">
                <a16:creationId xmlns:a16="http://schemas.microsoft.com/office/drawing/2014/main" id="{A5E2C1E7-F9C8-4FE6-8567-4ACFADE54EE9}"/>
              </a:ext>
            </a:extLst>
          </p:cNvPr>
          <p:cNvGrpSpPr/>
          <p:nvPr/>
        </p:nvGrpSpPr>
        <p:grpSpPr>
          <a:xfrm rot="19293483" flipH="1">
            <a:off x="7058926" y="4303216"/>
            <a:ext cx="441961" cy="701041"/>
            <a:chOff x="3658817" y="2592532"/>
            <a:chExt cx="441961" cy="701041"/>
          </a:xfrm>
        </p:grpSpPr>
        <p:sp>
          <p:nvSpPr>
            <p:cNvPr id="339" name="Block Arc 338">
              <a:extLst>
                <a:ext uri="{FF2B5EF4-FFF2-40B4-BE49-F238E27FC236}">
                  <a16:creationId xmlns:a16="http://schemas.microsoft.com/office/drawing/2014/main" id="{9329AFA7-29BE-4878-B100-BE7376744DE7}"/>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340" name="Straight Connector 339">
              <a:extLst>
                <a:ext uri="{FF2B5EF4-FFF2-40B4-BE49-F238E27FC236}">
                  <a16:creationId xmlns:a16="http://schemas.microsoft.com/office/drawing/2014/main" id="{27A14830-CFD5-4805-8436-49C781D99A25}"/>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341" name="Group 340">
            <a:extLst>
              <a:ext uri="{FF2B5EF4-FFF2-40B4-BE49-F238E27FC236}">
                <a16:creationId xmlns:a16="http://schemas.microsoft.com/office/drawing/2014/main" id="{AD3310CC-C3EA-4C78-ADD4-9B9200C96747}"/>
              </a:ext>
            </a:extLst>
          </p:cNvPr>
          <p:cNvGrpSpPr/>
          <p:nvPr/>
        </p:nvGrpSpPr>
        <p:grpSpPr>
          <a:xfrm rot="19293483" flipH="1">
            <a:off x="5748874" y="4588111"/>
            <a:ext cx="441961" cy="701041"/>
            <a:chOff x="3658817" y="2592532"/>
            <a:chExt cx="441961" cy="701041"/>
          </a:xfrm>
        </p:grpSpPr>
        <p:sp>
          <p:nvSpPr>
            <p:cNvPr id="342" name="Block Arc 341">
              <a:extLst>
                <a:ext uri="{FF2B5EF4-FFF2-40B4-BE49-F238E27FC236}">
                  <a16:creationId xmlns:a16="http://schemas.microsoft.com/office/drawing/2014/main" id="{13CBCFCF-8A98-4186-9ACF-A4C1D160AEFA}"/>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343" name="Straight Connector 342">
              <a:extLst>
                <a:ext uri="{FF2B5EF4-FFF2-40B4-BE49-F238E27FC236}">
                  <a16:creationId xmlns:a16="http://schemas.microsoft.com/office/drawing/2014/main" id="{D4BD790A-F6EE-4FA8-AF1C-B76F2A643641}"/>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344" name="Group 343">
            <a:extLst>
              <a:ext uri="{FF2B5EF4-FFF2-40B4-BE49-F238E27FC236}">
                <a16:creationId xmlns:a16="http://schemas.microsoft.com/office/drawing/2014/main" id="{D15D167F-6200-446A-9E6E-49DD46BD7EF6}"/>
              </a:ext>
            </a:extLst>
          </p:cNvPr>
          <p:cNvGrpSpPr/>
          <p:nvPr/>
        </p:nvGrpSpPr>
        <p:grpSpPr>
          <a:xfrm rot="3205237" flipH="1">
            <a:off x="6215911" y="3105790"/>
            <a:ext cx="441961" cy="701041"/>
            <a:chOff x="3658817" y="2592532"/>
            <a:chExt cx="441961" cy="701041"/>
          </a:xfrm>
        </p:grpSpPr>
        <p:sp>
          <p:nvSpPr>
            <p:cNvPr id="345" name="Block Arc 344">
              <a:extLst>
                <a:ext uri="{FF2B5EF4-FFF2-40B4-BE49-F238E27FC236}">
                  <a16:creationId xmlns:a16="http://schemas.microsoft.com/office/drawing/2014/main" id="{74CB60C0-FF93-456B-80F5-AC88B8342281}"/>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346" name="Straight Connector 345">
              <a:extLst>
                <a:ext uri="{FF2B5EF4-FFF2-40B4-BE49-F238E27FC236}">
                  <a16:creationId xmlns:a16="http://schemas.microsoft.com/office/drawing/2014/main" id="{FD218CB3-2120-49D8-8500-8E6B96D87E64}"/>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31" name="Group 230">
            <a:extLst>
              <a:ext uri="{FF2B5EF4-FFF2-40B4-BE49-F238E27FC236}">
                <a16:creationId xmlns:a16="http://schemas.microsoft.com/office/drawing/2014/main" id="{ECE1B1BA-E98A-4776-84CD-305BE0118E36}"/>
              </a:ext>
            </a:extLst>
          </p:cNvPr>
          <p:cNvGrpSpPr/>
          <p:nvPr/>
        </p:nvGrpSpPr>
        <p:grpSpPr>
          <a:xfrm>
            <a:off x="4102493" y="3066676"/>
            <a:ext cx="1432560" cy="1490845"/>
            <a:chOff x="3422125" y="2188271"/>
            <a:chExt cx="1432560" cy="1490845"/>
          </a:xfrm>
        </p:grpSpPr>
        <p:grpSp>
          <p:nvGrpSpPr>
            <p:cNvPr id="232" name="Group 231">
              <a:extLst>
                <a:ext uri="{FF2B5EF4-FFF2-40B4-BE49-F238E27FC236}">
                  <a16:creationId xmlns:a16="http://schemas.microsoft.com/office/drawing/2014/main" id="{2AACF517-04D5-46EA-9720-897A6D1368AE}"/>
                </a:ext>
              </a:extLst>
            </p:cNvPr>
            <p:cNvGrpSpPr/>
            <p:nvPr/>
          </p:nvGrpSpPr>
          <p:grpSpPr>
            <a:xfrm>
              <a:off x="3422125" y="2188271"/>
              <a:ext cx="1432560" cy="1490845"/>
              <a:chOff x="3540375" y="2232660"/>
              <a:chExt cx="1432560" cy="1490845"/>
            </a:xfrm>
          </p:grpSpPr>
          <p:sp>
            <p:nvSpPr>
              <p:cNvPr id="259" name="Oval 258">
                <a:extLst>
                  <a:ext uri="{FF2B5EF4-FFF2-40B4-BE49-F238E27FC236}">
                    <a16:creationId xmlns:a16="http://schemas.microsoft.com/office/drawing/2014/main" id="{6CFEC099-178D-4856-BFE0-762384C9AA79}"/>
                  </a:ext>
                </a:extLst>
              </p:cNvPr>
              <p:cNvSpPr/>
              <p:nvPr/>
            </p:nvSpPr>
            <p:spPr>
              <a:xfrm>
                <a:off x="3710940" y="2428240"/>
                <a:ext cx="1080000" cy="1080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60" name="Group 259">
                <a:extLst>
                  <a:ext uri="{FF2B5EF4-FFF2-40B4-BE49-F238E27FC236}">
                    <a16:creationId xmlns:a16="http://schemas.microsoft.com/office/drawing/2014/main" id="{1FE46BA2-AFC8-4137-A988-71F6266E882A}"/>
                  </a:ext>
                </a:extLst>
              </p:cNvPr>
              <p:cNvGrpSpPr/>
              <p:nvPr/>
            </p:nvGrpSpPr>
            <p:grpSpPr>
              <a:xfrm>
                <a:off x="4196940" y="2232660"/>
                <a:ext cx="108000" cy="430530"/>
                <a:chOff x="4196940" y="2232660"/>
                <a:chExt cx="108000" cy="430530"/>
              </a:xfrm>
            </p:grpSpPr>
            <p:sp>
              <p:nvSpPr>
                <p:cNvPr id="282" name="Oval 281">
                  <a:extLst>
                    <a:ext uri="{FF2B5EF4-FFF2-40B4-BE49-F238E27FC236}">
                      <a16:creationId xmlns:a16="http://schemas.microsoft.com/office/drawing/2014/main" id="{6CE240A4-1935-48BD-94BC-A3A2C46A37CF}"/>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83" name="Straight Connector 282">
                  <a:extLst>
                    <a:ext uri="{FF2B5EF4-FFF2-40B4-BE49-F238E27FC236}">
                      <a16:creationId xmlns:a16="http://schemas.microsoft.com/office/drawing/2014/main" id="{62CBD715-28BA-44F7-B21E-1136B7ECAC73}"/>
                    </a:ext>
                  </a:extLst>
                </p:cNvPr>
                <p:cNvCxnSpPr>
                  <a:cxnSpLocks/>
                  <a:stCxn id="282"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261" name="Group 260">
                <a:extLst>
                  <a:ext uri="{FF2B5EF4-FFF2-40B4-BE49-F238E27FC236}">
                    <a16:creationId xmlns:a16="http://schemas.microsoft.com/office/drawing/2014/main" id="{573A5EE6-D682-42CD-B059-450F010C55DE}"/>
                  </a:ext>
                </a:extLst>
              </p:cNvPr>
              <p:cNvGrpSpPr/>
              <p:nvPr/>
            </p:nvGrpSpPr>
            <p:grpSpPr>
              <a:xfrm rot="16200000">
                <a:off x="3701640" y="2752975"/>
                <a:ext cx="108000" cy="430530"/>
                <a:chOff x="4196940" y="2232660"/>
                <a:chExt cx="108000" cy="430530"/>
              </a:xfrm>
            </p:grpSpPr>
            <p:sp>
              <p:nvSpPr>
                <p:cNvPr id="280" name="Oval 279">
                  <a:extLst>
                    <a:ext uri="{FF2B5EF4-FFF2-40B4-BE49-F238E27FC236}">
                      <a16:creationId xmlns:a16="http://schemas.microsoft.com/office/drawing/2014/main" id="{6041D5EE-FDBD-427A-9972-F3054DF1E041}"/>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81" name="Straight Connector 280">
                  <a:extLst>
                    <a:ext uri="{FF2B5EF4-FFF2-40B4-BE49-F238E27FC236}">
                      <a16:creationId xmlns:a16="http://schemas.microsoft.com/office/drawing/2014/main" id="{B649664C-649D-4402-8B96-4FD047E721B8}"/>
                    </a:ext>
                  </a:extLst>
                </p:cNvPr>
                <p:cNvCxnSpPr>
                  <a:cxnSpLocks/>
                  <a:stCxn id="280"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262" name="Group 261">
                <a:extLst>
                  <a:ext uri="{FF2B5EF4-FFF2-40B4-BE49-F238E27FC236}">
                    <a16:creationId xmlns:a16="http://schemas.microsoft.com/office/drawing/2014/main" id="{AFB8C4A4-280B-42D9-AB7A-5706DA99DDE0}"/>
                  </a:ext>
                </a:extLst>
              </p:cNvPr>
              <p:cNvGrpSpPr/>
              <p:nvPr/>
            </p:nvGrpSpPr>
            <p:grpSpPr>
              <a:xfrm rot="5400000" flipH="1">
                <a:off x="4703670" y="2752975"/>
                <a:ext cx="108000" cy="430530"/>
                <a:chOff x="4196940" y="2232660"/>
                <a:chExt cx="108000" cy="430530"/>
              </a:xfrm>
            </p:grpSpPr>
            <p:sp>
              <p:nvSpPr>
                <p:cNvPr id="278" name="Oval 277">
                  <a:extLst>
                    <a:ext uri="{FF2B5EF4-FFF2-40B4-BE49-F238E27FC236}">
                      <a16:creationId xmlns:a16="http://schemas.microsoft.com/office/drawing/2014/main" id="{41412937-B18C-4A06-9CA5-79473AA71D61}"/>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79" name="Straight Connector 278">
                  <a:extLst>
                    <a:ext uri="{FF2B5EF4-FFF2-40B4-BE49-F238E27FC236}">
                      <a16:creationId xmlns:a16="http://schemas.microsoft.com/office/drawing/2014/main" id="{F6714F7C-FD61-400F-AB16-1D6F50D759B5}"/>
                    </a:ext>
                  </a:extLst>
                </p:cNvPr>
                <p:cNvCxnSpPr>
                  <a:cxnSpLocks/>
                  <a:stCxn id="278"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263" name="Group 262">
                <a:extLst>
                  <a:ext uri="{FF2B5EF4-FFF2-40B4-BE49-F238E27FC236}">
                    <a16:creationId xmlns:a16="http://schemas.microsoft.com/office/drawing/2014/main" id="{20E004BF-FF5F-4E89-8DF1-71F4CF5A297E}"/>
                  </a:ext>
                </a:extLst>
              </p:cNvPr>
              <p:cNvGrpSpPr/>
              <p:nvPr/>
            </p:nvGrpSpPr>
            <p:grpSpPr>
              <a:xfrm flipV="1">
                <a:off x="4196940" y="3292975"/>
                <a:ext cx="108000" cy="430530"/>
                <a:chOff x="4196940" y="2232660"/>
                <a:chExt cx="108000" cy="430530"/>
              </a:xfrm>
            </p:grpSpPr>
            <p:sp>
              <p:nvSpPr>
                <p:cNvPr id="276" name="Oval 275">
                  <a:extLst>
                    <a:ext uri="{FF2B5EF4-FFF2-40B4-BE49-F238E27FC236}">
                      <a16:creationId xmlns:a16="http://schemas.microsoft.com/office/drawing/2014/main" id="{AFE4D136-599F-49B6-A3F6-8CF34A6DD356}"/>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77" name="Straight Connector 276">
                  <a:extLst>
                    <a:ext uri="{FF2B5EF4-FFF2-40B4-BE49-F238E27FC236}">
                      <a16:creationId xmlns:a16="http://schemas.microsoft.com/office/drawing/2014/main" id="{FF0B39E4-4497-4F40-9301-7EEF49A62BF0}"/>
                    </a:ext>
                  </a:extLst>
                </p:cNvPr>
                <p:cNvCxnSpPr>
                  <a:cxnSpLocks/>
                  <a:stCxn id="276"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264" name="Group 263">
                <a:extLst>
                  <a:ext uri="{FF2B5EF4-FFF2-40B4-BE49-F238E27FC236}">
                    <a16:creationId xmlns:a16="http://schemas.microsoft.com/office/drawing/2014/main" id="{CFA7BBDC-A0D9-4DEB-A392-0BF172AAEBCC}"/>
                  </a:ext>
                </a:extLst>
              </p:cNvPr>
              <p:cNvGrpSpPr/>
              <p:nvPr/>
            </p:nvGrpSpPr>
            <p:grpSpPr>
              <a:xfrm rot="2846889" flipH="1">
                <a:off x="4610065" y="2398331"/>
                <a:ext cx="108000" cy="430530"/>
                <a:chOff x="4196940" y="2232660"/>
                <a:chExt cx="108000" cy="430530"/>
              </a:xfrm>
            </p:grpSpPr>
            <p:sp>
              <p:nvSpPr>
                <p:cNvPr id="274" name="Oval 273">
                  <a:extLst>
                    <a:ext uri="{FF2B5EF4-FFF2-40B4-BE49-F238E27FC236}">
                      <a16:creationId xmlns:a16="http://schemas.microsoft.com/office/drawing/2014/main" id="{6C90A16F-C399-4B2C-9E83-A5F5DE9B0833}"/>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75" name="Straight Connector 274">
                  <a:extLst>
                    <a:ext uri="{FF2B5EF4-FFF2-40B4-BE49-F238E27FC236}">
                      <a16:creationId xmlns:a16="http://schemas.microsoft.com/office/drawing/2014/main" id="{5764B34D-2020-4274-9135-6290D6928A5A}"/>
                    </a:ext>
                  </a:extLst>
                </p:cNvPr>
                <p:cNvCxnSpPr>
                  <a:cxnSpLocks/>
                  <a:stCxn id="274"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265" name="Group 264">
                <a:extLst>
                  <a:ext uri="{FF2B5EF4-FFF2-40B4-BE49-F238E27FC236}">
                    <a16:creationId xmlns:a16="http://schemas.microsoft.com/office/drawing/2014/main" id="{9492C8B6-0646-4D3B-88BC-0083B4FC8DCA}"/>
                  </a:ext>
                </a:extLst>
              </p:cNvPr>
              <p:cNvGrpSpPr/>
              <p:nvPr/>
            </p:nvGrpSpPr>
            <p:grpSpPr>
              <a:xfrm rot="18753111">
                <a:off x="3783814" y="2385120"/>
                <a:ext cx="108000" cy="430530"/>
                <a:chOff x="4196940" y="2232660"/>
                <a:chExt cx="108000" cy="430530"/>
              </a:xfrm>
            </p:grpSpPr>
            <p:sp>
              <p:nvSpPr>
                <p:cNvPr id="272" name="Oval 271">
                  <a:extLst>
                    <a:ext uri="{FF2B5EF4-FFF2-40B4-BE49-F238E27FC236}">
                      <a16:creationId xmlns:a16="http://schemas.microsoft.com/office/drawing/2014/main" id="{883FE91F-CC4C-4D3B-A1FE-F361471F041C}"/>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73" name="Straight Connector 272">
                  <a:extLst>
                    <a:ext uri="{FF2B5EF4-FFF2-40B4-BE49-F238E27FC236}">
                      <a16:creationId xmlns:a16="http://schemas.microsoft.com/office/drawing/2014/main" id="{2926A70A-0FB9-4693-97F6-BDFA509A8379}"/>
                    </a:ext>
                  </a:extLst>
                </p:cNvPr>
                <p:cNvCxnSpPr>
                  <a:cxnSpLocks/>
                  <a:stCxn id="272"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266" name="Group 265">
                <a:extLst>
                  <a:ext uri="{FF2B5EF4-FFF2-40B4-BE49-F238E27FC236}">
                    <a16:creationId xmlns:a16="http://schemas.microsoft.com/office/drawing/2014/main" id="{7539E683-0D08-448F-A6FC-996B24EFD303}"/>
                  </a:ext>
                </a:extLst>
              </p:cNvPr>
              <p:cNvGrpSpPr/>
              <p:nvPr/>
            </p:nvGrpSpPr>
            <p:grpSpPr>
              <a:xfrm rot="18753111" flipH="1" flipV="1">
                <a:off x="4610064" y="3096103"/>
                <a:ext cx="108000" cy="430530"/>
                <a:chOff x="4196940" y="2232660"/>
                <a:chExt cx="108000" cy="430530"/>
              </a:xfrm>
            </p:grpSpPr>
            <p:sp>
              <p:nvSpPr>
                <p:cNvPr id="270" name="Oval 269">
                  <a:extLst>
                    <a:ext uri="{FF2B5EF4-FFF2-40B4-BE49-F238E27FC236}">
                      <a16:creationId xmlns:a16="http://schemas.microsoft.com/office/drawing/2014/main" id="{AD484E83-7F8B-412F-84CF-0EADDF89724E}"/>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71" name="Straight Connector 270">
                  <a:extLst>
                    <a:ext uri="{FF2B5EF4-FFF2-40B4-BE49-F238E27FC236}">
                      <a16:creationId xmlns:a16="http://schemas.microsoft.com/office/drawing/2014/main" id="{EA989122-A65D-48C8-8916-48DC5144E12C}"/>
                    </a:ext>
                  </a:extLst>
                </p:cNvPr>
                <p:cNvCxnSpPr>
                  <a:cxnSpLocks/>
                  <a:stCxn id="270"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267" name="Group 266">
                <a:extLst>
                  <a:ext uri="{FF2B5EF4-FFF2-40B4-BE49-F238E27FC236}">
                    <a16:creationId xmlns:a16="http://schemas.microsoft.com/office/drawing/2014/main" id="{5B1A1C38-3D52-423A-888D-F17E78DC2D71}"/>
                  </a:ext>
                </a:extLst>
              </p:cNvPr>
              <p:cNvGrpSpPr/>
              <p:nvPr/>
            </p:nvGrpSpPr>
            <p:grpSpPr>
              <a:xfrm rot="2846889" flipV="1">
                <a:off x="3783813" y="3082892"/>
                <a:ext cx="108000" cy="430530"/>
                <a:chOff x="4196940" y="2232660"/>
                <a:chExt cx="108000" cy="430530"/>
              </a:xfrm>
            </p:grpSpPr>
            <p:sp>
              <p:nvSpPr>
                <p:cNvPr id="268" name="Oval 267">
                  <a:extLst>
                    <a:ext uri="{FF2B5EF4-FFF2-40B4-BE49-F238E27FC236}">
                      <a16:creationId xmlns:a16="http://schemas.microsoft.com/office/drawing/2014/main" id="{ED30B512-6927-4930-9507-FD9335B64874}"/>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69" name="Straight Connector 268">
                  <a:extLst>
                    <a:ext uri="{FF2B5EF4-FFF2-40B4-BE49-F238E27FC236}">
                      <a16:creationId xmlns:a16="http://schemas.microsoft.com/office/drawing/2014/main" id="{E8DFB64D-6262-4C3E-B740-D19EEA8D92F5}"/>
                    </a:ext>
                  </a:extLst>
                </p:cNvPr>
                <p:cNvCxnSpPr>
                  <a:cxnSpLocks/>
                  <a:stCxn id="268"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cxnSp>
          <p:nvCxnSpPr>
            <p:cNvPr id="233" name="Straight Connector 232">
              <a:extLst>
                <a:ext uri="{FF2B5EF4-FFF2-40B4-BE49-F238E27FC236}">
                  <a16:creationId xmlns:a16="http://schemas.microsoft.com/office/drawing/2014/main" id="{E7A59FCD-A02B-49DB-A546-7378E0C8DB7B}"/>
                </a:ext>
              </a:extLst>
            </p:cNvPr>
            <p:cNvCxnSpPr>
              <a:cxnSpLocks/>
            </p:cNvCxnSpPr>
            <p:nvPr/>
          </p:nvCxnSpPr>
          <p:spPr>
            <a:xfrm>
              <a:off x="3918834" y="2640057"/>
              <a:ext cx="127464" cy="12365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5" name="Straight Connector 254">
              <a:extLst>
                <a:ext uri="{FF2B5EF4-FFF2-40B4-BE49-F238E27FC236}">
                  <a16:creationId xmlns:a16="http://schemas.microsoft.com/office/drawing/2014/main" id="{536C7087-FA40-41DE-9B77-7A2809A77A2F}"/>
                </a:ext>
              </a:extLst>
            </p:cNvPr>
            <p:cNvCxnSpPr>
              <a:cxnSpLocks/>
            </p:cNvCxnSpPr>
            <p:nvPr/>
          </p:nvCxnSpPr>
          <p:spPr>
            <a:xfrm flipH="1">
              <a:off x="4213111" y="2640057"/>
              <a:ext cx="127464" cy="12365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56" name="Oval 255">
              <a:extLst>
                <a:ext uri="{FF2B5EF4-FFF2-40B4-BE49-F238E27FC236}">
                  <a16:creationId xmlns:a16="http://schemas.microsoft.com/office/drawing/2014/main" id="{5E2C02AA-CB10-4AAD-B2E8-D480E39D21E2}"/>
                </a:ext>
              </a:extLst>
            </p:cNvPr>
            <p:cNvSpPr/>
            <p:nvPr/>
          </p:nvSpPr>
          <p:spPr>
            <a:xfrm>
              <a:off x="3950912" y="3103691"/>
              <a:ext cx="361008" cy="4572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57" name="Straight Connector 256">
              <a:extLst>
                <a:ext uri="{FF2B5EF4-FFF2-40B4-BE49-F238E27FC236}">
                  <a16:creationId xmlns:a16="http://schemas.microsoft.com/office/drawing/2014/main" id="{560CED1B-86C3-4D87-A4E0-B8C01369C151}"/>
                </a:ext>
              </a:extLst>
            </p:cNvPr>
            <p:cNvCxnSpPr>
              <a:cxnSpLocks/>
            </p:cNvCxnSpPr>
            <p:nvPr/>
          </p:nvCxnSpPr>
          <p:spPr>
            <a:xfrm flipH="1">
              <a:off x="3918834" y="2639744"/>
              <a:ext cx="127464" cy="12365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8" name="Straight Connector 257">
              <a:extLst>
                <a:ext uri="{FF2B5EF4-FFF2-40B4-BE49-F238E27FC236}">
                  <a16:creationId xmlns:a16="http://schemas.microsoft.com/office/drawing/2014/main" id="{2AA21E21-FBDA-4E7B-916A-3B6D97444960}"/>
                </a:ext>
              </a:extLst>
            </p:cNvPr>
            <p:cNvCxnSpPr>
              <a:cxnSpLocks/>
            </p:cNvCxnSpPr>
            <p:nvPr/>
          </p:nvCxnSpPr>
          <p:spPr>
            <a:xfrm>
              <a:off x="4213111" y="2639744"/>
              <a:ext cx="127464" cy="12365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79" name="Group 178">
            <a:extLst>
              <a:ext uri="{FF2B5EF4-FFF2-40B4-BE49-F238E27FC236}">
                <a16:creationId xmlns:a16="http://schemas.microsoft.com/office/drawing/2014/main" id="{ADE43482-87F1-4B13-9AAD-2A94F6A98FD7}"/>
              </a:ext>
            </a:extLst>
          </p:cNvPr>
          <p:cNvGrpSpPr/>
          <p:nvPr/>
        </p:nvGrpSpPr>
        <p:grpSpPr>
          <a:xfrm>
            <a:off x="2106204" y="870988"/>
            <a:ext cx="1093505" cy="1113127"/>
            <a:chOff x="5978535" y="3545039"/>
            <a:chExt cx="1093505" cy="1113127"/>
          </a:xfrm>
        </p:grpSpPr>
        <p:sp>
          <p:nvSpPr>
            <p:cNvPr id="180" name="Oval 179">
              <a:extLst>
                <a:ext uri="{FF2B5EF4-FFF2-40B4-BE49-F238E27FC236}">
                  <a16:creationId xmlns:a16="http://schemas.microsoft.com/office/drawing/2014/main" id="{24C737E4-4C2D-4022-9673-17C6AAC74519}"/>
                </a:ext>
              </a:extLst>
            </p:cNvPr>
            <p:cNvSpPr/>
            <p:nvPr/>
          </p:nvSpPr>
          <p:spPr>
            <a:xfrm>
              <a:off x="5978535" y="3578166"/>
              <a:ext cx="1080000" cy="1080000"/>
            </a:xfrm>
            <a:prstGeom prst="ellipse">
              <a:avLst/>
            </a:prstGeom>
            <a:solidFill>
              <a:srgbClr val="0486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1" name="Moon 180">
              <a:extLst>
                <a:ext uri="{FF2B5EF4-FFF2-40B4-BE49-F238E27FC236}">
                  <a16:creationId xmlns:a16="http://schemas.microsoft.com/office/drawing/2014/main" id="{75FF15BE-0E63-4BC3-A130-CE318C94D432}"/>
                </a:ext>
              </a:extLst>
            </p:cNvPr>
            <p:cNvSpPr/>
            <p:nvPr/>
          </p:nvSpPr>
          <p:spPr>
            <a:xfrm rot="16200000">
              <a:off x="6440984" y="4093577"/>
              <a:ext cx="175294" cy="589520"/>
            </a:xfrm>
            <a:prstGeom prst="moon">
              <a:avLst>
                <a:gd name="adj" fmla="val 875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30" name="Straight Connector 229">
              <a:extLst>
                <a:ext uri="{FF2B5EF4-FFF2-40B4-BE49-F238E27FC236}">
                  <a16:creationId xmlns:a16="http://schemas.microsoft.com/office/drawing/2014/main" id="{FCEEF5DC-F06C-4DD4-887C-A6EFD9A5B850}"/>
                </a:ext>
              </a:extLst>
            </p:cNvPr>
            <p:cNvCxnSpPr>
              <a:cxnSpLocks/>
            </p:cNvCxnSpPr>
            <p:nvPr/>
          </p:nvCxnSpPr>
          <p:spPr>
            <a:xfrm flipV="1">
              <a:off x="6197826" y="3821202"/>
              <a:ext cx="229896" cy="23359"/>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4" name="Straight Connector 283">
              <a:extLst>
                <a:ext uri="{FF2B5EF4-FFF2-40B4-BE49-F238E27FC236}">
                  <a16:creationId xmlns:a16="http://schemas.microsoft.com/office/drawing/2014/main" id="{BC2101B8-DE48-4A90-8584-7FBE3982D098}"/>
                </a:ext>
              </a:extLst>
            </p:cNvPr>
            <p:cNvCxnSpPr>
              <a:cxnSpLocks/>
            </p:cNvCxnSpPr>
            <p:nvPr/>
          </p:nvCxnSpPr>
          <p:spPr>
            <a:xfrm flipH="1" flipV="1">
              <a:off x="6622768" y="3817082"/>
              <a:ext cx="200624" cy="2591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85" name="Oval 284">
              <a:extLst>
                <a:ext uri="{FF2B5EF4-FFF2-40B4-BE49-F238E27FC236}">
                  <a16:creationId xmlns:a16="http://schemas.microsoft.com/office/drawing/2014/main" id="{E0B9C659-6ACE-4643-83B9-BF7DEC280EC8}"/>
                </a:ext>
              </a:extLst>
            </p:cNvPr>
            <p:cNvSpPr/>
            <p:nvPr/>
          </p:nvSpPr>
          <p:spPr>
            <a:xfrm>
              <a:off x="6221678" y="3925122"/>
              <a:ext cx="176414" cy="14643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6" name="Oval 285">
              <a:extLst>
                <a:ext uri="{FF2B5EF4-FFF2-40B4-BE49-F238E27FC236}">
                  <a16:creationId xmlns:a16="http://schemas.microsoft.com/office/drawing/2014/main" id="{6D0A8A1C-EFC9-4080-8636-1D913BDD6191}"/>
                </a:ext>
              </a:extLst>
            </p:cNvPr>
            <p:cNvSpPr/>
            <p:nvPr/>
          </p:nvSpPr>
          <p:spPr>
            <a:xfrm>
              <a:off x="6622768" y="3925122"/>
              <a:ext cx="176414" cy="14643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7" name="Oval 286">
              <a:extLst>
                <a:ext uri="{FF2B5EF4-FFF2-40B4-BE49-F238E27FC236}">
                  <a16:creationId xmlns:a16="http://schemas.microsoft.com/office/drawing/2014/main" id="{75A8D439-BA16-41FE-AAA2-FF7AF3AE2153}"/>
                </a:ext>
              </a:extLst>
            </p:cNvPr>
            <p:cNvSpPr/>
            <p:nvPr/>
          </p:nvSpPr>
          <p:spPr>
            <a:xfrm>
              <a:off x="6174350" y="3875406"/>
              <a:ext cx="263673" cy="25063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8" name="Oval 287">
              <a:extLst>
                <a:ext uri="{FF2B5EF4-FFF2-40B4-BE49-F238E27FC236}">
                  <a16:creationId xmlns:a16="http://schemas.microsoft.com/office/drawing/2014/main" id="{52E82185-6B25-4F0E-9AB2-EFBE0DF78F20}"/>
                </a:ext>
              </a:extLst>
            </p:cNvPr>
            <p:cNvSpPr/>
            <p:nvPr/>
          </p:nvSpPr>
          <p:spPr>
            <a:xfrm>
              <a:off x="6579138" y="3875406"/>
              <a:ext cx="263673" cy="25063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9" name="Arc 288">
              <a:extLst>
                <a:ext uri="{FF2B5EF4-FFF2-40B4-BE49-F238E27FC236}">
                  <a16:creationId xmlns:a16="http://schemas.microsoft.com/office/drawing/2014/main" id="{1C60510C-B2C2-4631-A100-B16AEF273554}"/>
                </a:ext>
              </a:extLst>
            </p:cNvPr>
            <p:cNvSpPr/>
            <p:nvPr/>
          </p:nvSpPr>
          <p:spPr>
            <a:xfrm>
              <a:off x="6436354" y="3950784"/>
              <a:ext cx="142784" cy="146430"/>
            </a:xfrm>
            <a:prstGeom prst="arc">
              <a:avLst>
                <a:gd name="adj1" fmla="val 10711921"/>
                <a:gd name="adj2" fmla="val 0"/>
              </a:avLst>
            </a:prstGeom>
            <a:ln w="95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cxnSp>
          <p:nvCxnSpPr>
            <p:cNvPr id="290" name="Straight Connector 289">
              <a:extLst>
                <a:ext uri="{FF2B5EF4-FFF2-40B4-BE49-F238E27FC236}">
                  <a16:creationId xmlns:a16="http://schemas.microsoft.com/office/drawing/2014/main" id="{CEB493BD-A6D0-42A7-A6A4-D2FDE09043CE}"/>
                </a:ext>
              </a:extLst>
            </p:cNvPr>
            <p:cNvCxnSpPr>
              <a:stCxn id="288" idx="6"/>
            </p:cNvCxnSpPr>
            <p:nvPr/>
          </p:nvCxnSpPr>
          <p:spPr>
            <a:xfrm flipV="1">
              <a:off x="6842811" y="3979133"/>
              <a:ext cx="229229" cy="2159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1" name="Straight Connector 290">
              <a:extLst>
                <a:ext uri="{FF2B5EF4-FFF2-40B4-BE49-F238E27FC236}">
                  <a16:creationId xmlns:a16="http://schemas.microsoft.com/office/drawing/2014/main" id="{07CBE555-8BC5-421E-8774-A5DD886A2337}"/>
                </a:ext>
              </a:extLst>
            </p:cNvPr>
            <p:cNvCxnSpPr>
              <a:cxnSpLocks/>
              <a:endCxn id="287" idx="2"/>
            </p:cNvCxnSpPr>
            <p:nvPr/>
          </p:nvCxnSpPr>
          <p:spPr>
            <a:xfrm>
              <a:off x="5978535" y="3979133"/>
              <a:ext cx="195815" cy="2159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292" name="Moon 291">
              <a:extLst>
                <a:ext uri="{FF2B5EF4-FFF2-40B4-BE49-F238E27FC236}">
                  <a16:creationId xmlns:a16="http://schemas.microsoft.com/office/drawing/2014/main" id="{6C27DA83-39DF-41AA-8E69-F8205B0124FD}"/>
                </a:ext>
              </a:extLst>
            </p:cNvPr>
            <p:cNvSpPr/>
            <p:nvPr/>
          </p:nvSpPr>
          <p:spPr>
            <a:xfrm rot="5400000">
              <a:off x="6442867" y="3285467"/>
              <a:ext cx="151008" cy="736405"/>
            </a:xfrm>
            <a:prstGeom prst="mo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3" name="Parallelogram 292">
              <a:extLst>
                <a:ext uri="{FF2B5EF4-FFF2-40B4-BE49-F238E27FC236}">
                  <a16:creationId xmlns:a16="http://schemas.microsoft.com/office/drawing/2014/main" id="{FE95B699-F0A5-4B4A-AB53-1C2B81524697}"/>
                </a:ext>
              </a:extLst>
            </p:cNvPr>
            <p:cNvSpPr/>
            <p:nvPr/>
          </p:nvSpPr>
          <p:spPr>
            <a:xfrm>
              <a:off x="5978536" y="3545039"/>
              <a:ext cx="1093504" cy="88604"/>
            </a:xfrm>
            <a:prstGeom prst="parallelogram">
              <a:avLst>
                <a:gd name="adj" fmla="val 14755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94" name="Straight Connector 293">
              <a:extLst>
                <a:ext uri="{FF2B5EF4-FFF2-40B4-BE49-F238E27FC236}">
                  <a16:creationId xmlns:a16="http://schemas.microsoft.com/office/drawing/2014/main" id="{E38713AE-8CD5-452A-95E6-86E59D3BDF4F}"/>
                </a:ext>
              </a:extLst>
            </p:cNvPr>
            <p:cNvCxnSpPr>
              <a:cxnSpLocks/>
              <a:stCxn id="293" idx="5"/>
            </p:cNvCxnSpPr>
            <p:nvPr/>
          </p:nvCxnSpPr>
          <p:spPr>
            <a:xfrm flipH="1">
              <a:off x="6038295" y="3589341"/>
              <a:ext cx="5609" cy="209616"/>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5" name="Straight Connector 294">
              <a:extLst>
                <a:ext uri="{FF2B5EF4-FFF2-40B4-BE49-F238E27FC236}">
                  <a16:creationId xmlns:a16="http://schemas.microsoft.com/office/drawing/2014/main" id="{A5FF68AE-131B-4EBF-B7E5-86712B42FD9B}"/>
                </a:ext>
              </a:extLst>
            </p:cNvPr>
            <p:cNvCxnSpPr>
              <a:cxnSpLocks/>
              <a:stCxn id="293" idx="5"/>
            </p:cNvCxnSpPr>
            <p:nvPr/>
          </p:nvCxnSpPr>
          <p:spPr>
            <a:xfrm flipH="1">
              <a:off x="6010369" y="3589341"/>
              <a:ext cx="33535" cy="178296"/>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6" name="Straight Connector 295">
              <a:extLst>
                <a:ext uri="{FF2B5EF4-FFF2-40B4-BE49-F238E27FC236}">
                  <a16:creationId xmlns:a16="http://schemas.microsoft.com/office/drawing/2014/main" id="{0642B136-D79D-406F-9CD2-E3A4B4153AC7}"/>
                </a:ext>
              </a:extLst>
            </p:cNvPr>
            <p:cNvCxnSpPr>
              <a:cxnSpLocks/>
              <a:stCxn id="293" idx="5"/>
            </p:cNvCxnSpPr>
            <p:nvPr/>
          </p:nvCxnSpPr>
          <p:spPr>
            <a:xfrm>
              <a:off x="6043904" y="3589341"/>
              <a:ext cx="22817" cy="178296"/>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97" name="Group 296">
            <a:extLst>
              <a:ext uri="{FF2B5EF4-FFF2-40B4-BE49-F238E27FC236}">
                <a16:creationId xmlns:a16="http://schemas.microsoft.com/office/drawing/2014/main" id="{2D26D599-082C-4A88-A5D8-9CCB80CC277F}"/>
              </a:ext>
            </a:extLst>
          </p:cNvPr>
          <p:cNvGrpSpPr/>
          <p:nvPr/>
        </p:nvGrpSpPr>
        <p:grpSpPr>
          <a:xfrm>
            <a:off x="4788172" y="1269627"/>
            <a:ext cx="1093505" cy="1113127"/>
            <a:chOff x="5978535" y="3545039"/>
            <a:chExt cx="1093505" cy="1113127"/>
          </a:xfrm>
        </p:grpSpPr>
        <p:sp>
          <p:nvSpPr>
            <p:cNvPr id="298" name="Oval 297">
              <a:extLst>
                <a:ext uri="{FF2B5EF4-FFF2-40B4-BE49-F238E27FC236}">
                  <a16:creationId xmlns:a16="http://schemas.microsoft.com/office/drawing/2014/main" id="{FE9096B0-B0EE-4243-AA9F-3091F7236EEE}"/>
                </a:ext>
              </a:extLst>
            </p:cNvPr>
            <p:cNvSpPr/>
            <p:nvPr/>
          </p:nvSpPr>
          <p:spPr>
            <a:xfrm>
              <a:off x="5978535" y="3578166"/>
              <a:ext cx="1080000" cy="1080000"/>
            </a:xfrm>
            <a:prstGeom prst="ellipse">
              <a:avLst/>
            </a:prstGeom>
            <a:solidFill>
              <a:srgbClr val="0486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9" name="Moon 298">
              <a:extLst>
                <a:ext uri="{FF2B5EF4-FFF2-40B4-BE49-F238E27FC236}">
                  <a16:creationId xmlns:a16="http://schemas.microsoft.com/office/drawing/2014/main" id="{137A9110-DBFE-47B8-AF69-74F1AD6B2959}"/>
                </a:ext>
              </a:extLst>
            </p:cNvPr>
            <p:cNvSpPr/>
            <p:nvPr/>
          </p:nvSpPr>
          <p:spPr>
            <a:xfrm rot="16200000">
              <a:off x="6440984" y="4093577"/>
              <a:ext cx="175294" cy="589520"/>
            </a:xfrm>
            <a:prstGeom prst="moon">
              <a:avLst>
                <a:gd name="adj" fmla="val 875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00" name="Straight Connector 299">
              <a:extLst>
                <a:ext uri="{FF2B5EF4-FFF2-40B4-BE49-F238E27FC236}">
                  <a16:creationId xmlns:a16="http://schemas.microsoft.com/office/drawing/2014/main" id="{681C3BF1-AE3F-4C94-94E5-E6B0D1A5E7A8}"/>
                </a:ext>
              </a:extLst>
            </p:cNvPr>
            <p:cNvCxnSpPr>
              <a:cxnSpLocks/>
            </p:cNvCxnSpPr>
            <p:nvPr/>
          </p:nvCxnSpPr>
          <p:spPr>
            <a:xfrm flipV="1">
              <a:off x="6197826" y="3821202"/>
              <a:ext cx="229896" cy="23359"/>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1" name="Straight Connector 300">
              <a:extLst>
                <a:ext uri="{FF2B5EF4-FFF2-40B4-BE49-F238E27FC236}">
                  <a16:creationId xmlns:a16="http://schemas.microsoft.com/office/drawing/2014/main" id="{9641FBF8-F73A-4DB8-864A-2C495CC497F9}"/>
                </a:ext>
              </a:extLst>
            </p:cNvPr>
            <p:cNvCxnSpPr>
              <a:cxnSpLocks/>
            </p:cNvCxnSpPr>
            <p:nvPr/>
          </p:nvCxnSpPr>
          <p:spPr>
            <a:xfrm flipH="1" flipV="1">
              <a:off x="6622768" y="3817082"/>
              <a:ext cx="200624" cy="2591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02" name="Oval 301">
              <a:extLst>
                <a:ext uri="{FF2B5EF4-FFF2-40B4-BE49-F238E27FC236}">
                  <a16:creationId xmlns:a16="http://schemas.microsoft.com/office/drawing/2014/main" id="{5CB00BCF-D1BC-4AC0-96ED-2D98039857C5}"/>
                </a:ext>
              </a:extLst>
            </p:cNvPr>
            <p:cNvSpPr/>
            <p:nvPr/>
          </p:nvSpPr>
          <p:spPr>
            <a:xfrm>
              <a:off x="6221678" y="3925122"/>
              <a:ext cx="176414" cy="14643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3" name="Oval 302">
              <a:extLst>
                <a:ext uri="{FF2B5EF4-FFF2-40B4-BE49-F238E27FC236}">
                  <a16:creationId xmlns:a16="http://schemas.microsoft.com/office/drawing/2014/main" id="{3AB88C65-9632-4A08-B0B4-4D9B2EF6B418}"/>
                </a:ext>
              </a:extLst>
            </p:cNvPr>
            <p:cNvSpPr/>
            <p:nvPr/>
          </p:nvSpPr>
          <p:spPr>
            <a:xfrm>
              <a:off x="6622768" y="3925122"/>
              <a:ext cx="176414" cy="14643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4" name="Oval 303">
              <a:extLst>
                <a:ext uri="{FF2B5EF4-FFF2-40B4-BE49-F238E27FC236}">
                  <a16:creationId xmlns:a16="http://schemas.microsoft.com/office/drawing/2014/main" id="{198615E7-39F0-4693-9BC4-3E67B32B4A81}"/>
                </a:ext>
              </a:extLst>
            </p:cNvPr>
            <p:cNvSpPr/>
            <p:nvPr/>
          </p:nvSpPr>
          <p:spPr>
            <a:xfrm>
              <a:off x="6174350" y="3875406"/>
              <a:ext cx="263673" cy="25063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5" name="Oval 304">
              <a:extLst>
                <a:ext uri="{FF2B5EF4-FFF2-40B4-BE49-F238E27FC236}">
                  <a16:creationId xmlns:a16="http://schemas.microsoft.com/office/drawing/2014/main" id="{13B30F83-9DAE-4047-825A-64C5E7F7E242}"/>
                </a:ext>
              </a:extLst>
            </p:cNvPr>
            <p:cNvSpPr/>
            <p:nvPr/>
          </p:nvSpPr>
          <p:spPr>
            <a:xfrm>
              <a:off x="6579138" y="3875406"/>
              <a:ext cx="263673" cy="25063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6" name="Arc 305">
              <a:extLst>
                <a:ext uri="{FF2B5EF4-FFF2-40B4-BE49-F238E27FC236}">
                  <a16:creationId xmlns:a16="http://schemas.microsoft.com/office/drawing/2014/main" id="{B7603163-3E81-4B14-BDF0-5C75992C03F1}"/>
                </a:ext>
              </a:extLst>
            </p:cNvPr>
            <p:cNvSpPr/>
            <p:nvPr/>
          </p:nvSpPr>
          <p:spPr>
            <a:xfrm>
              <a:off x="6436354" y="3950784"/>
              <a:ext cx="142784" cy="146430"/>
            </a:xfrm>
            <a:prstGeom prst="arc">
              <a:avLst>
                <a:gd name="adj1" fmla="val 10711921"/>
                <a:gd name="adj2" fmla="val 0"/>
              </a:avLst>
            </a:prstGeom>
            <a:ln w="95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cxnSp>
          <p:nvCxnSpPr>
            <p:cNvPr id="307" name="Straight Connector 306">
              <a:extLst>
                <a:ext uri="{FF2B5EF4-FFF2-40B4-BE49-F238E27FC236}">
                  <a16:creationId xmlns:a16="http://schemas.microsoft.com/office/drawing/2014/main" id="{F9F3541C-57C9-4EE8-93E1-70010F2E15F4}"/>
                </a:ext>
              </a:extLst>
            </p:cNvPr>
            <p:cNvCxnSpPr>
              <a:stCxn id="305" idx="6"/>
            </p:cNvCxnSpPr>
            <p:nvPr/>
          </p:nvCxnSpPr>
          <p:spPr>
            <a:xfrm flipV="1">
              <a:off x="6842811" y="3979133"/>
              <a:ext cx="229229" cy="2159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8" name="Straight Connector 307">
              <a:extLst>
                <a:ext uri="{FF2B5EF4-FFF2-40B4-BE49-F238E27FC236}">
                  <a16:creationId xmlns:a16="http://schemas.microsoft.com/office/drawing/2014/main" id="{D021F694-9902-47AF-9ADF-89CF94A5169A}"/>
                </a:ext>
              </a:extLst>
            </p:cNvPr>
            <p:cNvCxnSpPr>
              <a:cxnSpLocks/>
              <a:endCxn id="304" idx="2"/>
            </p:cNvCxnSpPr>
            <p:nvPr/>
          </p:nvCxnSpPr>
          <p:spPr>
            <a:xfrm>
              <a:off x="5978535" y="3979133"/>
              <a:ext cx="195815" cy="2159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309" name="Moon 308">
              <a:extLst>
                <a:ext uri="{FF2B5EF4-FFF2-40B4-BE49-F238E27FC236}">
                  <a16:creationId xmlns:a16="http://schemas.microsoft.com/office/drawing/2014/main" id="{B7A13741-57A1-4D5B-89F0-B4F0C5DBA2E6}"/>
                </a:ext>
              </a:extLst>
            </p:cNvPr>
            <p:cNvSpPr/>
            <p:nvPr/>
          </p:nvSpPr>
          <p:spPr>
            <a:xfrm rot="5400000">
              <a:off x="6442867" y="3285467"/>
              <a:ext cx="151008" cy="736405"/>
            </a:xfrm>
            <a:prstGeom prst="mo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0" name="Parallelogram 309">
              <a:extLst>
                <a:ext uri="{FF2B5EF4-FFF2-40B4-BE49-F238E27FC236}">
                  <a16:creationId xmlns:a16="http://schemas.microsoft.com/office/drawing/2014/main" id="{AC88BB71-DD79-4338-A193-2E3018A0A880}"/>
                </a:ext>
              </a:extLst>
            </p:cNvPr>
            <p:cNvSpPr/>
            <p:nvPr/>
          </p:nvSpPr>
          <p:spPr>
            <a:xfrm>
              <a:off x="5978536" y="3545039"/>
              <a:ext cx="1093504" cy="88604"/>
            </a:xfrm>
            <a:prstGeom prst="parallelogram">
              <a:avLst>
                <a:gd name="adj" fmla="val 14755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11" name="Straight Connector 310">
              <a:extLst>
                <a:ext uri="{FF2B5EF4-FFF2-40B4-BE49-F238E27FC236}">
                  <a16:creationId xmlns:a16="http://schemas.microsoft.com/office/drawing/2014/main" id="{7F16FB0F-2098-489B-AC1A-CF2FD9542019}"/>
                </a:ext>
              </a:extLst>
            </p:cNvPr>
            <p:cNvCxnSpPr>
              <a:cxnSpLocks/>
              <a:stCxn id="310" idx="5"/>
            </p:cNvCxnSpPr>
            <p:nvPr/>
          </p:nvCxnSpPr>
          <p:spPr>
            <a:xfrm flipH="1">
              <a:off x="6038295" y="3589341"/>
              <a:ext cx="5609" cy="209616"/>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2" name="Straight Connector 311">
              <a:extLst>
                <a:ext uri="{FF2B5EF4-FFF2-40B4-BE49-F238E27FC236}">
                  <a16:creationId xmlns:a16="http://schemas.microsoft.com/office/drawing/2014/main" id="{F51E3956-22F1-47EA-B422-822649B915B8}"/>
                </a:ext>
              </a:extLst>
            </p:cNvPr>
            <p:cNvCxnSpPr>
              <a:cxnSpLocks/>
              <a:stCxn id="310" idx="5"/>
            </p:cNvCxnSpPr>
            <p:nvPr/>
          </p:nvCxnSpPr>
          <p:spPr>
            <a:xfrm flipH="1">
              <a:off x="6010369" y="3589341"/>
              <a:ext cx="33535" cy="178296"/>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3" name="Straight Connector 312">
              <a:extLst>
                <a:ext uri="{FF2B5EF4-FFF2-40B4-BE49-F238E27FC236}">
                  <a16:creationId xmlns:a16="http://schemas.microsoft.com/office/drawing/2014/main" id="{B1C31D48-C3C5-44EE-838F-9523813E6121}"/>
                </a:ext>
              </a:extLst>
            </p:cNvPr>
            <p:cNvCxnSpPr>
              <a:cxnSpLocks/>
              <a:stCxn id="310" idx="5"/>
            </p:cNvCxnSpPr>
            <p:nvPr/>
          </p:nvCxnSpPr>
          <p:spPr>
            <a:xfrm>
              <a:off x="6043904" y="3589341"/>
              <a:ext cx="22817" cy="178296"/>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14" name="Group 313">
            <a:extLst>
              <a:ext uri="{FF2B5EF4-FFF2-40B4-BE49-F238E27FC236}">
                <a16:creationId xmlns:a16="http://schemas.microsoft.com/office/drawing/2014/main" id="{28027D6A-12BE-484F-9CF6-3FF60899B6CB}"/>
              </a:ext>
            </a:extLst>
          </p:cNvPr>
          <p:cNvGrpSpPr/>
          <p:nvPr/>
        </p:nvGrpSpPr>
        <p:grpSpPr>
          <a:xfrm>
            <a:off x="3112307" y="4343605"/>
            <a:ext cx="1093505" cy="1113127"/>
            <a:chOff x="5978535" y="3545039"/>
            <a:chExt cx="1093505" cy="1113127"/>
          </a:xfrm>
        </p:grpSpPr>
        <p:sp>
          <p:nvSpPr>
            <p:cNvPr id="315" name="Oval 314">
              <a:extLst>
                <a:ext uri="{FF2B5EF4-FFF2-40B4-BE49-F238E27FC236}">
                  <a16:creationId xmlns:a16="http://schemas.microsoft.com/office/drawing/2014/main" id="{75018BBD-A82B-431A-9B70-A0859E56AAC2}"/>
                </a:ext>
              </a:extLst>
            </p:cNvPr>
            <p:cNvSpPr/>
            <p:nvPr/>
          </p:nvSpPr>
          <p:spPr>
            <a:xfrm>
              <a:off x="5978535" y="3578166"/>
              <a:ext cx="1080000" cy="1080000"/>
            </a:xfrm>
            <a:prstGeom prst="ellipse">
              <a:avLst/>
            </a:prstGeom>
            <a:solidFill>
              <a:srgbClr val="0486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6" name="Moon 315">
              <a:extLst>
                <a:ext uri="{FF2B5EF4-FFF2-40B4-BE49-F238E27FC236}">
                  <a16:creationId xmlns:a16="http://schemas.microsoft.com/office/drawing/2014/main" id="{DC6B0E5C-347A-401F-9BD4-CC7875E9FD22}"/>
                </a:ext>
              </a:extLst>
            </p:cNvPr>
            <p:cNvSpPr/>
            <p:nvPr/>
          </p:nvSpPr>
          <p:spPr>
            <a:xfrm rot="16200000">
              <a:off x="6440984" y="4093577"/>
              <a:ext cx="175294" cy="589520"/>
            </a:xfrm>
            <a:prstGeom prst="moon">
              <a:avLst>
                <a:gd name="adj" fmla="val 875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17" name="Straight Connector 316">
              <a:extLst>
                <a:ext uri="{FF2B5EF4-FFF2-40B4-BE49-F238E27FC236}">
                  <a16:creationId xmlns:a16="http://schemas.microsoft.com/office/drawing/2014/main" id="{09DC9C51-B807-4E18-8AE9-B193074DCAB5}"/>
                </a:ext>
              </a:extLst>
            </p:cNvPr>
            <p:cNvCxnSpPr>
              <a:cxnSpLocks/>
            </p:cNvCxnSpPr>
            <p:nvPr/>
          </p:nvCxnSpPr>
          <p:spPr>
            <a:xfrm flipV="1">
              <a:off x="6197826" y="3821202"/>
              <a:ext cx="229896" cy="23359"/>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8" name="Straight Connector 317">
              <a:extLst>
                <a:ext uri="{FF2B5EF4-FFF2-40B4-BE49-F238E27FC236}">
                  <a16:creationId xmlns:a16="http://schemas.microsoft.com/office/drawing/2014/main" id="{92D6442C-2009-49AE-8B6E-6A4748C30E07}"/>
                </a:ext>
              </a:extLst>
            </p:cNvPr>
            <p:cNvCxnSpPr>
              <a:cxnSpLocks/>
            </p:cNvCxnSpPr>
            <p:nvPr/>
          </p:nvCxnSpPr>
          <p:spPr>
            <a:xfrm flipH="1" flipV="1">
              <a:off x="6622768" y="3817082"/>
              <a:ext cx="200624" cy="2591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19" name="Oval 318">
              <a:extLst>
                <a:ext uri="{FF2B5EF4-FFF2-40B4-BE49-F238E27FC236}">
                  <a16:creationId xmlns:a16="http://schemas.microsoft.com/office/drawing/2014/main" id="{0EAE3680-311D-4B18-8308-FA41AA159D69}"/>
                </a:ext>
              </a:extLst>
            </p:cNvPr>
            <p:cNvSpPr/>
            <p:nvPr/>
          </p:nvSpPr>
          <p:spPr>
            <a:xfrm>
              <a:off x="6221678" y="3925122"/>
              <a:ext cx="176414" cy="14643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0" name="Oval 319">
              <a:extLst>
                <a:ext uri="{FF2B5EF4-FFF2-40B4-BE49-F238E27FC236}">
                  <a16:creationId xmlns:a16="http://schemas.microsoft.com/office/drawing/2014/main" id="{E4C5BE58-03DA-45A9-B40A-3638DE242A86}"/>
                </a:ext>
              </a:extLst>
            </p:cNvPr>
            <p:cNvSpPr/>
            <p:nvPr/>
          </p:nvSpPr>
          <p:spPr>
            <a:xfrm>
              <a:off x="6622768" y="3925122"/>
              <a:ext cx="176414" cy="14643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1" name="Oval 320">
              <a:extLst>
                <a:ext uri="{FF2B5EF4-FFF2-40B4-BE49-F238E27FC236}">
                  <a16:creationId xmlns:a16="http://schemas.microsoft.com/office/drawing/2014/main" id="{3BAEA3D5-C5A3-480F-B261-2C901B53E6F9}"/>
                </a:ext>
              </a:extLst>
            </p:cNvPr>
            <p:cNvSpPr/>
            <p:nvPr/>
          </p:nvSpPr>
          <p:spPr>
            <a:xfrm>
              <a:off x="6174350" y="3875406"/>
              <a:ext cx="263673" cy="25063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2" name="Oval 321">
              <a:extLst>
                <a:ext uri="{FF2B5EF4-FFF2-40B4-BE49-F238E27FC236}">
                  <a16:creationId xmlns:a16="http://schemas.microsoft.com/office/drawing/2014/main" id="{DAE9AB3D-BEDF-47C4-AE42-EA80ED856668}"/>
                </a:ext>
              </a:extLst>
            </p:cNvPr>
            <p:cNvSpPr/>
            <p:nvPr/>
          </p:nvSpPr>
          <p:spPr>
            <a:xfrm>
              <a:off x="6579138" y="3875406"/>
              <a:ext cx="263673" cy="25063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3" name="Arc 322">
              <a:extLst>
                <a:ext uri="{FF2B5EF4-FFF2-40B4-BE49-F238E27FC236}">
                  <a16:creationId xmlns:a16="http://schemas.microsoft.com/office/drawing/2014/main" id="{42BA4339-98B8-47BA-8B56-0B2646505F8B}"/>
                </a:ext>
              </a:extLst>
            </p:cNvPr>
            <p:cNvSpPr/>
            <p:nvPr/>
          </p:nvSpPr>
          <p:spPr>
            <a:xfrm>
              <a:off x="6436354" y="3950784"/>
              <a:ext cx="142784" cy="146430"/>
            </a:xfrm>
            <a:prstGeom prst="arc">
              <a:avLst>
                <a:gd name="adj1" fmla="val 10711921"/>
                <a:gd name="adj2" fmla="val 0"/>
              </a:avLst>
            </a:prstGeom>
            <a:ln w="95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cxnSp>
          <p:nvCxnSpPr>
            <p:cNvPr id="324" name="Straight Connector 323">
              <a:extLst>
                <a:ext uri="{FF2B5EF4-FFF2-40B4-BE49-F238E27FC236}">
                  <a16:creationId xmlns:a16="http://schemas.microsoft.com/office/drawing/2014/main" id="{9A89CB61-AB1B-4837-AE86-C9E64CFA1469}"/>
                </a:ext>
              </a:extLst>
            </p:cNvPr>
            <p:cNvCxnSpPr>
              <a:stCxn id="322" idx="6"/>
            </p:cNvCxnSpPr>
            <p:nvPr/>
          </p:nvCxnSpPr>
          <p:spPr>
            <a:xfrm flipV="1">
              <a:off x="6842811" y="3979133"/>
              <a:ext cx="229229" cy="2159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5" name="Straight Connector 324">
              <a:extLst>
                <a:ext uri="{FF2B5EF4-FFF2-40B4-BE49-F238E27FC236}">
                  <a16:creationId xmlns:a16="http://schemas.microsoft.com/office/drawing/2014/main" id="{56286184-0049-4E88-8B35-5E8E75F3E4B8}"/>
                </a:ext>
              </a:extLst>
            </p:cNvPr>
            <p:cNvCxnSpPr>
              <a:cxnSpLocks/>
              <a:endCxn id="321" idx="2"/>
            </p:cNvCxnSpPr>
            <p:nvPr/>
          </p:nvCxnSpPr>
          <p:spPr>
            <a:xfrm>
              <a:off x="5978535" y="3979133"/>
              <a:ext cx="195815" cy="2159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326" name="Moon 325">
              <a:extLst>
                <a:ext uri="{FF2B5EF4-FFF2-40B4-BE49-F238E27FC236}">
                  <a16:creationId xmlns:a16="http://schemas.microsoft.com/office/drawing/2014/main" id="{B42BF9D8-E29D-4870-9F6B-7F7599142093}"/>
                </a:ext>
              </a:extLst>
            </p:cNvPr>
            <p:cNvSpPr/>
            <p:nvPr/>
          </p:nvSpPr>
          <p:spPr>
            <a:xfrm rot="5400000">
              <a:off x="6442867" y="3285467"/>
              <a:ext cx="151008" cy="736405"/>
            </a:xfrm>
            <a:prstGeom prst="mo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7" name="Parallelogram 346">
              <a:extLst>
                <a:ext uri="{FF2B5EF4-FFF2-40B4-BE49-F238E27FC236}">
                  <a16:creationId xmlns:a16="http://schemas.microsoft.com/office/drawing/2014/main" id="{C9F838F8-89CB-47AA-8682-AF0D26505720}"/>
                </a:ext>
              </a:extLst>
            </p:cNvPr>
            <p:cNvSpPr/>
            <p:nvPr/>
          </p:nvSpPr>
          <p:spPr>
            <a:xfrm>
              <a:off x="5978536" y="3545039"/>
              <a:ext cx="1093504" cy="88604"/>
            </a:xfrm>
            <a:prstGeom prst="parallelogram">
              <a:avLst>
                <a:gd name="adj" fmla="val 14755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48" name="Straight Connector 347">
              <a:extLst>
                <a:ext uri="{FF2B5EF4-FFF2-40B4-BE49-F238E27FC236}">
                  <a16:creationId xmlns:a16="http://schemas.microsoft.com/office/drawing/2014/main" id="{2EDA2BA0-8459-4158-BE13-A768DFF335A2}"/>
                </a:ext>
              </a:extLst>
            </p:cNvPr>
            <p:cNvCxnSpPr>
              <a:cxnSpLocks/>
              <a:stCxn id="347" idx="5"/>
            </p:cNvCxnSpPr>
            <p:nvPr/>
          </p:nvCxnSpPr>
          <p:spPr>
            <a:xfrm flipH="1">
              <a:off x="6038295" y="3589341"/>
              <a:ext cx="5609" cy="209616"/>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9" name="Straight Connector 348">
              <a:extLst>
                <a:ext uri="{FF2B5EF4-FFF2-40B4-BE49-F238E27FC236}">
                  <a16:creationId xmlns:a16="http://schemas.microsoft.com/office/drawing/2014/main" id="{AA1571D6-C731-4E47-9C55-8927BA70AA52}"/>
                </a:ext>
              </a:extLst>
            </p:cNvPr>
            <p:cNvCxnSpPr>
              <a:cxnSpLocks/>
              <a:stCxn id="347" idx="5"/>
            </p:cNvCxnSpPr>
            <p:nvPr/>
          </p:nvCxnSpPr>
          <p:spPr>
            <a:xfrm flipH="1">
              <a:off x="6010369" y="3589341"/>
              <a:ext cx="33535" cy="178296"/>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0" name="Straight Connector 349">
              <a:extLst>
                <a:ext uri="{FF2B5EF4-FFF2-40B4-BE49-F238E27FC236}">
                  <a16:creationId xmlns:a16="http://schemas.microsoft.com/office/drawing/2014/main" id="{402C2082-A98E-4077-A858-D71926EB1D91}"/>
                </a:ext>
              </a:extLst>
            </p:cNvPr>
            <p:cNvCxnSpPr>
              <a:cxnSpLocks/>
              <a:stCxn id="347" idx="5"/>
            </p:cNvCxnSpPr>
            <p:nvPr/>
          </p:nvCxnSpPr>
          <p:spPr>
            <a:xfrm>
              <a:off x="6043904" y="3589341"/>
              <a:ext cx="22817" cy="178296"/>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51" name="Group 350">
            <a:extLst>
              <a:ext uri="{FF2B5EF4-FFF2-40B4-BE49-F238E27FC236}">
                <a16:creationId xmlns:a16="http://schemas.microsoft.com/office/drawing/2014/main" id="{38064239-C250-475A-961C-D942D0A5589A}"/>
              </a:ext>
            </a:extLst>
          </p:cNvPr>
          <p:cNvGrpSpPr/>
          <p:nvPr/>
        </p:nvGrpSpPr>
        <p:grpSpPr>
          <a:xfrm>
            <a:off x="6290352" y="5393394"/>
            <a:ext cx="1093505" cy="1113127"/>
            <a:chOff x="5978535" y="3545039"/>
            <a:chExt cx="1093505" cy="1113127"/>
          </a:xfrm>
        </p:grpSpPr>
        <p:sp>
          <p:nvSpPr>
            <p:cNvPr id="352" name="Oval 351">
              <a:extLst>
                <a:ext uri="{FF2B5EF4-FFF2-40B4-BE49-F238E27FC236}">
                  <a16:creationId xmlns:a16="http://schemas.microsoft.com/office/drawing/2014/main" id="{E01C8B88-4229-4A6A-BF7A-ED344076CBA2}"/>
                </a:ext>
              </a:extLst>
            </p:cNvPr>
            <p:cNvSpPr/>
            <p:nvPr/>
          </p:nvSpPr>
          <p:spPr>
            <a:xfrm>
              <a:off x="5978535" y="3578166"/>
              <a:ext cx="1080000" cy="1080000"/>
            </a:xfrm>
            <a:prstGeom prst="ellipse">
              <a:avLst/>
            </a:prstGeom>
            <a:solidFill>
              <a:srgbClr val="0486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3" name="Moon 352">
              <a:extLst>
                <a:ext uri="{FF2B5EF4-FFF2-40B4-BE49-F238E27FC236}">
                  <a16:creationId xmlns:a16="http://schemas.microsoft.com/office/drawing/2014/main" id="{CBE6C3B7-4A07-42EF-AEAF-C80CC7E077F1}"/>
                </a:ext>
              </a:extLst>
            </p:cNvPr>
            <p:cNvSpPr/>
            <p:nvPr/>
          </p:nvSpPr>
          <p:spPr>
            <a:xfrm rot="16200000">
              <a:off x="6440984" y="4093577"/>
              <a:ext cx="175294" cy="589520"/>
            </a:xfrm>
            <a:prstGeom prst="moon">
              <a:avLst>
                <a:gd name="adj" fmla="val 875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54" name="Straight Connector 353">
              <a:extLst>
                <a:ext uri="{FF2B5EF4-FFF2-40B4-BE49-F238E27FC236}">
                  <a16:creationId xmlns:a16="http://schemas.microsoft.com/office/drawing/2014/main" id="{309B662A-A27D-434B-9B3D-CA4D1236DA75}"/>
                </a:ext>
              </a:extLst>
            </p:cNvPr>
            <p:cNvCxnSpPr>
              <a:cxnSpLocks/>
            </p:cNvCxnSpPr>
            <p:nvPr/>
          </p:nvCxnSpPr>
          <p:spPr>
            <a:xfrm flipV="1">
              <a:off x="6197826" y="3821202"/>
              <a:ext cx="229896" cy="23359"/>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5" name="Straight Connector 354">
              <a:extLst>
                <a:ext uri="{FF2B5EF4-FFF2-40B4-BE49-F238E27FC236}">
                  <a16:creationId xmlns:a16="http://schemas.microsoft.com/office/drawing/2014/main" id="{23A19788-D971-4CC9-8EF3-CCA44CCBD21D}"/>
                </a:ext>
              </a:extLst>
            </p:cNvPr>
            <p:cNvCxnSpPr>
              <a:cxnSpLocks/>
            </p:cNvCxnSpPr>
            <p:nvPr/>
          </p:nvCxnSpPr>
          <p:spPr>
            <a:xfrm flipH="1" flipV="1">
              <a:off x="6622768" y="3817082"/>
              <a:ext cx="200624" cy="2591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56" name="Oval 355">
              <a:extLst>
                <a:ext uri="{FF2B5EF4-FFF2-40B4-BE49-F238E27FC236}">
                  <a16:creationId xmlns:a16="http://schemas.microsoft.com/office/drawing/2014/main" id="{430ED7D4-FE01-483E-8B31-D61C90A386A2}"/>
                </a:ext>
              </a:extLst>
            </p:cNvPr>
            <p:cNvSpPr/>
            <p:nvPr/>
          </p:nvSpPr>
          <p:spPr>
            <a:xfrm>
              <a:off x="6221678" y="3925122"/>
              <a:ext cx="176414" cy="14643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7" name="Oval 356">
              <a:extLst>
                <a:ext uri="{FF2B5EF4-FFF2-40B4-BE49-F238E27FC236}">
                  <a16:creationId xmlns:a16="http://schemas.microsoft.com/office/drawing/2014/main" id="{A7C16153-696C-4473-BA7F-706CA8C921CE}"/>
                </a:ext>
              </a:extLst>
            </p:cNvPr>
            <p:cNvSpPr/>
            <p:nvPr/>
          </p:nvSpPr>
          <p:spPr>
            <a:xfrm>
              <a:off x="6622768" y="3925122"/>
              <a:ext cx="176414" cy="14643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8" name="Oval 357">
              <a:extLst>
                <a:ext uri="{FF2B5EF4-FFF2-40B4-BE49-F238E27FC236}">
                  <a16:creationId xmlns:a16="http://schemas.microsoft.com/office/drawing/2014/main" id="{516DD7A0-8A6C-40A6-A27E-55BA5E4BC188}"/>
                </a:ext>
              </a:extLst>
            </p:cNvPr>
            <p:cNvSpPr/>
            <p:nvPr/>
          </p:nvSpPr>
          <p:spPr>
            <a:xfrm>
              <a:off x="6174350" y="3875406"/>
              <a:ext cx="263673" cy="25063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9" name="Oval 358">
              <a:extLst>
                <a:ext uri="{FF2B5EF4-FFF2-40B4-BE49-F238E27FC236}">
                  <a16:creationId xmlns:a16="http://schemas.microsoft.com/office/drawing/2014/main" id="{9DED4626-D2D0-4D36-AA2F-D6291DA82BB6}"/>
                </a:ext>
              </a:extLst>
            </p:cNvPr>
            <p:cNvSpPr/>
            <p:nvPr/>
          </p:nvSpPr>
          <p:spPr>
            <a:xfrm>
              <a:off x="6579138" y="3875406"/>
              <a:ext cx="263673" cy="25063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0" name="Arc 359">
              <a:extLst>
                <a:ext uri="{FF2B5EF4-FFF2-40B4-BE49-F238E27FC236}">
                  <a16:creationId xmlns:a16="http://schemas.microsoft.com/office/drawing/2014/main" id="{BDD32BD4-6A11-4D39-8551-E0CD7D1CF3AB}"/>
                </a:ext>
              </a:extLst>
            </p:cNvPr>
            <p:cNvSpPr/>
            <p:nvPr/>
          </p:nvSpPr>
          <p:spPr>
            <a:xfrm>
              <a:off x="6436354" y="3950784"/>
              <a:ext cx="142784" cy="146430"/>
            </a:xfrm>
            <a:prstGeom prst="arc">
              <a:avLst>
                <a:gd name="adj1" fmla="val 10711921"/>
                <a:gd name="adj2" fmla="val 0"/>
              </a:avLst>
            </a:prstGeom>
            <a:ln w="95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cxnSp>
          <p:nvCxnSpPr>
            <p:cNvPr id="361" name="Straight Connector 360">
              <a:extLst>
                <a:ext uri="{FF2B5EF4-FFF2-40B4-BE49-F238E27FC236}">
                  <a16:creationId xmlns:a16="http://schemas.microsoft.com/office/drawing/2014/main" id="{79774B64-0DAE-4A67-8230-DE226BDA26E4}"/>
                </a:ext>
              </a:extLst>
            </p:cNvPr>
            <p:cNvCxnSpPr>
              <a:stCxn id="359" idx="6"/>
            </p:cNvCxnSpPr>
            <p:nvPr/>
          </p:nvCxnSpPr>
          <p:spPr>
            <a:xfrm flipV="1">
              <a:off x="6842811" y="3979133"/>
              <a:ext cx="229229" cy="2159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2" name="Straight Connector 361">
              <a:extLst>
                <a:ext uri="{FF2B5EF4-FFF2-40B4-BE49-F238E27FC236}">
                  <a16:creationId xmlns:a16="http://schemas.microsoft.com/office/drawing/2014/main" id="{401A9FC2-AA56-4F0A-BAB0-F57F3518785D}"/>
                </a:ext>
              </a:extLst>
            </p:cNvPr>
            <p:cNvCxnSpPr>
              <a:cxnSpLocks/>
              <a:endCxn id="358" idx="2"/>
            </p:cNvCxnSpPr>
            <p:nvPr/>
          </p:nvCxnSpPr>
          <p:spPr>
            <a:xfrm>
              <a:off x="5978535" y="3979133"/>
              <a:ext cx="195815" cy="2159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363" name="Moon 362">
              <a:extLst>
                <a:ext uri="{FF2B5EF4-FFF2-40B4-BE49-F238E27FC236}">
                  <a16:creationId xmlns:a16="http://schemas.microsoft.com/office/drawing/2014/main" id="{C88B3FE9-FDC2-4558-A573-8933BFC946B4}"/>
                </a:ext>
              </a:extLst>
            </p:cNvPr>
            <p:cNvSpPr/>
            <p:nvPr/>
          </p:nvSpPr>
          <p:spPr>
            <a:xfrm rot="5400000">
              <a:off x="6442867" y="3285467"/>
              <a:ext cx="151008" cy="736405"/>
            </a:xfrm>
            <a:prstGeom prst="mo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4" name="Parallelogram 363">
              <a:extLst>
                <a:ext uri="{FF2B5EF4-FFF2-40B4-BE49-F238E27FC236}">
                  <a16:creationId xmlns:a16="http://schemas.microsoft.com/office/drawing/2014/main" id="{20BC988A-33AF-441F-9DD2-977EB315940E}"/>
                </a:ext>
              </a:extLst>
            </p:cNvPr>
            <p:cNvSpPr/>
            <p:nvPr/>
          </p:nvSpPr>
          <p:spPr>
            <a:xfrm>
              <a:off x="5978536" y="3545039"/>
              <a:ext cx="1093504" cy="88604"/>
            </a:xfrm>
            <a:prstGeom prst="parallelogram">
              <a:avLst>
                <a:gd name="adj" fmla="val 14755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65" name="Straight Connector 364">
              <a:extLst>
                <a:ext uri="{FF2B5EF4-FFF2-40B4-BE49-F238E27FC236}">
                  <a16:creationId xmlns:a16="http://schemas.microsoft.com/office/drawing/2014/main" id="{4C2715D0-4077-4FB4-8F83-9CED56F41FD9}"/>
                </a:ext>
              </a:extLst>
            </p:cNvPr>
            <p:cNvCxnSpPr>
              <a:cxnSpLocks/>
              <a:stCxn id="364" idx="5"/>
            </p:cNvCxnSpPr>
            <p:nvPr/>
          </p:nvCxnSpPr>
          <p:spPr>
            <a:xfrm flipH="1">
              <a:off x="6038295" y="3589341"/>
              <a:ext cx="5609" cy="209616"/>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6" name="Straight Connector 365">
              <a:extLst>
                <a:ext uri="{FF2B5EF4-FFF2-40B4-BE49-F238E27FC236}">
                  <a16:creationId xmlns:a16="http://schemas.microsoft.com/office/drawing/2014/main" id="{74DCC2B3-AB7F-4AB7-95B2-274EBF4803A9}"/>
                </a:ext>
              </a:extLst>
            </p:cNvPr>
            <p:cNvCxnSpPr>
              <a:cxnSpLocks/>
              <a:stCxn id="364" idx="5"/>
            </p:cNvCxnSpPr>
            <p:nvPr/>
          </p:nvCxnSpPr>
          <p:spPr>
            <a:xfrm flipH="1">
              <a:off x="6010369" y="3589341"/>
              <a:ext cx="33535" cy="178296"/>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7" name="Straight Connector 366">
              <a:extLst>
                <a:ext uri="{FF2B5EF4-FFF2-40B4-BE49-F238E27FC236}">
                  <a16:creationId xmlns:a16="http://schemas.microsoft.com/office/drawing/2014/main" id="{A91D0B38-0B44-4A51-AE5C-8100EC21361D}"/>
                </a:ext>
              </a:extLst>
            </p:cNvPr>
            <p:cNvCxnSpPr>
              <a:cxnSpLocks/>
              <a:stCxn id="364" idx="5"/>
            </p:cNvCxnSpPr>
            <p:nvPr/>
          </p:nvCxnSpPr>
          <p:spPr>
            <a:xfrm>
              <a:off x="6043904" y="3589341"/>
              <a:ext cx="22817" cy="178296"/>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68" name="Group 367">
            <a:extLst>
              <a:ext uri="{FF2B5EF4-FFF2-40B4-BE49-F238E27FC236}">
                <a16:creationId xmlns:a16="http://schemas.microsoft.com/office/drawing/2014/main" id="{A6CB1AAD-0DE2-41A8-8AF6-7B66009F7441}"/>
              </a:ext>
            </a:extLst>
          </p:cNvPr>
          <p:cNvGrpSpPr/>
          <p:nvPr/>
        </p:nvGrpSpPr>
        <p:grpSpPr>
          <a:xfrm>
            <a:off x="6321365" y="1367883"/>
            <a:ext cx="2180211" cy="1701579"/>
            <a:chOff x="3607400" y="1303467"/>
            <a:chExt cx="2180211" cy="1701579"/>
          </a:xfrm>
        </p:grpSpPr>
        <p:grpSp>
          <p:nvGrpSpPr>
            <p:cNvPr id="369" name="Group 368">
              <a:extLst>
                <a:ext uri="{FF2B5EF4-FFF2-40B4-BE49-F238E27FC236}">
                  <a16:creationId xmlns:a16="http://schemas.microsoft.com/office/drawing/2014/main" id="{579374C7-83FA-428D-BDC6-D474B8918F25}"/>
                </a:ext>
              </a:extLst>
            </p:cNvPr>
            <p:cNvGrpSpPr/>
            <p:nvPr/>
          </p:nvGrpSpPr>
          <p:grpSpPr>
            <a:xfrm flipH="1">
              <a:off x="4028928" y="2304005"/>
              <a:ext cx="441961" cy="701041"/>
              <a:chOff x="3658817" y="2592532"/>
              <a:chExt cx="441961" cy="701041"/>
            </a:xfrm>
          </p:grpSpPr>
          <p:sp>
            <p:nvSpPr>
              <p:cNvPr id="397" name="Block Arc 396">
                <a:extLst>
                  <a:ext uri="{FF2B5EF4-FFF2-40B4-BE49-F238E27FC236}">
                    <a16:creationId xmlns:a16="http://schemas.microsoft.com/office/drawing/2014/main" id="{7E43473F-05FA-4874-883F-A58A858CB520}"/>
                  </a:ext>
                </a:extLst>
              </p:cNvPr>
              <p:cNvSpPr/>
              <p:nvPr/>
            </p:nvSpPr>
            <p:spPr>
              <a:xfrm rot="8624805" flipV="1">
                <a:off x="3902657" y="2813039"/>
                <a:ext cx="198121" cy="480534"/>
              </a:xfrm>
              <a:prstGeom prst="blockArc">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cxnSp>
            <p:nvCxnSpPr>
              <p:cNvPr id="398" name="Straight Connector 397">
                <a:extLst>
                  <a:ext uri="{FF2B5EF4-FFF2-40B4-BE49-F238E27FC236}">
                    <a16:creationId xmlns:a16="http://schemas.microsoft.com/office/drawing/2014/main" id="{2BBC67B4-FE0E-40D6-B3FE-7F22B0FF8419}"/>
                  </a:ext>
                </a:extLst>
              </p:cNvPr>
              <p:cNvCxnSpPr/>
              <p:nvPr/>
            </p:nvCxnSpPr>
            <p:spPr>
              <a:xfrm flipH="1" flipV="1">
                <a:off x="3658817" y="2592532"/>
                <a:ext cx="233680" cy="307181"/>
              </a:xfrm>
              <a:prstGeom prst="line">
                <a:avLst/>
              </a:prstGeom>
              <a:ln w="444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grpSp>
          <p:nvGrpSpPr>
            <p:cNvPr id="370" name="Group 369">
              <a:extLst>
                <a:ext uri="{FF2B5EF4-FFF2-40B4-BE49-F238E27FC236}">
                  <a16:creationId xmlns:a16="http://schemas.microsoft.com/office/drawing/2014/main" id="{1610C20A-863B-400B-9072-AFB8C95D2066}"/>
                </a:ext>
              </a:extLst>
            </p:cNvPr>
            <p:cNvGrpSpPr/>
            <p:nvPr/>
          </p:nvGrpSpPr>
          <p:grpSpPr>
            <a:xfrm rot="3205237" flipV="1">
              <a:off x="5216110" y="1746943"/>
              <a:ext cx="441961" cy="701041"/>
              <a:chOff x="3658817" y="2592532"/>
              <a:chExt cx="441961" cy="701041"/>
            </a:xfrm>
          </p:grpSpPr>
          <p:sp>
            <p:nvSpPr>
              <p:cNvPr id="395" name="Block Arc 394">
                <a:extLst>
                  <a:ext uri="{FF2B5EF4-FFF2-40B4-BE49-F238E27FC236}">
                    <a16:creationId xmlns:a16="http://schemas.microsoft.com/office/drawing/2014/main" id="{71A95C44-0862-446D-8765-01318CC122A5}"/>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396" name="Straight Connector 395">
                <a:extLst>
                  <a:ext uri="{FF2B5EF4-FFF2-40B4-BE49-F238E27FC236}">
                    <a16:creationId xmlns:a16="http://schemas.microsoft.com/office/drawing/2014/main" id="{FDCA4986-8234-4463-9AB6-4EA6F53F1DBD}"/>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371" name="Group 370">
              <a:extLst>
                <a:ext uri="{FF2B5EF4-FFF2-40B4-BE49-F238E27FC236}">
                  <a16:creationId xmlns:a16="http://schemas.microsoft.com/office/drawing/2014/main" id="{D23A3A1B-AAA0-44FA-A2A2-BF5277E5BBF9}"/>
                </a:ext>
              </a:extLst>
            </p:cNvPr>
            <p:cNvGrpSpPr/>
            <p:nvPr/>
          </p:nvGrpSpPr>
          <p:grpSpPr>
            <a:xfrm rot="21348053" flipH="1" flipV="1">
              <a:off x="3845858" y="1303467"/>
              <a:ext cx="441961" cy="701041"/>
              <a:chOff x="3658817" y="2592532"/>
              <a:chExt cx="441961" cy="701041"/>
            </a:xfrm>
          </p:grpSpPr>
          <p:sp>
            <p:nvSpPr>
              <p:cNvPr id="393" name="Block Arc 392">
                <a:extLst>
                  <a:ext uri="{FF2B5EF4-FFF2-40B4-BE49-F238E27FC236}">
                    <a16:creationId xmlns:a16="http://schemas.microsoft.com/office/drawing/2014/main" id="{F02955E1-0E0A-458F-BF8E-2920BF4D57BA}"/>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394" name="Straight Connector 393">
                <a:extLst>
                  <a:ext uri="{FF2B5EF4-FFF2-40B4-BE49-F238E27FC236}">
                    <a16:creationId xmlns:a16="http://schemas.microsoft.com/office/drawing/2014/main" id="{1D441E97-CE20-423E-A81E-F491875DE09B}"/>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372" name="Group 371">
              <a:extLst>
                <a:ext uri="{FF2B5EF4-FFF2-40B4-BE49-F238E27FC236}">
                  <a16:creationId xmlns:a16="http://schemas.microsoft.com/office/drawing/2014/main" id="{D1B44227-DD18-4E6A-A0B5-D96EBEDC0FFD}"/>
                </a:ext>
              </a:extLst>
            </p:cNvPr>
            <p:cNvGrpSpPr/>
            <p:nvPr/>
          </p:nvGrpSpPr>
          <p:grpSpPr>
            <a:xfrm rot="1418360" flipH="1">
              <a:off x="3839410" y="2049890"/>
              <a:ext cx="441961" cy="701041"/>
              <a:chOff x="3658817" y="2592532"/>
              <a:chExt cx="441961" cy="701041"/>
            </a:xfrm>
          </p:grpSpPr>
          <p:sp>
            <p:nvSpPr>
              <p:cNvPr id="391" name="Block Arc 390">
                <a:extLst>
                  <a:ext uri="{FF2B5EF4-FFF2-40B4-BE49-F238E27FC236}">
                    <a16:creationId xmlns:a16="http://schemas.microsoft.com/office/drawing/2014/main" id="{9E7E74FE-C4D1-45F8-9E8F-1051DE8002BE}"/>
                  </a:ext>
                </a:extLst>
              </p:cNvPr>
              <p:cNvSpPr/>
              <p:nvPr/>
            </p:nvSpPr>
            <p:spPr>
              <a:xfrm rot="8624805" flipV="1">
                <a:off x="3902657" y="2813039"/>
                <a:ext cx="198121" cy="480534"/>
              </a:xfrm>
              <a:prstGeom prst="blockArc">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392" name="Straight Connector 391">
                <a:extLst>
                  <a:ext uri="{FF2B5EF4-FFF2-40B4-BE49-F238E27FC236}">
                    <a16:creationId xmlns:a16="http://schemas.microsoft.com/office/drawing/2014/main" id="{7A2AD614-2C8D-45A6-92EF-5104D3B958DA}"/>
                  </a:ext>
                </a:extLst>
              </p:cNvPr>
              <p:cNvCxnSpPr/>
              <p:nvPr/>
            </p:nvCxnSpPr>
            <p:spPr>
              <a:xfrm flipH="1" flipV="1">
                <a:off x="3658817" y="2592532"/>
                <a:ext cx="233680" cy="307181"/>
              </a:xfrm>
              <a:prstGeom prst="line">
                <a:avLst/>
              </a:prstGeom>
              <a:solidFill>
                <a:schemeClr val="accent6">
                  <a:lumMod val="75000"/>
                </a:schemeClr>
              </a:solidFill>
              <a:ln w="44450">
                <a:solidFill>
                  <a:srgbClr val="00B050"/>
                </a:solidFill>
              </a:ln>
            </p:spPr>
            <p:style>
              <a:lnRef idx="1">
                <a:schemeClr val="accent1"/>
              </a:lnRef>
              <a:fillRef idx="0">
                <a:schemeClr val="accent1"/>
              </a:fillRef>
              <a:effectRef idx="0">
                <a:schemeClr val="accent1"/>
              </a:effectRef>
              <a:fontRef idx="minor">
                <a:schemeClr val="tx1"/>
              </a:fontRef>
            </p:style>
          </p:cxnSp>
        </p:grpSp>
        <p:grpSp>
          <p:nvGrpSpPr>
            <p:cNvPr id="373" name="Group 372">
              <a:extLst>
                <a:ext uri="{FF2B5EF4-FFF2-40B4-BE49-F238E27FC236}">
                  <a16:creationId xmlns:a16="http://schemas.microsoft.com/office/drawing/2014/main" id="{5280A1A1-642A-4A77-B09F-974CE1B0B5D5}"/>
                </a:ext>
              </a:extLst>
            </p:cNvPr>
            <p:cNvGrpSpPr/>
            <p:nvPr/>
          </p:nvGrpSpPr>
          <p:grpSpPr>
            <a:xfrm rot="13943767" flipV="1">
              <a:off x="3736940" y="1698542"/>
              <a:ext cx="441961" cy="701041"/>
              <a:chOff x="3659107" y="2588999"/>
              <a:chExt cx="441961" cy="701041"/>
            </a:xfrm>
          </p:grpSpPr>
          <p:sp>
            <p:nvSpPr>
              <p:cNvPr id="389" name="Block Arc 388">
                <a:extLst>
                  <a:ext uri="{FF2B5EF4-FFF2-40B4-BE49-F238E27FC236}">
                    <a16:creationId xmlns:a16="http://schemas.microsoft.com/office/drawing/2014/main" id="{2F4223F2-492E-4CFD-B203-B6EBF19D68C5}"/>
                  </a:ext>
                </a:extLst>
              </p:cNvPr>
              <p:cNvSpPr/>
              <p:nvPr/>
            </p:nvSpPr>
            <p:spPr>
              <a:xfrm rot="8624805" flipV="1">
                <a:off x="3902947" y="2809506"/>
                <a:ext cx="198121" cy="480534"/>
              </a:xfrm>
              <a:prstGeom prst="blockArc">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390" name="Straight Connector 389">
                <a:extLst>
                  <a:ext uri="{FF2B5EF4-FFF2-40B4-BE49-F238E27FC236}">
                    <a16:creationId xmlns:a16="http://schemas.microsoft.com/office/drawing/2014/main" id="{AB5C8792-E43D-4B7E-904E-41B6FF8AF76B}"/>
                  </a:ext>
                </a:extLst>
              </p:cNvPr>
              <p:cNvCxnSpPr/>
              <p:nvPr/>
            </p:nvCxnSpPr>
            <p:spPr>
              <a:xfrm flipH="1" flipV="1">
                <a:off x="3659107" y="2588999"/>
                <a:ext cx="233680" cy="307181"/>
              </a:xfrm>
              <a:prstGeom prst="line">
                <a:avLst/>
              </a:prstGeom>
              <a:solidFill>
                <a:srgbClr val="7030A0"/>
              </a:solidFill>
              <a:ln w="44450">
                <a:solidFill>
                  <a:srgbClr val="7030A0"/>
                </a:solidFill>
              </a:ln>
            </p:spPr>
            <p:style>
              <a:lnRef idx="1">
                <a:schemeClr val="accent1"/>
              </a:lnRef>
              <a:fillRef idx="0">
                <a:schemeClr val="accent1"/>
              </a:fillRef>
              <a:effectRef idx="0">
                <a:schemeClr val="accent1"/>
              </a:effectRef>
              <a:fontRef idx="minor">
                <a:schemeClr val="tx1"/>
              </a:fontRef>
            </p:style>
          </p:cxnSp>
        </p:grpSp>
        <p:grpSp>
          <p:nvGrpSpPr>
            <p:cNvPr id="374" name="Group 373">
              <a:extLst>
                <a:ext uri="{FF2B5EF4-FFF2-40B4-BE49-F238E27FC236}">
                  <a16:creationId xmlns:a16="http://schemas.microsoft.com/office/drawing/2014/main" id="{0591B0D4-F506-4701-B51D-F6B465D5585D}"/>
                </a:ext>
              </a:extLst>
            </p:cNvPr>
            <p:cNvGrpSpPr/>
            <p:nvPr/>
          </p:nvGrpSpPr>
          <p:grpSpPr>
            <a:xfrm rot="1804391" flipV="1">
              <a:off x="5108199" y="1319891"/>
              <a:ext cx="441961" cy="701041"/>
              <a:chOff x="3659107" y="2588999"/>
              <a:chExt cx="441961" cy="701041"/>
            </a:xfrm>
          </p:grpSpPr>
          <p:sp>
            <p:nvSpPr>
              <p:cNvPr id="387" name="Block Arc 386">
                <a:extLst>
                  <a:ext uri="{FF2B5EF4-FFF2-40B4-BE49-F238E27FC236}">
                    <a16:creationId xmlns:a16="http://schemas.microsoft.com/office/drawing/2014/main" id="{4CEB74F6-83E8-4D2E-B986-64A945A0F939}"/>
                  </a:ext>
                </a:extLst>
              </p:cNvPr>
              <p:cNvSpPr/>
              <p:nvPr/>
            </p:nvSpPr>
            <p:spPr>
              <a:xfrm rot="8624805" flipV="1">
                <a:off x="3902947" y="2809506"/>
                <a:ext cx="198121" cy="480534"/>
              </a:xfrm>
              <a:prstGeom prst="blockArc">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388" name="Straight Connector 387">
                <a:extLst>
                  <a:ext uri="{FF2B5EF4-FFF2-40B4-BE49-F238E27FC236}">
                    <a16:creationId xmlns:a16="http://schemas.microsoft.com/office/drawing/2014/main" id="{CBC0CAFF-099B-40CD-A309-5A851F8A1B9D}"/>
                  </a:ext>
                </a:extLst>
              </p:cNvPr>
              <p:cNvCxnSpPr/>
              <p:nvPr/>
            </p:nvCxnSpPr>
            <p:spPr>
              <a:xfrm flipH="1" flipV="1">
                <a:off x="3659107" y="2588999"/>
                <a:ext cx="233680" cy="307181"/>
              </a:xfrm>
              <a:prstGeom prst="line">
                <a:avLst/>
              </a:prstGeom>
              <a:solidFill>
                <a:srgbClr val="7030A0"/>
              </a:solidFill>
              <a:ln w="44450">
                <a:solidFill>
                  <a:srgbClr val="7030A0"/>
                </a:solidFill>
              </a:ln>
            </p:spPr>
            <p:style>
              <a:lnRef idx="1">
                <a:schemeClr val="accent1"/>
              </a:lnRef>
              <a:fillRef idx="0">
                <a:schemeClr val="accent1"/>
              </a:fillRef>
              <a:effectRef idx="0">
                <a:schemeClr val="accent1"/>
              </a:effectRef>
              <a:fontRef idx="minor">
                <a:schemeClr val="tx1"/>
              </a:fontRef>
            </p:style>
          </p:cxnSp>
        </p:grpSp>
        <p:grpSp>
          <p:nvGrpSpPr>
            <p:cNvPr id="375" name="Group 374">
              <a:extLst>
                <a:ext uri="{FF2B5EF4-FFF2-40B4-BE49-F238E27FC236}">
                  <a16:creationId xmlns:a16="http://schemas.microsoft.com/office/drawing/2014/main" id="{3C876EF4-E4F1-4F54-9AF5-FA949E564750}"/>
                </a:ext>
              </a:extLst>
            </p:cNvPr>
            <p:cNvGrpSpPr/>
            <p:nvPr/>
          </p:nvGrpSpPr>
          <p:grpSpPr>
            <a:xfrm rot="16442446" flipH="1">
              <a:off x="5069061" y="2178722"/>
              <a:ext cx="441961" cy="701041"/>
              <a:chOff x="3658817" y="2592532"/>
              <a:chExt cx="441961" cy="701041"/>
            </a:xfrm>
          </p:grpSpPr>
          <p:sp>
            <p:nvSpPr>
              <p:cNvPr id="385" name="Block Arc 384">
                <a:extLst>
                  <a:ext uri="{FF2B5EF4-FFF2-40B4-BE49-F238E27FC236}">
                    <a16:creationId xmlns:a16="http://schemas.microsoft.com/office/drawing/2014/main" id="{44AC12C4-BCC7-4F5A-9101-E9D89A5EFF4F}"/>
                  </a:ext>
                </a:extLst>
              </p:cNvPr>
              <p:cNvSpPr/>
              <p:nvPr/>
            </p:nvSpPr>
            <p:spPr>
              <a:xfrm rot="8624805" flipV="1">
                <a:off x="3902657" y="2813039"/>
                <a:ext cx="198121" cy="480534"/>
              </a:xfrm>
              <a:prstGeom prst="blockArc">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cxnSp>
            <p:nvCxnSpPr>
              <p:cNvPr id="386" name="Straight Connector 385">
                <a:extLst>
                  <a:ext uri="{FF2B5EF4-FFF2-40B4-BE49-F238E27FC236}">
                    <a16:creationId xmlns:a16="http://schemas.microsoft.com/office/drawing/2014/main" id="{452D4AC3-F49D-4572-984A-C73446894D2D}"/>
                  </a:ext>
                </a:extLst>
              </p:cNvPr>
              <p:cNvCxnSpPr/>
              <p:nvPr/>
            </p:nvCxnSpPr>
            <p:spPr>
              <a:xfrm flipH="1" flipV="1">
                <a:off x="3658817" y="2592532"/>
                <a:ext cx="233680" cy="307181"/>
              </a:xfrm>
              <a:prstGeom prst="line">
                <a:avLst/>
              </a:prstGeom>
              <a:ln w="444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sp>
          <p:nvSpPr>
            <p:cNvPr id="376" name="Oval 375">
              <a:extLst>
                <a:ext uri="{FF2B5EF4-FFF2-40B4-BE49-F238E27FC236}">
                  <a16:creationId xmlns:a16="http://schemas.microsoft.com/office/drawing/2014/main" id="{C5211B0C-D3AF-488F-B818-DDCD4271D839}"/>
                </a:ext>
              </a:extLst>
            </p:cNvPr>
            <p:cNvSpPr/>
            <p:nvPr/>
          </p:nvSpPr>
          <p:spPr>
            <a:xfrm>
              <a:off x="4136608" y="1456762"/>
              <a:ext cx="1080000" cy="1080000"/>
            </a:xfrm>
            <a:prstGeom prst="ellipse">
              <a:avLst/>
            </a:prstGeom>
            <a:solidFill>
              <a:srgbClr val="0486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7" name="Moon 376">
              <a:extLst>
                <a:ext uri="{FF2B5EF4-FFF2-40B4-BE49-F238E27FC236}">
                  <a16:creationId xmlns:a16="http://schemas.microsoft.com/office/drawing/2014/main" id="{4F94FC69-AFFC-414B-B1F5-FF8713EBD3CB}"/>
                </a:ext>
              </a:extLst>
            </p:cNvPr>
            <p:cNvSpPr/>
            <p:nvPr/>
          </p:nvSpPr>
          <p:spPr>
            <a:xfrm rot="16200000">
              <a:off x="4599057" y="1972173"/>
              <a:ext cx="175294" cy="589520"/>
            </a:xfrm>
            <a:prstGeom prst="moon">
              <a:avLst>
                <a:gd name="adj" fmla="val 875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78" name="Straight Connector 377">
              <a:extLst>
                <a:ext uri="{FF2B5EF4-FFF2-40B4-BE49-F238E27FC236}">
                  <a16:creationId xmlns:a16="http://schemas.microsoft.com/office/drawing/2014/main" id="{478A46DF-0CC4-4BCF-A16E-7C4FA831FB5E}"/>
                </a:ext>
              </a:extLst>
            </p:cNvPr>
            <p:cNvCxnSpPr>
              <a:cxnSpLocks/>
            </p:cNvCxnSpPr>
            <p:nvPr/>
          </p:nvCxnSpPr>
          <p:spPr>
            <a:xfrm>
              <a:off x="4358935" y="1734837"/>
              <a:ext cx="235881" cy="294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9" name="Straight Connector 378">
              <a:extLst>
                <a:ext uri="{FF2B5EF4-FFF2-40B4-BE49-F238E27FC236}">
                  <a16:creationId xmlns:a16="http://schemas.microsoft.com/office/drawing/2014/main" id="{8C2A363E-F060-4AF8-BFC9-B6EAB0BACAC5}"/>
                </a:ext>
              </a:extLst>
            </p:cNvPr>
            <p:cNvCxnSpPr>
              <a:cxnSpLocks/>
            </p:cNvCxnSpPr>
            <p:nvPr/>
          </p:nvCxnSpPr>
          <p:spPr>
            <a:xfrm flipH="1">
              <a:off x="4761630" y="1737388"/>
              <a:ext cx="219834" cy="1806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80" name="Oval 379">
              <a:extLst>
                <a:ext uri="{FF2B5EF4-FFF2-40B4-BE49-F238E27FC236}">
                  <a16:creationId xmlns:a16="http://schemas.microsoft.com/office/drawing/2014/main" id="{FDFBAABA-2342-41AE-B904-0DE35E10E808}"/>
                </a:ext>
              </a:extLst>
            </p:cNvPr>
            <p:cNvSpPr/>
            <p:nvPr/>
          </p:nvSpPr>
          <p:spPr>
            <a:xfrm>
              <a:off x="4379751" y="1803718"/>
              <a:ext cx="176414" cy="14643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1" name="Oval 380">
              <a:extLst>
                <a:ext uri="{FF2B5EF4-FFF2-40B4-BE49-F238E27FC236}">
                  <a16:creationId xmlns:a16="http://schemas.microsoft.com/office/drawing/2014/main" id="{DB7CABCE-7999-4AC7-9731-E85729FD051E}"/>
                </a:ext>
              </a:extLst>
            </p:cNvPr>
            <p:cNvSpPr/>
            <p:nvPr/>
          </p:nvSpPr>
          <p:spPr>
            <a:xfrm>
              <a:off x="4780841" y="1803718"/>
              <a:ext cx="176414" cy="14643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82" name="Group 381">
              <a:extLst>
                <a:ext uri="{FF2B5EF4-FFF2-40B4-BE49-F238E27FC236}">
                  <a16:creationId xmlns:a16="http://schemas.microsoft.com/office/drawing/2014/main" id="{C124869C-68FD-41CF-BED4-D518BA4A3ED0}"/>
                </a:ext>
              </a:extLst>
            </p:cNvPr>
            <p:cNvGrpSpPr/>
            <p:nvPr/>
          </p:nvGrpSpPr>
          <p:grpSpPr>
            <a:xfrm>
              <a:off x="4201674" y="1327298"/>
              <a:ext cx="957892" cy="383703"/>
              <a:chOff x="4204335" y="2366010"/>
              <a:chExt cx="786765" cy="480060"/>
            </a:xfrm>
          </p:grpSpPr>
          <p:sp>
            <p:nvSpPr>
              <p:cNvPr id="383" name="Freeform: Shape 382">
                <a:extLst>
                  <a:ext uri="{FF2B5EF4-FFF2-40B4-BE49-F238E27FC236}">
                    <a16:creationId xmlns:a16="http://schemas.microsoft.com/office/drawing/2014/main" id="{4AB9F7B1-2A6D-4E4A-A729-A7DDC84D3779}"/>
                  </a:ext>
                </a:extLst>
              </p:cNvPr>
              <p:cNvSpPr/>
              <p:nvPr/>
            </p:nvSpPr>
            <p:spPr>
              <a:xfrm>
                <a:off x="4204335" y="2366010"/>
                <a:ext cx="786765" cy="480060"/>
              </a:xfrm>
              <a:custGeom>
                <a:avLst/>
                <a:gdLst>
                  <a:gd name="connsiteX0" fmla="*/ 0 w 786765"/>
                  <a:gd name="connsiteY0" fmla="*/ 468630 h 480060"/>
                  <a:gd name="connsiteX1" fmla="*/ 163830 w 786765"/>
                  <a:gd name="connsiteY1" fmla="*/ 480060 h 480060"/>
                  <a:gd name="connsiteX2" fmla="*/ 748665 w 786765"/>
                  <a:gd name="connsiteY2" fmla="*/ 217170 h 480060"/>
                  <a:gd name="connsiteX3" fmla="*/ 786765 w 786765"/>
                  <a:gd name="connsiteY3" fmla="*/ 171450 h 480060"/>
                  <a:gd name="connsiteX4" fmla="*/ 781050 w 786765"/>
                  <a:gd name="connsiteY4" fmla="*/ 137160 h 480060"/>
                  <a:gd name="connsiteX5" fmla="*/ 615315 w 786765"/>
                  <a:gd name="connsiteY5" fmla="*/ 41910 h 480060"/>
                  <a:gd name="connsiteX6" fmla="*/ 388620 w 786765"/>
                  <a:gd name="connsiteY6" fmla="*/ 0 h 480060"/>
                  <a:gd name="connsiteX7" fmla="*/ 266700 w 786765"/>
                  <a:gd name="connsiteY7" fmla="*/ 32385 h 480060"/>
                  <a:gd name="connsiteX8" fmla="*/ 89535 w 786765"/>
                  <a:gd name="connsiteY8" fmla="*/ 140970 h 480060"/>
                  <a:gd name="connsiteX9" fmla="*/ 3810 w 786765"/>
                  <a:gd name="connsiteY9" fmla="*/ 335280 h 480060"/>
                  <a:gd name="connsiteX10" fmla="*/ 0 w 786765"/>
                  <a:gd name="connsiteY10" fmla="*/ 468630 h 480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86765" h="480060">
                    <a:moveTo>
                      <a:pt x="0" y="468630"/>
                    </a:moveTo>
                    <a:lnTo>
                      <a:pt x="163830" y="480060"/>
                    </a:lnTo>
                    <a:lnTo>
                      <a:pt x="748665" y="217170"/>
                    </a:lnTo>
                    <a:lnTo>
                      <a:pt x="786765" y="171450"/>
                    </a:lnTo>
                    <a:lnTo>
                      <a:pt x="781050" y="137160"/>
                    </a:lnTo>
                    <a:lnTo>
                      <a:pt x="615315" y="41910"/>
                    </a:lnTo>
                    <a:lnTo>
                      <a:pt x="388620" y="0"/>
                    </a:lnTo>
                    <a:lnTo>
                      <a:pt x="266700" y="32385"/>
                    </a:lnTo>
                    <a:lnTo>
                      <a:pt x="89535" y="140970"/>
                    </a:lnTo>
                    <a:lnTo>
                      <a:pt x="3810" y="335280"/>
                    </a:lnTo>
                    <a:lnTo>
                      <a:pt x="0" y="468630"/>
                    </a:lnTo>
                    <a:close/>
                  </a:path>
                </a:pathLst>
              </a:cu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4" name="Freeform: Shape 383">
                <a:extLst>
                  <a:ext uri="{FF2B5EF4-FFF2-40B4-BE49-F238E27FC236}">
                    <a16:creationId xmlns:a16="http://schemas.microsoft.com/office/drawing/2014/main" id="{0644033B-EA92-42E6-9FCE-CF6F42F0E408}"/>
                  </a:ext>
                </a:extLst>
              </p:cNvPr>
              <p:cNvSpPr/>
              <p:nvPr/>
            </p:nvSpPr>
            <p:spPr>
              <a:xfrm>
                <a:off x="4497705" y="2515505"/>
                <a:ext cx="493395" cy="274320"/>
              </a:xfrm>
              <a:custGeom>
                <a:avLst/>
                <a:gdLst>
                  <a:gd name="connsiteX0" fmla="*/ 0 w 470535"/>
                  <a:gd name="connsiteY0" fmla="*/ 243840 h 274320"/>
                  <a:gd name="connsiteX1" fmla="*/ 419100 w 470535"/>
                  <a:gd name="connsiteY1" fmla="*/ 274320 h 274320"/>
                  <a:gd name="connsiteX2" fmla="*/ 449580 w 470535"/>
                  <a:gd name="connsiteY2" fmla="*/ 238125 h 274320"/>
                  <a:gd name="connsiteX3" fmla="*/ 455295 w 470535"/>
                  <a:gd name="connsiteY3" fmla="*/ 163830 h 274320"/>
                  <a:gd name="connsiteX4" fmla="*/ 470535 w 470535"/>
                  <a:gd name="connsiteY4" fmla="*/ 13335 h 274320"/>
                  <a:gd name="connsiteX5" fmla="*/ 464820 w 470535"/>
                  <a:gd name="connsiteY5" fmla="*/ 0 h 274320"/>
                  <a:gd name="connsiteX6" fmla="*/ 417195 w 470535"/>
                  <a:gd name="connsiteY6" fmla="*/ 59055 h 274320"/>
                  <a:gd name="connsiteX7" fmla="*/ 0 w 470535"/>
                  <a:gd name="connsiteY7" fmla="*/ 243840 h 274320"/>
                  <a:gd name="connsiteX0" fmla="*/ 0 w 493395"/>
                  <a:gd name="connsiteY0" fmla="*/ 272415 h 274320"/>
                  <a:gd name="connsiteX1" fmla="*/ 441960 w 493395"/>
                  <a:gd name="connsiteY1" fmla="*/ 274320 h 274320"/>
                  <a:gd name="connsiteX2" fmla="*/ 472440 w 493395"/>
                  <a:gd name="connsiteY2" fmla="*/ 238125 h 274320"/>
                  <a:gd name="connsiteX3" fmla="*/ 478155 w 493395"/>
                  <a:gd name="connsiteY3" fmla="*/ 163830 h 274320"/>
                  <a:gd name="connsiteX4" fmla="*/ 493395 w 493395"/>
                  <a:gd name="connsiteY4" fmla="*/ 13335 h 274320"/>
                  <a:gd name="connsiteX5" fmla="*/ 487680 w 493395"/>
                  <a:gd name="connsiteY5" fmla="*/ 0 h 274320"/>
                  <a:gd name="connsiteX6" fmla="*/ 440055 w 493395"/>
                  <a:gd name="connsiteY6" fmla="*/ 59055 h 274320"/>
                  <a:gd name="connsiteX7" fmla="*/ 0 w 493395"/>
                  <a:gd name="connsiteY7" fmla="*/ 272415 h 274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3395" h="274320">
                    <a:moveTo>
                      <a:pt x="0" y="272415"/>
                    </a:moveTo>
                    <a:lnTo>
                      <a:pt x="441960" y="274320"/>
                    </a:lnTo>
                    <a:lnTo>
                      <a:pt x="472440" y="238125"/>
                    </a:lnTo>
                    <a:lnTo>
                      <a:pt x="478155" y="163830"/>
                    </a:lnTo>
                    <a:lnTo>
                      <a:pt x="493395" y="13335"/>
                    </a:lnTo>
                    <a:lnTo>
                      <a:pt x="487680" y="0"/>
                    </a:lnTo>
                    <a:lnTo>
                      <a:pt x="440055" y="59055"/>
                    </a:lnTo>
                    <a:lnTo>
                      <a:pt x="0" y="272415"/>
                    </a:lnTo>
                    <a:close/>
                  </a:path>
                </a:pathLst>
              </a:custGeom>
              <a:solidFill>
                <a:srgbClr val="1724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grpSp>
        <p:nvGrpSpPr>
          <p:cNvPr id="399" name="Group 398">
            <a:extLst>
              <a:ext uri="{FF2B5EF4-FFF2-40B4-BE49-F238E27FC236}">
                <a16:creationId xmlns:a16="http://schemas.microsoft.com/office/drawing/2014/main" id="{D024A88F-09E8-453A-8EBC-E79409938B7E}"/>
              </a:ext>
            </a:extLst>
          </p:cNvPr>
          <p:cNvGrpSpPr/>
          <p:nvPr/>
        </p:nvGrpSpPr>
        <p:grpSpPr>
          <a:xfrm>
            <a:off x="658730" y="2133231"/>
            <a:ext cx="1655330" cy="2013112"/>
            <a:chOff x="2320680" y="1327298"/>
            <a:chExt cx="1080000" cy="1209464"/>
          </a:xfrm>
        </p:grpSpPr>
        <p:sp>
          <p:nvSpPr>
            <p:cNvPr id="400" name="Oval 399">
              <a:extLst>
                <a:ext uri="{FF2B5EF4-FFF2-40B4-BE49-F238E27FC236}">
                  <a16:creationId xmlns:a16="http://schemas.microsoft.com/office/drawing/2014/main" id="{78E2E8CC-433D-45FC-8DCE-0DF3DFAB38C6}"/>
                </a:ext>
              </a:extLst>
            </p:cNvPr>
            <p:cNvSpPr/>
            <p:nvPr/>
          </p:nvSpPr>
          <p:spPr>
            <a:xfrm>
              <a:off x="2320680" y="1456762"/>
              <a:ext cx="1080000" cy="1080000"/>
            </a:xfrm>
            <a:prstGeom prst="ellipse">
              <a:avLst/>
            </a:prstGeom>
            <a:solidFill>
              <a:srgbClr val="0486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01" name="Moon 400">
              <a:extLst>
                <a:ext uri="{FF2B5EF4-FFF2-40B4-BE49-F238E27FC236}">
                  <a16:creationId xmlns:a16="http://schemas.microsoft.com/office/drawing/2014/main" id="{29E9952D-5D72-4665-8D90-BCD2573E6A02}"/>
                </a:ext>
              </a:extLst>
            </p:cNvPr>
            <p:cNvSpPr/>
            <p:nvPr/>
          </p:nvSpPr>
          <p:spPr>
            <a:xfrm rot="16200000">
              <a:off x="2783129" y="1972173"/>
              <a:ext cx="175294" cy="589520"/>
            </a:xfrm>
            <a:prstGeom prst="moon">
              <a:avLst>
                <a:gd name="adj" fmla="val 875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02" name="Straight Connector 401">
              <a:extLst>
                <a:ext uri="{FF2B5EF4-FFF2-40B4-BE49-F238E27FC236}">
                  <a16:creationId xmlns:a16="http://schemas.microsoft.com/office/drawing/2014/main" id="{AED3DFF8-96E7-4F21-B23B-3DB4208565BC}"/>
                </a:ext>
              </a:extLst>
            </p:cNvPr>
            <p:cNvCxnSpPr>
              <a:cxnSpLocks/>
            </p:cNvCxnSpPr>
            <p:nvPr/>
          </p:nvCxnSpPr>
          <p:spPr>
            <a:xfrm>
              <a:off x="2543007" y="1734837"/>
              <a:ext cx="235881" cy="294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3" name="Straight Connector 402">
              <a:extLst>
                <a:ext uri="{FF2B5EF4-FFF2-40B4-BE49-F238E27FC236}">
                  <a16:creationId xmlns:a16="http://schemas.microsoft.com/office/drawing/2014/main" id="{B29378F6-2F6B-4FFE-A8D2-5010B1494739}"/>
                </a:ext>
              </a:extLst>
            </p:cNvPr>
            <p:cNvCxnSpPr>
              <a:cxnSpLocks/>
            </p:cNvCxnSpPr>
            <p:nvPr/>
          </p:nvCxnSpPr>
          <p:spPr>
            <a:xfrm flipH="1">
              <a:off x="2945702" y="1737388"/>
              <a:ext cx="219834" cy="1806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04" name="Oval 403">
              <a:extLst>
                <a:ext uri="{FF2B5EF4-FFF2-40B4-BE49-F238E27FC236}">
                  <a16:creationId xmlns:a16="http://schemas.microsoft.com/office/drawing/2014/main" id="{BBE512E2-B553-4657-873A-65C1A2917AF0}"/>
                </a:ext>
              </a:extLst>
            </p:cNvPr>
            <p:cNvSpPr/>
            <p:nvPr/>
          </p:nvSpPr>
          <p:spPr>
            <a:xfrm>
              <a:off x="2563823" y="1803718"/>
              <a:ext cx="176414" cy="14643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5" name="Oval 404">
              <a:extLst>
                <a:ext uri="{FF2B5EF4-FFF2-40B4-BE49-F238E27FC236}">
                  <a16:creationId xmlns:a16="http://schemas.microsoft.com/office/drawing/2014/main" id="{FE3EB05C-28A5-4090-96DA-05CE87043745}"/>
                </a:ext>
              </a:extLst>
            </p:cNvPr>
            <p:cNvSpPr/>
            <p:nvPr/>
          </p:nvSpPr>
          <p:spPr>
            <a:xfrm>
              <a:off x="2964913" y="1803718"/>
              <a:ext cx="176414" cy="14643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6" name="Freeform: Shape 405">
              <a:extLst>
                <a:ext uri="{FF2B5EF4-FFF2-40B4-BE49-F238E27FC236}">
                  <a16:creationId xmlns:a16="http://schemas.microsoft.com/office/drawing/2014/main" id="{7EE4B3BA-FEC8-4866-A0DD-4E557A0B50D6}"/>
                </a:ext>
              </a:extLst>
            </p:cNvPr>
            <p:cNvSpPr/>
            <p:nvPr/>
          </p:nvSpPr>
          <p:spPr>
            <a:xfrm>
              <a:off x="2385746" y="1327298"/>
              <a:ext cx="957892" cy="383703"/>
            </a:xfrm>
            <a:custGeom>
              <a:avLst/>
              <a:gdLst>
                <a:gd name="connsiteX0" fmla="*/ 0 w 786765"/>
                <a:gd name="connsiteY0" fmla="*/ 468630 h 480060"/>
                <a:gd name="connsiteX1" fmla="*/ 163830 w 786765"/>
                <a:gd name="connsiteY1" fmla="*/ 480060 h 480060"/>
                <a:gd name="connsiteX2" fmla="*/ 748665 w 786765"/>
                <a:gd name="connsiteY2" fmla="*/ 217170 h 480060"/>
                <a:gd name="connsiteX3" fmla="*/ 786765 w 786765"/>
                <a:gd name="connsiteY3" fmla="*/ 171450 h 480060"/>
                <a:gd name="connsiteX4" fmla="*/ 781050 w 786765"/>
                <a:gd name="connsiteY4" fmla="*/ 137160 h 480060"/>
                <a:gd name="connsiteX5" fmla="*/ 615315 w 786765"/>
                <a:gd name="connsiteY5" fmla="*/ 41910 h 480060"/>
                <a:gd name="connsiteX6" fmla="*/ 388620 w 786765"/>
                <a:gd name="connsiteY6" fmla="*/ 0 h 480060"/>
                <a:gd name="connsiteX7" fmla="*/ 266700 w 786765"/>
                <a:gd name="connsiteY7" fmla="*/ 32385 h 480060"/>
                <a:gd name="connsiteX8" fmla="*/ 89535 w 786765"/>
                <a:gd name="connsiteY8" fmla="*/ 140970 h 480060"/>
                <a:gd name="connsiteX9" fmla="*/ 3810 w 786765"/>
                <a:gd name="connsiteY9" fmla="*/ 335280 h 480060"/>
                <a:gd name="connsiteX10" fmla="*/ 0 w 786765"/>
                <a:gd name="connsiteY10" fmla="*/ 468630 h 480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86765" h="480060">
                  <a:moveTo>
                    <a:pt x="0" y="468630"/>
                  </a:moveTo>
                  <a:lnTo>
                    <a:pt x="163830" y="480060"/>
                  </a:lnTo>
                  <a:lnTo>
                    <a:pt x="748665" y="217170"/>
                  </a:lnTo>
                  <a:lnTo>
                    <a:pt x="786765" y="171450"/>
                  </a:lnTo>
                  <a:lnTo>
                    <a:pt x="781050" y="137160"/>
                  </a:lnTo>
                  <a:lnTo>
                    <a:pt x="615315" y="41910"/>
                  </a:lnTo>
                  <a:lnTo>
                    <a:pt x="388620" y="0"/>
                  </a:lnTo>
                  <a:lnTo>
                    <a:pt x="266700" y="32385"/>
                  </a:lnTo>
                  <a:lnTo>
                    <a:pt x="89535" y="140970"/>
                  </a:lnTo>
                  <a:lnTo>
                    <a:pt x="3810" y="335280"/>
                  </a:lnTo>
                  <a:lnTo>
                    <a:pt x="0" y="46863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7" name="Freeform: Shape 406">
              <a:extLst>
                <a:ext uri="{FF2B5EF4-FFF2-40B4-BE49-F238E27FC236}">
                  <a16:creationId xmlns:a16="http://schemas.microsoft.com/office/drawing/2014/main" id="{AD6DDCEE-6FE6-4250-8285-3D6AB1D2D28C}"/>
                </a:ext>
              </a:extLst>
            </p:cNvPr>
            <p:cNvSpPr/>
            <p:nvPr/>
          </p:nvSpPr>
          <p:spPr>
            <a:xfrm>
              <a:off x="2742926" y="1446787"/>
              <a:ext cx="600712" cy="219259"/>
            </a:xfrm>
            <a:custGeom>
              <a:avLst/>
              <a:gdLst>
                <a:gd name="connsiteX0" fmla="*/ 0 w 470535"/>
                <a:gd name="connsiteY0" fmla="*/ 243840 h 274320"/>
                <a:gd name="connsiteX1" fmla="*/ 419100 w 470535"/>
                <a:gd name="connsiteY1" fmla="*/ 274320 h 274320"/>
                <a:gd name="connsiteX2" fmla="*/ 449580 w 470535"/>
                <a:gd name="connsiteY2" fmla="*/ 238125 h 274320"/>
                <a:gd name="connsiteX3" fmla="*/ 455295 w 470535"/>
                <a:gd name="connsiteY3" fmla="*/ 163830 h 274320"/>
                <a:gd name="connsiteX4" fmla="*/ 470535 w 470535"/>
                <a:gd name="connsiteY4" fmla="*/ 13335 h 274320"/>
                <a:gd name="connsiteX5" fmla="*/ 464820 w 470535"/>
                <a:gd name="connsiteY5" fmla="*/ 0 h 274320"/>
                <a:gd name="connsiteX6" fmla="*/ 417195 w 470535"/>
                <a:gd name="connsiteY6" fmla="*/ 59055 h 274320"/>
                <a:gd name="connsiteX7" fmla="*/ 0 w 470535"/>
                <a:gd name="connsiteY7" fmla="*/ 243840 h 274320"/>
                <a:gd name="connsiteX0" fmla="*/ 0 w 493395"/>
                <a:gd name="connsiteY0" fmla="*/ 272415 h 274320"/>
                <a:gd name="connsiteX1" fmla="*/ 441960 w 493395"/>
                <a:gd name="connsiteY1" fmla="*/ 274320 h 274320"/>
                <a:gd name="connsiteX2" fmla="*/ 472440 w 493395"/>
                <a:gd name="connsiteY2" fmla="*/ 238125 h 274320"/>
                <a:gd name="connsiteX3" fmla="*/ 478155 w 493395"/>
                <a:gd name="connsiteY3" fmla="*/ 163830 h 274320"/>
                <a:gd name="connsiteX4" fmla="*/ 493395 w 493395"/>
                <a:gd name="connsiteY4" fmla="*/ 13335 h 274320"/>
                <a:gd name="connsiteX5" fmla="*/ 487680 w 493395"/>
                <a:gd name="connsiteY5" fmla="*/ 0 h 274320"/>
                <a:gd name="connsiteX6" fmla="*/ 440055 w 493395"/>
                <a:gd name="connsiteY6" fmla="*/ 59055 h 274320"/>
                <a:gd name="connsiteX7" fmla="*/ 0 w 493395"/>
                <a:gd name="connsiteY7" fmla="*/ 272415 h 274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3395" h="274320">
                  <a:moveTo>
                    <a:pt x="0" y="272415"/>
                  </a:moveTo>
                  <a:lnTo>
                    <a:pt x="441960" y="274320"/>
                  </a:lnTo>
                  <a:lnTo>
                    <a:pt x="472440" y="238125"/>
                  </a:lnTo>
                  <a:lnTo>
                    <a:pt x="478155" y="163830"/>
                  </a:lnTo>
                  <a:lnTo>
                    <a:pt x="493395" y="13335"/>
                  </a:lnTo>
                  <a:lnTo>
                    <a:pt x="487680" y="0"/>
                  </a:lnTo>
                  <a:lnTo>
                    <a:pt x="440055" y="59055"/>
                  </a:lnTo>
                  <a:lnTo>
                    <a:pt x="0" y="272415"/>
                  </a:lnTo>
                  <a:close/>
                </a:path>
              </a:pathLst>
            </a:custGeom>
            <a:solidFill>
              <a:srgbClr val="6A14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409" name="Picture 408">
            <a:extLst>
              <a:ext uri="{FF2B5EF4-FFF2-40B4-BE49-F238E27FC236}">
                <a16:creationId xmlns:a16="http://schemas.microsoft.com/office/drawing/2014/main" id="{6E7F3D48-A108-4BAD-8300-634FBB25DC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395000" flipH="1">
            <a:off x="557547" y="3982428"/>
            <a:ext cx="1973675" cy="634616"/>
          </a:xfrm>
          <a:prstGeom prst="rect">
            <a:avLst/>
          </a:prstGeom>
        </p:spPr>
      </p:pic>
    </p:spTree>
    <p:extLst>
      <p:ext uri="{BB962C8B-B14F-4D97-AF65-F5344CB8AC3E}">
        <p14:creationId xmlns:p14="http://schemas.microsoft.com/office/powerpoint/2010/main" val="19647116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7" name="Group 116">
            <a:extLst>
              <a:ext uri="{FF2B5EF4-FFF2-40B4-BE49-F238E27FC236}">
                <a16:creationId xmlns:a16="http://schemas.microsoft.com/office/drawing/2014/main" id="{657FBFDF-2B25-462B-88A2-638BFB04F21E}"/>
              </a:ext>
            </a:extLst>
          </p:cNvPr>
          <p:cNvGrpSpPr/>
          <p:nvPr/>
        </p:nvGrpSpPr>
        <p:grpSpPr>
          <a:xfrm>
            <a:off x="1345421" y="3762344"/>
            <a:ext cx="1432560" cy="1490845"/>
            <a:chOff x="1081261" y="2188271"/>
            <a:chExt cx="1432560" cy="1490845"/>
          </a:xfrm>
        </p:grpSpPr>
        <p:grpSp>
          <p:nvGrpSpPr>
            <p:cNvPr id="32" name="Group 31">
              <a:extLst>
                <a:ext uri="{FF2B5EF4-FFF2-40B4-BE49-F238E27FC236}">
                  <a16:creationId xmlns:a16="http://schemas.microsoft.com/office/drawing/2014/main" id="{46C0C345-F534-463C-B21A-8D517240D5C9}"/>
                </a:ext>
              </a:extLst>
            </p:cNvPr>
            <p:cNvGrpSpPr/>
            <p:nvPr/>
          </p:nvGrpSpPr>
          <p:grpSpPr>
            <a:xfrm>
              <a:off x="1081261" y="2188271"/>
              <a:ext cx="1432560" cy="1490845"/>
              <a:chOff x="3540375" y="2232660"/>
              <a:chExt cx="1432560" cy="1490845"/>
            </a:xfrm>
          </p:grpSpPr>
          <p:sp>
            <p:nvSpPr>
              <p:cNvPr id="4" name="Oval 3">
                <a:extLst>
                  <a:ext uri="{FF2B5EF4-FFF2-40B4-BE49-F238E27FC236}">
                    <a16:creationId xmlns:a16="http://schemas.microsoft.com/office/drawing/2014/main" id="{B83CB0B5-A15F-4297-A079-BEC13A25028A}"/>
                  </a:ext>
                </a:extLst>
              </p:cNvPr>
              <p:cNvSpPr/>
              <p:nvPr/>
            </p:nvSpPr>
            <p:spPr>
              <a:xfrm>
                <a:off x="3710940" y="2428240"/>
                <a:ext cx="1080000" cy="1080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0" name="Group 9">
                <a:extLst>
                  <a:ext uri="{FF2B5EF4-FFF2-40B4-BE49-F238E27FC236}">
                    <a16:creationId xmlns:a16="http://schemas.microsoft.com/office/drawing/2014/main" id="{E7C8A70D-8A07-49BF-AB42-2D5D8B78C23F}"/>
                  </a:ext>
                </a:extLst>
              </p:cNvPr>
              <p:cNvGrpSpPr/>
              <p:nvPr/>
            </p:nvGrpSpPr>
            <p:grpSpPr>
              <a:xfrm>
                <a:off x="4196940" y="2232660"/>
                <a:ext cx="108000" cy="430530"/>
                <a:chOff x="4196940" y="2232660"/>
                <a:chExt cx="108000" cy="430530"/>
              </a:xfrm>
            </p:grpSpPr>
            <p:sp>
              <p:nvSpPr>
                <p:cNvPr id="5" name="Oval 4">
                  <a:extLst>
                    <a:ext uri="{FF2B5EF4-FFF2-40B4-BE49-F238E27FC236}">
                      <a16:creationId xmlns:a16="http://schemas.microsoft.com/office/drawing/2014/main" id="{1EFA699D-ED29-42CA-A6FC-2A7457D142F4}"/>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 name="Straight Connector 6">
                  <a:extLst>
                    <a:ext uri="{FF2B5EF4-FFF2-40B4-BE49-F238E27FC236}">
                      <a16:creationId xmlns:a16="http://schemas.microsoft.com/office/drawing/2014/main" id="{779BF04E-C3D8-4A96-B620-62B18489080B}"/>
                    </a:ext>
                  </a:extLst>
                </p:cNvPr>
                <p:cNvCxnSpPr>
                  <a:cxnSpLocks/>
                  <a:stCxn id="5"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7D0F2AE5-56CB-4A6A-B99D-30765E2D6445}"/>
                  </a:ext>
                </a:extLst>
              </p:cNvPr>
              <p:cNvGrpSpPr/>
              <p:nvPr/>
            </p:nvGrpSpPr>
            <p:grpSpPr>
              <a:xfrm rot="16200000">
                <a:off x="3701640" y="2752975"/>
                <a:ext cx="108000" cy="430530"/>
                <a:chOff x="4196940" y="2232660"/>
                <a:chExt cx="108000" cy="430530"/>
              </a:xfrm>
            </p:grpSpPr>
            <p:sp>
              <p:nvSpPr>
                <p:cNvPr id="12" name="Oval 11">
                  <a:extLst>
                    <a:ext uri="{FF2B5EF4-FFF2-40B4-BE49-F238E27FC236}">
                      <a16:creationId xmlns:a16="http://schemas.microsoft.com/office/drawing/2014/main" id="{B0A1D33D-A7F7-40AE-88A1-86221802FC99}"/>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3" name="Straight Connector 12">
                  <a:extLst>
                    <a:ext uri="{FF2B5EF4-FFF2-40B4-BE49-F238E27FC236}">
                      <a16:creationId xmlns:a16="http://schemas.microsoft.com/office/drawing/2014/main" id="{285F7190-ECDE-4E7C-A099-C13900A740D2}"/>
                    </a:ext>
                  </a:extLst>
                </p:cNvPr>
                <p:cNvCxnSpPr>
                  <a:cxnSpLocks/>
                  <a:stCxn id="12"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14" name="Group 13">
                <a:extLst>
                  <a:ext uri="{FF2B5EF4-FFF2-40B4-BE49-F238E27FC236}">
                    <a16:creationId xmlns:a16="http://schemas.microsoft.com/office/drawing/2014/main" id="{BAC47790-3E20-4871-B06D-B8AE33571DBF}"/>
                  </a:ext>
                </a:extLst>
              </p:cNvPr>
              <p:cNvGrpSpPr/>
              <p:nvPr/>
            </p:nvGrpSpPr>
            <p:grpSpPr>
              <a:xfrm rot="5400000" flipH="1">
                <a:off x="4703670" y="2752975"/>
                <a:ext cx="108000" cy="430530"/>
                <a:chOff x="4196940" y="2232660"/>
                <a:chExt cx="108000" cy="430530"/>
              </a:xfrm>
            </p:grpSpPr>
            <p:sp>
              <p:nvSpPr>
                <p:cNvPr id="15" name="Oval 14">
                  <a:extLst>
                    <a:ext uri="{FF2B5EF4-FFF2-40B4-BE49-F238E27FC236}">
                      <a16:creationId xmlns:a16="http://schemas.microsoft.com/office/drawing/2014/main" id="{7B0F675A-ECE9-41AD-AA27-54166ACDB645}"/>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6" name="Straight Connector 15">
                  <a:extLst>
                    <a:ext uri="{FF2B5EF4-FFF2-40B4-BE49-F238E27FC236}">
                      <a16:creationId xmlns:a16="http://schemas.microsoft.com/office/drawing/2014/main" id="{B5CC4723-8CF2-4A13-AF0B-8D1F05DEA831}"/>
                    </a:ext>
                  </a:extLst>
                </p:cNvPr>
                <p:cNvCxnSpPr>
                  <a:cxnSpLocks/>
                  <a:stCxn id="15"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17" name="Group 16">
                <a:extLst>
                  <a:ext uri="{FF2B5EF4-FFF2-40B4-BE49-F238E27FC236}">
                    <a16:creationId xmlns:a16="http://schemas.microsoft.com/office/drawing/2014/main" id="{DD8EB1A7-3585-4EAC-9845-9C1D5C79EF14}"/>
                  </a:ext>
                </a:extLst>
              </p:cNvPr>
              <p:cNvGrpSpPr/>
              <p:nvPr/>
            </p:nvGrpSpPr>
            <p:grpSpPr>
              <a:xfrm flipV="1">
                <a:off x="4196940" y="3292975"/>
                <a:ext cx="108000" cy="430530"/>
                <a:chOff x="4196940" y="2232660"/>
                <a:chExt cx="108000" cy="430530"/>
              </a:xfrm>
            </p:grpSpPr>
            <p:sp>
              <p:nvSpPr>
                <p:cNvPr id="18" name="Oval 17">
                  <a:extLst>
                    <a:ext uri="{FF2B5EF4-FFF2-40B4-BE49-F238E27FC236}">
                      <a16:creationId xmlns:a16="http://schemas.microsoft.com/office/drawing/2014/main" id="{D02C7908-E154-4FDE-83CE-619294CF5981}"/>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9" name="Straight Connector 18">
                  <a:extLst>
                    <a:ext uri="{FF2B5EF4-FFF2-40B4-BE49-F238E27FC236}">
                      <a16:creationId xmlns:a16="http://schemas.microsoft.com/office/drawing/2014/main" id="{0361FAB7-3D61-48E8-A4B4-B75C367DA3A7}"/>
                    </a:ext>
                  </a:extLst>
                </p:cNvPr>
                <p:cNvCxnSpPr>
                  <a:cxnSpLocks/>
                  <a:stCxn id="18"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20" name="Group 19">
                <a:extLst>
                  <a:ext uri="{FF2B5EF4-FFF2-40B4-BE49-F238E27FC236}">
                    <a16:creationId xmlns:a16="http://schemas.microsoft.com/office/drawing/2014/main" id="{51E01167-F2E1-4B45-A100-5A40212C0743}"/>
                  </a:ext>
                </a:extLst>
              </p:cNvPr>
              <p:cNvGrpSpPr/>
              <p:nvPr/>
            </p:nvGrpSpPr>
            <p:grpSpPr>
              <a:xfrm rot="2846889" flipH="1">
                <a:off x="4610065" y="2398331"/>
                <a:ext cx="108000" cy="430530"/>
                <a:chOff x="4196940" y="2232660"/>
                <a:chExt cx="108000" cy="430530"/>
              </a:xfrm>
            </p:grpSpPr>
            <p:sp>
              <p:nvSpPr>
                <p:cNvPr id="21" name="Oval 20">
                  <a:extLst>
                    <a:ext uri="{FF2B5EF4-FFF2-40B4-BE49-F238E27FC236}">
                      <a16:creationId xmlns:a16="http://schemas.microsoft.com/office/drawing/2014/main" id="{E813AEFB-2E69-4A63-A1C6-FBCA0B9896D3}"/>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2" name="Straight Connector 21">
                  <a:extLst>
                    <a:ext uri="{FF2B5EF4-FFF2-40B4-BE49-F238E27FC236}">
                      <a16:creationId xmlns:a16="http://schemas.microsoft.com/office/drawing/2014/main" id="{97183AE7-83B9-4307-8C32-093FB8012C63}"/>
                    </a:ext>
                  </a:extLst>
                </p:cNvPr>
                <p:cNvCxnSpPr>
                  <a:cxnSpLocks/>
                  <a:stCxn id="21"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23" name="Group 22">
                <a:extLst>
                  <a:ext uri="{FF2B5EF4-FFF2-40B4-BE49-F238E27FC236}">
                    <a16:creationId xmlns:a16="http://schemas.microsoft.com/office/drawing/2014/main" id="{420E37E4-AFBA-4DBC-9FE6-406FC098E1E8}"/>
                  </a:ext>
                </a:extLst>
              </p:cNvPr>
              <p:cNvGrpSpPr/>
              <p:nvPr/>
            </p:nvGrpSpPr>
            <p:grpSpPr>
              <a:xfrm rot="18753111">
                <a:off x="3783814" y="2385120"/>
                <a:ext cx="108000" cy="430530"/>
                <a:chOff x="4196940" y="2232660"/>
                <a:chExt cx="108000" cy="430530"/>
              </a:xfrm>
            </p:grpSpPr>
            <p:sp>
              <p:nvSpPr>
                <p:cNvPr id="24" name="Oval 23">
                  <a:extLst>
                    <a:ext uri="{FF2B5EF4-FFF2-40B4-BE49-F238E27FC236}">
                      <a16:creationId xmlns:a16="http://schemas.microsoft.com/office/drawing/2014/main" id="{FE0BB25D-F03F-48D0-8B05-6E58E3769613}"/>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5" name="Straight Connector 24">
                  <a:extLst>
                    <a:ext uri="{FF2B5EF4-FFF2-40B4-BE49-F238E27FC236}">
                      <a16:creationId xmlns:a16="http://schemas.microsoft.com/office/drawing/2014/main" id="{E9CCB1F1-8F9D-403A-973B-8DFB478BE586}"/>
                    </a:ext>
                  </a:extLst>
                </p:cNvPr>
                <p:cNvCxnSpPr>
                  <a:cxnSpLocks/>
                  <a:stCxn id="24"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26" name="Group 25">
                <a:extLst>
                  <a:ext uri="{FF2B5EF4-FFF2-40B4-BE49-F238E27FC236}">
                    <a16:creationId xmlns:a16="http://schemas.microsoft.com/office/drawing/2014/main" id="{0D3CD80B-893D-4559-BE33-ED34A9FCBD9F}"/>
                  </a:ext>
                </a:extLst>
              </p:cNvPr>
              <p:cNvGrpSpPr/>
              <p:nvPr/>
            </p:nvGrpSpPr>
            <p:grpSpPr>
              <a:xfrm rot="18753111" flipH="1" flipV="1">
                <a:off x="4610064" y="3096103"/>
                <a:ext cx="108000" cy="430530"/>
                <a:chOff x="4196940" y="2232660"/>
                <a:chExt cx="108000" cy="430530"/>
              </a:xfrm>
            </p:grpSpPr>
            <p:sp>
              <p:nvSpPr>
                <p:cNvPr id="27" name="Oval 26">
                  <a:extLst>
                    <a:ext uri="{FF2B5EF4-FFF2-40B4-BE49-F238E27FC236}">
                      <a16:creationId xmlns:a16="http://schemas.microsoft.com/office/drawing/2014/main" id="{45571884-7C70-452A-902A-DE39D09933C3}"/>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8" name="Straight Connector 27">
                  <a:extLst>
                    <a:ext uri="{FF2B5EF4-FFF2-40B4-BE49-F238E27FC236}">
                      <a16:creationId xmlns:a16="http://schemas.microsoft.com/office/drawing/2014/main" id="{EAD08500-436A-4E9F-9BA0-6925AB5AA9FC}"/>
                    </a:ext>
                  </a:extLst>
                </p:cNvPr>
                <p:cNvCxnSpPr>
                  <a:cxnSpLocks/>
                  <a:stCxn id="27"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29" name="Group 28">
                <a:extLst>
                  <a:ext uri="{FF2B5EF4-FFF2-40B4-BE49-F238E27FC236}">
                    <a16:creationId xmlns:a16="http://schemas.microsoft.com/office/drawing/2014/main" id="{42174253-8187-4522-95B4-EF996D526C0D}"/>
                  </a:ext>
                </a:extLst>
              </p:cNvPr>
              <p:cNvGrpSpPr/>
              <p:nvPr/>
            </p:nvGrpSpPr>
            <p:grpSpPr>
              <a:xfrm rot="2846889" flipV="1">
                <a:off x="3783813" y="3082892"/>
                <a:ext cx="108000" cy="430530"/>
                <a:chOff x="4196940" y="2232660"/>
                <a:chExt cx="108000" cy="430530"/>
              </a:xfrm>
            </p:grpSpPr>
            <p:sp>
              <p:nvSpPr>
                <p:cNvPr id="30" name="Oval 29">
                  <a:extLst>
                    <a:ext uri="{FF2B5EF4-FFF2-40B4-BE49-F238E27FC236}">
                      <a16:creationId xmlns:a16="http://schemas.microsoft.com/office/drawing/2014/main" id="{565EA9BF-E768-40E3-BFB0-1E15FDE6E5DB}"/>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1" name="Straight Connector 30">
                  <a:extLst>
                    <a:ext uri="{FF2B5EF4-FFF2-40B4-BE49-F238E27FC236}">
                      <a16:creationId xmlns:a16="http://schemas.microsoft.com/office/drawing/2014/main" id="{F7789815-9A59-4701-BC0A-5B0C40B50AC3}"/>
                    </a:ext>
                  </a:extLst>
                </p:cNvPr>
                <p:cNvCxnSpPr>
                  <a:cxnSpLocks/>
                  <a:stCxn id="30"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sp>
          <p:nvSpPr>
            <p:cNvPr id="34" name="Chord 33">
              <a:extLst>
                <a:ext uri="{FF2B5EF4-FFF2-40B4-BE49-F238E27FC236}">
                  <a16:creationId xmlns:a16="http://schemas.microsoft.com/office/drawing/2014/main" id="{4B911A33-33B8-4EDD-A7D1-BB6EBF329230}"/>
                </a:ext>
              </a:extLst>
            </p:cNvPr>
            <p:cNvSpPr/>
            <p:nvPr/>
          </p:nvSpPr>
          <p:spPr>
            <a:xfrm rot="15841113">
              <a:off x="1875633" y="2655237"/>
              <a:ext cx="195309" cy="235857"/>
            </a:xfrm>
            <a:prstGeom prst="chord">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Chord 34">
              <a:extLst>
                <a:ext uri="{FF2B5EF4-FFF2-40B4-BE49-F238E27FC236}">
                  <a16:creationId xmlns:a16="http://schemas.microsoft.com/office/drawing/2014/main" id="{D5840190-D145-4C3A-96F7-A3066B7610AB}"/>
                </a:ext>
              </a:extLst>
            </p:cNvPr>
            <p:cNvSpPr/>
            <p:nvPr/>
          </p:nvSpPr>
          <p:spPr>
            <a:xfrm rot="5758887" flipH="1">
              <a:off x="1480316" y="2655237"/>
              <a:ext cx="195309" cy="235857"/>
            </a:xfrm>
            <a:prstGeom prst="chord">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Moon 35">
              <a:extLst>
                <a:ext uri="{FF2B5EF4-FFF2-40B4-BE49-F238E27FC236}">
                  <a16:creationId xmlns:a16="http://schemas.microsoft.com/office/drawing/2014/main" id="{DE310406-9FC8-4301-9380-0931EFC4441A}"/>
                </a:ext>
              </a:extLst>
            </p:cNvPr>
            <p:cNvSpPr/>
            <p:nvPr/>
          </p:nvSpPr>
          <p:spPr>
            <a:xfrm rot="16200000">
              <a:off x="1721470" y="2903791"/>
              <a:ext cx="151704" cy="589520"/>
            </a:xfrm>
            <a:prstGeom prst="moon">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8" name="Straight Connector 37">
              <a:extLst>
                <a:ext uri="{FF2B5EF4-FFF2-40B4-BE49-F238E27FC236}">
                  <a16:creationId xmlns:a16="http://schemas.microsoft.com/office/drawing/2014/main" id="{080EF8CF-2689-4EB6-895B-8A0B6E8E5727}"/>
                </a:ext>
              </a:extLst>
            </p:cNvPr>
            <p:cNvCxnSpPr>
              <a:cxnSpLocks/>
            </p:cNvCxnSpPr>
            <p:nvPr/>
          </p:nvCxnSpPr>
          <p:spPr>
            <a:xfrm>
              <a:off x="1577970" y="2577918"/>
              <a:ext cx="127464" cy="12365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C630F7CE-846C-46B2-B032-A487C9891A0E}"/>
                </a:ext>
              </a:extLst>
            </p:cNvPr>
            <p:cNvCxnSpPr>
              <a:cxnSpLocks/>
            </p:cNvCxnSpPr>
            <p:nvPr/>
          </p:nvCxnSpPr>
          <p:spPr>
            <a:xfrm flipH="1">
              <a:off x="1872247" y="2577918"/>
              <a:ext cx="127464" cy="12365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20" name="TextBox 119">
            <a:extLst>
              <a:ext uri="{FF2B5EF4-FFF2-40B4-BE49-F238E27FC236}">
                <a16:creationId xmlns:a16="http://schemas.microsoft.com/office/drawing/2014/main" id="{B6500DE2-5BF4-48AB-8E98-9C72949A2263}"/>
              </a:ext>
            </a:extLst>
          </p:cNvPr>
          <p:cNvSpPr txBox="1"/>
          <p:nvPr/>
        </p:nvSpPr>
        <p:spPr>
          <a:xfrm>
            <a:off x="1382574" y="5318064"/>
            <a:ext cx="1264449" cy="369332"/>
          </a:xfrm>
          <a:prstGeom prst="rect">
            <a:avLst/>
          </a:prstGeom>
          <a:noFill/>
        </p:spPr>
        <p:txBody>
          <a:bodyPr wrap="none" rtlCol="0">
            <a:spAutoFit/>
          </a:bodyPr>
          <a:lstStyle/>
          <a:p>
            <a:r>
              <a:rPr lang="en-GB" dirty="0"/>
              <a:t>Active virus</a:t>
            </a:r>
          </a:p>
        </p:txBody>
      </p:sp>
      <p:sp>
        <p:nvSpPr>
          <p:cNvPr id="122" name="TextBox 121">
            <a:extLst>
              <a:ext uri="{FF2B5EF4-FFF2-40B4-BE49-F238E27FC236}">
                <a16:creationId xmlns:a16="http://schemas.microsoft.com/office/drawing/2014/main" id="{DC10A7DA-B727-4482-AAB3-99A1B8833E7F}"/>
              </a:ext>
            </a:extLst>
          </p:cNvPr>
          <p:cNvSpPr txBox="1"/>
          <p:nvPr/>
        </p:nvSpPr>
        <p:spPr>
          <a:xfrm>
            <a:off x="4813538" y="5326480"/>
            <a:ext cx="3521605" cy="646331"/>
          </a:xfrm>
          <a:prstGeom prst="rect">
            <a:avLst/>
          </a:prstGeom>
          <a:noFill/>
        </p:spPr>
        <p:txBody>
          <a:bodyPr wrap="none" rtlCol="0">
            <a:spAutoFit/>
          </a:bodyPr>
          <a:lstStyle/>
          <a:p>
            <a:r>
              <a:rPr lang="en-GB" dirty="0"/>
              <a:t>Adenovirus containing gene coding </a:t>
            </a:r>
          </a:p>
          <a:p>
            <a:r>
              <a:rPr lang="en-GB" dirty="0"/>
              <a:t>S protein from SARS-COV-2</a:t>
            </a:r>
          </a:p>
        </p:txBody>
      </p:sp>
      <p:cxnSp>
        <p:nvCxnSpPr>
          <p:cNvPr id="124" name="Straight Arrow Connector 123">
            <a:extLst>
              <a:ext uri="{FF2B5EF4-FFF2-40B4-BE49-F238E27FC236}">
                <a16:creationId xmlns:a16="http://schemas.microsoft.com/office/drawing/2014/main" id="{0A7017AE-753F-46C7-AB63-5F7CAE3DB759}"/>
              </a:ext>
            </a:extLst>
          </p:cNvPr>
          <p:cNvCxnSpPr/>
          <p:nvPr/>
        </p:nvCxnSpPr>
        <p:spPr>
          <a:xfrm>
            <a:off x="3058160" y="4497924"/>
            <a:ext cx="1391920" cy="0"/>
          </a:xfrm>
          <a:prstGeom prst="straightConnector1">
            <a:avLst/>
          </a:prstGeom>
          <a:ln w="254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102" name="TextBox 101">
            <a:extLst>
              <a:ext uri="{FF2B5EF4-FFF2-40B4-BE49-F238E27FC236}">
                <a16:creationId xmlns:a16="http://schemas.microsoft.com/office/drawing/2014/main" id="{710CFCD7-DBE2-4FB3-8AE2-EB74E1F91C19}"/>
              </a:ext>
            </a:extLst>
          </p:cNvPr>
          <p:cNvSpPr txBox="1"/>
          <p:nvPr/>
        </p:nvSpPr>
        <p:spPr>
          <a:xfrm>
            <a:off x="2755445" y="551433"/>
            <a:ext cx="3633110" cy="584775"/>
          </a:xfrm>
          <a:prstGeom prst="rect">
            <a:avLst/>
          </a:prstGeom>
          <a:noFill/>
        </p:spPr>
        <p:txBody>
          <a:bodyPr wrap="none" rtlCol="0">
            <a:spAutoFit/>
          </a:bodyPr>
          <a:lstStyle/>
          <a:p>
            <a:r>
              <a:rPr lang="en-GB" sz="3200" dirty="0"/>
              <a:t>Viral Vector Vaccines</a:t>
            </a:r>
          </a:p>
        </p:txBody>
      </p:sp>
      <p:grpSp>
        <p:nvGrpSpPr>
          <p:cNvPr id="67" name="Group 66">
            <a:extLst>
              <a:ext uri="{FF2B5EF4-FFF2-40B4-BE49-F238E27FC236}">
                <a16:creationId xmlns:a16="http://schemas.microsoft.com/office/drawing/2014/main" id="{8C2CAC01-AAAB-47A5-968B-56A220431467}"/>
              </a:ext>
            </a:extLst>
          </p:cNvPr>
          <p:cNvGrpSpPr/>
          <p:nvPr/>
        </p:nvGrpSpPr>
        <p:grpSpPr>
          <a:xfrm>
            <a:off x="5664954" y="1441439"/>
            <a:ext cx="108000" cy="430530"/>
            <a:chOff x="4196940" y="2232660"/>
            <a:chExt cx="108000" cy="430530"/>
          </a:xfrm>
          <a:solidFill>
            <a:srgbClr val="2A1500"/>
          </a:solidFill>
        </p:grpSpPr>
        <p:sp>
          <p:nvSpPr>
            <p:cNvPr id="68" name="Oval 67">
              <a:extLst>
                <a:ext uri="{FF2B5EF4-FFF2-40B4-BE49-F238E27FC236}">
                  <a16:creationId xmlns:a16="http://schemas.microsoft.com/office/drawing/2014/main" id="{68E329CA-E6A3-48C3-AA12-A9A2137F5E38}"/>
                </a:ext>
              </a:extLst>
            </p:cNvPr>
            <p:cNvSpPr/>
            <p:nvPr/>
          </p:nvSpPr>
          <p:spPr>
            <a:xfrm flipV="1">
              <a:off x="4196940" y="2232660"/>
              <a:ext cx="108000" cy="106680"/>
            </a:xfrm>
            <a:prstGeom prst="ellipse">
              <a:avLst/>
            </a:prstGeom>
            <a:grpFill/>
            <a:ln>
              <a:solidFill>
                <a:srgbClr val="2A1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9" name="Straight Connector 68">
              <a:extLst>
                <a:ext uri="{FF2B5EF4-FFF2-40B4-BE49-F238E27FC236}">
                  <a16:creationId xmlns:a16="http://schemas.microsoft.com/office/drawing/2014/main" id="{76C11531-6815-455E-AD4D-207786049368}"/>
                </a:ext>
              </a:extLst>
            </p:cNvPr>
            <p:cNvCxnSpPr>
              <a:cxnSpLocks/>
              <a:stCxn id="68" idx="4"/>
            </p:cNvCxnSpPr>
            <p:nvPr/>
          </p:nvCxnSpPr>
          <p:spPr>
            <a:xfrm>
              <a:off x="4250940" y="2232660"/>
              <a:ext cx="0" cy="430530"/>
            </a:xfrm>
            <a:prstGeom prst="line">
              <a:avLst/>
            </a:prstGeom>
            <a:grpFill/>
            <a:ln w="31750">
              <a:solidFill>
                <a:srgbClr val="2A1500"/>
              </a:solidFill>
            </a:ln>
          </p:spPr>
          <p:style>
            <a:lnRef idx="1">
              <a:schemeClr val="accent1"/>
            </a:lnRef>
            <a:fillRef idx="0">
              <a:schemeClr val="accent1"/>
            </a:fillRef>
            <a:effectRef idx="0">
              <a:schemeClr val="accent1"/>
            </a:effectRef>
            <a:fontRef idx="minor">
              <a:schemeClr val="tx1"/>
            </a:fontRef>
          </p:style>
        </p:cxnSp>
      </p:grpSp>
      <p:grpSp>
        <p:nvGrpSpPr>
          <p:cNvPr id="70" name="Group 69">
            <a:extLst>
              <a:ext uri="{FF2B5EF4-FFF2-40B4-BE49-F238E27FC236}">
                <a16:creationId xmlns:a16="http://schemas.microsoft.com/office/drawing/2014/main" id="{56996E15-16D9-4908-AC02-A105F7AE2B35}"/>
              </a:ext>
            </a:extLst>
          </p:cNvPr>
          <p:cNvGrpSpPr/>
          <p:nvPr/>
        </p:nvGrpSpPr>
        <p:grpSpPr>
          <a:xfrm rot="16200000">
            <a:off x="5169654" y="1967335"/>
            <a:ext cx="108000" cy="430530"/>
            <a:chOff x="4196940" y="2232660"/>
            <a:chExt cx="108000" cy="430530"/>
          </a:xfrm>
          <a:solidFill>
            <a:srgbClr val="2A1500"/>
          </a:solidFill>
        </p:grpSpPr>
        <p:sp>
          <p:nvSpPr>
            <p:cNvPr id="71" name="Oval 70">
              <a:extLst>
                <a:ext uri="{FF2B5EF4-FFF2-40B4-BE49-F238E27FC236}">
                  <a16:creationId xmlns:a16="http://schemas.microsoft.com/office/drawing/2014/main" id="{4390EEA8-7F97-487C-B92E-EB32077390D0}"/>
                </a:ext>
              </a:extLst>
            </p:cNvPr>
            <p:cNvSpPr/>
            <p:nvPr/>
          </p:nvSpPr>
          <p:spPr>
            <a:xfrm flipV="1">
              <a:off x="4196940" y="2232660"/>
              <a:ext cx="108000" cy="106680"/>
            </a:xfrm>
            <a:prstGeom prst="ellipse">
              <a:avLst/>
            </a:prstGeom>
            <a:grpFill/>
            <a:ln>
              <a:solidFill>
                <a:srgbClr val="2A1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2" name="Straight Connector 71">
              <a:extLst>
                <a:ext uri="{FF2B5EF4-FFF2-40B4-BE49-F238E27FC236}">
                  <a16:creationId xmlns:a16="http://schemas.microsoft.com/office/drawing/2014/main" id="{56584344-4AAC-421D-A7ED-4BD7B8D2D7C1}"/>
                </a:ext>
              </a:extLst>
            </p:cNvPr>
            <p:cNvCxnSpPr>
              <a:cxnSpLocks/>
              <a:stCxn id="71" idx="4"/>
            </p:cNvCxnSpPr>
            <p:nvPr/>
          </p:nvCxnSpPr>
          <p:spPr>
            <a:xfrm>
              <a:off x="4250940" y="2232660"/>
              <a:ext cx="0" cy="430530"/>
            </a:xfrm>
            <a:prstGeom prst="line">
              <a:avLst/>
            </a:prstGeom>
            <a:grpFill/>
            <a:ln w="31750">
              <a:solidFill>
                <a:srgbClr val="2A1500"/>
              </a:solidFill>
            </a:ln>
          </p:spPr>
          <p:style>
            <a:lnRef idx="1">
              <a:schemeClr val="accent1"/>
            </a:lnRef>
            <a:fillRef idx="0">
              <a:schemeClr val="accent1"/>
            </a:fillRef>
            <a:effectRef idx="0">
              <a:schemeClr val="accent1"/>
            </a:effectRef>
            <a:fontRef idx="minor">
              <a:schemeClr val="tx1"/>
            </a:fontRef>
          </p:style>
        </p:cxnSp>
      </p:grpSp>
      <p:grpSp>
        <p:nvGrpSpPr>
          <p:cNvPr id="73" name="Group 72">
            <a:extLst>
              <a:ext uri="{FF2B5EF4-FFF2-40B4-BE49-F238E27FC236}">
                <a16:creationId xmlns:a16="http://schemas.microsoft.com/office/drawing/2014/main" id="{8DC9F74F-8AA5-4933-927A-6D5AD5ED8DAB}"/>
              </a:ext>
            </a:extLst>
          </p:cNvPr>
          <p:cNvGrpSpPr/>
          <p:nvPr/>
        </p:nvGrpSpPr>
        <p:grpSpPr>
          <a:xfrm rot="5400000" flipH="1">
            <a:off x="6171684" y="1974855"/>
            <a:ext cx="108000" cy="430530"/>
            <a:chOff x="4196940" y="2232660"/>
            <a:chExt cx="108000" cy="430530"/>
          </a:xfrm>
          <a:solidFill>
            <a:srgbClr val="2A1500"/>
          </a:solidFill>
        </p:grpSpPr>
        <p:sp>
          <p:nvSpPr>
            <p:cNvPr id="74" name="Oval 73">
              <a:extLst>
                <a:ext uri="{FF2B5EF4-FFF2-40B4-BE49-F238E27FC236}">
                  <a16:creationId xmlns:a16="http://schemas.microsoft.com/office/drawing/2014/main" id="{45931069-53F5-453F-BC0A-F6E65050C264}"/>
                </a:ext>
              </a:extLst>
            </p:cNvPr>
            <p:cNvSpPr/>
            <p:nvPr/>
          </p:nvSpPr>
          <p:spPr>
            <a:xfrm flipV="1">
              <a:off x="4196940" y="2232660"/>
              <a:ext cx="108000" cy="106680"/>
            </a:xfrm>
            <a:prstGeom prst="ellipse">
              <a:avLst/>
            </a:prstGeom>
            <a:grpFill/>
            <a:ln>
              <a:solidFill>
                <a:srgbClr val="2A1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5" name="Straight Connector 74">
              <a:extLst>
                <a:ext uri="{FF2B5EF4-FFF2-40B4-BE49-F238E27FC236}">
                  <a16:creationId xmlns:a16="http://schemas.microsoft.com/office/drawing/2014/main" id="{6BD2E9C2-DE94-47B7-A254-700B9E50CFF9}"/>
                </a:ext>
              </a:extLst>
            </p:cNvPr>
            <p:cNvCxnSpPr>
              <a:cxnSpLocks/>
              <a:stCxn id="74" idx="4"/>
            </p:cNvCxnSpPr>
            <p:nvPr/>
          </p:nvCxnSpPr>
          <p:spPr>
            <a:xfrm>
              <a:off x="4250940" y="2232660"/>
              <a:ext cx="0" cy="430530"/>
            </a:xfrm>
            <a:prstGeom prst="line">
              <a:avLst/>
            </a:prstGeom>
            <a:grpFill/>
            <a:ln w="31750">
              <a:solidFill>
                <a:srgbClr val="2A1500"/>
              </a:solidFill>
            </a:ln>
          </p:spPr>
          <p:style>
            <a:lnRef idx="1">
              <a:schemeClr val="accent1"/>
            </a:lnRef>
            <a:fillRef idx="0">
              <a:schemeClr val="accent1"/>
            </a:fillRef>
            <a:effectRef idx="0">
              <a:schemeClr val="accent1"/>
            </a:effectRef>
            <a:fontRef idx="minor">
              <a:schemeClr val="tx1"/>
            </a:fontRef>
          </p:style>
        </p:cxnSp>
      </p:grpSp>
      <p:grpSp>
        <p:nvGrpSpPr>
          <p:cNvPr id="76" name="Group 75">
            <a:extLst>
              <a:ext uri="{FF2B5EF4-FFF2-40B4-BE49-F238E27FC236}">
                <a16:creationId xmlns:a16="http://schemas.microsoft.com/office/drawing/2014/main" id="{62C391D8-3F75-4575-97A0-C14F040E37D8}"/>
              </a:ext>
            </a:extLst>
          </p:cNvPr>
          <p:cNvGrpSpPr/>
          <p:nvPr/>
        </p:nvGrpSpPr>
        <p:grpSpPr>
          <a:xfrm flipV="1">
            <a:off x="5664954" y="2507335"/>
            <a:ext cx="108000" cy="430530"/>
            <a:chOff x="4196940" y="2232660"/>
            <a:chExt cx="108000" cy="430530"/>
          </a:xfrm>
          <a:solidFill>
            <a:srgbClr val="2A1500"/>
          </a:solidFill>
        </p:grpSpPr>
        <p:sp>
          <p:nvSpPr>
            <p:cNvPr id="77" name="Oval 76">
              <a:extLst>
                <a:ext uri="{FF2B5EF4-FFF2-40B4-BE49-F238E27FC236}">
                  <a16:creationId xmlns:a16="http://schemas.microsoft.com/office/drawing/2014/main" id="{739E898B-56EF-4908-BC91-170FBE472002}"/>
                </a:ext>
              </a:extLst>
            </p:cNvPr>
            <p:cNvSpPr/>
            <p:nvPr/>
          </p:nvSpPr>
          <p:spPr>
            <a:xfrm flipV="1">
              <a:off x="4196940" y="2232660"/>
              <a:ext cx="108000" cy="106680"/>
            </a:xfrm>
            <a:prstGeom prst="ellipse">
              <a:avLst/>
            </a:prstGeom>
            <a:grpFill/>
            <a:ln>
              <a:solidFill>
                <a:srgbClr val="2A1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8" name="Straight Connector 77">
              <a:extLst>
                <a:ext uri="{FF2B5EF4-FFF2-40B4-BE49-F238E27FC236}">
                  <a16:creationId xmlns:a16="http://schemas.microsoft.com/office/drawing/2014/main" id="{70A79372-92F5-472B-9FF4-8C93C0190D1D}"/>
                </a:ext>
              </a:extLst>
            </p:cNvPr>
            <p:cNvCxnSpPr>
              <a:cxnSpLocks/>
              <a:stCxn id="77" idx="4"/>
            </p:cNvCxnSpPr>
            <p:nvPr/>
          </p:nvCxnSpPr>
          <p:spPr>
            <a:xfrm>
              <a:off x="4250940" y="2232660"/>
              <a:ext cx="0" cy="430530"/>
            </a:xfrm>
            <a:prstGeom prst="line">
              <a:avLst/>
            </a:prstGeom>
            <a:grpFill/>
            <a:ln w="31750">
              <a:solidFill>
                <a:srgbClr val="2A1500"/>
              </a:solidFill>
            </a:ln>
          </p:spPr>
          <p:style>
            <a:lnRef idx="1">
              <a:schemeClr val="accent1"/>
            </a:lnRef>
            <a:fillRef idx="0">
              <a:schemeClr val="accent1"/>
            </a:fillRef>
            <a:effectRef idx="0">
              <a:schemeClr val="accent1"/>
            </a:effectRef>
            <a:fontRef idx="minor">
              <a:schemeClr val="tx1"/>
            </a:fontRef>
          </p:style>
        </p:cxnSp>
      </p:grpSp>
      <p:grpSp>
        <p:nvGrpSpPr>
          <p:cNvPr id="79" name="Group 78">
            <a:extLst>
              <a:ext uri="{FF2B5EF4-FFF2-40B4-BE49-F238E27FC236}">
                <a16:creationId xmlns:a16="http://schemas.microsoft.com/office/drawing/2014/main" id="{A2019095-7608-41ED-BF31-912D756673A1}"/>
              </a:ext>
            </a:extLst>
          </p:cNvPr>
          <p:cNvGrpSpPr/>
          <p:nvPr/>
        </p:nvGrpSpPr>
        <p:grpSpPr>
          <a:xfrm rot="2846889" flipH="1">
            <a:off x="6078079" y="1612691"/>
            <a:ext cx="108000" cy="430530"/>
            <a:chOff x="4196940" y="2232660"/>
            <a:chExt cx="108000" cy="430530"/>
          </a:xfrm>
          <a:solidFill>
            <a:srgbClr val="2A1500"/>
          </a:solidFill>
        </p:grpSpPr>
        <p:sp>
          <p:nvSpPr>
            <p:cNvPr id="80" name="Oval 79">
              <a:extLst>
                <a:ext uri="{FF2B5EF4-FFF2-40B4-BE49-F238E27FC236}">
                  <a16:creationId xmlns:a16="http://schemas.microsoft.com/office/drawing/2014/main" id="{DFDDE432-CE7F-4224-B640-817589A6FBEE}"/>
                </a:ext>
              </a:extLst>
            </p:cNvPr>
            <p:cNvSpPr/>
            <p:nvPr/>
          </p:nvSpPr>
          <p:spPr>
            <a:xfrm flipV="1">
              <a:off x="4196940" y="2232660"/>
              <a:ext cx="108000" cy="106680"/>
            </a:xfrm>
            <a:prstGeom prst="ellipse">
              <a:avLst/>
            </a:prstGeom>
            <a:grpFill/>
            <a:ln>
              <a:solidFill>
                <a:srgbClr val="2A1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1" name="Straight Connector 80">
              <a:extLst>
                <a:ext uri="{FF2B5EF4-FFF2-40B4-BE49-F238E27FC236}">
                  <a16:creationId xmlns:a16="http://schemas.microsoft.com/office/drawing/2014/main" id="{3956AAC7-97D9-4E5A-822E-0DFD7D2EBFC8}"/>
                </a:ext>
              </a:extLst>
            </p:cNvPr>
            <p:cNvCxnSpPr>
              <a:cxnSpLocks/>
              <a:stCxn id="80" idx="4"/>
            </p:cNvCxnSpPr>
            <p:nvPr/>
          </p:nvCxnSpPr>
          <p:spPr>
            <a:xfrm>
              <a:off x="4250940" y="2232660"/>
              <a:ext cx="0" cy="430530"/>
            </a:xfrm>
            <a:prstGeom prst="line">
              <a:avLst/>
            </a:prstGeom>
            <a:grpFill/>
            <a:ln w="31750">
              <a:solidFill>
                <a:srgbClr val="2A1500"/>
              </a:solidFill>
            </a:ln>
          </p:spPr>
          <p:style>
            <a:lnRef idx="1">
              <a:schemeClr val="accent1"/>
            </a:lnRef>
            <a:fillRef idx="0">
              <a:schemeClr val="accent1"/>
            </a:fillRef>
            <a:effectRef idx="0">
              <a:schemeClr val="accent1"/>
            </a:effectRef>
            <a:fontRef idx="minor">
              <a:schemeClr val="tx1"/>
            </a:fontRef>
          </p:style>
        </p:cxnSp>
      </p:grpSp>
      <p:grpSp>
        <p:nvGrpSpPr>
          <p:cNvPr id="82" name="Group 81">
            <a:extLst>
              <a:ext uri="{FF2B5EF4-FFF2-40B4-BE49-F238E27FC236}">
                <a16:creationId xmlns:a16="http://schemas.microsoft.com/office/drawing/2014/main" id="{F9B2DC76-205D-4E71-A697-8B09315653EE}"/>
              </a:ext>
            </a:extLst>
          </p:cNvPr>
          <p:cNvGrpSpPr/>
          <p:nvPr/>
        </p:nvGrpSpPr>
        <p:grpSpPr>
          <a:xfrm rot="18753111">
            <a:off x="5251828" y="1593899"/>
            <a:ext cx="108000" cy="430530"/>
            <a:chOff x="4196940" y="2232660"/>
            <a:chExt cx="108000" cy="430530"/>
          </a:xfrm>
          <a:solidFill>
            <a:srgbClr val="2A1500"/>
          </a:solidFill>
        </p:grpSpPr>
        <p:sp>
          <p:nvSpPr>
            <p:cNvPr id="83" name="Oval 82">
              <a:extLst>
                <a:ext uri="{FF2B5EF4-FFF2-40B4-BE49-F238E27FC236}">
                  <a16:creationId xmlns:a16="http://schemas.microsoft.com/office/drawing/2014/main" id="{DB9D234A-E042-4750-9411-AE846A4266AB}"/>
                </a:ext>
              </a:extLst>
            </p:cNvPr>
            <p:cNvSpPr/>
            <p:nvPr/>
          </p:nvSpPr>
          <p:spPr>
            <a:xfrm flipV="1">
              <a:off x="4196940" y="2232660"/>
              <a:ext cx="108000" cy="106680"/>
            </a:xfrm>
            <a:prstGeom prst="ellipse">
              <a:avLst/>
            </a:prstGeom>
            <a:grpFill/>
            <a:ln>
              <a:solidFill>
                <a:srgbClr val="2A1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4" name="Straight Connector 83">
              <a:extLst>
                <a:ext uri="{FF2B5EF4-FFF2-40B4-BE49-F238E27FC236}">
                  <a16:creationId xmlns:a16="http://schemas.microsoft.com/office/drawing/2014/main" id="{9FDE8B20-1B63-4765-9F38-79B800C4ECCD}"/>
                </a:ext>
              </a:extLst>
            </p:cNvPr>
            <p:cNvCxnSpPr>
              <a:cxnSpLocks/>
              <a:stCxn id="83" idx="4"/>
            </p:cNvCxnSpPr>
            <p:nvPr/>
          </p:nvCxnSpPr>
          <p:spPr>
            <a:xfrm>
              <a:off x="4250940" y="2232660"/>
              <a:ext cx="0" cy="430530"/>
            </a:xfrm>
            <a:prstGeom prst="line">
              <a:avLst/>
            </a:prstGeom>
            <a:grpFill/>
            <a:ln w="31750">
              <a:solidFill>
                <a:srgbClr val="2A1500"/>
              </a:solidFill>
            </a:ln>
          </p:spPr>
          <p:style>
            <a:lnRef idx="1">
              <a:schemeClr val="accent1"/>
            </a:lnRef>
            <a:fillRef idx="0">
              <a:schemeClr val="accent1"/>
            </a:fillRef>
            <a:effectRef idx="0">
              <a:schemeClr val="accent1"/>
            </a:effectRef>
            <a:fontRef idx="minor">
              <a:schemeClr val="tx1"/>
            </a:fontRef>
          </p:style>
        </p:cxnSp>
      </p:grpSp>
      <p:grpSp>
        <p:nvGrpSpPr>
          <p:cNvPr id="85" name="Group 84">
            <a:extLst>
              <a:ext uri="{FF2B5EF4-FFF2-40B4-BE49-F238E27FC236}">
                <a16:creationId xmlns:a16="http://schemas.microsoft.com/office/drawing/2014/main" id="{749D33E1-D199-445F-BC73-95C86E34B3A5}"/>
              </a:ext>
            </a:extLst>
          </p:cNvPr>
          <p:cNvGrpSpPr/>
          <p:nvPr/>
        </p:nvGrpSpPr>
        <p:grpSpPr>
          <a:xfrm rot="2846889" flipV="1">
            <a:off x="5251827" y="2297252"/>
            <a:ext cx="108000" cy="430530"/>
            <a:chOff x="4196940" y="2232660"/>
            <a:chExt cx="108000" cy="430530"/>
          </a:xfrm>
          <a:solidFill>
            <a:srgbClr val="2A1500"/>
          </a:solidFill>
        </p:grpSpPr>
        <p:sp>
          <p:nvSpPr>
            <p:cNvPr id="86" name="Oval 85">
              <a:extLst>
                <a:ext uri="{FF2B5EF4-FFF2-40B4-BE49-F238E27FC236}">
                  <a16:creationId xmlns:a16="http://schemas.microsoft.com/office/drawing/2014/main" id="{B81E067B-9394-4863-BFCC-5DBF84D9E2A9}"/>
                </a:ext>
              </a:extLst>
            </p:cNvPr>
            <p:cNvSpPr/>
            <p:nvPr/>
          </p:nvSpPr>
          <p:spPr>
            <a:xfrm flipV="1">
              <a:off x="4196940" y="2232660"/>
              <a:ext cx="108000" cy="106680"/>
            </a:xfrm>
            <a:prstGeom prst="ellipse">
              <a:avLst/>
            </a:prstGeom>
            <a:grpFill/>
            <a:ln>
              <a:solidFill>
                <a:srgbClr val="2A1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7" name="Straight Connector 86">
              <a:extLst>
                <a:ext uri="{FF2B5EF4-FFF2-40B4-BE49-F238E27FC236}">
                  <a16:creationId xmlns:a16="http://schemas.microsoft.com/office/drawing/2014/main" id="{D1F1B7F3-5AFC-48CA-BB4D-6D422A70F0BD}"/>
                </a:ext>
              </a:extLst>
            </p:cNvPr>
            <p:cNvCxnSpPr>
              <a:cxnSpLocks/>
              <a:stCxn id="86" idx="4"/>
            </p:cNvCxnSpPr>
            <p:nvPr/>
          </p:nvCxnSpPr>
          <p:spPr>
            <a:xfrm>
              <a:off x="4250940" y="2232660"/>
              <a:ext cx="0" cy="430530"/>
            </a:xfrm>
            <a:prstGeom prst="line">
              <a:avLst/>
            </a:prstGeom>
            <a:grpFill/>
            <a:ln w="31750">
              <a:solidFill>
                <a:srgbClr val="2A1500"/>
              </a:solidFill>
            </a:ln>
          </p:spPr>
          <p:style>
            <a:lnRef idx="1">
              <a:schemeClr val="accent1"/>
            </a:lnRef>
            <a:fillRef idx="0">
              <a:schemeClr val="accent1"/>
            </a:fillRef>
            <a:effectRef idx="0">
              <a:schemeClr val="accent1"/>
            </a:effectRef>
            <a:fontRef idx="minor">
              <a:schemeClr val="tx1"/>
            </a:fontRef>
          </p:style>
        </p:cxnSp>
      </p:grpSp>
      <p:grpSp>
        <p:nvGrpSpPr>
          <p:cNvPr id="88" name="Group 87">
            <a:extLst>
              <a:ext uri="{FF2B5EF4-FFF2-40B4-BE49-F238E27FC236}">
                <a16:creationId xmlns:a16="http://schemas.microsoft.com/office/drawing/2014/main" id="{DFDD4407-1562-49D8-9FA9-67F00EB04A6C}"/>
              </a:ext>
            </a:extLst>
          </p:cNvPr>
          <p:cNvGrpSpPr/>
          <p:nvPr/>
        </p:nvGrpSpPr>
        <p:grpSpPr>
          <a:xfrm rot="18753111" flipH="1" flipV="1">
            <a:off x="6097046" y="2357701"/>
            <a:ext cx="108000" cy="430530"/>
            <a:chOff x="4196940" y="2232660"/>
            <a:chExt cx="108000" cy="430530"/>
          </a:xfrm>
          <a:solidFill>
            <a:srgbClr val="2A1500"/>
          </a:solidFill>
        </p:grpSpPr>
        <p:sp>
          <p:nvSpPr>
            <p:cNvPr id="89" name="Oval 88">
              <a:extLst>
                <a:ext uri="{FF2B5EF4-FFF2-40B4-BE49-F238E27FC236}">
                  <a16:creationId xmlns:a16="http://schemas.microsoft.com/office/drawing/2014/main" id="{6BB1B0A0-33D7-49F3-BA64-1CBD154B4342}"/>
                </a:ext>
              </a:extLst>
            </p:cNvPr>
            <p:cNvSpPr/>
            <p:nvPr/>
          </p:nvSpPr>
          <p:spPr>
            <a:xfrm flipV="1">
              <a:off x="4196940" y="2232660"/>
              <a:ext cx="108000" cy="106680"/>
            </a:xfrm>
            <a:prstGeom prst="ellipse">
              <a:avLst/>
            </a:prstGeom>
            <a:grpFill/>
            <a:ln>
              <a:solidFill>
                <a:srgbClr val="2A1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0" name="Straight Connector 89">
              <a:extLst>
                <a:ext uri="{FF2B5EF4-FFF2-40B4-BE49-F238E27FC236}">
                  <a16:creationId xmlns:a16="http://schemas.microsoft.com/office/drawing/2014/main" id="{6A8B4E17-82F0-479D-87D4-C00FF725B1AF}"/>
                </a:ext>
              </a:extLst>
            </p:cNvPr>
            <p:cNvCxnSpPr>
              <a:cxnSpLocks/>
              <a:stCxn id="89" idx="4"/>
            </p:cNvCxnSpPr>
            <p:nvPr/>
          </p:nvCxnSpPr>
          <p:spPr>
            <a:xfrm>
              <a:off x="4250940" y="2232660"/>
              <a:ext cx="0" cy="430530"/>
            </a:xfrm>
            <a:prstGeom prst="line">
              <a:avLst/>
            </a:prstGeom>
            <a:grpFill/>
            <a:ln w="31750">
              <a:solidFill>
                <a:srgbClr val="2A1500"/>
              </a:solidFill>
            </a:ln>
          </p:spPr>
          <p:style>
            <a:lnRef idx="1">
              <a:schemeClr val="accent1"/>
            </a:lnRef>
            <a:fillRef idx="0">
              <a:schemeClr val="accent1"/>
            </a:fillRef>
            <a:effectRef idx="0">
              <a:schemeClr val="accent1"/>
            </a:effectRef>
            <a:fontRef idx="minor">
              <a:schemeClr val="tx1"/>
            </a:fontRef>
          </p:style>
        </p:cxnSp>
      </p:grpSp>
      <p:sp>
        <p:nvSpPr>
          <p:cNvPr id="91" name="Oval 90">
            <a:extLst>
              <a:ext uri="{FF2B5EF4-FFF2-40B4-BE49-F238E27FC236}">
                <a16:creationId xmlns:a16="http://schemas.microsoft.com/office/drawing/2014/main" id="{78AABB91-F5C3-4675-B949-5E897771D9EA}"/>
              </a:ext>
            </a:extLst>
          </p:cNvPr>
          <p:cNvSpPr/>
          <p:nvPr/>
        </p:nvSpPr>
        <p:spPr>
          <a:xfrm>
            <a:off x="5178954" y="1646310"/>
            <a:ext cx="1080000" cy="1080000"/>
          </a:xfrm>
          <a:prstGeom prst="ellipse">
            <a:avLst/>
          </a:prstGeom>
          <a:solidFill>
            <a:srgbClr val="2A1500"/>
          </a:solidFill>
          <a:ln>
            <a:solidFill>
              <a:srgbClr val="2A1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5" name="TextBox 94">
            <a:extLst>
              <a:ext uri="{FF2B5EF4-FFF2-40B4-BE49-F238E27FC236}">
                <a16:creationId xmlns:a16="http://schemas.microsoft.com/office/drawing/2014/main" id="{57354D83-E34A-4512-B95D-B16A138DB206}"/>
              </a:ext>
            </a:extLst>
          </p:cNvPr>
          <p:cNvSpPr txBox="1"/>
          <p:nvPr/>
        </p:nvSpPr>
        <p:spPr>
          <a:xfrm>
            <a:off x="5099387" y="2929784"/>
            <a:ext cx="3404531" cy="646331"/>
          </a:xfrm>
          <a:prstGeom prst="rect">
            <a:avLst/>
          </a:prstGeom>
          <a:noFill/>
          <a:ln>
            <a:noFill/>
          </a:ln>
        </p:spPr>
        <p:txBody>
          <a:bodyPr wrap="square" rtlCol="0">
            <a:spAutoFit/>
          </a:bodyPr>
          <a:lstStyle/>
          <a:p>
            <a:r>
              <a:rPr lang="en-GB" dirty="0"/>
              <a:t>Harmless adenovirus which causes the common cold in monkeys</a:t>
            </a:r>
          </a:p>
        </p:txBody>
      </p:sp>
      <p:grpSp>
        <p:nvGrpSpPr>
          <p:cNvPr id="42" name="Group 41">
            <a:extLst>
              <a:ext uri="{FF2B5EF4-FFF2-40B4-BE49-F238E27FC236}">
                <a16:creationId xmlns:a16="http://schemas.microsoft.com/office/drawing/2014/main" id="{1CCCDFCE-39FC-4C9E-B606-F5BB58A828D0}"/>
              </a:ext>
            </a:extLst>
          </p:cNvPr>
          <p:cNvGrpSpPr/>
          <p:nvPr/>
        </p:nvGrpSpPr>
        <p:grpSpPr>
          <a:xfrm>
            <a:off x="5245415" y="1763851"/>
            <a:ext cx="947072" cy="852537"/>
            <a:chOff x="2111088" y="1512666"/>
            <a:chExt cx="947072" cy="852537"/>
          </a:xfrm>
        </p:grpSpPr>
        <p:grpSp>
          <p:nvGrpSpPr>
            <p:cNvPr id="37" name="Group 36">
              <a:extLst>
                <a:ext uri="{FF2B5EF4-FFF2-40B4-BE49-F238E27FC236}">
                  <a16:creationId xmlns:a16="http://schemas.microsoft.com/office/drawing/2014/main" id="{18940BBD-AD30-4285-8E77-80770089342F}"/>
                </a:ext>
              </a:extLst>
            </p:cNvPr>
            <p:cNvGrpSpPr/>
            <p:nvPr/>
          </p:nvGrpSpPr>
          <p:grpSpPr>
            <a:xfrm>
              <a:off x="2111088" y="1512666"/>
              <a:ext cx="947072" cy="852537"/>
              <a:chOff x="2111088" y="1512666"/>
              <a:chExt cx="947072" cy="852537"/>
            </a:xfrm>
          </p:grpSpPr>
          <p:grpSp>
            <p:nvGrpSpPr>
              <p:cNvPr id="33" name="Group 32">
                <a:extLst>
                  <a:ext uri="{FF2B5EF4-FFF2-40B4-BE49-F238E27FC236}">
                    <a16:creationId xmlns:a16="http://schemas.microsoft.com/office/drawing/2014/main" id="{5521F3E9-3B63-4129-B55C-B7B3AB19E8A7}"/>
                  </a:ext>
                </a:extLst>
              </p:cNvPr>
              <p:cNvGrpSpPr/>
              <p:nvPr/>
            </p:nvGrpSpPr>
            <p:grpSpPr>
              <a:xfrm>
                <a:off x="2111088" y="1512666"/>
                <a:ext cx="947072" cy="852537"/>
                <a:chOff x="2111088" y="1512666"/>
                <a:chExt cx="947072" cy="852537"/>
              </a:xfrm>
            </p:grpSpPr>
            <p:grpSp>
              <p:nvGrpSpPr>
                <p:cNvPr id="8" name="Group 7">
                  <a:extLst>
                    <a:ext uri="{FF2B5EF4-FFF2-40B4-BE49-F238E27FC236}">
                      <a16:creationId xmlns:a16="http://schemas.microsoft.com/office/drawing/2014/main" id="{A50598A9-8F28-4FF0-9420-3F852CAC1815}"/>
                    </a:ext>
                  </a:extLst>
                </p:cNvPr>
                <p:cNvGrpSpPr/>
                <p:nvPr/>
              </p:nvGrpSpPr>
              <p:grpSpPr>
                <a:xfrm>
                  <a:off x="2198277" y="1512666"/>
                  <a:ext cx="769008" cy="852537"/>
                  <a:chOff x="2198277" y="1512666"/>
                  <a:chExt cx="769008" cy="852537"/>
                </a:xfrm>
              </p:grpSpPr>
              <p:sp>
                <p:nvSpPr>
                  <p:cNvPr id="100" name="Oval 99">
                    <a:extLst>
                      <a:ext uri="{FF2B5EF4-FFF2-40B4-BE49-F238E27FC236}">
                        <a16:creationId xmlns:a16="http://schemas.microsoft.com/office/drawing/2014/main" id="{A17DAE7A-E344-4D5A-9F24-F9900EB8CF0E}"/>
                      </a:ext>
                    </a:extLst>
                  </p:cNvPr>
                  <p:cNvSpPr/>
                  <p:nvPr/>
                </p:nvSpPr>
                <p:spPr>
                  <a:xfrm>
                    <a:off x="2198277" y="1796845"/>
                    <a:ext cx="769008" cy="568358"/>
                  </a:xfrm>
                  <a:prstGeom prst="ellipse">
                    <a:avLst/>
                  </a:prstGeom>
                  <a:solidFill>
                    <a:srgbClr val="66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3" name="Oval 102">
                    <a:extLst>
                      <a:ext uri="{FF2B5EF4-FFF2-40B4-BE49-F238E27FC236}">
                        <a16:creationId xmlns:a16="http://schemas.microsoft.com/office/drawing/2014/main" id="{5FA671CF-CF94-4720-9FB9-648EF36C5D88}"/>
                      </a:ext>
                    </a:extLst>
                  </p:cNvPr>
                  <p:cNvSpPr/>
                  <p:nvPr/>
                </p:nvSpPr>
                <p:spPr>
                  <a:xfrm>
                    <a:off x="2234403" y="1512666"/>
                    <a:ext cx="696756" cy="568358"/>
                  </a:xfrm>
                  <a:prstGeom prst="ellipse">
                    <a:avLst/>
                  </a:prstGeom>
                  <a:solidFill>
                    <a:srgbClr val="66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06" name="Oval 105">
                  <a:extLst>
                    <a:ext uri="{FF2B5EF4-FFF2-40B4-BE49-F238E27FC236}">
                      <a16:creationId xmlns:a16="http://schemas.microsoft.com/office/drawing/2014/main" id="{AD608DA1-0846-4922-9516-119887B47583}"/>
                    </a:ext>
                  </a:extLst>
                </p:cNvPr>
                <p:cNvSpPr/>
                <p:nvPr/>
              </p:nvSpPr>
              <p:spPr>
                <a:xfrm>
                  <a:off x="2111088" y="1715818"/>
                  <a:ext cx="191990" cy="311007"/>
                </a:xfrm>
                <a:prstGeom prst="ellipse">
                  <a:avLst/>
                </a:prstGeom>
                <a:solidFill>
                  <a:srgbClr val="66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7" name="Oval 106">
                  <a:extLst>
                    <a:ext uri="{FF2B5EF4-FFF2-40B4-BE49-F238E27FC236}">
                      <a16:creationId xmlns:a16="http://schemas.microsoft.com/office/drawing/2014/main" id="{ADD29F2A-6011-4CC7-BC2A-415E2A1ABEE4}"/>
                    </a:ext>
                  </a:extLst>
                </p:cNvPr>
                <p:cNvSpPr/>
                <p:nvPr/>
              </p:nvSpPr>
              <p:spPr>
                <a:xfrm>
                  <a:off x="2866170" y="1715818"/>
                  <a:ext cx="191990" cy="311007"/>
                </a:xfrm>
                <a:prstGeom prst="ellipse">
                  <a:avLst/>
                </a:prstGeom>
                <a:solidFill>
                  <a:srgbClr val="66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9" name="Oval 8">
                <a:extLst>
                  <a:ext uri="{FF2B5EF4-FFF2-40B4-BE49-F238E27FC236}">
                    <a16:creationId xmlns:a16="http://schemas.microsoft.com/office/drawing/2014/main" id="{F395EA5D-03EB-4FE7-B291-2DE88D138929}"/>
                  </a:ext>
                </a:extLst>
              </p:cNvPr>
              <p:cNvSpPr/>
              <p:nvPr/>
            </p:nvSpPr>
            <p:spPr>
              <a:xfrm>
                <a:off x="2134036" y="1753349"/>
                <a:ext cx="100367" cy="238076"/>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9" name="Oval 108">
                <a:extLst>
                  <a:ext uri="{FF2B5EF4-FFF2-40B4-BE49-F238E27FC236}">
                    <a16:creationId xmlns:a16="http://schemas.microsoft.com/office/drawing/2014/main" id="{981C70EE-A515-4058-9072-AB50A30299E2}"/>
                  </a:ext>
                </a:extLst>
              </p:cNvPr>
              <p:cNvSpPr/>
              <p:nvPr/>
            </p:nvSpPr>
            <p:spPr>
              <a:xfrm>
                <a:off x="2923924" y="1753349"/>
                <a:ext cx="100367" cy="238076"/>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6" name="Group 5">
              <a:extLst>
                <a:ext uri="{FF2B5EF4-FFF2-40B4-BE49-F238E27FC236}">
                  <a16:creationId xmlns:a16="http://schemas.microsoft.com/office/drawing/2014/main" id="{B4D64B58-279C-425F-8376-1A12DDDEAC74}"/>
                </a:ext>
              </a:extLst>
            </p:cNvPr>
            <p:cNvGrpSpPr/>
            <p:nvPr/>
          </p:nvGrpSpPr>
          <p:grpSpPr>
            <a:xfrm>
              <a:off x="2227580" y="1626495"/>
              <a:ext cx="703579" cy="689985"/>
              <a:chOff x="2227580" y="1626495"/>
              <a:chExt cx="703579" cy="689985"/>
            </a:xfrm>
          </p:grpSpPr>
          <p:sp>
            <p:nvSpPr>
              <p:cNvPr id="2" name="Oval 1">
                <a:extLst>
                  <a:ext uri="{FF2B5EF4-FFF2-40B4-BE49-F238E27FC236}">
                    <a16:creationId xmlns:a16="http://schemas.microsoft.com/office/drawing/2014/main" id="{6176BCFE-1B59-437F-85AA-991D6BC1A721}"/>
                  </a:ext>
                </a:extLst>
              </p:cNvPr>
              <p:cNvSpPr/>
              <p:nvPr/>
            </p:nvSpPr>
            <p:spPr>
              <a:xfrm>
                <a:off x="2286001" y="1626495"/>
                <a:ext cx="311612" cy="444511"/>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Oval 2">
                <a:extLst>
                  <a:ext uri="{FF2B5EF4-FFF2-40B4-BE49-F238E27FC236}">
                    <a16:creationId xmlns:a16="http://schemas.microsoft.com/office/drawing/2014/main" id="{78AE1385-1F4A-4275-97C8-32BBB06BFA74}"/>
                  </a:ext>
                </a:extLst>
              </p:cNvPr>
              <p:cNvSpPr/>
              <p:nvPr/>
            </p:nvSpPr>
            <p:spPr>
              <a:xfrm>
                <a:off x="2227580" y="1871969"/>
                <a:ext cx="703579" cy="444511"/>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9" name="Oval 98">
                <a:extLst>
                  <a:ext uri="{FF2B5EF4-FFF2-40B4-BE49-F238E27FC236}">
                    <a16:creationId xmlns:a16="http://schemas.microsoft.com/office/drawing/2014/main" id="{07DD3340-91DD-4CEF-8AA5-C516EFBBD998}"/>
                  </a:ext>
                </a:extLst>
              </p:cNvPr>
              <p:cNvSpPr/>
              <p:nvPr/>
            </p:nvSpPr>
            <p:spPr>
              <a:xfrm>
                <a:off x="2562716" y="1626495"/>
                <a:ext cx="311612" cy="444511"/>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9" name="Oval 38">
              <a:extLst>
                <a:ext uri="{FF2B5EF4-FFF2-40B4-BE49-F238E27FC236}">
                  <a16:creationId xmlns:a16="http://schemas.microsoft.com/office/drawing/2014/main" id="{15F7A40E-6E17-4BA2-8612-A41FF029D7F6}"/>
                </a:ext>
              </a:extLst>
            </p:cNvPr>
            <p:cNvSpPr/>
            <p:nvPr/>
          </p:nvSpPr>
          <p:spPr>
            <a:xfrm>
              <a:off x="2364457" y="1770452"/>
              <a:ext cx="180000" cy="18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6" name="Oval 115">
              <a:extLst>
                <a:ext uri="{FF2B5EF4-FFF2-40B4-BE49-F238E27FC236}">
                  <a16:creationId xmlns:a16="http://schemas.microsoft.com/office/drawing/2014/main" id="{51D41786-8102-4AEE-A109-C3C783553F52}"/>
                </a:ext>
              </a:extLst>
            </p:cNvPr>
            <p:cNvSpPr/>
            <p:nvPr/>
          </p:nvSpPr>
          <p:spPr>
            <a:xfrm>
              <a:off x="2629318" y="1770452"/>
              <a:ext cx="180000" cy="18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8" name="Oval 117">
              <a:extLst>
                <a:ext uri="{FF2B5EF4-FFF2-40B4-BE49-F238E27FC236}">
                  <a16:creationId xmlns:a16="http://schemas.microsoft.com/office/drawing/2014/main" id="{BFE38A5B-F018-41C6-A5AE-98E232D576B4}"/>
                </a:ext>
              </a:extLst>
            </p:cNvPr>
            <p:cNvSpPr/>
            <p:nvPr/>
          </p:nvSpPr>
          <p:spPr>
            <a:xfrm>
              <a:off x="2666112" y="1809004"/>
              <a:ext cx="108000" cy="108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9" name="Oval 118">
              <a:extLst>
                <a:ext uri="{FF2B5EF4-FFF2-40B4-BE49-F238E27FC236}">
                  <a16:creationId xmlns:a16="http://schemas.microsoft.com/office/drawing/2014/main" id="{C0F9A9CA-285B-47F1-A9C4-BFCE9D578BC0}"/>
                </a:ext>
              </a:extLst>
            </p:cNvPr>
            <p:cNvSpPr/>
            <p:nvPr/>
          </p:nvSpPr>
          <p:spPr>
            <a:xfrm>
              <a:off x="2401520" y="1809004"/>
              <a:ext cx="108000" cy="108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1" name="Oval 120">
              <a:extLst>
                <a:ext uri="{FF2B5EF4-FFF2-40B4-BE49-F238E27FC236}">
                  <a16:creationId xmlns:a16="http://schemas.microsoft.com/office/drawing/2014/main" id="{6508BB63-3CA8-4ECD-9A06-0DB681E63722}"/>
                </a:ext>
              </a:extLst>
            </p:cNvPr>
            <p:cNvSpPr/>
            <p:nvPr/>
          </p:nvSpPr>
          <p:spPr>
            <a:xfrm>
              <a:off x="2719983" y="1831308"/>
              <a:ext cx="36000" cy="3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2" name="Oval 141">
              <a:extLst>
                <a:ext uri="{FF2B5EF4-FFF2-40B4-BE49-F238E27FC236}">
                  <a16:creationId xmlns:a16="http://schemas.microsoft.com/office/drawing/2014/main" id="{BB623670-11A2-49DC-9750-B140B2612495}"/>
                </a:ext>
              </a:extLst>
            </p:cNvPr>
            <p:cNvSpPr/>
            <p:nvPr/>
          </p:nvSpPr>
          <p:spPr>
            <a:xfrm>
              <a:off x="2458041" y="1831308"/>
              <a:ext cx="36000" cy="3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1" name="Arc 40">
              <a:extLst>
                <a:ext uri="{FF2B5EF4-FFF2-40B4-BE49-F238E27FC236}">
                  <a16:creationId xmlns:a16="http://schemas.microsoft.com/office/drawing/2014/main" id="{3691A066-386A-4F44-8CCE-CED6B7FB711B}"/>
                </a:ext>
              </a:extLst>
            </p:cNvPr>
            <p:cNvSpPr/>
            <p:nvPr/>
          </p:nvSpPr>
          <p:spPr>
            <a:xfrm rot="5400000">
              <a:off x="2478689" y="1894700"/>
              <a:ext cx="199888" cy="390956"/>
            </a:xfrm>
            <a:prstGeom prst="arc">
              <a:avLst>
                <a:gd name="adj1" fmla="val 16760030"/>
                <a:gd name="adj2" fmla="val 4712219"/>
              </a:avLst>
            </a:prstGeom>
            <a:ln w="38100">
              <a:solidFill>
                <a:srgbClr val="6633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grpSp>
        <p:nvGrpSpPr>
          <p:cNvPr id="43" name="Group 42">
            <a:extLst>
              <a:ext uri="{FF2B5EF4-FFF2-40B4-BE49-F238E27FC236}">
                <a16:creationId xmlns:a16="http://schemas.microsoft.com/office/drawing/2014/main" id="{448EA692-961A-41D3-8DCA-590BECA5A401}"/>
              </a:ext>
            </a:extLst>
          </p:cNvPr>
          <p:cNvGrpSpPr/>
          <p:nvPr/>
        </p:nvGrpSpPr>
        <p:grpSpPr>
          <a:xfrm>
            <a:off x="5008389" y="3719690"/>
            <a:ext cx="1432560" cy="1496426"/>
            <a:chOff x="5008389" y="3719690"/>
            <a:chExt cx="1432560" cy="1496426"/>
          </a:xfrm>
        </p:grpSpPr>
        <p:grpSp>
          <p:nvGrpSpPr>
            <p:cNvPr id="105" name="Group 104">
              <a:extLst>
                <a:ext uri="{FF2B5EF4-FFF2-40B4-BE49-F238E27FC236}">
                  <a16:creationId xmlns:a16="http://schemas.microsoft.com/office/drawing/2014/main" id="{3D4BD43C-127D-4786-B219-740DC5FBA652}"/>
                </a:ext>
              </a:extLst>
            </p:cNvPr>
            <p:cNvGrpSpPr/>
            <p:nvPr/>
          </p:nvGrpSpPr>
          <p:grpSpPr>
            <a:xfrm>
              <a:off x="5664954" y="3719690"/>
              <a:ext cx="108000" cy="430530"/>
              <a:chOff x="4196940" y="2232660"/>
              <a:chExt cx="108000" cy="430530"/>
            </a:xfrm>
            <a:solidFill>
              <a:schemeClr val="accent1">
                <a:lumMod val="75000"/>
              </a:schemeClr>
            </a:solidFill>
          </p:grpSpPr>
          <p:sp>
            <p:nvSpPr>
              <p:cNvPr id="108" name="Oval 107">
                <a:extLst>
                  <a:ext uri="{FF2B5EF4-FFF2-40B4-BE49-F238E27FC236}">
                    <a16:creationId xmlns:a16="http://schemas.microsoft.com/office/drawing/2014/main" id="{D43D1913-1173-4F02-B2E8-F854C8914AFA}"/>
                  </a:ext>
                </a:extLst>
              </p:cNvPr>
              <p:cNvSpPr/>
              <p:nvPr/>
            </p:nvSpPr>
            <p:spPr>
              <a:xfrm flipV="1">
                <a:off x="4196940" y="2232660"/>
                <a:ext cx="108000" cy="106680"/>
              </a:xfrm>
              <a:prstGeom prst="ellipse">
                <a:avLst/>
              </a:prstGeom>
              <a:grp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10" name="Straight Connector 109">
                <a:extLst>
                  <a:ext uri="{FF2B5EF4-FFF2-40B4-BE49-F238E27FC236}">
                    <a16:creationId xmlns:a16="http://schemas.microsoft.com/office/drawing/2014/main" id="{9A527F28-A3F2-4243-A24D-572011DA4245}"/>
                  </a:ext>
                </a:extLst>
              </p:cNvPr>
              <p:cNvCxnSpPr>
                <a:cxnSpLocks/>
                <a:stCxn id="108" idx="4"/>
              </p:cNvCxnSpPr>
              <p:nvPr/>
            </p:nvCxnSpPr>
            <p:spPr>
              <a:xfrm>
                <a:off x="4250940" y="2232660"/>
                <a:ext cx="0" cy="430530"/>
              </a:xfrm>
              <a:prstGeom prst="line">
                <a:avLst/>
              </a:prstGeom>
              <a:grpFill/>
              <a:ln w="317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11" name="Group 110">
              <a:extLst>
                <a:ext uri="{FF2B5EF4-FFF2-40B4-BE49-F238E27FC236}">
                  <a16:creationId xmlns:a16="http://schemas.microsoft.com/office/drawing/2014/main" id="{E33AF5BE-8318-4613-BD52-45C586AFAA89}"/>
                </a:ext>
              </a:extLst>
            </p:cNvPr>
            <p:cNvGrpSpPr/>
            <p:nvPr/>
          </p:nvGrpSpPr>
          <p:grpSpPr>
            <a:xfrm rot="16200000">
              <a:off x="5169654" y="4245586"/>
              <a:ext cx="108000" cy="430530"/>
              <a:chOff x="4196940" y="2232660"/>
              <a:chExt cx="108000" cy="430530"/>
            </a:xfrm>
            <a:solidFill>
              <a:schemeClr val="accent1">
                <a:lumMod val="75000"/>
              </a:schemeClr>
            </a:solidFill>
          </p:grpSpPr>
          <p:sp>
            <p:nvSpPr>
              <p:cNvPr id="112" name="Oval 111">
                <a:extLst>
                  <a:ext uri="{FF2B5EF4-FFF2-40B4-BE49-F238E27FC236}">
                    <a16:creationId xmlns:a16="http://schemas.microsoft.com/office/drawing/2014/main" id="{FF060A39-5BC8-4786-ACB4-FD416FD010B0}"/>
                  </a:ext>
                </a:extLst>
              </p:cNvPr>
              <p:cNvSpPr/>
              <p:nvPr/>
            </p:nvSpPr>
            <p:spPr>
              <a:xfrm flipV="1">
                <a:off x="4196940" y="2232660"/>
                <a:ext cx="108000" cy="106680"/>
              </a:xfrm>
              <a:prstGeom prst="ellipse">
                <a:avLst/>
              </a:prstGeom>
              <a:grp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13" name="Straight Connector 112">
                <a:extLst>
                  <a:ext uri="{FF2B5EF4-FFF2-40B4-BE49-F238E27FC236}">
                    <a16:creationId xmlns:a16="http://schemas.microsoft.com/office/drawing/2014/main" id="{C5AE1707-B8C2-43A1-B650-EC371A076996}"/>
                  </a:ext>
                </a:extLst>
              </p:cNvPr>
              <p:cNvCxnSpPr>
                <a:cxnSpLocks/>
                <a:stCxn id="112" idx="4"/>
              </p:cNvCxnSpPr>
              <p:nvPr/>
            </p:nvCxnSpPr>
            <p:spPr>
              <a:xfrm>
                <a:off x="4250940" y="2232660"/>
                <a:ext cx="0" cy="430530"/>
              </a:xfrm>
              <a:prstGeom prst="line">
                <a:avLst/>
              </a:prstGeom>
              <a:grpFill/>
              <a:ln w="317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14" name="Group 113">
              <a:extLst>
                <a:ext uri="{FF2B5EF4-FFF2-40B4-BE49-F238E27FC236}">
                  <a16:creationId xmlns:a16="http://schemas.microsoft.com/office/drawing/2014/main" id="{6129853A-95D6-4396-A1D1-F376A22CF400}"/>
                </a:ext>
              </a:extLst>
            </p:cNvPr>
            <p:cNvGrpSpPr/>
            <p:nvPr/>
          </p:nvGrpSpPr>
          <p:grpSpPr>
            <a:xfrm rot="5400000" flipH="1">
              <a:off x="6171684" y="4253106"/>
              <a:ext cx="108000" cy="430530"/>
              <a:chOff x="4196940" y="2232660"/>
              <a:chExt cx="108000" cy="430530"/>
            </a:xfrm>
            <a:solidFill>
              <a:schemeClr val="accent1">
                <a:lumMod val="75000"/>
              </a:schemeClr>
            </a:solidFill>
          </p:grpSpPr>
          <p:sp>
            <p:nvSpPr>
              <p:cNvPr id="115" name="Oval 114">
                <a:extLst>
                  <a:ext uri="{FF2B5EF4-FFF2-40B4-BE49-F238E27FC236}">
                    <a16:creationId xmlns:a16="http://schemas.microsoft.com/office/drawing/2014/main" id="{D007BC34-7071-4A0A-A38E-478357330334}"/>
                  </a:ext>
                </a:extLst>
              </p:cNvPr>
              <p:cNvSpPr/>
              <p:nvPr/>
            </p:nvSpPr>
            <p:spPr>
              <a:xfrm flipV="1">
                <a:off x="4196940" y="2232660"/>
                <a:ext cx="108000" cy="106680"/>
              </a:xfrm>
              <a:prstGeom prst="ellipse">
                <a:avLst/>
              </a:prstGeom>
              <a:grp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23" name="Straight Connector 122">
                <a:extLst>
                  <a:ext uri="{FF2B5EF4-FFF2-40B4-BE49-F238E27FC236}">
                    <a16:creationId xmlns:a16="http://schemas.microsoft.com/office/drawing/2014/main" id="{2C5E19B3-DFD0-484F-BD3C-7DAF730E904E}"/>
                  </a:ext>
                </a:extLst>
              </p:cNvPr>
              <p:cNvCxnSpPr>
                <a:cxnSpLocks/>
                <a:stCxn id="115" idx="4"/>
              </p:cNvCxnSpPr>
              <p:nvPr/>
            </p:nvCxnSpPr>
            <p:spPr>
              <a:xfrm>
                <a:off x="4250940" y="2232660"/>
                <a:ext cx="0" cy="430530"/>
              </a:xfrm>
              <a:prstGeom prst="line">
                <a:avLst/>
              </a:prstGeom>
              <a:grpFill/>
              <a:ln w="317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25" name="Group 124">
              <a:extLst>
                <a:ext uri="{FF2B5EF4-FFF2-40B4-BE49-F238E27FC236}">
                  <a16:creationId xmlns:a16="http://schemas.microsoft.com/office/drawing/2014/main" id="{796A367C-D1B8-475A-B8F4-B0B013E82496}"/>
                </a:ext>
              </a:extLst>
            </p:cNvPr>
            <p:cNvGrpSpPr/>
            <p:nvPr/>
          </p:nvGrpSpPr>
          <p:grpSpPr>
            <a:xfrm flipV="1">
              <a:off x="5664954" y="4785586"/>
              <a:ext cx="108000" cy="430530"/>
              <a:chOff x="4196940" y="2232660"/>
              <a:chExt cx="108000" cy="430530"/>
            </a:xfrm>
            <a:solidFill>
              <a:schemeClr val="accent1">
                <a:lumMod val="75000"/>
              </a:schemeClr>
            </a:solidFill>
          </p:grpSpPr>
          <p:sp>
            <p:nvSpPr>
              <p:cNvPr id="126" name="Oval 125">
                <a:extLst>
                  <a:ext uri="{FF2B5EF4-FFF2-40B4-BE49-F238E27FC236}">
                    <a16:creationId xmlns:a16="http://schemas.microsoft.com/office/drawing/2014/main" id="{27BDA4C1-6CCC-4BE8-94C5-0E1653BAD9F2}"/>
                  </a:ext>
                </a:extLst>
              </p:cNvPr>
              <p:cNvSpPr/>
              <p:nvPr/>
            </p:nvSpPr>
            <p:spPr>
              <a:xfrm flipV="1">
                <a:off x="4196940" y="2232660"/>
                <a:ext cx="108000" cy="106680"/>
              </a:xfrm>
              <a:prstGeom prst="ellipse">
                <a:avLst/>
              </a:prstGeom>
              <a:grp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27" name="Straight Connector 126">
                <a:extLst>
                  <a:ext uri="{FF2B5EF4-FFF2-40B4-BE49-F238E27FC236}">
                    <a16:creationId xmlns:a16="http://schemas.microsoft.com/office/drawing/2014/main" id="{DD9CDBE7-E488-4FFF-9CFD-A0DE80476A31}"/>
                  </a:ext>
                </a:extLst>
              </p:cNvPr>
              <p:cNvCxnSpPr>
                <a:cxnSpLocks/>
                <a:stCxn id="126" idx="4"/>
              </p:cNvCxnSpPr>
              <p:nvPr/>
            </p:nvCxnSpPr>
            <p:spPr>
              <a:xfrm>
                <a:off x="4250940" y="2232660"/>
                <a:ext cx="0" cy="430530"/>
              </a:xfrm>
              <a:prstGeom prst="line">
                <a:avLst/>
              </a:prstGeom>
              <a:grpFill/>
              <a:ln w="317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28" name="Group 127">
              <a:extLst>
                <a:ext uri="{FF2B5EF4-FFF2-40B4-BE49-F238E27FC236}">
                  <a16:creationId xmlns:a16="http://schemas.microsoft.com/office/drawing/2014/main" id="{B591CC92-8813-4877-BC39-165EE6910718}"/>
                </a:ext>
              </a:extLst>
            </p:cNvPr>
            <p:cNvGrpSpPr/>
            <p:nvPr/>
          </p:nvGrpSpPr>
          <p:grpSpPr>
            <a:xfrm rot="2846889" flipH="1">
              <a:off x="6078079" y="3890942"/>
              <a:ext cx="108000" cy="430530"/>
              <a:chOff x="4196940" y="2232660"/>
              <a:chExt cx="108000" cy="430530"/>
            </a:xfrm>
            <a:solidFill>
              <a:schemeClr val="accent1">
                <a:lumMod val="75000"/>
              </a:schemeClr>
            </a:solidFill>
          </p:grpSpPr>
          <p:sp>
            <p:nvSpPr>
              <p:cNvPr id="129" name="Oval 128">
                <a:extLst>
                  <a:ext uri="{FF2B5EF4-FFF2-40B4-BE49-F238E27FC236}">
                    <a16:creationId xmlns:a16="http://schemas.microsoft.com/office/drawing/2014/main" id="{00684A28-0C7A-4F32-A85F-6A6727A05C68}"/>
                  </a:ext>
                </a:extLst>
              </p:cNvPr>
              <p:cNvSpPr/>
              <p:nvPr/>
            </p:nvSpPr>
            <p:spPr>
              <a:xfrm flipV="1">
                <a:off x="4196940" y="2232660"/>
                <a:ext cx="108000" cy="106680"/>
              </a:xfrm>
              <a:prstGeom prst="ellipse">
                <a:avLst/>
              </a:prstGeom>
              <a:grp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30" name="Straight Connector 129">
                <a:extLst>
                  <a:ext uri="{FF2B5EF4-FFF2-40B4-BE49-F238E27FC236}">
                    <a16:creationId xmlns:a16="http://schemas.microsoft.com/office/drawing/2014/main" id="{E775964B-B850-4BBC-A528-238C940C50F1}"/>
                  </a:ext>
                </a:extLst>
              </p:cNvPr>
              <p:cNvCxnSpPr>
                <a:cxnSpLocks/>
                <a:stCxn id="129" idx="4"/>
              </p:cNvCxnSpPr>
              <p:nvPr/>
            </p:nvCxnSpPr>
            <p:spPr>
              <a:xfrm>
                <a:off x="4250940" y="2232660"/>
                <a:ext cx="0" cy="430530"/>
              </a:xfrm>
              <a:prstGeom prst="line">
                <a:avLst/>
              </a:prstGeom>
              <a:grpFill/>
              <a:ln w="317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31" name="Group 130">
              <a:extLst>
                <a:ext uri="{FF2B5EF4-FFF2-40B4-BE49-F238E27FC236}">
                  <a16:creationId xmlns:a16="http://schemas.microsoft.com/office/drawing/2014/main" id="{3B9AF965-638A-44F8-AA0B-FF6C4A208A98}"/>
                </a:ext>
              </a:extLst>
            </p:cNvPr>
            <p:cNvGrpSpPr/>
            <p:nvPr/>
          </p:nvGrpSpPr>
          <p:grpSpPr>
            <a:xfrm rot="18753111">
              <a:off x="5251828" y="3872150"/>
              <a:ext cx="108000" cy="430530"/>
              <a:chOff x="4196940" y="2232660"/>
              <a:chExt cx="108000" cy="430530"/>
            </a:xfrm>
            <a:solidFill>
              <a:schemeClr val="accent1">
                <a:lumMod val="75000"/>
              </a:schemeClr>
            </a:solidFill>
          </p:grpSpPr>
          <p:sp>
            <p:nvSpPr>
              <p:cNvPr id="132" name="Oval 131">
                <a:extLst>
                  <a:ext uri="{FF2B5EF4-FFF2-40B4-BE49-F238E27FC236}">
                    <a16:creationId xmlns:a16="http://schemas.microsoft.com/office/drawing/2014/main" id="{D3EC937B-6CE1-4DDB-B9EA-CEBD884D92F6}"/>
                  </a:ext>
                </a:extLst>
              </p:cNvPr>
              <p:cNvSpPr/>
              <p:nvPr/>
            </p:nvSpPr>
            <p:spPr>
              <a:xfrm flipV="1">
                <a:off x="4196940" y="2232660"/>
                <a:ext cx="108000" cy="106680"/>
              </a:xfrm>
              <a:prstGeom prst="ellipse">
                <a:avLst/>
              </a:prstGeom>
              <a:grp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33" name="Straight Connector 132">
                <a:extLst>
                  <a:ext uri="{FF2B5EF4-FFF2-40B4-BE49-F238E27FC236}">
                    <a16:creationId xmlns:a16="http://schemas.microsoft.com/office/drawing/2014/main" id="{560F2125-A224-4EEF-B7CD-EC67FE07E58F}"/>
                  </a:ext>
                </a:extLst>
              </p:cNvPr>
              <p:cNvCxnSpPr>
                <a:cxnSpLocks/>
                <a:stCxn id="132" idx="4"/>
              </p:cNvCxnSpPr>
              <p:nvPr/>
            </p:nvCxnSpPr>
            <p:spPr>
              <a:xfrm>
                <a:off x="4250940" y="2232660"/>
                <a:ext cx="0" cy="430530"/>
              </a:xfrm>
              <a:prstGeom prst="line">
                <a:avLst/>
              </a:prstGeom>
              <a:grpFill/>
              <a:ln w="317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34" name="Group 133">
              <a:extLst>
                <a:ext uri="{FF2B5EF4-FFF2-40B4-BE49-F238E27FC236}">
                  <a16:creationId xmlns:a16="http://schemas.microsoft.com/office/drawing/2014/main" id="{EA8B69B6-4852-42C2-A940-691D861764A8}"/>
                </a:ext>
              </a:extLst>
            </p:cNvPr>
            <p:cNvGrpSpPr/>
            <p:nvPr/>
          </p:nvGrpSpPr>
          <p:grpSpPr>
            <a:xfrm rot="2846889" flipV="1">
              <a:off x="5251827" y="4575503"/>
              <a:ext cx="108000" cy="430530"/>
              <a:chOff x="4196940" y="2232660"/>
              <a:chExt cx="108000" cy="430530"/>
            </a:xfrm>
            <a:solidFill>
              <a:schemeClr val="accent1">
                <a:lumMod val="75000"/>
              </a:schemeClr>
            </a:solidFill>
          </p:grpSpPr>
          <p:sp>
            <p:nvSpPr>
              <p:cNvPr id="135" name="Oval 134">
                <a:extLst>
                  <a:ext uri="{FF2B5EF4-FFF2-40B4-BE49-F238E27FC236}">
                    <a16:creationId xmlns:a16="http://schemas.microsoft.com/office/drawing/2014/main" id="{149CB379-9EAF-4BDE-961C-2ECB22C53176}"/>
                  </a:ext>
                </a:extLst>
              </p:cNvPr>
              <p:cNvSpPr/>
              <p:nvPr/>
            </p:nvSpPr>
            <p:spPr>
              <a:xfrm flipV="1">
                <a:off x="4196940" y="2232660"/>
                <a:ext cx="108000" cy="106680"/>
              </a:xfrm>
              <a:prstGeom prst="ellipse">
                <a:avLst/>
              </a:prstGeom>
              <a:grp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36" name="Straight Connector 135">
                <a:extLst>
                  <a:ext uri="{FF2B5EF4-FFF2-40B4-BE49-F238E27FC236}">
                    <a16:creationId xmlns:a16="http://schemas.microsoft.com/office/drawing/2014/main" id="{9007FD8A-BD4F-48BF-B1B1-ABBEB20AB43F}"/>
                  </a:ext>
                </a:extLst>
              </p:cNvPr>
              <p:cNvCxnSpPr>
                <a:cxnSpLocks/>
                <a:stCxn id="135" idx="4"/>
              </p:cNvCxnSpPr>
              <p:nvPr/>
            </p:nvCxnSpPr>
            <p:spPr>
              <a:xfrm>
                <a:off x="4250940" y="2232660"/>
                <a:ext cx="0" cy="430530"/>
              </a:xfrm>
              <a:prstGeom prst="line">
                <a:avLst/>
              </a:prstGeom>
              <a:grpFill/>
              <a:ln w="317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37" name="Group 136">
              <a:extLst>
                <a:ext uri="{FF2B5EF4-FFF2-40B4-BE49-F238E27FC236}">
                  <a16:creationId xmlns:a16="http://schemas.microsoft.com/office/drawing/2014/main" id="{CD4F640C-9C1A-457F-A471-6EEFF44A3C66}"/>
                </a:ext>
              </a:extLst>
            </p:cNvPr>
            <p:cNvGrpSpPr/>
            <p:nvPr/>
          </p:nvGrpSpPr>
          <p:grpSpPr>
            <a:xfrm rot="18753111" flipH="1" flipV="1">
              <a:off x="6097046" y="4635952"/>
              <a:ext cx="108000" cy="430530"/>
              <a:chOff x="4196940" y="2232660"/>
              <a:chExt cx="108000" cy="430530"/>
            </a:xfrm>
            <a:solidFill>
              <a:schemeClr val="accent1">
                <a:lumMod val="75000"/>
              </a:schemeClr>
            </a:solidFill>
          </p:grpSpPr>
          <p:sp>
            <p:nvSpPr>
              <p:cNvPr id="138" name="Oval 137">
                <a:extLst>
                  <a:ext uri="{FF2B5EF4-FFF2-40B4-BE49-F238E27FC236}">
                    <a16:creationId xmlns:a16="http://schemas.microsoft.com/office/drawing/2014/main" id="{DD833D95-2B91-4CDF-AB98-19993EBFD934}"/>
                  </a:ext>
                </a:extLst>
              </p:cNvPr>
              <p:cNvSpPr/>
              <p:nvPr/>
            </p:nvSpPr>
            <p:spPr>
              <a:xfrm flipV="1">
                <a:off x="4196940" y="2232660"/>
                <a:ext cx="108000" cy="106680"/>
              </a:xfrm>
              <a:prstGeom prst="ellipse">
                <a:avLst/>
              </a:prstGeom>
              <a:grp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39" name="Straight Connector 138">
                <a:extLst>
                  <a:ext uri="{FF2B5EF4-FFF2-40B4-BE49-F238E27FC236}">
                    <a16:creationId xmlns:a16="http://schemas.microsoft.com/office/drawing/2014/main" id="{170D2469-CBD1-4793-8E05-34A9A0E36BB4}"/>
                  </a:ext>
                </a:extLst>
              </p:cNvPr>
              <p:cNvCxnSpPr>
                <a:cxnSpLocks/>
                <a:stCxn id="138" idx="4"/>
              </p:cNvCxnSpPr>
              <p:nvPr/>
            </p:nvCxnSpPr>
            <p:spPr>
              <a:xfrm>
                <a:off x="4250940" y="2232660"/>
                <a:ext cx="0" cy="430530"/>
              </a:xfrm>
              <a:prstGeom prst="line">
                <a:avLst/>
              </a:prstGeom>
              <a:grpFill/>
              <a:ln w="317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04" name="Oval 103">
              <a:extLst>
                <a:ext uri="{FF2B5EF4-FFF2-40B4-BE49-F238E27FC236}">
                  <a16:creationId xmlns:a16="http://schemas.microsoft.com/office/drawing/2014/main" id="{A8343D33-7A02-4C40-91F7-CC7C2E6001D4}"/>
                </a:ext>
              </a:extLst>
            </p:cNvPr>
            <p:cNvSpPr/>
            <p:nvPr/>
          </p:nvSpPr>
          <p:spPr>
            <a:xfrm>
              <a:off x="5178954" y="3924561"/>
              <a:ext cx="1080000" cy="1080000"/>
            </a:xfrm>
            <a:prstGeom prst="ellipse">
              <a:avLst/>
            </a:prstGeom>
            <a:solidFill>
              <a:srgbClr val="2A1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44" name="Group 143">
              <a:extLst>
                <a:ext uri="{FF2B5EF4-FFF2-40B4-BE49-F238E27FC236}">
                  <a16:creationId xmlns:a16="http://schemas.microsoft.com/office/drawing/2014/main" id="{B12BE154-66BC-42F2-986C-FB2F4915B03E}"/>
                </a:ext>
              </a:extLst>
            </p:cNvPr>
            <p:cNvGrpSpPr/>
            <p:nvPr/>
          </p:nvGrpSpPr>
          <p:grpSpPr>
            <a:xfrm>
              <a:off x="5245415" y="4041128"/>
              <a:ext cx="947072" cy="852537"/>
              <a:chOff x="2111088" y="1512666"/>
              <a:chExt cx="947072" cy="852537"/>
            </a:xfrm>
          </p:grpSpPr>
          <p:grpSp>
            <p:nvGrpSpPr>
              <p:cNvPr id="145" name="Group 144">
                <a:extLst>
                  <a:ext uri="{FF2B5EF4-FFF2-40B4-BE49-F238E27FC236}">
                    <a16:creationId xmlns:a16="http://schemas.microsoft.com/office/drawing/2014/main" id="{55053451-F58D-4668-8CCA-3D2F6A9CCFD3}"/>
                  </a:ext>
                </a:extLst>
              </p:cNvPr>
              <p:cNvGrpSpPr/>
              <p:nvPr/>
            </p:nvGrpSpPr>
            <p:grpSpPr>
              <a:xfrm>
                <a:off x="2111088" y="1512666"/>
                <a:ext cx="947072" cy="852537"/>
                <a:chOff x="2111088" y="1512666"/>
                <a:chExt cx="947072" cy="852537"/>
              </a:xfrm>
            </p:grpSpPr>
            <p:grpSp>
              <p:nvGrpSpPr>
                <p:cNvPr id="157" name="Group 156">
                  <a:extLst>
                    <a:ext uri="{FF2B5EF4-FFF2-40B4-BE49-F238E27FC236}">
                      <a16:creationId xmlns:a16="http://schemas.microsoft.com/office/drawing/2014/main" id="{036136F8-1852-4D7C-90EC-5B77091DC321}"/>
                    </a:ext>
                  </a:extLst>
                </p:cNvPr>
                <p:cNvGrpSpPr/>
                <p:nvPr/>
              </p:nvGrpSpPr>
              <p:grpSpPr>
                <a:xfrm>
                  <a:off x="2111088" y="1512666"/>
                  <a:ext cx="947072" cy="852537"/>
                  <a:chOff x="2111088" y="1512666"/>
                  <a:chExt cx="947072" cy="852537"/>
                </a:xfrm>
              </p:grpSpPr>
              <p:grpSp>
                <p:nvGrpSpPr>
                  <p:cNvPr id="160" name="Group 159">
                    <a:extLst>
                      <a:ext uri="{FF2B5EF4-FFF2-40B4-BE49-F238E27FC236}">
                        <a16:creationId xmlns:a16="http://schemas.microsoft.com/office/drawing/2014/main" id="{55F5E277-54B9-4879-893F-4FB38B3AB040}"/>
                      </a:ext>
                    </a:extLst>
                  </p:cNvPr>
                  <p:cNvGrpSpPr/>
                  <p:nvPr/>
                </p:nvGrpSpPr>
                <p:grpSpPr>
                  <a:xfrm>
                    <a:off x="2198277" y="1512666"/>
                    <a:ext cx="769008" cy="852537"/>
                    <a:chOff x="2198277" y="1512666"/>
                    <a:chExt cx="769008" cy="852537"/>
                  </a:xfrm>
                </p:grpSpPr>
                <p:sp>
                  <p:nvSpPr>
                    <p:cNvPr id="163" name="Oval 162">
                      <a:extLst>
                        <a:ext uri="{FF2B5EF4-FFF2-40B4-BE49-F238E27FC236}">
                          <a16:creationId xmlns:a16="http://schemas.microsoft.com/office/drawing/2014/main" id="{7DDC60D3-688C-487D-893B-FC287E1BEE87}"/>
                        </a:ext>
                      </a:extLst>
                    </p:cNvPr>
                    <p:cNvSpPr/>
                    <p:nvPr/>
                  </p:nvSpPr>
                  <p:spPr>
                    <a:xfrm>
                      <a:off x="2198277" y="1796845"/>
                      <a:ext cx="769008" cy="568358"/>
                    </a:xfrm>
                    <a:prstGeom prst="ellipse">
                      <a:avLst/>
                    </a:prstGeom>
                    <a:solidFill>
                      <a:srgbClr val="66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4" name="Oval 163">
                      <a:extLst>
                        <a:ext uri="{FF2B5EF4-FFF2-40B4-BE49-F238E27FC236}">
                          <a16:creationId xmlns:a16="http://schemas.microsoft.com/office/drawing/2014/main" id="{5D74BB91-473A-4ADA-9685-776FC2438BA0}"/>
                        </a:ext>
                      </a:extLst>
                    </p:cNvPr>
                    <p:cNvSpPr/>
                    <p:nvPr/>
                  </p:nvSpPr>
                  <p:spPr>
                    <a:xfrm>
                      <a:off x="2234403" y="1512666"/>
                      <a:ext cx="696756" cy="568358"/>
                    </a:xfrm>
                    <a:prstGeom prst="ellipse">
                      <a:avLst/>
                    </a:prstGeom>
                    <a:solidFill>
                      <a:srgbClr val="66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61" name="Oval 160">
                    <a:extLst>
                      <a:ext uri="{FF2B5EF4-FFF2-40B4-BE49-F238E27FC236}">
                        <a16:creationId xmlns:a16="http://schemas.microsoft.com/office/drawing/2014/main" id="{C12D44BE-F2B7-476C-8905-153EA7AADF3D}"/>
                      </a:ext>
                    </a:extLst>
                  </p:cNvPr>
                  <p:cNvSpPr/>
                  <p:nvPr/>
                </p:nvSpPr>
                <p:spPr>
                  <a:xfrm>
                    <a:off x="2111088" y="1715818"/>
                    <a:ext cx="191990" cy="311007"/>
                  </a:xfrm>
                  <a:prstGeom prst="ellipse">
                    <a:avLst/>
                  </a:prstGeom>
                  <a:solidFill>
                    <a:srgbClr val="66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2" name="Oval 161">
                    <a:extLst>
                      <a:ext uri="{FF2B5EF4-FFF2-40B4-BE49-F238E27FC236}">
                        <a16:creationId xmlns:a16="http://schemas.microsoft.com/office/drawing/2014/main" id="{AA39ABD5-9F25-4E97-AB6B-FE6313E5C0C3}"/>
                      </a:ext>
                    </a:extLst>
                  </p:cNvPr>
                  <p:cNvSpPr/>
                  <p:nvPr/>
                </p:nvSpPr>
                <p:spPr>
                  <a:xfrm>
                    <a:off x="2866170" y="1715818"/>
                    <a:ext cx="191990" cy="311007"/>
                  </a:xfrm>
                  <a:prstGeom prst="ellipse">
                    <a:avLst/>
                  </a:prstGeom>
                  <a:solidFill>
                    <a:srgbClr val="66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8" name="Oval 157">
                  <a:extLst>
                    <a:ext uri="{FF2B5EF4-FFF2-40B4-BE49-F238E27FC236}">
                      <a16:creationId xmlns:a16="http://schemas.microsoft.com/office/drawing/2014/main" id="{C6CDC226-302E-4397-9F6D-FC6258D12E31}"/>
                    </a:ext>
                  </a:extLst>
                </p:cNvPr>
                <p:cNvSpPr/>
                <p:nvPr/>
              </p:nvSpPr>
              <p:spPr>
                <a:xfrm>
                  <a:off x="2134036" y="1753349"/>
                  <a:ext cx="100367" cy="238076"/>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9" name="Oval 158">
                  <a:extLst>
                    <a:ext uri="{FF2B5EF4-FFF2-40B4-BE49-F238E27FC236}">
                      <a16:creationId xmlns:a16="http://schemas.microsoft.com/office/drawing/2014/main" id="{7F394EF5-6620-40B1-B9C2-66CA42BB9808}"/>
                    </a:ext>
                  </a:extLst>
                </p:cNvPr>
                <p:cNvSpPr/>
                <p:nvPr/>
              </p:nvSpPr>
              <p:spPr>
                <a:xfrm>
                  <a:off x="2923924" y="1753349"/>
                  <a:ext cx="100367" cy="238076"/>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46" name="Group 145">
                <a:extLst>
                  <a:ext uri="{FF2B5EF4-FFF2-40B4-BE49-F238E27FC236}">
                    <a16:creationId xmlns:a16="http://schemas.microsoft.com/office/drawing/2014/main" id="{355453F3-5A48-46DB-9120-7A0BE3D8636F}"/>
                  </a:ext>
                </a:extLst>
              </p:cNvPr>
              <p:cNvGrpSpPr/>
              <p:nvPr/>
            </p:nvGrpSpPr>
            <p:grpSpPr>
              <a:xfrm>
                <a:off x="2227580" y="1626495"/>
                <a:ext cx="703579" cy="689985"/>
                <a:chOff x="2227580" y="1626495"/>
                <a:chExt cx="703579" cy="689985"/>
              </a:xfrm>
            </p:grpSpPr>
            <p:sp>
              <p:nvSpPr>
                <p:cNvPr id="154" name="Oval 153">
                  <a:extLst>
                    <a:ext uri="{FF2B5EF4-FFF2-40B4-BE49-F238E27FC236}">
                      <a16:creationId xmlns:a16="http://schemas.microsoft.com/office/drawing/2014/main" id="{E1A3181A-50E3-40BA-B21E-C1380B539815}"/>
                    </a:ext>
                  </a:extLst>
                </p:cNvPr>
                <p:cNvSpPr/>
                <p:nvPr/>
              </p:nvSpPr>
              <p:spPr>
                <a:xfrm>
                  <a:off x="2286001" y="1626495"/>
                  <a:ext cx="311612" cy="444511"/>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5" name="Oval 154">
                  <a:extLst>
                    <a:ext uri="{FF2B5EF4-FFF2-40B4-BE49-F238E27FC236}">
                      <a16:creationId xmlns:a16="http://schemas.microsoft.com/office/drawing/2014/main" id="{9A0A4939-F572-49FE-B532-EB320FE5DB78}"/>
                    </a:ext>
                  </a:extLst>
                </p:cNvPr>
                <p:cNvSpPr/>
                <p:nvPr/>
              </p:nvSpPr>
              <p:spPr>
                <a:xfrm>
                  <a:off x="2227580" y="1871969"/>
                  <a:ext cx="703579" cy="444511"/>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6" name="Oval 155">
                  <a:extLst>
                    <a:ext uri="{FF2B5EF4-FFF2-40B4-BE49-F238E27FC236}">
                      <a16:creationId xmlns:a16="http://schemas.microsoft.com/office/drawing/2014/main" id="{05886309-D63C-4D13-B36E-000B434C751B}"/>
                    </a:ext>
                  </a:extLst>
                </p:cNvPr>
                <p:cNvSpPr/>
                <p:nvPr/>
              </p:nvSpPr>
              <p:spPr>
                <a:xfrm>
                  <a:off x="2562716" y="1626495"/>
                  <a:ext cx="311612" cy="444511"/>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47" name="Oval 146">
                <a:extLst>
                  <a:ext uri="{FF2B5EF4-FFF2-40B4-BE49-F238E27FC236}">
                    <a16:creationId xmlns:a16="http://schemas.microsoft.com/office/drawing/2014/main" id="{3C7C29D8-83EF-4107-A6F0-B6BF417B91BE}"/>
                  </a:ext>
                </a:extLst>
              </p:cNvPr>
              <p:cNvSpPr/>
              <p:nvPr/>
            </p:nvSpPr>
            <p:spPr>
              <a:xfrm>
                <a:off x="2364457" y="1770452"/>
                <a:ext cx="180000" cy="18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8" name="Oval 147">
                <a:extLst>
                  <a:ext uri="{FF2B5EF4-FFF2-40B4-BE49-F238E27FC236}">
                    <a16:creationId xmlns:a16="http://schemas.microsoft.com/office/drawing/2014/main" id="{D2F54B8B-E07B-4E43-9349-2105EBAD3101}"/>
                  </a:ext>
                </a:extLst>
              </p:cNvPr>
              <p:cNvSpPr/>
              <p:nvPr/>
            </p:nvSpPr>
            <p:spPr>
              <a:xfrm>
                <a:off x="2629318" y="1770452"/>
                <a:ext cx="180000" cy="18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9" name="Oval 148">
                <a:extLst>
                  <a:ext uri="{FF2B5EF4-FFF2-40B4-BE49-F238E27FC236}">
                    <a16:creationId xmlns:a16="http://schemas.microsoft.com/office/drawing/2014/main" id="{A6923ED9-8F4D-448E-9349-EFECEC1C6AAE}"/>
                  </a:ext>
                </a:extLst>
              </p:cNvPr>
              <p:cNvSpPr/>
              <p:nvPr/>
            </p:nvSpPr>
            <p:spPr>
              <a:xfrm>
                <a:off x="2666112" y="1809004"/>
                <a:ext cx="108000" cy="108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0" name="Oval 149">
                <a:extLst>
                  <a:ext uri="{FF2B5EF4-FFF2-40B4-BE49-F238E27FC236}">
                    <a16:creationId xmlns:a16="http://schemas.microsoft.com/office/drawing/2014/main" id="{CABF456B-2FBA-45AA-8972-66095FDDA9A3}"/>
                  </a:ext>
                </a:extLst>
              </p:cNvPr>
              <p:cNvSpPr/>
              <p:nvPr/>
            </p:nvSpPr>
            <p:spPr>
              <a:xfrm>
                <a:off x="2401520" y="1809004"/>
                <a:ext cx="108000" cy="108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1" name="Oval 150">
                <a:extLst>
                  <a:ext uri="{FF2B5EF4-FFF2-40B4-BE49-F238E27FC236}">
                    <a16:creationId xmlns:a16="http://schemas.microsoft.com/office/drawing/2014/main" id="{8A549213-0F38-4066-89B4-7089AA176314}"/>
                  </a:ext>
                </a:extLst>
              </p:cNvPr>
              <p:cNvSpPr/>
              <p:nvPr/>
            </p:nvSpPr>
            <p:spPr>
              <a:xfrm>
                <a:off x="2719983" y="1831308"/>
                <a:ext cx="36000" cy="3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2" name="Oval 151">
                <a:extLst>
                  <a:ext uri="{FF2B5EF4-FFF2-40B4-BE49-F238E27FC236}">
                    <a16:creationId xmlns:a16="http://schemas.microsoft.com/office/drawing/2014/main" id="{49E7463A-550C-4DCC-A804-3791AF3738A4}"/>
                  </a:ext>
                </a:extLst>
              </p:cNvPr>
              <p:cNvSpPr/>
              <p:nvPr/>
            </p:nvSpPr>
            <p:spPr>
              <a:xfrm>
                <a:off x="2458041" y="1831308"/>
                <a:ext cx="36000" cy="3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3" name="Arc 152">
                <a:extLst>
                  <a:ext uri="{FF2B5EF4-FFF2-40B4-BE49-F238E27FC236}">
                    <a16:creationId xmlns:a16="http://schemas.microsoft.com/office/drawing/2014/main" id="{E3037A00-41F1-4904-A1DE-A9C66DBE56D3}"/>
                  </a:ext>
                </a:extLst>
              </p:cNvPr>
              <p:cNvSpPr/>
              <p:nvPr/>
            </p:nvSpPr>
            <p:spPr>
              <a:xfrm rot="5400000">
                <a:off x="2478689" y="1894700"/>
                <a:ext cx="199888" cy="390956"/>
              </a:xfrm>
              <a:prstGeom prst="arc">
                <a:avLst>
                  <a:gd name="adj1" fmla="val 16760030"/>
                  <a:gd name="adj2" fmla="val 4712219"/>
                </a:avLst>
              </a:prstGeom>
              <a:ln w="38100">
                <a:solidFill>
                  <a:srgbClr val="6633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grpSp>
    </p:spTree>
    <p:extLst>
      <p:ext uri="{BB962C8B-B14F-4D97-AF65-F5344CB8AC3E}">
        <p14:creationId xmlns:p14="http://schemas.microsoft.com/office/powerpoint/2010/main" val="27157687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 name="Group 46">
            <a:extLst>
              <a:ext uri="{FF2B5EF4-FFF2-40B4-BE49-F238E27FC236}">
                <a16:creationId xmlns:a16="http://schemas.microsoft.com/office/drawing/2014/main" id="{C39112C5-61E9-45CE-8B5E-8355ECE13E20}"/>
              </a:ext>
            </a:extLst>
          </p:cNvPr>
          <p:cNvGrpSpPr/>
          <p:nvPr/>
        </p:nvGrpSpPr>
        <p:grpSpPr>
          <a:xfrm>
            <a:off x="840386" y="736628"/>
            <a:ext cx="3581143" cy="3512838"/>
            <a:chOff x="646760" y="1982614"/>
            <a:chExt cx="3581143" cy="3512838"/>
          </a:xfrm>
        </p:grpSpPr>
        <p:pic>
          <p:nvPicPr>
            <p:cNvPr id="168" name="Picture 167">
              <a:extLst>
                <a:ext uri="{FF2B5EF4-FFF2-40B4-BE49-F238E27FC236}">
                  <a16:creationId xmlns:a16="http://schemas.microsoft.com/office/drawing/2014/main" id="{778237C7-5AF3-411D-AEE1-047E20151FDF}"/>
                </a:ext>
              </a:extLst>
            </p:cNvPr>
            <p:cNvPicPr>
              <a:picLocks noChangeAspect="1"/>
            </p:cNvPicPr>
            <p:nvPr/>
          </p:nvPicPr>
          <p:blipFill>
            <a:blip r:embed="rId3">
              <a:clrChange>
                <a:clrFrom>
                  <a:srgbClr val="000000">
                    <a:alpha val="0"/>
                  </a:srgbClr>
                </a:clrFrom>
                <a:clrTo>
                  <a:srgbClr val="000000">
                    <a:alpha val="0"/>
                  </a:srgbClr>
                </a:clrTo>
              </a:clrChange>
            </a:blip>
            <a:stretch>
              <a:fillRect/>
            </a:stretch>
          </p:blipFill>
          <p:spPr>
            <a:xfrm>
              <a:off x="1769468" y="3533353"/>
              <a:ext cx="522215" cy="546952"/>
            </a:xfrm>
            <a:prstGeom prst="rect">
              <a:avLst/>
            </a:prstGeom>
          </p:spPr>
        </p:pic>
        <p:pic>
          <p:nvPicPr>
            <p:cNvPr id="176" name="Picture 175">
              <a:extLst>
                <a:ext uri="{FF2B5EF4-FFF2-40B4-BE49-F238E27FC236}">
                  <a16:creationId xmlns:a16="http://schemas.microsoft.com/office/drawing/2014/main" id="{CEC9BE8D-DFDB-4273-B5F3-D3E72245C7C1}"/>
                </a:ext>
              </a:extLst>
            </p:cNvPr>
            <p:cNvPicPr>
              <a:picLocks noChangeAspect="1"/>
            </p:cNvPicPr>
            <p:nvPr/>
          </p:nvPicPr>
          <p:blipFill>
            <a:blip r:embed="rId3">
              <a:clrChange>
                <a:clrFrom>
                  <a:srgbClr val="000000">
                    <a:alpha val="0"/>
                  </a:srgbClr>
                </a:clrFrom>
                <a:clrTo>
                  <a:srgbClr val="000000">
                    <a:alpha val="0"/>
                  </a:srgbClr>
                </a:clrTo>
              </a:clrChange>
            </a:blip>
            <a:stretch>
              <a:fillRect/>
            </a:stretch>
          </p:blipFill>
          <p:spPr>
            <a:xfrm>
              <a:off x="2322988" y="3424494"/>
              <a:ext cx="522215" cy="546952"/>
            </a:xfrm>
            <a:prstGeom prst="rect">
              <a:avLst/>
            </a:prstGeom>
          </p:spPr>
        </p:pic>
        <p:pic>
          <p:nvPicPr>
            <p:cNvPr id="177" name="Picture 176">
              <a:extLst>
                <a:ext uri="{FF2B5EF4-FFF2-40B4-BE49-F238E27FC236}">
                  <a16:creationId xmlns:a16="http://schemas.microsoft.com/office/drawing/2014/main" id="{14A555A8-DBA6-4845-AB2C-7E041B321130}"/>
                </a:ext>
              </a:extLst>
            </p:cNvPr>
            <p:cNvPicPr>
              <a:picLocks noChangeAspect="1"/>
            </p:cNvPicPr>
            <p:nvPr/>
          </p:nvPicPr>
          <p:blipFill>
            <a:blip r:embed="rId3">
              <a:clrChange>
                <a:clrFrom>
                  <a:srgbClr val="000000">
                    <a:alpha val="0"/>
                  </a:srgbClr>
                </a:clrFrom>
                <a:clrTo>
                  <a:srgbClr val="000000">
                    <a:alpha val="0"/>
                  </a:srgbClr>
                </a:clrTo>
              </a:clrChange>
            </a:blip>
            <a:stretch>
              <a:fillRect/>
            </a:stretch>
          </p:blipFill>
          <p:spPr>
            <a:xfrm>
              <a:off x="3367418" y="3739033"/>
              <a:ext cx="522215" cy="546952"/>
            </a:xfrm>
            <a:prstGeom prst="rect">
              <a:avLst/>
            </a:prstGeom>
          </p:spPr>
        </p:pic>
        <p:pic>
          <p:nvPicPr>
            <p:cNvPr id="178" name="Picture 177">
              <a:extLst>
                <a:ext uri="{FF2B5EF4-FFF2-40B4-BE49-F238E27FC236}">
                  <a16:creationId xmlns:a16="http://schemas.microsoft.com/office/drawing/2014/main" id="{957FA3AE-1ED6-4666-8B80-2298AEF61CA5}"/>
                </a:ext>
              </a:extLst>
            </p:cNvPr>
            <p:cNvPicPr>
              <a:picLocks noChangeAspect="1"/>
            </p:cNvPicPr>
            <p:nvPr/>
          </p:nvPicPr>
          <p:blipFill>
            <a:blip r:embed="rId3">
              <a:clrChange>
                <a:clrFrom>
                  <a:srgbClr val="000000">
                    <a:alpha val="0"/>
                  </a:srgbClr>
                </a:clrFrom>
                <a:clrTo>
                  <a:srgbClr val="000000">
                    <a:alpha val="0"/>
                  </a:srgbClr>
                </a:clrTo>
              </a:clrChange>
            </a:blip>
            <a:stretch>
              <a:fillRect/>
            </a:stretch>
          </p:blipFill>
          <p:spPr>
            <a:xfrm>
              <a:off x="2845203" y="3654414"/>
              <a:ext cx="522215" cy="546952"/>
            </a:xfrm>
            <a:prstGeom prst="rect">
              <a:avLst/>
            </a:prstGeom>
          </p:spPr>
        </p:pic>
        <p:pic>
          <p:nvPicPr>
            <p:cNvPr id="169" name="Picture 168">
              <a:extLst>
                <a:ext uri="{FF2B5EF4-FFF2-40B4-BE49-F238E27FC236}">
                  <a16:creationId xmlns:a16="http://schemas.microsoft.com/office/drawing/2014/main" id="{CCA14758-F8FC-4646-831A-B11256F383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9580217" flipH="1">
              <a:off x="646760" y="1982614"/>
              <a:ext cx="3581143" cy="3512838"/>
            </a:xfrm>
            <a:prstGeom prst="rect">
              <a:avLst/>
            </a:prstGeom>
          </p:spPr>
        </p:pic>
      </p:grpSp>
      <p:grpSp>
        <p:nvGrpSpPr>
          <p:cNvPr id="179" name="Group 178">
            <a:extLst>
              <a:ext uri="{FF2B5EF4-FFF2-40B4-BE49-F238E27FC236}">
                <a16:creationId xmlns:a16="http://schemas.microsoft.com/office/drawing/2014/main" id="{CE218269-CA90-4661-8B2F-CCF1D191D29A}"/>
              </a:ext>
            </a:extLst>
          </p:cNvPr>
          <p:cNvGrpSpPr/>
          <p:nvPr/>
        </p:nvGrpSpPr>
        <p:grpSpPr>
          <a:xfrm>
            <a:off x="1198397" y="4023682"/>
            <a:ext cx="1432560" cy="1496426"/>
            <a:chOff x="5008389" y="3719690"/>
            <a:chExt cx="1432560" cy="1496426"/>
          </a:xfrm>
        </p:grpSpPr>
        <p:grpSp>
          <p:nvGrpSpPr>
            <p:cNvPr id="180" name="Group 179">
              <a:extLst>
                <a:ext uri="{FF2B5EF4-FFF2-40B4-BE49-F238E27FC236}">
                  <a16:creationId xmlns:a16="http://schemas.microsoft.com/office/drawing/2014/main" id="{DC891462-F836-448C-B07E-1764FD6AC218}"/>
                </a:ext>
              </a:extLst>
            </p:cNvPr>
            <p:cNvGrpSpPr/>
            <p:nvPr/>
          </p:nvGrpSpPr>
          <p:grpSpPr>
            <a:xfrm>
              <a:off x="5664954" y="3719690"/>
              <a:ext cx="108000" cy="430530"/>
              <a:chOff x="4196940" y="2232660"/>
              <a:chExt cx="108000" cy="430530"/>
            </a:xfrm>
            <a:solidFill>
              <a:schemeClr val="accent1">
                <a:lumMod val="75000"/>
              </a:schemeClr>
            </a:solidFill>
          </p:grpSpPr>
          <p:sp>
            <p:nvSpPr>
              <p:cNvPr id="224" name="Oval 223">
                <a:extLst>
                  <a:ext uri="{FF2B5EF4-FFF2-40B4-BE49-F238E27FC236}">
                    <a16:creationId xmlns:a16="http://schemas.microsoft.com/office/drawing/2014/main" id="{4A679F8A-57CE-4970-AF1F-13F5B54AF17D}"/>
                  </a:ext>
                </a:extLst>
              </p:cNvPr>
              <p:cNvSpPr/>
              <p:nvPr/>
            </p:nvSpPr>
            <p:spPr>
              <a:xfrm flipV="1">
                <a:off x="4196940" y="2232660"/>
                <a:ext cx="108000" cy="106680"/>
              </a:xfrm>
              <a:prstGeom prst="ellipse">
                <a:avLst/>
              </a:prstGeom>
              <a:grp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25" name="Straight Connector 224">
                <a:extLst>
                  <a:ext uri="{FF2B5EF4-FFF2-40B4-BE49-F238E27FC236}">
                    <a16:creationId xmlns:a16="http://schemas.microsoft.com/office/drawing/2014/main" id="{F03CEDCD-3345-43B2-8F8B-692D993BA426}"/>
                  </a:ext>
                </a:extLst>
              </p:cNvPr>
              <p:cNvCxnSpPr>
                <a:cxnSpLocks/>
                <a:stCxn id="224" idx="4"/>
              </p:cNvCxnSpPr>
              <p:nvPr/>
            </p:nvCxnSpPr>
            <p:spPr>
              <a:xfrm>
                <a:off x="4250940" y="2232660"/>
                <a:ext cx="0" cy="430530"/>
              </a:xfrm>
              <a:prstGeom prst="line">
                <a:avLst/>
              </a:prstGeom>
              <a:grpFill/>
              <a:ln w="317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81" name="Group 180">
              <a:extLst>
                <a:ext uri="{FF2B5EF4-FFF2-40B4-BE49-F238E27FC236}">
                  <a16:creationId xmlns:a16="http://schemas.microsoft.com/office/drawing/2014/main" id="{C8D255DD-2C1C-429B-837E-DE4B13A2059C}"/>
                </a:ext>
              </a:extLst>
            </p:cNvPr>
            <p:cNvGrpSpPr/>
            <p:nvPr/>
          </p:nvGrpSpPr>
          <p:grpSpPr>
            <a:xfrm rot="16200000">
              <a:off x="5169654" y="4245586"/>
              <a:ext cx="108000" cy="430530"/>
              <a:chOff x="4196940" y="2232660"/>
              <a:chExt cx="108000" cy="430530"/>
            </a:xfrm>
            <a:solidFill>
              <a:schemeClr val="accent1">
                <a:lumMod val="75000"/>
              </a:schemeClr>
            </a:solidFill>
          </p:grpSpPr>
          <p:sp>
            <p:nvSpPr>
              <p:cNvPr id="222" name="Oval 221">
                <a:extLst>
                  <a:ext uri="{FF2B5EF4-FFF2-40B4-BE49-F238E27FC236}">
                    <a16:creationId xmlns:a16="http://schemas.microsoft.com/office/drawing/2014/main" id="{9189976B-034A-44F9-8C59-5E0711E0189C}"/>
                  </a:ext>
                </a:extLst>
              </p:cNvPr>
              <p:cNvSpPr/>
              <p:nvPr/>
            </p:nvSpPr>
            <p:spPr>
              <a:xfrm flipV="1">
                <a:off x="4196940" y="2232660"/>
                <a:ext cx="108000" cy="106680"/>
              </a:xfrm>
              <a:prstGeom prst="ellipse">
                <a:avLst/>
              </a:prstGeom>
              <a:grp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23" name="Straight Connector 222">
                <a:extLst>
                  <a:ext uri="{FF2B5EF4-FFF2-40B4-BE49-F238E27FC236}">
                    <a16:creationId xmlns:a16="http://schemas.microsoft.com/office/drawing/2014/main" id="{F8963CAD-6436-4BAE-BF36-66DBA118CEB6}"/>
                  </a:ext>
                </a:extLst>
              </p:cNvPr>
              <p:cNvCxnSpPr>
                <a:cxnSpLocks/>
                <a:stCxn id="222" idx="4"/>
              </p:cNvCxnSpPr>
              <p:nvPr/>
            </p:nvCxnSpPr>
            <p:spPr>
              <a:xfrm>
                <a:off x="4250940" y="2232660"/>
                <a:ext cx="0" cy="430530"/>
              </a:xfrm>
              <a:prstGeom prst="line">
                <a:avLst/>
              </a:prstGeom>
              <a:grpFill/>
              <a:ln w="317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82" name="Group 181">
              <a:extLst>
                <a:ext uri="{FF2B5EF4-FFF2-40B4-BE49-F238E27FC236}">
                  <a16:creationId xmlns:a16="http://schemas.microsoft.com/office/drawing/2014/main" id="{206E2CF6-5880-411D-AE49-3AC838708B81}"/>
                </a:ext>
              </a:extLst>
            </p:cNvPr>
            <p:cNvGrpSpPr/>
            <p:nvPr/>
          </p:nvGrpSpPr>
          <p:grpSpPr>
            <a:xfrm rot="5400000" flipH="1">
              <a:off x="6171684" y="4253106"/>
              <a:ext cx="108000" cy="430530"/>
              <a:chOff x="4196940" y="2232660"/>
              <a:chExt cx="108000" cy="430530"/>
            </a:xfrm>
            <a:solidFill>
              <a:schemeClr val="accent1">
                <a:lumMod val="75000"/>
              </a:schemeClr>
            </a:solidFill>
          </p:grpSpPr>
          <p:sp>
            <p:nvSpPr>
              <p:cNvPr id="220" name="Oval 219">
                <a:extLst>
                  <a:ext uri="{FF2B5EF4-FFF2-40B4-BE49-F238E27FC236}">
                    <a16:creationId xmlns:a16="http://schemas.microsoft.com/office/drawing/2014/main" id="{EE70A278-1CA9-437E-9E7D-DBC06B6EF625}"/>
                  </a:ext>
                </a:extLst>
              </p:cNvPr>
              <p:cNvSpPr/>
              <p:nvPr/>
            </p:nvSpPr>
            <p:spPr>
              <a:xfrm flipV="1">
                <a:off x="4196940" y="2232660"/>
                <a:ext cx="108000" cy="106680"/>
              </a:xfrm>
              <a:prstGeom prst="ellipse">
                <a:avLst/>
              </a:prstGeom>
              <a:grp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21" name="Straight Connector 220">
                <a:extLst>
                  <a:ext uri="{FF2B5EF4-FFF2-40B4-BE49-F238E27FC236}">
                    <a16:creationId xmlns:a16="http://schemas.microsoft.com/office/drawing/2014/main" id="{F02950B3-F8AE-4E87-AEEA-7F4242639702}"/>
                  </a:ext>
                </a:extLst>
              </p:cNvPr>
              <p:cNvCxnSpPr>
                <a:cxnSpLocks/>
                <a:stCxn id="220" idx="4"/>
              </p:cNvCxnSpPr>
              <p:nvPr/>
            </p:nvCxnSpPr>
            <p:spPr>
              <a:xfrm>
                <a:off x="4250940" y="2232660"/>
                <a:ext cx="0" cy="430530"/>
              </a:xfrm>
              <a:prstGeom prst="line">
                <a:avLst/>
              </a:prstGeom>
              <a:grpFill/>
              <a:ln w="317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83" name="Group 182">
              <a:extLst>
                <a:ext uri="{FF2B5EF4-FFF2-40B4-BE49-F238E27FC236}">
                  <a16:creationId xmlns:a16="http://schemas.microsoft.com/office/drawing/2014/main" id="{834394CB-A79C-43B7-B63E-A65DE9E7ED15}"/>
                </a:ext>
              </a:extLst>
            </p:cNvPr>
            <p:cNvGrpSpPr/>
            <p:nvPr/>
          </p:nvGrpSpPr>
          <p:grpSpPr>
            <a:xfrm flipV="1">
              <a:off x="5664954" y="4785586"/>
              <a:ext cx="108000" cy="430530"/>
              <a:chOff x="4196940" y="2232660"/>
              <a:chExt cx="108000" cy="430530"/>
            </a:xfrm>
            <a:solidFill>
              <a:schemeClr val="accent1">
                <a:lumMod val="75000"/>
              </a:schemeClr>
            </a:solidFill>
          </p:grpSpPr>
          <p:sp>
            <p:nvSpPr>
              <p:cNvPr id="218" name="Oval 217">
                <a:extLst>
                  <a:ext uri="{FF2B5EF4-FFF2-40B4-BE49-F238E27FC236}">
                    <a16:creationId xmlns:a16="http://schemas.microsoft.com/office/drawing/2014/main" id="{ECE5B513-5F7A-448D-A2E7-E3B56959D6F8}"/>
                  </a:ext>
                </a:extLst>
              </p:cNvPr>
              <p:cNvSpPr/>
              <p:nvPr/>
            </p:nvSpPr>
            <p:spPr>
              <a:xfrm flipV="1">
                <a:off x="4196940" y="2232660"/>
                <a:ext cx="108000" cy="106680"/>
              </a:xfrm>
              <a:prstGeom prst="ellipse">
                <a:avLst/>
              </a:prstGeom>
              <a:grp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19" name="Straight Connector 218">
                <a:extLst>
                  <a:ext uri="{FF2B5EF4-FFF2-40B4-BE49-F238E27FC236}">
                    <a16:creationId xmlns:a16="http://schemas.microsoft.com/office/drawing/2014/main" id="{98E729A7-8F21-46E5-BED3-169CB1A6BBEF}"/>
                  </a:ext>
                </a:extLst>
              </p:cNvPr>
              <p:cNvCxnSpPr>
                <a:cxnSpLocks/>
                <a:stCxn id="218" idx="4"/>
              </p:cNvCxnSpPr>
              <p:nvPr/>
            </p:nvCxnSpPr>
            <p:spPr>
              <a:xfrm>
                <a:off x="4250940" y="2232660"/>
                <a:ext cx="0" cy="430530"/>
              </a:xfrm>
              <a:prstGeom prst="line">
                <a:avLst/>
              </a:prstGeom>
              <a:grpFill/>
              <a:ln w="317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84" name="Group 183">
              <a:extLst>
                <a:ext uri="{FF2B5EF4-FFF2-40B4-BE49-F238E27FC236}">
                  <a16:creationId xmlns:a16="http://schemas.microsoft.com/office/drawing/2014/main" id="{A85C24FC-826E-4457-B0B6-386D087DD103}"/>
                </a:ext>
              </a:extLst>
            </p:cNvPr>
            <p:cNvGrpSpPr/>
            <p:nvPr/>
          </p:nvGrpSpPr>
          <p:grpSpPr>
            <a:xfrm rot="2846889" flipH="1">
              <a:off x="6078079" y="3890942"/>
              <a:ext cx="108000" cy="430530"/>
              <a:chOff x="4196940" y="2232660"/>
              <a:chExt cx="108000" cy="430530"/>
            </a:xfrm>
            <a:solidFill>
              <a:schemeClr val="accent1">
                <a:lumMod val="75000"/>
              </a:schemeClr>
            </a:solidFill>
          </p:grpSpPr>
          <p:sp>
            <p:nvSpPr>
              <p:cNvPr id="216" name="Oval 215">
                <a:extLst>
                  <a:ext uri="{FF2B5EF4-FFF2-40B4-BE49-F238E27FC236}">
                    <a16:creationId xmlns:a16="http://schemas.microsoft.com/office/drawing/2014/main" id="{463F2C6E-EE7A-4318-A670-868DC1059797}"/>
                  </a:ext>
                </a:extLst>
              </p:cNvPr>
              <p:cNvSpPr/>
              <p:nvPr/>
            </p:nvSpPr>
            <p:spPr>
              <a:xfrm flipV="1">
                <a:off x="4196940" y="2232660"/>
                <a:ext cx="108000" cy="106680"/>
              </a:xfrm>
              <a:prstGeom prst="ellipse">
                <a:avLst/>
              </a:prstGeom>
              <a:grp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17" name="Straight Connector 216">
                <a:extLst>
                  <a:ext uri="{FF2B5EF4-FFF2-40B4-BE49-F238E27FC236}">
                    <a16:creationId xmlns:a16="http://schemas.microsoft.com/office/drawing/2014/main" id="{5E0F97FE-1714-4173-9F16-6126A621ECF0}"/>
                  </a:ext>
                </a:extLst>
              </p:cNvPr>
              <p:cNvCxnSpPr>
                <a:cxnSpLocks/>
                <a:stCxn id="216" idx="4"/>
              </p:cNvCxnSpPr>
              <p:nvPr/>
            </p:nvCxnSpPr>
            <p:spPr>
              <a:xfrm>
                <a:off x="4250940" y="2232660"/>
                <a:ext cx="0" cy="430530"/>
              </a:xfrm>
              <a:prstGeom prst="line">
                <a:avLst/>
              </a:prstGeom>
              <a:grpFill/>
              <a:ln w="317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85" name="Group 184">
              <a:extLst>
                <a:ext uri="{FF2B5EF4-FFF2-40B4-BE49-F238E27FC236}">
                  <a16:creationId xmlns:a16="http://schemas.microsoft.com/office/drawing/2014/main" id="{4A742868-63DC-4ED5-9541-A7571A717D54}"/>
                </a:ext>
              </a:extLst>
            </p:cNvPr>
            <p:cNvGrpSpPr/>
            <p:nvPr/>
          </p:nvGrpSpPr>
          <p:grpSpPr>
            <a:xfrm rot="18753111">
              <a:off x="5251828" y="3872150"/>
              <a:ext cx="108000" cy="430530"/>
              <a:chOff x="4196940" y="2232660"/>
              <a:chExt cx="108000" cy="430530"/>
            </a:xfrm>
            <a:solidFill>
              <a:schemeClr val="accent1">
                <a:lumMod val="75000"/>
              </a:schemeClr>
            </a:solidFill>
          </p:grpSpPr>
          <p:sp>
            <p:nvSpPr>
              <p:cNvPr id="214" name="Oval 213">
                <a:extLst>
                  <a:ext uri="{FF2B5EF4-FFF2-40B4-BE49-F238E27FC236}">
                    <a16:creationId xmlns:a16="http://schemas.microsoft.com/office/drawing/2014/main" id="{4C42EF0F-72CF-4C36-85B7-882339166519}"/>
                  </a:ext>
                </a:extLst>
              </p:cNvPr>
              <p:cNvSpPr/>
              <p:nvPr/>
            </p:nvSpPr>
            <p:spPr>
              <a:xfrm flipV="1">
                <a:off x="4196940" y="2232660"/>
                <a:ext cx="108000" cy="106680"/>
              </a:xfrm>
              <a:prstGeom prst="ellipse">
                <a:avLst/>
              </a:prstGeom>
              <a:grp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15" name="Straight Connector 214">
                <a:extLst>
                  <a:ext uri="{FF2B5EF4-FFF2-40B4-BE49-F238E27FC236}">
                    <a16:creationId xmlns:a16="http://schemas.microsoft.com/office/drawing/2014/main" id="{14F43DE0-9DE1-4952-90A8-364392C6BF6F}"/>
                  </a:ext>
                </a:extLst>
              </p:cNvPr>
              <p:cNvCxnSpPr>
                <a:cxnSpLocks/>
                <a:stCxn id="214" idx="4"/>
              </p:cNvCxnSpPr>
              <p:nvPr/>
            </p:nvCxnSpPr>
            <p:spPr>
              <a:xfrm>
                <a:off x="4250940" y="2232660"/>
                <a:ext cx="0" cy="430530"/>
              </a:xfrm>
              <a:prstGeom prst="line">
                <a:avLst/>
              </a:prstGeom>
              <a:grpFill/>
              <a:ln w="317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86" name="Group 185">
              <a:extLst>
                <a:ext uri="{FF2B5EF4-FFF2-40B4-BE49-F238E27FC236}">
                  <a16:creationId xmlns:a16="http://schemas.microsoft.com/office/drawing/2014/main" id="{FEF001F3-7EBA-4FEE-B862-6A2202D7F738}"/>
                </a:ext>
              </a:extLst>
            </p:cNvPr>
            <p:cNvGrpSpPr/>
            <p:nvPr/>
          </p:nvGrpSpPr>
          <p:grpSpPr>
            <a:xfrm rot="2846889" flipV="1">
              <a:off x="5251827" y="4575503"/>
              <a:ext cx="108000" cy="430530"/>
              <a:chOff x="4196940" y="2232660"/>
              <a:chExt cx="108000" cy="430530"/>
            </a:xfrm>
            <a:solidFill>
              <a:schemeClr val="accent1">
                <a:lumMod val="75000"/>
              </a:schemeClr>
            </a:solidFill>
          </p:grpSpPr>
          <p:sp>
            <p:nvSpPr>
              <p:cNvPr id="212" name="Oval 211">
                <a:extLst>
                  <a:ext uri="{FF2B5EF4-FFF2-40B4-BE49-F238E27FC236}">
                    <a16:creationId xmlns:a16="http://schemas.microsoft.com/office/drawing/2014/main" id="{2F9E751B-51FA-4202-A320-469CAAC208F1}"/>
                  </a:ext>
                </a:extLst>
              </p:cNvPr>
              <p:cNvSpPr/>
              <p:nvPr/>
            </p:nvSpPr>
            <p:spPr>
              <a:xfrm flipV="1">
                <a:off x="4196940" y="2232660"/>
                <a:ext cx="108000" cy="106680"/>
              </a:xfrm>
              <a:prstGeom prst="ellipse">
                <a:avLst/>
              </a:prstGeom>
              <a:grp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13" name="Straight Connector 212">
                <a:extLst>
                  <a:ext uri="{FF2B5EF4-FFF2-40B4-BE49-F238E27FC236}">
                    <a16:creationId xmlns:a16="http://schemas.microsoft.com/office/drawing/2014/main" id="{96ADA2D7-8131-48BD-9678-A3C5796A7409}"/>
                  </a:ext>
                </a:extLst>
              </p:cNvPr>
              <p:cNvCxnSpPr>
                <a:cxnSpLocks/>
                <a:stCxn id="212" idx="4"/>
              </p:cNvCxnSpPr>
              <p:nvPr/>
            </p:nvCxnSpPr>
            <p:spPr>
              <a:xfrm>
                <a:off x="4250940" y="2232660"/>
                <a:ext cx="0" cy="430530"/>
              </a:xfrm>
              <a:prstGeom prst="line">
                <a:avLst/>
              </a:prstGeom>
              <a:grpFill/>
              <a:ln w="317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87" name="Group 186">
              <a:extLst>
                <a:ext uri="{FF2B5EF4-FFF2-40B4-BE49-F238E27FC236}">
                  <a16:creationId xmlns:a16="http://schemas.microsoft.com/office/drawing/2014/main" id="{3EC279E3-EAC9-463F-98F4-A437387BDCB2}"/>
                </a:ext>
              </a:extLst>
            </p:cNvPr>
            <p:cNvGrpSpPr/>
            <p:nvPr/>
          </p:nvGrpSpPr>
          <p:grpSpPr>
            <a:xfrm rot="18753111" flipH="1" flipV="1">
              <a:off x="6097046" y="4635952"/>
              <a:ext cx="108000" cy="430530"/>
              <a:chOff x="4196940" y="2232660"/>
              <a:chExt cx="108000" cy="430530"/>
            </a:xfrm>
            <a:solidFill>
              <a:schemeClr val="accent1">
                <a:lumMod val="75000"/>
              </a:schemeClr>
            </a:solidFill>
          </p:grpSpPr>
          <p:sp>
            <p:nvSpPr>
              <p:cNvPr id="210" name="Oval 209">
                <a:extLst>
                  <a:ext uri="{FF2B5EF4-FFF2-40B4-BE49-F238E27FC236}">
                    <a16:creationId xmlns:a16="http://schemas.microsoft.com/office/drawing/2014/main" id="{9D3548D7-16BE-4893-9698-543FAD651B91}"/>
                  </a:ext>
                </a:extLst>
              </p:cNvPr>
              <p:cNvSpPr/>
              <p:nvPr/>
            </p:nvSpPr>
            <p:spPr>
              <a:xfrm flipV="1">
                <a:off x="4196940" y="2232660"/>
                <a:ext cx="108000" cy="106680"/>
              </a:xfrm>
              <a:prstGeom prst="ellipse">
                <a:avLst/>
              </a:prstGeom>
              <a:grp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11" name="Straight Connector 210">
                <a:extLst>
                  <a:ext uri="{FF2B5EF4-FFF2-40B4-BE49-F238E27FC236}">
                    <a16:creationId xmlns:a16="http://schemas.microsoft.com/office/drawing/2014/main" id="{A76E74E6-5152-49B1-84E9-36F59371AB1D}"/>
                  </a:ext>
                </a:extLst>
              </p:cNvPr>
              <p:cNvCxnSpPr>
                <a:cxnSpLocks/>
                <a:stCxn id="210" idx="4"/>
              </p:cNvCxnSpPr>
              <p:nvPr/>
            </p:nvCxnSpPr>
            <p:spPr>
              <a:xfrm>
                <a:off x="4250940" y="2232660"/>
                <a:ext cx="0" cy="430530"/>
              </a:xfrm>
              <a:prstGeom prst="line">
                <a:avLst/>
              </a:prstGeom>
              <a:grpFill/>
              <a:ln w="317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88" name="Oval 187">
              <a:extLst>
                <a:ext uri="{FF2B5EF4-FFF2-40B4-BE49-F238E27FC236}">
                  <a16:creationId xmlns:a16="http://schemas.microsoft.com/office/drawing/2014/main" id="{86855D70-A6C0-4DBB-A5D7-FD736DF9D05A}"/>
                </a:ext>
              </a:extLst>
            </p:cNvPr>
            <p:cNvSpPr/>
            <p:nvPr/>
          </p:nvSpPr>
          <p:spPr>
            <a:xfrm>
              <a:off x="5178954" y="3924561"/>
              <a:ext cx="1080000" cy="1080000"/>
            </a:xfrm>
            <a:prstGeom prst="ellipse">
              <a:avLst/>
            </a:prstGeom>
            <a:solidFill>
              <a:srgbClr val="2A1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89" name="Group 188">
              <a:extLst>
                <a:ext uri="{FF2B5EF4-FFF2-40B4-BE49-F238E27FC236}">
                  <a16:creationId xmlns:a16="http://schemas.microsoft.com/office/drawing/2014/main" id="{2AB5C3CA-6C77-4D34-872C-76CC52292E1D}"/>
                </a:ext>
              </a:extLst>
            </p:cNvPr>
            <p:cNvGrpSpPr/>
            <p:nvPr/>
          </p:nvGrpSpPr>
          <p:grpSpPr>
            <a:xfrm>
              <a:off x="5245415" y="4041128"/>
              <a:ext cx="947072" cy="852537"/>
              <a:chOff x="2111088" y="1512666"/>
              <a:chExt cx="947072" cy="852537"/>
            </a:xfrm>
          </p:grpSpPr>
          <p:grpSp>
            <p:nvGrpSpPr>
              <p:cNvPr id="190" name="Group 189">
                <a:extLst>
                  <a:ext uri="{FF2B5EF4-FFF2-40B4-BE49-F238E27FC236}">
                    <a16:creationId xmlns:a16="http://schemas.microsoft.com/office/drawing/2014/main" id="{A4BC9FF3-F5C0-4E05-872C-42BFBECAB109}"/>
                  </a:ext>
                </a:extLst>
              </p:cNvPr>
              <p:cNvGrpSpPr/>
              <p:nvPr/>
            </p:nvGrpSpPr>
            <p:grpSpPr>
              <a:xfrm>
                <a:off x="2111088" y="1512666"/>
                <a:ext cx="947072" cy="852537"/>
                <a:chOff x="2111088" y="1512666"/>
                <a:chExt cx="947072" cy="852537"/>
              </a:xfrm>
            </p:grpSpPr>
            <p:grpSp>
              <p:nvGrpSpPr>
                <p:cNvPr id="202" name="Group 201">
                  <a:extLst>
                    <a:ext uri="{FF2B5EF4-FFF2-40B4-BE49-F238E27FC236}">
                      <a16:creationId xmlns:a16="http://schemas.microsoft.com/office/drawing/2014/main" id="{46FD449B-AF52-4561-A236-6BF662E7A12C}"/>
                    </a:ext>
                  </a:extLst>
                </p:cNvPr>
                <p:cNvGrpSpPr/>
                <p:nvPr/>
              </p:nvGrpSpPr>
              <p:grpSpPr>
                <a:xfrm>
                  <a:off x="2111088" y="1512666"/>
                  <a:ext cx="947072" cy="852537"/>
                  <a:chOff x="2111088" y="1512666"/>
                  <a:chExt cx="947072" cy="852537"/>
                </a:xfrm>
              </p:grpSpPr>
              <p:grpSp>
                <p:nvGrpSpPr>
                  <p:cNvPr id="205" name="Group 204">
                    <a:extLst>
                      <a:ext uri="{FF2B5EF4-FFF2-40B4-BE49-F238E27FC236}">
                        <a16:creationId xmlns:a16="http://schemas.microsoft.com/office/drawing/2014/main" id="{657271F2-624F-4DB7-B83A-AF96B7BA2DB7}"/>
                      </a:ext>
                    </a:extLst>
                  </p:cNvPr>
                  <p:cNvGrpSpPr/>
                  <p:nvPr/>
                </p:nvGrpSpPr>
                <p:grpSpPr>
                  <a:xfrm>
                    <a:off x="2198277" y="1512666"/>
                    <a:ext cx="769008" cy="852537"/>
                    <a:chOff x="2198277" y="1512666"/>
                    <a:chExt cx="769008" cy="852537"/>
                  </a:xfrm>
                </p:grpSpPr>
                <p:sp>
                  <p:nvSpPr>
                    <p:cNvPr id="208" name="Oval 207">
                      <a:extLst>
                        <a:ext uri="{FF2B5EF4-FFF2-40B4-BE49-F238E27FC236}">
                          <a16:creationId xmlns:a16="http://schemas.microsoft.com/office/drawing/2014/main" id="{02579B02-6F0B-4095-92B3-8EB0028D3070}"/>
                        </a:ext>
                      </a:extLst>
                    </p:cNvPr>
                    <p:cNvSpPr/>
                    <p:nvPr/>
                  </p:nvSpPr>
                  <p:spPr>
                    <a:xfrm>
                      <a:off x="2198277" y="1796845"/>
                      <a:ext cx="769008" cy="568358"/>
                    </a:xfrm>
                    <a:prstGeom prst="ellipse">
                      <a:avLst/>
                    </a:prstGeom>
                    <a:solidFill>
                      <a:srgbClr val="66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9" name="Oval 208">
                      <a:extLst>
                        <a:ext uri="{FF2B5EF4-FFF2-40B4-BE49-F238E27FC236}">
                          <a16:creationId xmlns:a16="http://schemas.microsoft.com/office/drawing/2014/main" id="{61509B36-E908-48E3-A9A0-A4765B4BEBEF}"/>
                        </a:ext>
                      </a:extLst>
                    </p:cNvPr>
                    <p:cNvSpPr/>
                    <p:nvPr/>
                  </p:nvSpPr>
                  <p:spPr>
                    <a:xfrm>
                      <a:off x="2234403" y="1512666"/>
                      <a:ext cx="696756" cy="568358"/>
                    </a:xfrm>
                    <a:prstGeom prst="ellipse">
                      <a:avLst/>
                    </a:prstGeom>
                    <a:solidFill>
                      <a:srgbClr val="66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06" name="Oval 205">
                    <a:extLst>
                      <a:ext uri="{FF2B5EF4-FFF2-40B4-BE49-F238E27FC236}">
                        <a16:creationId xmlns:a16="http://schemas.microsoft.com/office/drawing/2014/main" id="{21305C3A-A04D-4ABA-B521-4CE39399EC26}"/>
                      </a:ext>
                    </a:extLst>
                  </p:cNvPr>
                  <p:cNvSpPr/>
                  <p:nvPr/>
                </p:nvSpPr>
                <p:spPr>
                  <a:xfrm>
                    <a:off x="2111088" y="1715818"/>
                    <a:ext cx="191990" cy="311007"/>
                  </a:xfrm>
                  <a:prstGeom prst="ellipse">
                    <a:avLst/>
                  </a:prstGeom>
                  <a:solidFill>
                    <a:srgbClr val="66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7" name="Oval 206">
                    <a:extLst>
                      <a:ext uri="{FF2B5EF4-FFF2-40B4-BE49-F238E27FC236}">
                        <a16:creationId xmlns:a16="http://schemas.microsoft.com/office/drawing/2014/main" id="{2BDFFFFD-EC08-4D53-8CB2-E8A2C19D5E52}"/>
                      </a:ext>
                    </a:extLst>
                  </p:cNvPr>
                  <p:cNvSpPr/>
                  <p:nvPr/>
                </p:nvSpPr>
                <p:spPr>
                  <a:xfrm>
                    <a:off x="2866170" y="1715818"/>
                    <a:ext cx="191990" cy="311007"/>
                  </a:xfrm>
                  <a:prstGeom prst="ellipse">
                    <a:avLst/>
                  </a:prstGeom>
                  <a:solidFill>
                    <a:srgbClr val="66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03" name="Oval 202">
                  <a:extLst>
                    <a:ext uri="{FF2B5EF4-FFF2-40B4-BE49-F238E27FC236}">
                      <a16:creationId xmlns:a16="http://schemas.microsoft.com/office/drawing/2014/main" id="{3F4B9057-A302-4239-943E-314EF318D4BD}"/>
                    </a:ext>
                  </a:extLst>
                </p:cNvPr>
                <p:cNvSpPr/>
                <p:nvPr/>
              </p:nvSpPr>
              <p:spPr>
                <a:xfrm>
                  <a:off x="2134036" y="1753349"/>
                  <a:ext cx="100367" cy="238076"/>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4" name="Oval 203">
                  <a:extLst>
                    <a:ext uri="{FF2B5EF4-FFF2-40B4-BE49-F238E27FC236}">
                      <a16:creationId xmlns:a16="http://schemas.microsoft.com/office/drawing/2014/main" id="{E98BC639-E127-4B8D-ABB9-61DB66B256B9}"/>
                    </a:ext>
                  </a:extLst>
                </p:cNvPr>
                <p:cNvSpPr/>
                <p:nvPr/>
              </p:nvSpPr>
              <p:spPr>
                <a:xfrm>
                  <a:off x="2923924" y="1753349"/>
                  <a:ext cx="100367" cy="238076"/>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91" name="Group 190">
                <a:extLst>
                  <a:ext uri="{FF2B5EF4-FFF2-40B4-BE49-F238E27FC236}">
                    <a16:creationId xmlns:a16="http://schemas.microsoft.com/office/drawing/2014/main" id="{8E7E2854-7A64-4EA8-8DBF-53807B80540A}"/>
                  </a:ext>
                </a:extLst>
              </p:cNvPr>
              <p:cNvGrpSpPr/>
              <p:nvPr/>
            </p:nvGrpSpPr>
            <p:grpSpPr>
              <a:xfrm>
                <a:off x="2227580" y="1626495"/>
                <a:ext cx="703579" cy="689985"/>
                <a:chOff x="2227580" y="1626495"/>
                <a:chExt cx="703579" cy="689985"/>
              </a:xfrm>
            </p:grpSpPr>
            <p:sp>
              <p:nvSpPr>
                <p:cNvPr id="199" name="Oval 198">
                  <a:extLst>
                    <a:ext uri="{FF2B5EF4-FFF2-40B4-BE49-F238E27FC236}">
                      <a16:creationId xmlns:a16="http://schemas.microsoft.com/office/drawing/2014/main" id="{BD8FBE77-99C3-4D04-9134-268054E6BC4A}"/>
                    </a:ext>
                  </a:extLst>
                </p:cNvPr>
                <p:cNvSpPr/>
                <p:nvPr/>
              </p:nvSpPr>
              <p:spPr>
                <a:xfrm>
                  <a:off x="2286001" y="1626495"/>
                  <a:ext cx="311612" cy="444511"/>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0" name="Oval 199">
                  <a:extLst>
                    <a:ext uri="{FF2B5EF4-FFF2-40B4-BE49-F238E27FC236}">
                      <a16:creationId xmlns:a16="http://schemas.microsoft.com/office/drawing/2014/main" id="{D4684A08-7A2E-4460-ADC8-BD745D07FB7C}"/>
                    </a:ext>
                  </a:extLst>
                </p:cNvPr>
                <p:cNvSpPr/>
                <p:nvPr/>
              </p:nvSpPr>
              <p:spPr>
                <a:xfrm>
                  <a:off x="2227580" y="1871969"/>
                  <a:ext cx="703579" cy="444511"/>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1" name="Oval 200">
                  <a:extLst>
                    <a:ext uri="{FF2B5EF4-FFF2-40B4-BE49-F238E27FC236}">
                      <a16:creationId xmlns:a16="http://schemas.microsoft.com/office/drawing/2014/main" id="{38B633CB-1EF1-461C-9E86-B7C0F8DE0A23}"/>
                    </a:ext>
                  </a:extLst>
                </p:cNvPr>
                <p:cNvSpPr/>
                <p:nvPr/>
              </p:nvSpPr>
              <p:spPr>
                <a:xfrm>
                  <a:off x="2562716" y="1626495"/>
                  <a:ext cx="311612" cy="444511"/>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92" name="Oval 191">
                <a:extLst>
                  <a:ext uri="{FF2B5EF4-FFF2-40B4-BE49-F238E27FC236}">
                    <a16:creationId xmlns:a16="http://schemas.microsoft.com/office/drawing/2014/main" id="{9D15C1E3-9E26-46FB-B6BF-4CF234F1FE3A}"/>
                  </a:ext>
                </a:extLst>
              </p:cNvPr>
              <p:cNvSpPr/>
              <p:nvPr/>
            </p:nvSpPr>
            <p:spPr>
              <a:xfrm>
                <a:off x="2364457" y="1770452"/>
                <a:ext cx="180000" cy="18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3" name="Oval 192">
                <a:extLst>
                  <a:ext uri="{FF2B5EF4-FFF2-40B4-BE49-F238E27FC236}">
                    <a16:creationId xmlns:a16="http://schemas.microsoft.com/office/drawing/2014/main" id="{635AC554-70D3-4AA4-8E53-46C4FC2057EA}"/>
                  </a:ext>
                </a:extLst>
              </p:cNvPr>
              <p:cNvSpPr/>
              <p:nvPr/>
            </p:nvSpPr>
            <p:spPr>
              <a:xfrm>
                <a:off x="2629318" y="1770452"/>
                <a:ext cx="180000" cy="18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4" name="Oval 193">
                <a:extLst>
                  <a:ext uri="{FF2B5EF4-FFF2-40B4-BE49-F238E27FC236}">
                    <a16:creationId xmlns:a16="http://schemas.microsoft.com/office/drawing/2014/main" id="{44CE970F-E31F-44D1-9A2B-7A378D42BF97}"/>
                  </a:ext>
                </a:extLst>
              </p:cNvPr>
              <p:cNvSpPr/>
              <p:nvPr/>
            </p:nvSpPr>
            <p:spPr>
              <a:xfrm>
                <a:off x="2666112" y="1809004"/>
                <a:ext cx="108000" cy="108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5" name="Oval 194">
                <a:extLst>
                  <a:ext uri="{FF2B5EF4-FFF2-40B4-BE49-F238E27FC236}">
                    <a16:creationId xmlns:a16="http://schemas.microsoft.com/office/drawing/2014/main" id="{801CE744-625C-47A5-AA64-A6E88AABA23B}"/>
                  </a:ext>
                </a:extLst>
              </p:cNvPr>
              <p:cNvSpPr/>
              <p:nvPr/>
            </p:nvSpPr>
            <p:spPr>
              <a:xfrm>
                <a:off x="2401520" y="1809004"/>
                <a:ext cx="108000" cy="108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6" name="Oval 195">
                <a:extLst>
                  <a:ext uri="{FF2B5EF4-FFF2-40B4-BE49-F238E27FC236}">
                    <a16:creationId xmlns:a16="http://schemas.microsoft.com/office/drawing/2014/main" id="{9828B659-4B8E-4E0A-959D-7C0D99237CEB}"/>
                  </a:ext>
                </a:extLst>
              </p:cNvPr>
              <p:cNvSpPr/>
              <p:nvPr/>
            </p:nvSpPr>
            <p:spPr>
              <a:xfrm>
                <a:off x="2719983" y="1831308"/>
                <a:ext cx="36000" cy="3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7" name="Oval 196">
                <a:extLst>
                  <a:ext uri="{FF2B5EF4-FFF2-40B4-BE49-F238E27FC236}">
                    <a16:creationId xmlns:a16="http://schemas.microsoft.com/office/drawing/2014/main" id="{61FCA82F-5468-48F9-B291-52E35AD6A4CD}"/>
                  </a:ext>
                </a:extLst>
              </p:cNvPr>
              <p:cNvSpPr/>
              <p:nvPr/>
            </p:nvSpPr>
            <p:spPr>
              <a:xfrm>
                <a:off x="2458041" y="1831308"/>
                <a:ext cx="36000" cy="3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8" name="Arc 197">
                <a:extLst>
                  <a:ext uri="{FF2B5EF4-FFF2-40B4-BE49-F238E27FC236}">
                    <a16:creationId xmlns:a16="http://schemas.microsoft.com/office/drawing/2014/main" id="{0B27FCD5-A761-4FE5-9026-C9D5188CE344}"/>
                  </a:ext>
                </a:extLst>
              </p:cNvPr>
              <p:cNvSpPr/>
              <p:nvPr/>
            </p:nvSpPr>
            <p:spPr>
              <a:xfrm rot="5400000">
                <a:off x="2478689" y="1894700"/>
                <a:ext cx="199888" cy="390956"/>
              </a:xfrm>
              <a:prstGeom prst="arc">
                <a:avLst>
                  <a:gd name="adj1" fmla="val 16760030"/>
                  <a:gd name="adj2" fmla="val 4712219"/>
                </a:avLst>
              </a:prstGeom>
              <a:ln w="38100">
                <a:solidFill>
                  <a:srgbClr val="6633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grpSp>
      <p:grpSp>
        <p:nvGrpSpPr>
          <p:cNvPr id="227" name="Group 226">
            <a:extLst>
              <a:ext uri="{FF2B5EF4-FFF2-40B4-BE49-F238E27FC236}">
                <a16:creationId xmlns:a16="http://schemas.microsoft.com/office/drawing/2014/main" id="{36EF6BB8-418C-4F0E-B2D1-1F64D0D8E7BA}"/>
              </a:ext>
            </a:extLst>
          </p:cNvPr>
          <p:cNvGrpSpPr/>
          <p:nvPr/>
        </p:nvGrpSpPr>
        <p:grpSpPr>
          <a:xfrm flipH="1" flipV="1">
            <a:off x="4953964" y="4358801"/>
            <a:ext cx="441961" cy="701041"/>
            <a:chOff x="3658817" y="2592532"/>
            <a:chExt cx="441961" cy="701041"/>
          </a:xfrm>
        </p:grpSpPr>
        <p:sp>
          <p:nvSpPr>
            <p:cNvPr id="228" name="Block Arc 227">
              <a:extLst>
                <a:ext uri="{FF2B5EF4-FFF2-40B4-BE49-F238E27FC236}">
                  <a16:creationId xmlns:a16="http://schemas.microsoft.com/office/drawing/2014/main" id="{ECA9E50A-46EE-4A27-BCD5-059F05BE015C}"/>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229" name="Straight Connector 228">
              <a:extLst>
                <a:ext uri="{FF2B5EF4-FFF2-40B4-BE49-F238E27FC236}">
                  <a16:creationId xmlns:a16="http://schemas.microsoft.com/office/drawing/2014/main" id="{D88BAD01-A8C3-4DEE-87B4-1EDE073D1347}"/>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30" name="Group 229">
            <a:extLst>
              <a:ext uri="{FF2B5EF4-FFF2-40B4-BE49-F238E27FC236}">
                <a16:creationId xmlns:a16="http://schemas.microsoft.com/office/drawing/2014/main" id="{19C81DFC-2EA3-4FFF-9E17-EBBD01BAA0C5}"/>
              </a:ext>
            </a:extLst>
          </p:cNvPr>
          <p:cNvGrpSpPr/>
          <p:nvPr/>
        </p:nvGrpSpPr>
        <p:grpSpPr>
          <a:xfrm rot="2306517" flipH="1" flipV="1">
            <a:off x="6162166" y="4873343"/>
            <a:ext cx="441961" cy="701041"/>
            <a:chOff x="3658817" y="2592532"/>
            <a:chExt cx="441961" cy="701041"/>
          </a:xfrm>
        </p:grpSpPr>
        <p:sp>
          <p:nvSpPr>
            <p:cNvPr id="231" name="Block Arc 230">
              <a:extLst>
                <a:ext uri="{FF2B5EF4-FFF2-40B4-BE49-F238E27FC236}">
                  <a16:creationId xmlns:a16="http://schemas.microsoft.com/office/drawing/2014/main" id="{A5F04EB8-11BE-4A4E-933D-4E85E126F159}"/>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232" name="Straight Connector 231">
              <a:extLst>
                <a:ext uri="{FF2B5EF4-FFF2-40B4-BE49-F238E27FC236}">
                  <a16:creationId xmlns:a16="http://schemas.microsoft.com/office/drawing/2014/main" id="{36B9396E-30F6-4110-BA0D-96BBE1DE0945}"/>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33" name="Group 232">
            <a:extLst>
              <a:ext uri="{FF2B5EF4-FFF2-40B4-BE49-F238E27FC236}">
                <a16:creationId xmlns:a16="http://schemas.microsoft.com/office/drawing/2014/main" id="{8B9A19CD-81E0-441F-9943-94CC933F2A82}"/>
              </a:ext>
            </a:extLst>
          </p:cNvPr>
          <p:cNvGrpSpPr/>
          <p:nvPr/>
        </p:nvGrpSpPr>
        <p:grpSpPr>
          <a:xfrm rot="19293483" flipH="1">
            <a:off x="4906213" y="5085126"/>
            <a:ext cx="441961" cy="701041"/>
            <a:chOff x="3658817" y="2592532"/>
            <a:chExt cx="441961" cy="701041"/>
          </a:xfrm>
        </p:grpSpPr>
        <p:sp>
          <p:nvSpPr>
            <p:cNvPr id="234" name="Block Arc 233">
              <a:extLst>
                <a:ext uri="{FF2B5EF4-FFF2-40B4-BE49-F238E27FC236}">
                  <a16:creationId xmlns:a16="http://schemas.microsoft.com/office/drawing/2014/main" id="{7888A818-6B99-4188-8EC9-1AAA4FEBD517}"/>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235" name="Straight Connector 234">
              <a:extLst>
                <a:ext uri="{FF2B5EF4-FFF2-40B4-BE49-F238E27FC236}">
                  <a16:creationId xmlns:a16="http://schemas.microsoft.com/office/drawing/2014/main" id="{2151ACC4-DE26-4256-BB12-ECA263B7614C}"/>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36" name="Group 235">
            <a:extLst>
              <a:ext uri="{FF2B5EF4-FFF2-40B4-BE49-F238E27FC236}">
                <a16:creationId xmlns:a16="http://schemas.microsoft.com/office/drawing/2014/main" id="{620CD695-9A9C-406E-8607-36C09C59500A}"/>
              </a:ext>
            </a:extLst>
          </p:cNvPr>
          <p:cNvGrpSpPr/>
          <p:nvPr/>
        </p:nvGrpSpPr>
        <p:grpSpPr>
          <a:xfrm rot="2306517" flipH="1" flipV="1">
            <a:off x="5682492" y="4279993"/>
            <a:ext cx="441961" cy="701041"/>
            <a:chOff x="3658817" y="2592532"/>
            <a:chExt cx="441961" cy="701041"/>
          </a:xfrm>
        </p:grpSpPr>
        <p:sp>
          <p:nvSpPr>
            <p:cNvPr id="237" name="Block Arc 236">
              <a:extLst>
                <a:ext uri="{FF2B5EF4-FFF2-40B4-BE49-F238E27FC236}">
                  <a16:creationId xmlns:a16="http://schemas.microsoft.com/office/drawing/2014/main" id="{D8EFCB18-28D8-42A6-92F8-E1F77FCB30E0}"/>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238" name="Straight Connector 237">
              <a:extLst>
                <a:ext uri="{FF2B5EF4-FFF2-40B4-BE49-F238E27FC236}">
                  <a16:creationId xmlns:a16="http://schemas.microsoft.com/office/drawing/2014/main" id="{92AE21DE-B25B-40E8-962D-FAEEEBAC354E}"/>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39" name="Group 238">
            <a:extLst>
              <a:ext uri="{FF2B5EF4-FFF2-40B4-BE49-F238E27FC236}">
                <a16:creationId xmlns:a16="http://schemas.microsoft.com/office/drawing/2014/main" id="{760AA455-E95F-45B6-98E0-C3D7729F8CC9}"/>
              </a:ext>
            </a:extLst>
          </p:cNvPr>
          <p:cNvGrpSpPr/>
          <p:nvPr/>
        </p:nvGrpSpPr>
        <p:grpSpPr>
          <a:xfrm rot="18394763">
            <a:off x="5685002" y="5059076"/>
            <a:ext cx="441961" cy="701041"/>
            <a:chOff x="3658817" y="2592532"/>
            <a:chExt cx="441961" cy="701041"/>
          </a:xfrm>
        </p:grpSpPr>
        <p:sp>
          <p:nvSpPr>
            <p:cNvPr id="240" name="Block Arc 239">
              <a:extLst>
                <a:ext uri="{FF2B5EF4-FFF2-40B4-BE49-F238E27FC236}">
                  <a16:creationId xmlns:a16="http://schemas.microsoft.com/office/drawing/2014/main" id="{F8E03186-F95F-4634-B7C9-C319EEA4616A}"/>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241" name="Straight Connector 240">
              <a:extLst>
                <a:ext uri="{FF2B5EF4-FFF2-40B4-BE49-F238E27FC236}">
                  <a16:creationId xmlns:a16="http://schemas.microsoft.com/office/drawing/2014/main" id="{EB6EEE9F-7F1E-4265-8AA8-62A4BFAFF01B}"/>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42" name="Group 241">
            <a:extLst>
              <a:ext uri="{FF2B5EF4-FFF2-40B4-BE49-F238E27FC236}">
                <a16:creationId xmlns:a16="http://schemas.microsoft.com/office/drawing/2014/main" id="{F6E33B4E-52C9-4055-8D82-4D5EBB4F1363}"/>
              </a:ext>
            </a:extLst>
          </p:cNvPr>
          <p:cNvGrpSpPr/>
          <p:nvPr/>
        </p:nvGrpSpPr>
        <p:grpSpPr>
          <a:xfrm flipV="1">
            <a:off x="4603096" y="4782147"/>
            <a:ext cx="441961" cy="701041"/>
            <a:chOff x="3658817" y="2592532"/>
            <a:chExt cx="441961" cy="701041"/>
          </a:xfrm>
        </p:grpSpPr>
        <p:sp>
          <p:nvSpPr>
            <p:cNvPr id="243" name="Block Arc 242">
              <a:extLst>
                <a:ext uri="{FF2B5EF4-FFF2-40B4-BE49-F238E27FC236}">
                  <a16:creationId xmlns:a16="http://schemas.microsoft.com/office/drawing/2014/main" id="{C638203F-0544-48BD-9BC4-B61B994888C0}"/>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244" name="Straight Connector 243">
              <a:extLst>
                <a:ext uri="{FF2B5EF4-FFF2-40B4-BE49-F238E27FC236}">
                  <a16:creationId xmlns:a16="http://schemas.microsoft.com/office/drawing/2014/main" id="{922A44AF-EE0D-4259-955C-330B680C745A}"/>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257" name="Straight Arrow Connector 256">
            <a:extLst>
              <a:ext uri="{FF2B5EF4-FFF2-40B4-BE49-F238E27FC236}">
                <a16:creationId xmlns:a16="http://schemas.microsoft.com/office/drawing/2014/main" id="{AD892AA1-3A87-461A-A487-095090E0E63B}"/>
              </a:ext>
            </a:extLst>
          </p:cNvPr>
          <p:cNvCxnSpPr>
            <a:cxnSpLocks/>
          </p:cNvCxnSpPr>
          <p:nvPr/>
        </p:nvCxnSpPr>
        <p:spPr>
          <a:xfrm>
            <a:off x="2813019" y="4764843"/>
            <a:ext cx="1018861" cy="0"/>
          </a:xfrm>
          <a:prstGeom prst="straightConnector1">
            <a:avLst/>
          </a:prstGeom>
          <a:ln w="254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258" name="TextBox 257">
            <a:extLst>
              <a:ext uri="{FF2B5EF4-FFF2-40B4-BE49-F238E27FC236}">
                <a16:creationId xmlns:a16="http://schemas.microsoft.com/office/drawing/2014/main" id="{88B00FCF-D825-4709-99AE-4AADF4075C90}"/>
              </a:ext>
            </a:extLst>
          </p:cNvPr>
          <p:cNvSpPr txBox="1"/>
          <p:nvPr/>
        </p:nvSpPr>
        <p:spPr>
          <a:xfrm>
            <a:off x="3728632" y="5712905"/>
            <a:ext cx="5038810" cy="923330"/>
          </a:xfrm>
          <a:prstGeom prst="rect">
            <a:avLst/>
          </a:prstGeom>
          <a:noFill/>
        </p:spPr>
        <p:txBody>
          <a:bodyPr wrap="square" rtlCol="0">
            <a:spAutoFit/>
          </a:bodyPr>
          <a:lstStyle/>
          <a:p>
            <a:r>
              <a:rPr lang="en-GB" dirty="0"/>
              <a:t>The body’s immune system reacts, produces antibodies and activates T-cells to destroy cells with the spike protein</a:t>
            </a:r>
          </a:p>
        </p:txBody>
      </p:sp>
      <p:sp>
        <p:nvSpPr>
          <p:cNvPr id="259" name="TextBox 258">
            <a:extLst>
              <a:ext uri="{FF2B5EF4-FFF2-40B4-BE49-F238E27FC236}">
                <a16:creationId xmlns:a16="http://schemas.microsoft.com/office/drawing/2014/main" id="{50658083-2DD9-43F5-AEB9-EAB18093514B}"/>
              </a:ext>
            </a:extLst>
          </p:cNvPr>
          <p:cNvSpPr txBox="1"/>
          <p:nvPr/>
        </p:nvSpPr>
        <p:spPr>
          <a:xfrm>
            <a:off x="3192648" y="551433"/>
            <a:ext cx="2758704" cy="584775"/>
          </a:xfrm>
          <a:prstGeom prst="rect">
            <a:avLst/>
          </a:prstGeom>
          <a:noFill/>
        </p:spPr>
        <p:txBody>
          <a:bodyPr wrap="none" rtlCol="0">
            <a:spAutoFit/>
          </a:bodyPr>
          <a:lstStyle/>
          <a:p>
            <a:r>
              <a:rPr lang="en-GB" sz="3200" dirty="0"/>
              <a:t>mRNA Vaccines</a:t>
            </a:r>
          </a:p>
        </p:txBody>
      </p:sp>
      <p:grpSp>
        <p:nvGrpSpPr>
          <p:cNvPr id="88" name="Group 87">
            <a:extLst>
              <a:ext uri="{FF2B5EF4-FFF2-40B4-BE49-F238E27FC236}">
                <a16:creationId xmlns:a16="http://schemas.microsoft.com/office/drawing/2014/main" id="{9F4BF520-AC21-4875-B69E-E161561DADCE}"/>
              </a:ext>
            </a:extLst>
          </p:cNvPr>
          <p:cNvGrpSpPr/>
          <p:nvPr/>
        </p:nvGrpSpPr>
        <p:grpSpPr>
          <a:xfrm>
            <a:off x="3944967" y="3539411"/>
            <a:ext cx="1093505" cy="1113127"/>
            <a:chOff x="5978535" y="3545039"/>
            <a:chExt cx="1093505" cy="1113127"/>
          </a:xfrm>
        </p:grpSpPr>
        <p:sp>
          <p:nvSpPr>
            <p:cNvPr id="89" name="Oval 88">
              <a:extLst>
                <a:ext uri="{FF2B5EF4-FFF2-40B4-BE49-F238E27FC236}">
                  <a16:creationId xmlns:a16="http://schemas.microsoft.com/office/drawing/2014/main" id="{B12CF68D-8CA4-44E1-8329-C46190081A6B}"/>
                </a:ext>
              </a:extLst>
            </p:cNvPr>
            <p:cNvSpPr/>
            <p:nvPr/>
          </p:nvSpPr>
          <p:spPr>
            <a:xfrm>
              <a:off x="5978535" y="3578166"/>
              <a:ext cx="1080000" cy="1080000"/>
            </a:xfrm>
            <a:prstGeom prst="ellipse">
              <a:avLst/>
            </a:prstGeom>
            <a:solidFill>
              <a:srgbClr val="0486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0" name="Moon 89">
              <a:extLst>
                <a:ext uri="{FF2B5EF4-FFF2-40B4-BE49-F238E27FC236}">
                  <a16:creationId xmlns:a16="http://schemas.microsoft.com/office/drawing/2014/main" id="{37AFD495-E995-4421-8218-2F4F9AC3A8E3}"/>
                </a:ext>
              </a:extLst>
            </p:cNvPr>
            <p:cNvSpPr/>
            <p:nvPr/>
          </p:nvSpPr>
          <p:spPr>
            <a:xfrm rot="16200000">
              <a:off x="6440984" y="4093577"/>
              <a:ext cx="175294" cy="589520"/>
            </a:xfrm>
            <a:prstGeom prst="moon">
              <a:avLst>
                <a:gd name="adj" fmla="val 875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1" name="Straight Connector 90">
              <a:extLst>
                <a:ext uri="{FF2B5EF4-FFF2-40B4-BE49-F238E27FC236}">
                  <a16:creationId xmlns:a16="http://schemas.microsoft.com/office/drawing/2014/main" id="{0453AD78-B587-4F5B-8EBA-2F07C0D65DE2}"/>
                </a:ext>
              </a:extLst>
            </p:cNvPr>
            <p:cNvCxnSpPr>
              <a:cxnSpLocks/>
            </p:cNvCxnSpPr>
            <p:nvPr/>
          </p:nvCxnSpPr>
          <p:spPr>
            <a:xfrm flipV="1">
              <a:off x="6197826" y="3821202"/>
              <a:ext cx="229896" cy="23359"/>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4744CAE5-5C63-4130-A4A7-F3EE5440980D}"/>
                </a:ext>
              </a:extLst>
            </p:cNvPr>
            <p:cNvCxnSpPr>
              <a:cxnSpLocks/>
            </p:cNvCxnSpPr>
            <p:nvPr/>
          </p:nvCxnSpPr>
          <p:spPr>
            <a:xfrm flipH="1" flipV="1">
              <a:off x="6622768" y="3817082"/>
              <a:ext cx="200624" cy="2591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93" name="Oval 92">
              <a:extLst>
                <a:ext uri="{FF2B5EF4-FFF2-40B4-BE49-F238E27FC236}">
                  <a16:creationId xmlns:a16="http://schemas.microsoft.com/office/drawing/2014/main" id="{33715EC3-1CA4-4AC5-AF1F-F517AA78AE57}"/>
                </a:ext>
              </a:extLst>
            </p:cNvPr>
            <p:cNvSpPr/>
            <p:nvPr/>
          </p:nvSpPr>
          <p:spPr>
            <a:xfrm>
              <a:off x="6221678" y="3925122"/>
              <a:ext cx="176414" cy="14643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4" name="Oval 93">
              <a:extLst>
                <a:ext uri="{FF2B5EF4-FFF2-40B4-BE49-F238E27FC236}">
                  <a16:creationId xmlns:a16="http://schemas.microsoft.com/office/drawing/2014/main" id="{988E6E7F-8B3D-42D6-8469-F79B80563976}"/>
                </a:ext>
              </a:extLst>
            </p:cNvPr>
            <p:cNvSpPr/>
            <p:nvPr/>
          </p:nvSpPr>
          <p:spPr>
            <a:xfrm>
              <a:off x="6622768" y="3925122"/>
              <a:ext cx="176414" cy="14643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5" name="Oval 94">
              <a:extLst>
                <a:ext uri="{FF2B5EF4-FFF2-40B4-BE49-F238E27FC236}">
                  <a16:creationId xmlns:a16="http://schemas.microsoft.com/office/drawing/2014/main" id="{4C8E0273-903B-4007-9CB2-6B646841FF8A}"/>
                </a:ext>
              </a:extLst>
            </p:cNvPr>
            <p:cNvSpPr/>
            <p:nvPr/>
          </p:nvSpPr>
          <p:spPr>
            <a:xfrm>
              <a:off x="6174350" y="3875406"/>
              <a:ext cx="263673" cy="25063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6" name="Oval 95">
              <a:extLst>
                <a:ext uri="{FF2B5EF4-FFF2-40B4-BE49-F238E27FC236}">
                  <a16:creationId xmlns:a16="http://schemas.microsoft.com/office/drawing/2014/main" id="{66F7AB06-9B6B-490E-8101-629E2285F809}"/>
                </a:ext>
              </a:extLst>
            </p:cNvPr>
            <p:cNvSpPr/>
            <p:nvPr/>
          </p:nvSpPr>
          <p:spPr>
            <a:xfrm>
              <a:off x="6579138" y="3875406"/>
              <a:ext cx="263673" cy="25063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7" name="Arc 96">
              <a:extLst>
                <a:ext uri="{FF2B5EF4-FFF2-40B4-BE49-F238E27FC236}">
                  <a16:creationId xmlns:a16="http://schemas.microsoft.com/office/drawing/2014/main" id="{D721394F-44F0-4B01-BD39-703DA3A5E4D1}"/>
                </a:ext>
              </a:extLst>
            </p:cNvPr>
            <p:cNvSpPr/>
            <p:nvPr/>
          </p:nvSpPr>
          <p:spPr>
            <a:xfrm>
              <a:off x="6436354" y="3950784"/>
              <a:ext cx="142784" cy="146430"/>
            </a:xfrm>
            <a:prstGeom prst="arc">
              <a:avLst>
                <a:gd name="adj1" fmla="val 10711921"/>
                <a:gd name="adj2" fmla="val 0"/>
              </a:avLst>
            </a:prstGeom>
            <a:ln w="95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cxnSp>
          <p:nvCxnSpPr>
            <p:cNvPr id="98" name="Straight Connector 97">
              <a:extLst>
                <a:ext uri="{FF2B5EF4-FFF2-40B4-BE49-F238E27FC236}">
                  <a16:creationId xmlns:a16="http://schemas.microsoft.com/office/drawing/2014/main" id="{49064B5E-C24D-4599-89C9-CF2C9A6A0848}"/>
                </a:ext>
              </a:extLst>
            </p:cNvPr>
            <p:cNvCxnSpPr>
              <a:stCxn id="96" idx="6"/>
            </p:cNvCxnSpPr>
            <p:nvPr/>
          </p:nvCxnSpPr>
          <p:spPr>
            <a:xfrm flipV="1">
              <a:off x="6842811" y="3979133"/>
              <a:ext cx="229229" cy="2159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665295B4-D1CA-4EE5-8FF9-2BE87D6C21B8}"/>
                </a:ext>
              </a:extLst>
            </p:cNvPr>
            <p:cNvCxnSpPr>
              <a:cxnSpLocks/>
              <a:endCxn id="95" idx="2"/>
            </p:cNvCxnSpPr>
            <p:nvPr/>
          </p:nvCxnSpPr>
          <p:spPr>
            <a:xfrm>
              <a:off x="5978535" y="3979133"/>
              <a:ext cx="195815" cy="2159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00" name="Moon 99">
              <a:extLst>
                <a:ext uri="{FF2B5EF4-FFF2-40B4-BE49-F238E27FC236}">
                  <a16:creationId xmlns:a16="http://schemas.microsoft.com/office/drawing/2014/main" id="{1EC5B9CB-2120-4241-8225-D5DD7B2DFB39}"/>
                </a:ext>
              </a:extLst>
            </p:cNvPr>
            <p:cNvSpPr/>
            <p:nvPr/>
          </p:nvSpPr>
          <p:spPr>
            <a:xfrm rot="5400000">
              <a:off x="6442867" y="3285467"/>
              <a:ext cx="151008" cy="736405"/>
            </a:xfrm>
            <a:prstGeom prst="mo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1" name="Parallelogram 100">
              <a:extLst>
                <a:ext uri="{FF2B5EF4-FFF2-40B4-BE49-F238E27FC236}">
                  <a16:creationId xmlns:a16="http://schemas.microsoft.com/office/drawing/2014/main" id="{8ABBCCCB-4E19-47DC-815E-4A18FB9FBE15}"/>
                </a:ext>
              </a:extLst>
            </p:cNvPr>
            <p:cNvSpPr/>
            <p:nvPr/>
          </p:nvSpPr>
          <p:spPr>
            <a:xfrm>
              <a:off x="5978536" y="3545039"/>
              <a:ext cx="1093504" cy="88604"/>
            </a:xfrm>
            <a:prstGeom prst="parallelogram">
              <a:avLst>
                <a:gd name="adj" fmla="val 14755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2" name="Straight Connector 101">
              <a:extLst>
                <a:ext uri="{FF2B5EF4-FFF2-40B4-BE49-F238E27FC236}">
                  <a16:creationId xmlns:a16="http://schemas.microsoft.com/office/drawing/2014/main" id="{907D36FB-7A8B-4FFB-B2D1-8916E3041313}"/>
                </a:ext>
              </a:extLst>
            </p:cNvPr>
            <p:cNvCxnSpPr>
              <a:cxnSpLocks/>
              <a:stCxn id="101" idx="5"/>
            </p:cNvCxnSpPr>
            <p:nvPr/>
          </p:nvCxnSpPr>
          <p:spPr>
            <a:xfrm flipH="1">
              <a:off x="6038295" y="3589341"/>
              <a:ext cx="5609" cy="209616"/>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A8334F5B-9F6D-4758-BDEA-8D66B0994571}"/>
                </a:ext>
              </a:extLst>
            </p:cNvPr>
            <p:cNvCxnSpPr>
              <a:cxnSpLocks/>
              <a:stCxn id="101" idx="5"/>
            </p:cNvCxnSpPr>
            <p:nvPr/>
          </p:nvCxnSpPr>
          <p:spPr>
            <a:xfrm flipH="1">
              <a:off x="6010369" y="3589341"/>
              <a:ext cx="33535" cy="178296"/>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EFA9F61E-0021-4A0D-85D7-23EB14BF8953}"/>
                </a:ext>
              </a:extLst>
            </p:cNvPr>
            <p:cNvCxnSpPr>
              <a:cxnSpLocks/>
              <a:stCxn id="101" idx="5"/>
            </p:cNvCxnSpPr>
            <p:nvPr/>
          </p:nvCxnSpPr>
          <p:spPr>
            <a:xfrm>
              <a:off x="6043904" y="3589341"/>
              <a:ext cx="22817" cy="178296"/>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05" name="Group 104">
            <a:extLst>
              <a:ext uri="{FF2B5EF4-FFF2-40B4-BE49-F238E27FC236}">
                <a16:creationId xmlns:a16="http://schemas.microsoft.com/office/drawing/2014/main" id="{271F227E-4BFF-45F8-B0C5-7D7F4FEE3098}"/>
              </a:ext>
            </a:extLst>
          </p:cNvPr>
          <p:cNvGrpSpPr/>
          <p:nvPr/>
        </p:nvGrpSpPr>
        <p:grpSpPr>
          <a:xfrm>
            <a:off x="5221610" y="3033284"/>
            <a:ext cx="1093505" cy="1113127"/>
            <a:chOff x="5978535" y="3545039"/>
            <a:chExt cx="1093505" cy="1113127"/>
          </a:xfrm>
        </p:grpSpPr>
        <p:sp>
          <p:nvSpPr>
            <p:cNvPr id="106" name="Oval 105">
              <a:extLst>
                <a:ext uri="{FF2B5EF4-FFF2-40B4-BE49-F238E27FC236}">
                  <a16:creationId xmlns:a16="http://schemas.microsoft.com/office/drawing/2014/main" id="{5D2AD4EE-87FD-4654-939C-ABF321469D74}"/>
                </a:ext>
              </a:extLst>
            </p:cNvPr>
            <p:cNvSpPr/>
            <p:nvPr/>
          </p:nvSpPr>
          <p:spPr>
            <a:xfrm>
              <a:off x="5978535" y="3578166"/>
              <a:ext cx="1080000" cy="1080000"/>
            </a:xfrm>
            <a:prstGeom prst="ellipse">
              <a:avLst/>
            </a:prstGeom>
            <a:solidFill>
              <a:srgbClr val="0486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7" name="Moon 106">
              <a:extLst>
                <a:ext uri="{FF2B5EF4-FFF2-40B4-BE49-F238E27FC236}">
                  <a16:creationId xmlns:a16="http://schemas.microsoft.com/office/drawing/2014/main" id="{6A980273-7A93-4040-8F45-2023F56F7BB4}"/>
                </a:ext>
              </a:extLst>
            </p:cNvPr>
            <p:cNvSpPr/>
            <p:nvPr/>
          </p:nvSpPr>
          <p:spPr>
            <a:xfrm rot="16200000">
              <a:off x="6440984" y="4093577"/>
              <a:ext cx="175294" cy="589520"/>
            </a:xfrm>
            <a:prstGeom prst="moon">
              <a:avLst>
                <a:gd name="adj" fmla="val 875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8" name="Straight Connector 107">
              <a:extLst>
                <a:ext uri="{FF2B5EF4-FFF2-40B4-BE49-F238E27FC236}">
                  <a16:creationId xmlns:a16="http://schemas.microsoft.com/office/drawing/2014/main" id="{B50C3E77-0612-4C60-AC55-4C5275F37BE6}"/>
                </a:ext>
              </a:extLst>
            </p:cNvPr>
            <p:cNvCxnSpPr>
              <a:cxnSpLocks/>
            </p:cNvCxnSpPr>
            <p:nvPr/>
          </p:nvCxnSpPr>
          <p:spPr>
            <a:xfrm flipV="1">
              <a:off x="6197826" y="3821202"/>
              <a:ext cx="229896" cy="23359"/>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B72FF5E3-6F77-4B99-9811-5F286003CF9C}"/>
                </a:ext>
              </a:extLst>
            </p:cNvPr>
            <p:cNvCxnSpPr>
              <a:cxnSpLocks/>
            </p:cNvCxnSpPr>
            <p:nvPr/>
          </p:nvCxnSpPr>
          <p:spPr>
            <a:xfrm flipH="1" flipV="1">
              <a:off x="6622768" y="3817082"/>
              <a:ext cx="200624" cy="2591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10" name="Oval 109">
              <a:extLst>
                <a:ext uri="{FF2B5EF4-FFF2-40B4-BE49-F238E27FC236}">
                  <a16:creationId xmlns:a16="http://schemas.microsoft.com/office/drawing/2014/main" id="{82D99646-28C8-4301-AF70-914D566853C7}"/>
                </a:ext>
              </a:extLst>
            </p:cNvPr>
            <p:cNvSpPr/>
            <p:nvPr/>
          </p:nvSpPr>
          <p:spPr>
            <a:xfrm>
              <a:off x="6221678" y="3925122"/>
              <a:ext cx="176414" cy="14643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1" name="Oval 110">
              <a:extLst>
                <a:ext uri="{FF2B5EF4-FFF2-40B4-BE49-F238E27FC236}">
                  <a16:creationId xmlns:a16="http://schemas.microsoft.com/office/drawing/2014/main" id="{B0090260-E729-4E9E-9A66-1B598CBD9A89}"/>
                </a:ext>
              </a:extLst>
            </p:cNvPr>
            <p:cNvSpPr/>
            <p:nvPr/>
          </p:nvSpPr>
          <p:spPr>
            <a:xfrm>
              <a:off x="6622768" y="3925122"/>
              <a:ext cx="176414" cy="14643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2" name="Oval 111">
              <a:extLst>
                <a:ext uri="{FF2B5EF4-FFF2-40B4-BE49-F238E27FC236}">
                  <a16:creationId xmlns:a16="http://schemas.microsoft.com/office/drawing/2014/main" id="{999ACBFE-1933-4711-A2FD-0042CB8A83AE}"/>
                </a:ext>
              </a:extLst>
            </p:cNvPr>
            <p:cNvSpPr/>
            <p:nvPr/>
          </p:nvSpPr>
          <p:spPr>
            <a:xfrm>
              <a:off x="6174350" y="3875406"/>
              <a:ext cx="263673" cy="25063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3" name="Oval 112">
              <a:extLst>
                <a:ext uri="{FF2B5EF4-FFF2-40B4-BE49-F238E27FC236}">
                  <a16:creationId xmlns:a16="http://schemas.microsoft.com/office/drawing/2014/main" id="{DB225C56-9203-433A-85AE-CF95F406C9C3}"/>
                </a:ext>
              </a:extLst>
            </p:cNvPr>
            <p:cNvSpPr/>
            <p:nvPr/>
          </p:nvSpPr>
          <p:spPr>
            <a:xfrm>
              <a:off x="6579138" y="3875406"/>
              <a:ext cx="263673" cy="25063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4" name="Arc 113">
              <a:extLst>
                <a:ext uri="{FF2B5EF4-FFF2-40B4-BE49-F238E27FC236}">
                  <a16:creationId xmlns:a16="http://schemas.microsoft.com/office/drawing/2014/main" id="{3CD037F0-071B-4B2E-9C87-1E93BA613436}"/>
                </a:ext>
              </a:extLst>
            </p:cNvPr>
            <p:cNvSpPr/>
            <p:nvPr/>
          </p:nvSpPr>
          <p:spPr>
            <a:xfrm>
              <a:off x="6436354" y="3950784"/>
              <a:ext cx="142784" cy="146430"/>
            </a:xfrm>
            <a:prstGeom prst="arc">
              <a:avLst>
                <a:gd name="adj1" fmla="val 10711921"/>
                <a:gd name="adj2" fmla="val 0"/>
              </a:avLst>
            </a:prstGeom>
            <a:ln w="95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cxnSp>
          <p:nvCxnSpPr>
            <p:cNvPr id="115" name="Straight Connector 114">
              <a:extLst>
                <a:ext uri="{FF2B5EF4-FFF2-40B4-BE49-F238E27FC236}">
                  <a16:creationId xmlns:a16="http://schemas.microsoft.com/office/drawing/2014/main" id="{1EF9789D-CC18-43EB-8EE2-CD7A196413D4}"/>
                </a:ext>
              </a:extLst>
            </p:cNvPr>
            <p:cNvCxnSpPr>
              <a:stCxn id="113" idx="6"/>
            </p:cNvCxnSpPr>
            <p:nvPr/>
          </p:nvCxnSpPr>
          <p:spPr>
            <a:xfrm flipV="1">
              <a:off x="6842811" y="3979133"/>
              <a:ext cx="229229" cy="2159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1470B1A1-F2F1-4F93-BE0B-91D167D6DD23}"/>
                </a:ext>
              </a:extLst>
            </p:cNvPr>
            <p:cNvCxnSpPr>
              <a:cxnSpLocks/>
              <a:endCxn id="112" idx="2"/>
            </p:cNvCxnSpPr>
            <p:nvPr/>
          </p:nvCxnSpPr>
          <p:spPr>
            <a:xfrm>
              <a:off x="5978535" y="3979133"/>
              <a:ext cx="195815" cy="2159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17" name="Moon 116">
              <a:extLst>
                <a:ext uri="{FF2B5EF4-FFF2-40B4-BE49-F238E27FC236}">
                  <a16:creationId xmlns:a16="http://schemas.microsoft.com/office/drawing/2014/main" id="{9058EA95-A7EA-4D37-83AA-DDC9B0DA6216}"/>
                </a:ext>
              </a:extLst>
            </p:cNvPr>
            <p:cNvSpPr/>
            <p:nvPr/>
          </p:nvSpPr>
          <p:spPr>
            <a:xfrm rot="5400000">
              <a:off x="6442867" y="3285467"/>
              <a:ext cx="151008" cy="736405"/>
            </a:xfrm>
            <a:prstGeom prst="mo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8" name="Parallelogram 117">
              <a:extLst>
                <a:ext uri="{FF2B5EF4-FFF2-40B4-BE49-F238E27FC236}">
                  <a16:creationId xmlns:a16="http://schemas.microsoft.com/office/drawing/2014/main" id="{4D7E3FF3-E881-45CA-847D-47001BA5D083}"/>
                </a:ext>
              </a:extLst>
            </p:cNvPr>
            <p:cNvSpPr/>
            <p:nvPr/>
          </p:nvSpPr>
          <p:spPr>
            <a:xfrm>
              <a:off x="5978536" y="3545039"/>
              <a:ext cx="1093504" cy="88604"/>
            </a:xfrm>
            <a:prstGeom prst="parallelogram">
              <a:avLst>
                <a:gd name="adj" fmla="val 14755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19" name="Straight Connector 118">
              <a:extLst>
                <a:ext uri="{FF2B5EF4-FFF2-40B4-BE49-F238E27FC236}">
                  <a16:creationId xmlns:a16="http://schemas.microsoft.com/office/drawing/2014/main" id="{E9D3329F-7595-4BB2-9242-EB954D2EFF21}"/>
                </a:ext>
              </a:extLst>
            </p:cNvPr>
            <p:cNvCxnSpPr>
              <a:cxnSpLocks/>
              <a:stCxn id="118" idx="5"/>
            </p:cNvCxnSpPr>
            <p:nvPr/>
          </p:nvCxnSpPr>
          <p:spPr>
            <a:xfrm flipH="1">
              <a:off x="6038295" y="3589341"/>
              <a:ext cx="5609" cy="209616"/>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52899DDC-34AE-4D53-BF6A-6B2EB8B3E1C6}"/>
                </a:ext>
              </a:extLst>
            </p:cNvPr>
            <p:cNvCxnSpPr>
              <a:cxnSpLocks/>
              <a:stCxn id="118" idx="5"/>
            </p:cNvCxnSpPr>
            <p:nvPr/>
          </p:nvCxnSpPr>
          <p:spPr>
            <a:xfrm flipH="1">
              <a:off x="6010369" y="3589341"/>
              <a:ext cx="33535" cy="178296"/>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F022D60F-5CBF-46C2-9DE4-F493B9F7AAC6}"/>
                </a:ext>
              </a:extLst>
            </p:cNvPr>
            <p:cNvCxnSpPr>
              <a:cxnSpLocks/>
              <a:stCxn id="118" idx="5"/>
            </p:cNvCxnSpPr>
            <p:nvPr/>
          </p:nvCxnSpPr>
          <p:spPr>
            <a:xfrm>
              <a:off x="6043904" y="3589341"/>
              <a:ext cx="22817" cy="178296"/>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22" name="Group 121">
            <a:extLst>
              <a:ext uri="{FF2B5EF4-FFF2-40B4-BE49-F238E27FC236}">
                <a16:creationId xmlns:a16="http://schemas.microsoft.com/office/drawing/2014/main" id="{65909595-B986-4D78-9342-3401B1766FCF}"/>
              </a:ext>
            </a:extLst>
          </p:cNvPr>
          <p:cNvGrpSpPr/>
          <p:nvPr/>
        </p:nvGrpSpPr>
        <p:grpSpPr>
          <a:xfrm>
            <a:off x="6536292" y="4468358"/>
            <a:ext cx="1093505" cy="1113127"/>
            <a:chOff x="5978535" y="3545039"/>
            <a:chExt cx="1093505" cy="1113127"/>
          </a:xfrm>
        </p:grpSpPr>
        <p:sp>
          <p:nvSpPr>
            <p:cNvPr id="123" name="Oval 122">
              <a:extLst>
                <a:ext uri="{FF2B5EF4-FFF2-40B4-BE49-F238E27FC236}">
                  <a16:creationId xmlns:a16="http://schemas.microsoft.com/office/drawing/2014/main" id="{A0652856-5BED-41C1-9A33-061DC78FED2D}"/>
                </a:ext>
              </a:extLst>
            </p:cNvPr>
            <p:cNvSpPr/>
            <p:nvPr/>
          </p:nvSpPr>
          <p:spPr>
            <a:xfrm>
              <a:off x="5978535" y="3578166"/>
              <a:ext cx="1080000" cy="1080000"/>
            </a:xfrm>
            <a:prstGeom prst="ellipse">
              <a:avLst/>
            </a:prstGeom>
            <a:solidFill>
              <a:srgbClr val="0486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4" name="Moon 123">
              <a:extLst>
                <a:ext uri="{FF2B5EF4-FFF2-40B4-BE49-F238E27FC236}">
                  <a16:creationId xmlns:a16="http://schemas.microsoft.com/office/drawing/2014/main" id="{59F7800D-5FC6-4090-AED7-60D673C5CAA2}"/>
                </a:ext>
              </a:extLst>
            </p:cNvPr>
            <p:cNvSpPr/>
            <p:nvPr/>
          </p:nvSpPr>
          <p:spPr>
            <a:xfrm rot="16200000">
              <a:off x="6440984" y="4093577"/>
              <a:ext cx="175294" cy="589520"/>
            </a:xfrm>
            <a:prstGeom prst="moon">
              <a:avLst>
                <a:gd name="adj" fmla="val 875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25" name="Straight Connector 124">
              <a:extLst>
                <a:ext uri="{FF2B5EF4-FFF2-40B4-BE49-F238E27FC236}">
                  <a16:creationId xmlns:a16="http://schemas.microsoft.com/office/drawing/2014/main" id="{124DA3F5-3B89-4F54-8D1B-5AA6708046CE}"/>
                </a:ext>
              </a:extLst>
            </p:cNvPr>
            <p:cNvCxnSpPr>
              <a:cxnSpLocks/>
            </p:cNvCxnSpPr>
            <p:nvPr/>
          </p:nvCxnSpPr>
          <p:spPr>
            <a:xfrm flipV="1">
              <a:off x="6197826" y="3821202"/>
              <a:ext cx="229896" cy="23359"/>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E810ADC4-914D-4218-AA8B-89BCAC69ABF4}"/>
                </a:ext>
              </a:extLst>
            </p:cNvPr>
            <p:cNvCxnSpPr>
              <a:cxnSpLocks/>
            </p:cNvCxnSpPr>
            <p:nvPr/>
          </p:nvCxnSpPr>
          <p:spPr>
            <a:xfrm flipH="1" flipV="1">
              <a:off x="6622768" y="3817082"/>
              <a:ext cx="200624" cy="2591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27" name="Oval 126">
              <a:extLst>
                <a:ext uri="{FF2B5EF4-FFF2-40B4-BE49-F238E27FC236}">
                  <a16:creationId xmlns:a16="http://schemas.microsoft.com/office/drawing/2014/main" id="{0CB06703-3939-49B6-A24F-DA2A7FDB68D4}"/>
                </a:ext>
              </a:extLst>
            </p:cNvPr>
            <p:cNvSpPr/>
            <p:nvPr/>
          </p:nvSpPr>
          <p:spPr>
            <a:xfrm>
              <a:off x="6221678" y="3925122"/>
              <a:ext cx="176414" cy="14643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8" name="Oval 127">
              <a:extLst>
                <a:ext uri="{FF2B5EF4-FFF2-40B4-BE49-F238E27FC236}">
                  <a16:creationId xmlns:a16="http://schemas.microsoft.com/office/drawing/2014/main" id="{B2F33BE0-A8F9-4A95-AA27-CEEDECC3A0E4}"/>
                </a:ext>
              </a:extLst>
            </p:cNvPr>
            <p:cNvSpPr/>
            <p:nvPr/>
          </p:nvSpPr>
          <p:spPr>
            <a:xfrm>
              <a:off x="6622768" y="3925122"/>
              <a:ext cx="176414" cy="14643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9" name="Oval 128">
              <a:extLst>
                <a:ext uri="{FF2B5EF4-FFF2-40B4-BE49-F238E27FC236}">
                  <a16:creationId xmlns:a16="http://schemas.microsoft.com/office/drawing/2014/main" id="{48957669-CB9F-4C6D-87AF-BFE94E315736}"/>
                </a:ext>
              </a:extLst>
            </p:cNvPr>
            <p:cNvSpPr/>
            <p:nvPr/>
          </p:nvSpPr>
          <p:spPr>
            <a:xfrm>
              <a:off x="6174350" y="3875406"/>
              <a:ext cx="263673" cy="25063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0" name="Oval 129">
              <a:extLst>
                <a:ext uri="{FF2B5EF4-FFF2-40B4-BE49-F238E27FC236}">
                  <a16:creationId xmlns:a16="http://schemas.microsoft.com/office/drawing/2014/main" id="{2F8649BC-A51A-4E4D-A31A-81CED2CCE57C}"/>
                </a:ext>
              </a:extLst>
            </p:cNvPr>
            <p:cNvSpPr/>
            <p:nvPr/>
          </p:nvSpPr>
          <p:spPr>
            <a:xfrm>
              <a:off x="6579138" y="3875406"/>
              <a:ext cx="263673" cy="25063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1" name="Arc 130">
              <a:extLst>
                <a:ext uri="{FF2B5EF4-FFF2-40B4-BE49-F238E27FC236}">
                  <a16:creationId xmlns:a16="http://schemas.microsoft.com/office/drawing/2014/main" id="{EC714076-7C6A-4820-A965-CE1262BA5395}"/>
                </a:ext>
              </a:extLst>
            </p:cNvPr>
            <p:cNvSpPr/>
            <p:nvPr/>
          </p:nvSpPr>
          <p:spPr>
            <a:xfrm>
              <a:off x="6436354" y="3950784"/>
              <a:ext cx="142784" cy="146430"/>
            </a:xfrm>
            <a:prstGeom prst="arc">
              <a:avLst>
                <a:gd name="adj1" fmla="val 10711921"/>
                <a:gd name="adj2" fmla="val 0"/>
              </a:avLst>
            </a:prstGeom>
            <a:ln w="95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cxnSp>
          <p:nvCxnSpPr>
            <p:cNvPr id="132" name="Straight Connector 131">
              <a:extLst>
                <a:ext uri="{FF2B5EF4-FFF2-40B4-BE49-F238E27FC236}">
                  <a16:creationId xmlns:a16="http://schemas.microsoft.com/office/drawing/2014/main" id="{57E56682-0738-40E4-A32A-77E103656065}"/>
                </a:ext>
              </a:extLst>
            </p:cNvPr>
            <p:cNvCxnSpPr>
              <a:stCxn id="130" idx="6"/>
            </p:cNvCxnSpPr>
            <p:nvPr/>
          </p:nvCxnSpPr>
          <p:spPr>
            <a:xfrm flipV="1">
              <a:off x="6842811" y="3979133"/>
              <a:ext cx="229229" cy="2159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1DE3D51A-43E3-483B-AA0B-DC927C4BA65A}"/>
                </a:ext>
              </a:extLst>
            </p:cNvPr>
            <p:cNvCxnSpPr>
              <a:cxnSpLocks/>
              <a:endCxn id="129" idx="2"/>
            </p:cNvCxnSpPr>
            <p:nvPr/>
          </p:nvCxnSpPr>
          <p:spPr>
            <a:xfrm>
              <a:off x="5978535" y="3979133"/>
              <a:ext cx="195815" cy="2159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34" name="Moon 133">
              <a:extLst>
                <a:ext uri="{FF2B5EF4-FFF2-40B4-BE49-F238E27FC236}">
                  <a16:creationId xmlns:a16="http://schemas.microsoft.com/office/drawing/2014/main" id="{FF92F02A-7502-4CA9-8746-D0C5824B5C45}"/>
                </a:ext>
              </a:extLst>
            </p:cNvPr>
            <p:cNvSpPr/>
            <p:nvPr/>
          </p:nvSpPr>
          <p:spPr>
            <a:xfrm rot="5400000">
              <a:off x="6442867" y="3285467"/>
              <a:ext cx="151008" cy="736405"/>
            </a:xfrm>
            <a:prstGeom prst="mo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5" name="Parallelogram 134">
              <a:extLst>
                <a:ext uri="{FF2B5EF4-FFF2-40B4-BE49-F238E27FC236}">
                  <a16:creationId xmlns:a16="http://schemas.microsoft.com/office/drawing/2014/main" id="{FD247CB8-FF1E-402D-B456-45BA6C85239F}"/>
                </a:ext>
              </a:extLst>
            </p:cNvPr>
            <p:cNvSpPr/>
            <p:nvPr/>
          </p:nvSpPr>
          <p:spPr>
            <a:xfrm>
              <a:off x="5978536" y="3545039"/>
              <a:ext cx="1093504" cy="88604"/>
            </a:xfrm>
            <a:prstGeom prst="parallelogram">
              <a:avLst>
                <a:gd name="adj" fmla="val 14755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36" name="Straight Connector 135">
              <a:extLst>
                <a:ext uri="{FF2B5EF4-FFF2-40B4-BE49-F238E27FC236}">
                  <a16:creationId xmlns:a16="http://schemas.microsoft.com/office/drawing/2014/main" id="{29FBAE70-27F7-4900-A998-050DBF074ECA}"/>
                </a:ext>
              </a:extLst>
            </p:cNvPr>
            <p:cNvCxnSpPr>
              <a:cxnSpLocks/>
              <a:stCxn id="135" idx="5"/>
            </p:cNvCxnSpPr>
            <p:nvPr/>
          </p:nvCxnSpPr>
          <p:spPr>
            <a:xfrm flipH="1">
              <a:off x="6038295" y="3589341"/>
              <a:ext cx="5609" cy="209616"/>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223DEC9D-9EB0-42B6-BDB0-503CC48BF10E}"/>
                </a:ext>
              </a:extLst>
            </p:cNvPr>
            <p:cNvCxnSpPr>
              <a:cxnSpLocks/>
              <a:stCxn id="135" idx="5"/>
            </p:cNvCxnSpPr>
            <p:nvPr/>
          </p:nvCxnSpPr>
          <p:spPr>
            <a:xfrm flipH="1">
              <a:off x="6010369" y="3589341"/>
              <a:ext cx="33535" cy="178296"/>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55BE86A4-A971-4647-ABF0-2380B302EBB5}"/>
                </a:ext>
              </a:extLst>
            </p:cNvPr>
            <p:cNvCxnSpPr>
              <a:cxnSpLocks/>
              <a:stCxn id="135" idx="5"/>
            </p:cNvCxnSpPr>
            <p:nvPr/>
          </p:nvCxnSpPr>
          <p:spPr>
            <a:xfrm>
              <a:off x="6043904" y="3589341"/>
              <a:ext cx="22817" cy="178296"/>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39" name="Group 138">
            <a:extLst>
              <a:ext uri="{FF2B5EF4-FFF2-40B4-BE49-F238E27FC236}">
                <a16:creationId xmlns:a16="http://schemas.microsoft.com/office/drawing/2014/main" id="{3816477F-41BA-42A0-B50E-ADB231A2D9CD}"/>
              </a:ext>
            </a:extLst>
          </p:cNvPr>
          <p:cNvGrpSpPr/>
          <p:nvPr/>
        </p:nvGrpSpPr>
        <p:grpSpPr>
          <a:xfrm>
            <a:off x="6288739" y="2771075"/>
            <a:ext cx="2180211" cy="1701579"/>
            <a:chOff x="3607400" y="1303467"/>
            <a:chExt cx="2180211" cy="1701579"/>
          </a:xfrm>
        </p:grpSpPr>
        <p:grpSp>
          <p:nvGrpSpPr>
            <p:cNvPr id="140" name="Group 139">
              <a:extLst>
                <a:ext uri="{FF2B5EF4-FFF2-40B4-BE49-F238E27FC236}">
                  <a16:creationId xmlns:a16="http://schemas.microsoft.com/office/drawing/2014/main" id="{090F8084-E181-4897-BED1-EFEEBA556F1C}"/>
                </a:ext>
              </a:extLst>
            </p:cNvPr>
            <p:cNvGrpSpPr/>
            <p:nvPr/>
          </p:nvGrpSpPr>
          <p:grpSpPr>
            <a:xfrm flipH="1">
              <a:off x="4028928" y="2304005"/>
              <a:ext cx="441961" cy="701041"/>
              <a:chOff x="3658817" y="2592532"/>
              <a:chExt cx="441961" cy="701041"/>
            </a:xfrm>
          </p:grpSpPr>
          <p:sp>
            <p:nvSpPr>
              <p:cNvPr id="170" name="Block Arc 169">
                <a:extLst>
                  <a:ext uri="{FF2B5EF4-FFF2-40B4-BE49-F238E27FC236}">
                    <a16:creationId xmlns:a16="http://schemas.microsoft.com/office/drawing/2014/main" id="{B9E12433-6F03-40BA-AFB7-7AA0EDA5C1A0}"/>
                  </a:ext>
                </a:extLst>
              </p:cNvPr>
              <p:cNvSpPr/>
              <p:nvPr/>
            </p:nvSpPr>
            <p:spPr>
              <a:xfrm rot="8624805" flipV="1">
                <a:off x="3902657" y="2813039"/>
                <a:ext cx="198121" cy="480534"/>
              </a:xfrm>
              <a:prstGeom prst="blockArc">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cxnSp>
            <p:nvCxnSpPr>
              <p:cNvPr id="171" name="Straight Connector 170">
                <a:extLst>
                  <a:ext uri="{FF2B5EF4-FFF2-40B4-BE49-F238E27FC236}">
                    <a16:creationId xmlns:a16="http://schemas.microsoft.com/office/drawing/2014/main" id="{D698DEAD-5D30-438F-98F9-4574FDAAEC07}"/>
                  </a:ext>
                </a:extLst>
              </p:cNvPr>
              <p:cNvCxnSpPr/>
              <p:nvPr/>
            </p:nvCxnSpPr>
            <p:spPr>
              <a:xfrm flipH="1" flipV="1">
                <a:off x="3658817" y="2592532"/>
                <a:ext cx="233680" cy="307181"/>
              </a:xfrm>
              <a:prstGeom prst="line">
                <a:avLst/>
              </a:prstGeom>
              <a:ln w="444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grpSp>
          <p:nvGrpSpPr>
            <p:cNvPr id="141" name="Group 140">
              <a:extLst>
                <a:ext uri="{FF2B5EF4-FFF2-40B4-BE49-F238E27FC236}">
                  <a16:creationId xmlns:a16="http://schemas.microsoft.com/office/drawing/2014/main" id="{FB5FE2CF-52E3-4026-BDB3-DD6A1ADF30C6}"/>
                </a:ext>
              </a:extLst>
            </p:cNvPr>
            <p:cNvGrpSpPr/>
            <p:nvPr/>
          </p:nvGrpSpPr>
          <p:grpSpPr>
            <a:xfrm rot="3205237" flipV="1">
              <a:off x="5216110" y="1746943"/>
              <a:ext cx="441961" cy="701041"/>
              <a:chOff x="3658817" y="2592532"/>
              <a:chExt cx="441961" cy="701041"/>
            </a:xfrm>
          </p:grpSpPr>
          <p:sp>
            <p:nvSpPr>
              <p:cNvPr id="166" name="Block Arc 165">
                <a:extLst>
                  <a:ext uri="{FF2B5EF4-FFF2-40B4-BE49-F238E27FC236}">
                    <a16:creationId xmlns:a16="http://schemas.microsoft.com/office/drawing/2014/main" id="{054D87FF-3A2B-4404-8866-0238BA4FF0E2}"/>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167" name="Straight Connector 166">
                <a:extLst>
                  <a:ext uri="{FF2B5EF4-FFF2-40B4-BE49-F238E27FC236}">
                    <a16:creationId xmlns:a16="http://schemas.microsoft.com/office/drawing/2014/main" id="{DF8E3502-99B7-4D5A-B7D5-47166F5E811C}"/>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42" name="Group 141">
              <a:extLst>
                <a:ext uri="{FF2B5EF4-FFF2-40B4-BE49-F238E27FC236}">
                  <a16:creationId xmlns:a16="http://schemas.microsoft.com/office/drawing/2014/main" id="{2BE80929-2157-41D9-953D-1A026DDFDD99}"/>
                </a:ext>
              </a:extLst>
            </p:cNvPr>
            <p:cNvGrpSpPr/>
            <p:nvPr/>
          </p:nvGrpSpPr>
          <p:grpSpPr>
            <a:xfrm rot="21348053" flipH="1" flipV="1">
              <a:off x="3845858" y="1303467"/>
              <a:ext cx="441961" cy="701041"/>
              <a:chOff x="3658817" y="2592532"/>
              <a:chExt cx="441961" cy="701041"/>
            </a:xfrm>
          </p:grpSpPr>
          <p:sp>
            <p:nvSpPr>
              <p:cNvPr id="164" name="Block Arc 163">
                <a:extLst>
                  <a:ext uri="{FF2B5EF4-FFF2-40B4-BE49-F238E27FC236}">
                    <a16:creationId xmlns:a16="http://schemas.microsoft.com/office/drawing/2014/main" id="{FD94D649-623F-482A-91E1-BFE69A5DF1A6}"/>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165" name="Straight Connector 164">
                <a:extLst>
                  <a:ext uri="{FF2B5EF4-FFF2-40B4-BE49-F238E27FC236}">
                    <a16:creationId xmlns:a16="http://schemas.microsoft.com/office/drawing/2014/main" id="{20FA253D-4C6B-490C-8E38-D2A04E6FCF1F}"/>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43" name="Group 142">
              <a:extLst>
                <a:ext uri="{FF2B5EF4-FFF2-40B4-BE49-F238E27FC236}">
                  <a16:creationId xmlns:a16="http://schemas.microsoft.com/office/drawing/2014/main" id="{2935EAF1-E12A-4226-AF9B-D791A6DB0BF5}"/>
                </a:ext>
              </a:extLst>
            </p:cNvPr>
            <p:cNvGrpSpPr/>
            <p:nvPr/>
          </p:nvGrpSpPr>
          <p:grpSpPr>
            <a:xfrm rot="1418360" flipH="1">
              <a:off x="3839410" y="2049890"/>
              <a:ext cx="441961" cy="701041"/>
              <a:chOff x="3658817" y="2592532"/>
              <a:chExt cx="441961" cy="701041"/>
            </a:xfrm>
          </p:grpSpPr>
          <p:sp>
            <p:nvSpPr>
              <p:cNvPr id="162" name="Block Arc 161">
                <a:extLst>
                  <a:ext uri="{FF2B5EF4-FFF2-40B4-BE49-F238E27FC236}">
                    <a16:creationId xmlns:a16="http://schemas.microsoft.com/office/drawing/2014/main" id="{88BE75A6-0553-43EE-A475-3888C3FB5B0D}"/>
                  </a:ext>
                </a:extLst>
              </p:cNvPr>
              <p:cNvSpPr/>
              <p:nvPr/>
            </p:nvSpPr>
            <p:spPr>
              <a:xfrm rot="8624805" flipV="1">
                <a:off x="3902657" y="2813039"/>
                <a:ext cx="198121" cy="480534"/>
              </a:xfrm>
              <a:prstGeom prst="blockArc">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163" name="Straight Connector 162">
                <a:extLst>
                  <a:ext uri="{FF2B5EF4-FFF2-40B4-BE49-F238E27FC236}">
                    <a16:creationId xmlns:a16="http://schemas.microsoft.com/office/drawing/2014/main" id="{E8263313-9E14-4911-ACAC-6D5DAC70586D}"/>
                  </a:ext>
                </a:extLst>
              </p:cNvPr>
              <p:cNvCxnSpPr/>
              <p:nvPr/>
            </p:nvCxnSpPr>
            <p:spPr>
              <a:xfrm flipH="1" flipV="1">
                <a:off x="3658817" y="2592532"/>
                <a:ext cx="233680" cy="307181"/>
              </a:xfrm>
              <a:prstGeom prst="line">
                <a:avLst/>
              </a:prstGeom>
              <a:solidFill>
                <a:schemeClr val="accent6">
                  <a:lumMod val="75000"/>
                </a:schemeClr>
              </a:solidFill>
              <a:ln w="44450">
                <a:solidFill>
                  <a:srgbClr val="00B050"/>
                </a:solidFill>
              </a:ln>
            </p:spPr>
            <p:style>
              <a:lnRef idx="1">
                <a:schemeClr val="accent1"/>
              </a:lnRef>
              <a:fillRef idx="0">
                <a:schemeClr val="accent1"/>
              </a:fillRef>
              <a:effectRef idx="0">
                <a:schemeClr val="accent1"/>
              </a:effectRef>
              <a:fontRef idx="minor">
                <a:schemeClr val="tx1"/>
              </a:fontRef>
            </p:style>
          </p:cxnSp>
        </p:grpSp>
        <p:grpSp>
          <p:nvGrpSpPr>
            <p:cNvPr id="144" name="Group 143">
              <a:extLst>
                <a:ext uri="{FF2B5EF4-FFF2-40B4-BE49-F238E27FC236}">
                  <a16:creationId xmlns:a16="http://schemas.microsoft.com/office/drawing/2014/main" id="{E9E06F52-B55F-40E7-A68F-2A4C78DB78E7}"/>
                </a:ext>
              </a:extLst>
            </p:cNvPr>
            <p:cNvGrpSpPr/>
            <p:nvPr/>
          </p:nvGrpSpPr>
          <p:grpSpPr>
            <a:xfrm rot="13943767" flipV="1">
              <a:off x="3736940" y="1698542"/>
              <a:ext cx="441961" cy="701041"/>
              <a:chOff x="3659107" y="2588999"/>
              <a:chExt cx="441961" cy="701041"/>
            </a:xfrm>
          </p:grpSpPr>
          <p:sp>
            <p:nvSpPr>
              <p:cNvPr id="160" name="Block Arc 159">
                <a:extLst>
                  <a:ext uri="{FF2B5EF4-FFF2-40B4-BE49-F238E27FC236}">
                    <a16:creationId xmlns:a16="http://schemas.microsoft.com/office/drawing/2014/main" id="{FA4B54A1-69AF-4DF0-85AC-BAE2F7AD9EA1}"/>
                  </a:ext>
                </a:extLst>
              </p:cNvPr>
              <p:cNvSpPr/>
              <p:nvPr/>
            </p:nvSpPr>
            <p:spPr>
              <a:xfrm rot="8624805" flipV="1">
                <a:off x="3902947" y="2809506"/>
                <a:ext cx="198121" cy="480534"/>
              </a:xfrm>
              <a:prstGeom prst="blockArc">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161" name="Straight Connector 160">
                <a:extLst>
                  <a:ext uri="{FF2B5EF4-FFF2-40B4-BE49-F238E27FC236}">
                    <a16:creationId xmlns:a16="http://schemas.microsoft.com/office/drawing/2014/main" id="{62AF86C7-F580-4DBA-9C25-FEE9964E7421}"/>
                  </a:ext>
                </a:extLst>
              </p:cNvPr>
              <p:cNvCxnSpPr/>
              <p:nvPr/>
            </p:nvCxnSpPr>
            <p:spPr>
              <a:xfrm flipH="1" flipV="1">
                <a:off x="3659107" y="2588999"/>
                <a:ext cx="233680" cy="307181"/>
              </a:xfrm>
              <a:prstGeom prst="line">
                <a:avLst/>
              </a:prstGeom>
              <a:solidFill>
                <a:srgbClr val="7030A0"/>
              </a:solidFill>
              <a:ln w="44450">
                <a:solidFill>
                  <a:srgbClr val="7030A0"/>
                </a:solidFill>
              </a:ln>
            </p:spPr>
            <p:style>
              <a:lnRef idx="1">
                <a:schemeClr val="accent1"/>
              </a:lnRef>
              <a:fillRef idx="0">
                <a:schemeClr val="accent1"/>
              </a:fillRef>
              <a:effectRef idx="0">
                <a:schemeClr val="accent1"/>
              </a:effectRef>
              <a:fontRef idx="minor">
                <a:schemeClr val="tx1"/>
              </a:fontRef>
            </p:style>
          </p:cxnSp>
        </p:grpSp>
        <p:grpSp>
          <p:nvGrpSpPr>
            <p:cNvPr id="145" name="Group 144">
              <a:extLst>
                <a:ext uri="{FF2B5EF4-FFF2-40B4-BE49-F238E27FC236}">
                  <a16:creationId xmlns:a16="http://schemas.microsoft.com/office/drawing/2014/main" id="{45AD32D9-36A6-4478-9962-DF4DC795AE13}"/>
                </a:ext>
              </a:extLst>
            </p:cNvPr>
            <p:cNvGrpSpPr/>
            <p:nvPr/>
          </p:nvGrpSpPr>
          <p:grpSpPr>
            <a:xfrm rot="1804391" flipV="1">
              <a:off x="5108199" y="1319891"/>
              <a:ext cx="441961" cy="701041"/>
              <a:chOff x="3659107" y="2588999"/>
              <a:chExt cx="441961" cy="701041"/>
            </a:xfrm>
          </p:grpSpPr>
          <p:sp>
            <p:nvSpPr>
              <p:cNvPr id="158" name="Block Arc 157">
                <a:extLst>
                  <a:ext uri="{FF2B5EF4-FFF2-40B4-BE49-F238E27FC236}">
                    <a16:creationId xmlns:a16="http://schemas.microsoft.com/office/drawing/2014/main" id="{79DA471D-AD0A-4B73-B97A-3FF0E723D5F3}"/>
                  </a:ext>
                </a:extLst>
              </p:cNvPr>
              <p:cNvSpPr/>
              <p:nvPr/>
            </p:nvSpPr>
            <p:spPr>
              <a:xfrm rot="8624805" flipV="1">
                <a:off x="3902947" y="2809506"/>
                <a:ext cx="198121" cy="480534"/>
              </a:xfrm>
              <a:prstGeom prst="blockArc">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159" name="Straight Connector 158">
                <a:extLst>
                  <a:ext uri="{FF2B5EF4-FFF2-40B4-BE49-F238E27FC236}">
                    <a16:creationId xmlns:a16="http://schemas.microsoft.com/office/drawing/2014/main" id="{41EB40F7-3D28-4F86-9428-B200EE3662F4}"/>
                  </a:ext>
                </a:extLst>
              </p:cNvPr>
              <p:cNvCxnSpPr/>
              <p:nvPr/>
            </p:nvCxnSpPr>
            <p:spPr>
              <a:xfrm flipH="1" flipV="1">
                <a:off x="3659107" y="2588999"/>
                <a:ext cx="233680" cy="307181"/>
              </a:xfrm>
              <a:prstGeom prst="line">
                <a:avLst/>
              </a:prstGeom>
              <a:solidFill>
                <a:srgbClr val="7030A0"/>
              </a:solidFill>
              <a:ln w="44450">
                <a:solidFill>
                  <a:srgbClr val="7030A0"/>
                </a:solidFill>
              </a:ln>
            </p:spPr>
            <p:style>
              <a:lnRef idx="1">
                <a:schemeClr val="accent1"/>
              </a:lnRef>
              <a:fillRef idx="0">
                <a:schemeClr val="accent1"/>
              </a:fillRef>
              <a:effectRef idx="0">
                <a:schemeClr val="accent1"/>
              </a:effectRef>
              <a:fontRef idx="minor">
                <a:schemeClr val="tx1"/>
              </a:fontRef>
            </p:style>
          </p:cxnSp>
        </p:grpSp>
        <p:grpSp>
          <p:nvGrpSpPr>
            <p:cNvPr id="146" name="Group 145">
              <a:extLst>
                <a:ext uri="{FF2B5EF4-FFF2-40B4-BE49-F238E27FC236}">
                  <a16:creationId xmlns:a16="http://schemas.microsoft.com/office/drawing/2014/main" id="{16055602-01AD-4FE7-AA6D-E1B391C0D2B0}"/>
                </a:ext>
              </a:extLst>
            </p:cNvPr>
            <p:cNvGrpSpPr/>
            <p:nvPr/>
          </p:nvGrpSpPr>
          <p:grpSpPr>
            <a:xfrm rot="16442446" flipH="1">
              <a:off x="5069061" y="2178722"/>
              <a:ext cx="441961" cy="701041"/>
              <a:chOff x="3658817" y="2592532"/>
              <a:chExt cx="441961" cy="701041"/>
            </a:xfrm>
          </p:grpSpPr>
          <p:sp>
            <p:nvSpPr>
              <p:cNvPr id="156" name="Block Arc 155">
                <a:extLst>
                  <a:ext uri="{FF2B5EF4-FFF2-40B4-BE49-F238E27FC236}">
                    <a16:creationId xmlns:a16="http://schemas.microsoft.com/office/drawing/2014/main" id="{1F24FA7F-25A7-4969-907C-879C80DFB5A5}"/>
                  </a:ext>
                </a:extLst>
              </p:cNvPr>
              <p:cNvSpPr/>
              <p:nvPr/>
            </p:nvSpPr>
            <p:spPr>
              <a:xfrm rot="8624805" flipV="1">
                <a:off x="3902657" y="2813039"/>
                <a:ext cx="198121" cy="480534"/>
              </a:xfrm>
              <a:prstGeom prst="blockArc">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cxnSp>
            <p:nvCxnSpPr>
              <p:cNvPr id="157" name="Straight Connector 156">
                <a:extLst>
                  <a:ext uri="{FF2B5EF4-FFF2-40B4-BE49-F238E27FC236}">
                    <a16:creationId xmlns:a16="http://schemas.microsoft.com/office/drawing/2014/main" id="{D74A4E6D-8519-4157-B062-3796DEB34C9B}"/>
                  </a:ext>
                </a:extLst>
              </p:cNvPr>
              <p:cNvCxnSpPr/>
              <p:nvPr/>
            </p:nvCxnSpPr>
            <p:spPr>
              <a:xfrm flipH="1" flipV="1">
                <a:off x="3658817" y="2592532"/>
                <a:ext cx="233680" cy="307181"/>
              </a:xfrm>
              <a:prstGeom prst="line">
                <a:avLst/>
              </a:prstGeom>
              <a:ln w="444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sp>
          <p:nvSpPr>
            <p:cNvPr id="147" name="Oval 146">
              <a:extLst>
                <a:ext uri="{FF2B5EF4-FFF2-40B4-BE49-F238E27FC236}">
                  <a16:creationId xmlns:a16="http://schemas.microsoft.com/office/drawing/2014/main" id="{5A847E2E-4220-46E6-8C15-9F2BCE65F02D}"/>
                </a:ext>
              </a:extLst>
            </p:cNvPr>
            <p:cNvSpPr/>
            <p:nvPr/>
          </p:nvSpPr>
          <p:spPr>
            <a:xfrm>
              <a:off x="4136608" y="1456762"/>
              <a:ext cx="1080000" cy="1080000"/>
            </a:xfrm>
            <a:prstGeom prst="ellipse">
              <a:avLst/>
            </a:prstGeom>
            <a:solidFill>
              <a:srgbClr val="0486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8" name="Moon 147">
              <a:extLst>
                <a:ext uri="{FF2B5EF4-FFF2-40B4-BE49-F238E27FC236}">
                  <a16:creationId xmlns:a16="http://schemas.microsoft.com/office/drawing/2014/main" id="{B7E95FF8-67B7-4D93-AE2E-B6EFC9D87A41}"/>
                </a:ext>
              </a:extLst>
            </p:cNvPr>
            <p:cNvSpPr/>
            <p:nvPr/>
          </p:nvSpPr>
          <p:spPr>
            <a:xfrm rot="16200000">
              <a:off x="4599057" y="1972173"/>
              <a:ext cx="175294" cy="589520"/>
            </a:xfrm>
            <a:prstGeom prst="moon">
              <a:avLst>
                <a:gd name="adj" fmla="val 875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9" name="Straight Connector 148">
              <a:extLst>
                <a:ext uri="{FF2B5EF4-FFF2-40B4-BE49-F238E27FC236}">
                  <a16:creationId xmlns:a16="http://schemas.microsoft.com/office/drawing/2014/main" id="{9C039EB2-3F28-4338-991B-733C24106A7B}"/>
                </a:ext>
              </a:extLst>
            </p:cNvPr>
            <p:cNvCxnSpPr>
              <a:cxnSpLocks/>
            </p:cNvCxnSpPr>
            <p:nvPr/>
          </p:nvCxnSpPr>
          <p:spPr>
            <a:xfrm>
              <a:off x="4358935" y="1734837"/>
              <a:ext cx="235881" cy="294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D099ACD8-8132-419F-9D7E-170AF4143F8C}"/>
                </a:ext>
              </a:extLst>
            </p:cNvPr>
            <p:cNvCxnSpPr>
              <a:cxnSpLocks/>
            </p:cNvCxnSpPr>
            <p:nvPr/>
          </p:nvCxnSpPr>
          <p:spPr>
            <a:xfrm flipH="1">
              <a:off x="4761630" y="1737388"/>
              <a:ext cx="219834" cy="1806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1" name="Oval 150">
              <a:extLst>
                <a:ext uri="{FF2B5EF4-FFF2-40B4-BE49-F238E27FC236}">
                  <a16:creationId xmlns:a16="http://schemas.microsoft.com/office/drawing/2014/main" id="{CB7E5EA2-D1E2-4864-815A-7B89DD1921A4}"/>
                </a:ext>
              </a:extLst>
            </p:cNvPr>
            <p:cNvSpPr/>
            <p:nvPr/>
          </p:nvSpPr>
          <p:spPr>
            <a:xfrm>
              <a:off x="4379751" y="1803718"/>
              <a:ext cx="176414" cy="14643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2" name="Oval 151">
              <a:extLst>
                <a:ext uri="{FF2B5EF4-FFF2-40B4-BE49-F238E27FC236}">
                  <a16:creationId xmlns:a16="http://schemas.microsoft.com/office/drawing/2014/main" id="{FCE210D8-6E28-463C-997A-0D99554BA940}"/>
                </a:ext>
              </a:extLst>
            </p:cNvPr>
            <p:cNvSpPr/>
            <p:nvPr/>
          </p:nvSpPr>
          <p:spPr>
            <a:xfrm>
              <a:off x="4780841" y="1803718"/>
              <a:ext cx="176414" cy="14643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53" name="Group 152">
              <a:extLst>
                <a:ext uri="{FF2B5EF4-FFF2-40B4-BE49-F238E27FC236}">
                  <a16:creationId xmlns:a16="http://schemas.microsoft.com/office/drawing/2014/main" id="{DCB43F90-07E9-4F27-8585-0294915FDE0E}"/>
                </a:ext>
              </a:extLst>
            </p:cNvPr>
            <p:cNvGrpSpPr/>
            <p:nvPr/>
          </p:nvGrpSpPr>
          <p:grpSpPr>
            <a:xfrm>
              <a:off x="4201674" y="1327298"/>
              <a:ext cx="957892" cy="383703"/>
              <a:chOff x="4204335" y="2366010"/>
              <a:chExt cx="786765" cy="480060"/>
            </a:xfrm>
          </p:grpSpPr>
          <p:sp>
            <p:nvSpPr>
              <p:cNvPr id="154" name="Freeform: Shape 153">
                <a:extLst>
                  <a:ext uri="{FF2B5EF4-FFF2-40B4-BE49-F238E27FC236}">
                    <a16:creationId xmlns:a16="http://schemas.microsoft.com/office/drawing/2014/main" id="{0E6D94B8-4F6D-4F9E-90F1-3F98F87D5629}"/>
                  </a:ext>
                </a:extLst>
              </p:cNvPr>
              <p:cNvSpPr/>
              <p:nvPr/>
            </p:nvSpPr>
            <p:spPr>
              <a:xfrm>
                <a:off x="4204335" y="2366010"/>
                <a:ext cx="786765" cy="480060"/>
              </a:xfrm>
              <a:custGeom>
                <a:avLst/>
                <a:gdLst>
                  <a:gd name="connsiteX0" fmla="*/ 0 w 786765"/>
                  <a:gd name="connsiteY0" fmla="*/ 468630 h 480060"/>
                  <a:gd name="connsiteX1" fmla="*/ 163830 w 786765"/>
                  <a:gd name="connsiteY1" fmla="*/ 480060 h 480060"/>
                  <a:gd name="connsiteX2" fmla="*/ 748665 w 786765"/>
                  <a:gd name="connsiteY2" fmla="*/ 217170 h 480060"/>
                  <a:gd name="connsiteX3" fmla="*/ 786765 w 786765"/>
                  <a:gd name="connsiteY3" fmla="*/ 171450 h 480060"/>
                  <a:gd name="connsiteX4" fmla="*/ 781050 w 786765"/>
                  <a:gd name="connsiteY4" fmla="*/ 137160 h 480060"/>
                  <a:gd name="connsiteX5" fmla="*/ 615315 w 786765"/>
                  <a:gd name="connsiteY5" fmla="*/ 41910 h 480060"/>
                  <a:gd name="connsiteX6" fmla="*/ 388620 w 786765"/>
                  <a:gd name="connsiteY6" fmla="*/ 0 h 480060"/>
                  <a:gd name="connsiteX7" fmla="*/ 266700 w 786765"/>
                  <a:gd name="connsiteY7" fmla="*/ 32385 h 480060"/>
                  <a:gd name="connsiteX8" fmla="*/ 89535 w 786765"/>
                  <a:gd name="connsiteY8" fmla="*/ 140970 h 480060"/>
                  <a:gd name="connsiteX9" fmla="*/ 3810 w 786765"/>
                  <a:gd name="connsiteY9" fmla="*/ 335280 h 480060"/>
                  <a:gd name="connsiteX10" fmla="*/ 0 w 786765"/>
                  <a:gd name="connsiteY10" fmla="*/ 468630 h 480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86765" h="480060">
                    <a:moveTo>
                      <a:pt x="0" y="468630"/>
                    </a:moveTo>
                    <a:lnTo>
                      <a:pt x="163830" y="480060"/>
                    </a:lnTo>
                    <a:lnTo>
                      <a:pt x="748665" y="217170"/>
                    </a:lnTo>
                    <a:lnTo>
                      <a:pt x="786765" y="171450"/>
                    </a:lnTo>
                    <a:lnTo>
                      <a:pt x="781050" y="137160"/>
                    </a:lnTo>
                    <a:lnTo>
                      <a:pt x="615315" y="41910"/>
                    </a:lnTo>
                    <a:lnTo>
                      <a:pt x="388620" y="0"/>
                    </a:lnTo>
                    <a:lnTo>
                      <a:pt x="266700" y="32385"/>
                    </a:lnTo>
                    <a:lnTo>
                      <a:pt x="89535" y="140970"/>
                    </a:lnTo>
                    <a:lnTo>
                      <a:pt x="3810" y="335280"/>
                    </a:lnTo>
                    <a:lnTo>
                      <a:pt x="0" y="468630"/>
                    </a:lnTo>
                    <a:close/>
                  </a:path>
                </a:pathLst>
              </a:cu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5" name="Freeform: Shape 154">
                <a:extLst>
                  <a:ext uri="{FF2B5EF4-FFF2-40B4-BE49-F238E27FC236}">
                    <a16:creationId xmlns:a16="http://schemas.microsoft.com/office/drawing/2014/main" id="{C17EBEFF-4D68-41A7-BB6D-AC91770EFD3E}"/>
                  </a:ext>
                </a:extLst>
              </p:cNvPr>
              <p:cNvSpPr/>
              <p:nvPr/>
            </p:nvSpPr>
            <p:spPr>
              <a:xfrm>
                <a:off x="4497705" y="2515505"/>
                <a:ext cx="493395" cy="274320"/>
              </a:xfrm>
              <a:custGeom>
                <a:avLst/>
                <a:gdLst>
                  <a:gd name="connsiteX0" fmla="*/ 0 w 470535"/>
                  <a:gd name="connsiteY0" fmla="*/ 243840 h 274320"/>
                  <a:gd name="connsiteX1" fmla="*/ 419100 w 470535"/>
                  <a:gd name="connsiteY1" fmla="*/ 274320 h 274320"/>
                  <a:gd name="connsiteX2" fmla="*/ 449580 w 470535"/>
                  <a:gd name="connsiteY2" fmla="*/ 238125 h 274320"/>
                  <a:gd name="connsiteX3" fmla="*/ 455295 w 470535"/>
                  <a:gd name="connsiteY3" fmla="*/ 163830 h 274320"/>
                  <a:gd name="connsiteX4" fmla="*/ 470535 w 470535"/>
                  <a:gd name="connsiteY4" fmla="*/ 13335 h 274320"/>
                  <a:gd name="connsiteX5" fmla="*/ 464820 w 470535"/>
                  <a:gd name="connsiteY5" fmla="*/ 0 h 274320"/>
                  <a:gd name="connsiteX6" fmla="*/ 417195 w 470535"/>
                  <a:gd name="connsiteY6" fmla="*/ 59055 h 274320"/>
                  <a:gd name="connsiteX7" fmla="*/ 0 w 470535"/>
                  <a:gd name="connsiteY7" fmla="*/ 243840 h 274320"/>
                  <a:gd name="connsiteX0" fmla="*/ 0 w 493395"/>
                  <a:gd name="connsiteY0" fmla="*/ 272415 h 274320"/>
                  <a:gd name="connsiteX1" fmla="*/ 441960 w 493395"/>
                  <a:gd name="connsiteY1" fmla="*/ 274320 h 274320"/>
                  <a:gd name="connsiteX2" fmla="*/ 472440 w 493395"/>
                  <a:gd name="connsiteY2" fmla="*/ 238125 h 274320"/>
                  <a:gd name="connsiteX3" fmla="*/ 478155 w 493395"/>
                  <a:gd name="connsiteY3" fmla="*/ 163830 h 274320"/>
                  <a:gd name="connsiteX4" fmla="*/ 493395 w 493395"/>
                  <a:gd name="connsiteY4" fmla="*/ 13335 h 274320"/>
                  <a:gd name="connsiteX5" fmla="*/ 487680 w 493395"/>
                  <a:gd name="connsiteY5" fmla="*/ 0 h 274320"/>
                  <a:gd name="connsiteX6" fmla="*/ 440055 w 493395"/>
                  <a:gd name="connsiteY6" fmla="*/ 59055 h 274320"/>
                  <a:gd name="connsiteX7" fmla="*/ 0 w 493395"/>
                  <a:gd name="connsiteY7" fmla="*/ 272415 h 274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3395" h="274320">
                    <a:moveTo>
                      <a:pt x="0" y="272415"/>
                    </a:moveTo>
                    <a:lnTo>
                      <a:pt x="441960" y="274320"/>
                    </a:lnTo>
                    <a:lnTo>
                      <a:pt x="472440" y="238125"/>
                    </a:lnTo>
                    <a:lnTo>
                      <a:pt x="478155" y="163830"/>
                    </a:lnTo>
                    <a:lnTo>
                      <a:pt x="493395" y="13335"/>
                    </a:lnTo>
                    <a:lnTo>
                      <a:pt x="487680" y="0"/>
                    </a:lnTo>
                    <a:lnTo>
                      <a:pt x="440055" y="59055"/>
                    </a:lnTo>
                    <a:lnTo>
                      <a:pt x="0" y="272415"/>
                    </a:lnTo>
                    <a:close/>
                  </a:path>
                </a:pathLst>
              </a:custGeom>
              <a:solidFill>
                <a:srgbClr val="1724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spTree>
    <p:extLst>
      <p:ext uri="{BB962C8B-B14F-4D97-AF65-F5344CB8AC3E}">
        <p14:creationId xmlns:p14="http://schemas.microsoft.com/office/powerpoint/2010/main" val="6427435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 name="TextBox 121">
            <a:extLst>
              <a:ext uri="{FF2B5EF4-FFF2-40B4-BE49-F238E27FC236}">
                <a16:creationId xmlns:a16="http://schemas.microsoft.com/office/drawing/2014/main" id="{DC10A7DA-B727-4482-AAB3-99A1B8833E7F}"/>
              </a:ext>
            </a:extLst>
          </p:cNvPr>
          <p:cNvSpPr txBox="1"/>
          <p:nvPr/>
        </p:nvSpPr>
        <p:spPr>
          <a:xfrm>
            <a:off x="6770642" y="3059668"/>
            <a:ext cx="776175" cy="369332"/>
          </a:xfrm>
          <a:prstGeom prst="rect">
            <a:avLst/>
          </a:prstGeom>
          <a:noFill/>
        </p:spPr>
        <p:txBody>
          <a:bodyPr wrap="none" rtlCol="0">
            <a:spAutoFit/>
          </a:bodyPr>
          <a:lstStyle/>
          <a:p>
            <a:r>
              <a:rPr lang="en-GB" dirty="0"/>
              <a:t>mRNA</a:t>
            </a:r>
          </a:p>
        </p:txBody>
      </p:sp>
      <p:grpSp>
        <p:nvGrpSpPr>
          <p:cNvPr id="39" name="Group 38">
            <a:extLst>
              <a:ext uri="{FF2B5EF4-FFF2-40B4-BE49-F238E27FC236}">
                <a16:creationId xmlns:a16="http://schemas.microsoft.com/office/drawing/2014/main" id="{A4243937-77DF-4FA4-83DB-F9E56CA6B050}"/>
              </a:ext>
            </a:extLst>
          </p:cNvPr>
          <p:cNvGrpSpPr/>
          <p:nvPr/>
        </p:nvGrpSpPr>
        <p:grpSpPr>
          <a:xfrm>
            <a:off x="1345421" y="1507115"/>
            <a:ext cx="1432560" cy="1490845"/>
            <a:chOff x="1081261" y="2188271"/>
            <a:chExt cx="1432560" cy="1490845"/>
          </a:xfrm>
        </p:grpSpPr>
        <p:grpSp>
          <p:nvGrpSpPr>
            <p:cNvPr id="41" name="Group 40">
              <a:extLst>
                <a:ext uri="{FF2B5EF4-FFF2-40B4-BE49-F238E27FC236}">
                  <a16:creationId xmlns:a16="http://schemas.microsoft.com/office/drawing/2014/main" id="{3EA2889E-5C68-45AA-B9C3-ED10254D5318}"/>
                </a:ext>
              </a:extLst>
            </p:cNvPr>
            <p:cNvGrpSpPr/>
            <p:nvPr/>
          </p:nvGrpSpPr>
          <p:grpSpPr>
            <a:xfrm>
              <a:off x="1081261" y="2188271"/>
              <a:ext cx="1432560" cy="1490845"/>
              <a:chOff x="3540375" y="2232660"/>
              <a:chExt cx="1432560" cy="1490845"/>
            </a:xfrm>
          </p:grpSpPr>
          <p:sp>
            <p:nvSpPr>
              <p:cNvPr id="47" name="Oval 46">
                <a:extLst>
                  <a:ext uri="{FF2B5EF4-FFF2-40B4-BE49-F238E27FC236}">
                    <a16:creationId xmlns:a16="http://schemas.microsoft.com/office/drawing/2014/main" id="{57B6611C-B26A-432E-9C1E-23C425C7534A}"/>
                  </a:ext>
                </a:extLst>
              </p:cNvPr>
              <p:cNvSpPr/>
              <p:nvPr/>
            </p:nvSpPr>
            <p:spPr>
              <a:xfrm>
                <a:off x="3710940" y="2428240"/>
                <a:ext cx="1080000" cy="1080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8" name="Group 47">
                <a:extLst>
                  <a:ext uri="{FF2B5EF4-FFF2-40B4-BE49-F238E27FC236}">
                    <a16:creationId xmlns:a16="http://schemas.microsoft.com/office/drawing/2014/main" id="{DBFB7841-33E9-4E4C-8BC9-2888D4A3BC59}"/>
                  </a:ext>
                </a:extLst>
              </p:cNvPr>
              <p:cNvGrpSpPr/>
              <p:nvPr/>
            </p:nvGrpSpPr>
            <p:grpSpPr>
              <a:xfrm>
                <a:off x="4196940" y="2232660"/>
                <a:ext cx="108000" cy="430530"/>
                <a:chOff x="4196940" y="2232660"/>
                <a:chExt cx="108000" cy="430530"/>
              </a:xfrm>
            </p:grpSpPr>
            <p:sp>
              <p:nvSpPr>
                <p:cNvPr id="70" name="Oval 69">
                  <a:extLst>
                    <a:ext uri="{FF2B5EF4-FFF2-40B4-BE49-F238E27FC236}">
                      <a16:creationId xmlns:a16="http://schemas.microsoft.com/office/drawing/2014/main" id="{8463E906-91D1-4A66-9022-CD3CC1E54117}"/>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1" name="Straight Connector 70">
                  <a:extLst>
                    <a:ext uri="{FF2B5EF4-FFF2-40B4-BE49-F238E27FC236}">
                      <a16:creationId xmlns:a16="http://schemas.microsoft.com/office/drawing/2014/main" id="{08463FE1-2D39-4974-B477-73DD72100C73}"/>
                    </a:ext>
                  </a:extLst>
                </p:cNvPr>
                <p:cNvCxnSpPr>
                  <a:cxnSpLocks/>
                  <a:stCxn id="70"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49" name="Group 48">
                <a:extLst>
                  <a:ext uri="{FF2B5EF4-FFF2-40B4-BE49-F238E27FC236}">
                    <a16:creationId xmlns:a16="http://schemas.microsoft.com/office/drawing/2014/main" id="{CB785FFF-5ECC-4174-A14F-0B6E3AD71599}"/>
                  </a:ext>
                </a:extLst>
              </p:cNvPr>
              <p:cNvGrpSpPr/>
              <p:nvPr/>
            </p:nvGrpSpPr>
            <p:grpSpPr>
              <a:xfrm rot="16200000">
                <a:off x="3701640" y="2752975"/>
                <a:ext cx="108000" cy="430530"/>
                <a:chOff x="4196940" y="2232660"/>
                <a:chExt cx="108000" cy="430530"/>
              </a:xfrm>
            </p:grpSpPr>
            <p:sp>
              <p:nvSpPr>
                <p:cNvPr id="68" name="Oval 67">
                  <a:extLst>
                    <a:ext uri="{FF2B5EF4-FFF2-40B4-BE49-F238E27FC236}">
                      <a16:creationId xmlns:a16="http://schemas.microsoft.com/office/drawing/2014/main" id="{EFE21288-9EC7-430F-BB53-FF940BFAE359}"/>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9" name="Straight Connector 68">
                  <a:extLst>
                    <a:ext uri="{FF2B5EF4-FFF2-40B4-BE49-F238E27FC236}">
                      <a16:creationId xmlns:a16="http://schemas.microsoft.com/office/drawing/2014/main" id="{D6636366-C3EC-4DCA-B8A0-235738EC47C9}"/>
                    </a:ext>
                  </a:extLst>
                </p:cNvPr>
                <p:cNvCxnSpPr>
                  <a:cxnSpLocks/>
                  <a:stCxn id="68"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50" name="Group 49">
                <a:extLst>
                  <a:ext uri="{FF2B5EF4-FFF2-40B4-BE49-F238E27FC236}">
                    <a16:creationId xmlns:a16="http://schemas.microsoft.com/office/drawing/2014/main" id="{C208159C-CAA6-467C-A481-35133C7AB7DA}"/>
                  </a:ext>
                </a:extLst>
              </p:cNvPr>
              <p:cNvGrpSpPr/>
              <p:nvPr/>
            </p:nvGrpSpPr>
            <p:grpSpPr>
              <a:xfrm rot="5400000" flipH="1">
                <a:off x="4703670" y="2752975"/>
                <a:ext cx="108000" cy="430530"/>
                <a:chOff x="4196940" y="2232660"/>
                <a:chExt cx="108000" cy="430530"/>
              </a:xfrm>
            </p:grpSpPr>
            <p:sp>
              <p:nvSpPr>
                <p:cNvPr id="66" name="Oval 65">
                  <a:extLst>
                    <a:ext uri="{FF2B5EF4-FFF2-40B4-BE49-F238E27FC236}">
                      <a16:creationId xmlns:a16="http://schemas.microsoft.com/office/drawing/2014/main" id="{CF2DD7D0-E20C-4689-803E-9FCE6148BE76}"/>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7" name="Straight Connector 66">
                  <a:extLst>
                    <a:ext uri="{FF2B5EF4-FFF2-40B4-BE49-F238E27FC236}">
                      <a16:creationId xmlns:a16="http://schemas.microsoft.com/office/drawing/2014/main" id="{919BB3F9-BB22-4119-B9F2-FB22F9C3D531}"/>
                    </a:ext>
                  </a:extLst>
                </p:cNvPr>
                <p:cNvCxnSpPr>
                  <a:cxnSpLocks/>
                  <a:stCxn id="66"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51" name="Group 50">
                <a:extLst>
                  <a:ext uri="{FF2B5EF4-FFF2-40B4-BE49-F238E27FC236}">
                    <a16:creationId xmlns:a16="http://schemas.microsoft.com/office/drawing/2014/main" id="{D4DC2E85-3B4C-4022-A7A3-0382029C8226}"/>
                  </a:ext>
                </a:extLst>
              </p:cNvPr>
              <p:cNvGrpSpPr/>
              <p:nvPr/>
            </p:nvGrpSpPr>
            <p:grpSpPr>
              <a:xfrm flipV="1">
                <a:off x="4196940" y="3292975"/>
                <a:ext cx="108000" cy="430530"/>
                <a:chOff x="4196940" y="2232660"/>
                <a:chExt cx="108000" cy="430530"/>
              </a:xfrm>
            </p:grpSpPr>
            <p:sp>
              <p:nvSpPr>
                <p:cNvPr id="64" name="Oval 63">
                  <a:extLst>
                    <a:ext uri="{FF2B5EF4-FFF2-40B4-BE49-F238E27FC236}">
                      <a16:creationId xmlns:a16="http://schemas.microsoft.com/office/drawing/2014/main" id="{67883539-7B60-4054-B02B-59A86CEC8934}"/>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5" name="Straight Connector 64">
                  <a:extLst>
                    <a:ext uri="{FF2B5EF4-FFF2-40B4-BE49-F238E27FC236}">
                      <a16:creationId xmlns:a16="http://schemas.microsoft.com/office/drawing/2014/main" id="{0B5987EA-59D9-47EB-88F7-26DC270B687B}"/>
                    </a:ext>
                  </a:extLst>
                </p:cNvPr>
                <p:cNvCxnSpPr>
                  <a:cxnSpLocks/>
                  <a:stCxn id="64"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52" name="Group 51">
                <a:extLst>
                  <a:ext uri="{FF2B5EF4-FFF2-40B4-BE49-F238E27FC236}">
                    <a16:creationId xmlns:a16="http://schemas.microsoft.com/office/drawing/2014/main" id="{931FBDB8-F4AB-450C-B725-F91AE0508BDB}"/>
                  </a:ext>
                </a:extLst>
              </p:cNvPr>
              <p:cNvGrpSpPr/>
              <p:nvPr/>
            </p:nvGrpSpPr>
            <p:grpSpPr>
              <a:xfrm rot="2846889" flipH="1">
                <a:off x="4610065" y="2398331"/>
                <a:ext cx="108000" cy="430530"/>
                <a:chOff x="4196940" y="2232660"/>
                <a:chExt cx="108000" cy="430530"/>
              </a:xfrm>
            </p:grpSpPr>
            <p:sp>
              <p:nvSpPr>
                <p:cNvPr id="62" name="Oval 61">
                  <a:extLst>
                    <a:ext uri="{FF2B5EF4-FFF2-40B4-BE49-F238E27FC236}">
                      <a16:creationId xmlns:a16="http://schemas.microsoft.com/office/drawing/2014/main" id="{93C4B517-58CB-4C58-B0F6-C737C50F9B8E}"/>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3" name="Straight Connector 62">
                  <a:extLst>
                    <a:ext uri="{FF2B5EF4-FFF2-40B4-BE49-F238E27FC236}">
                      <a16:creationId xmlns:a16="http://schemas.microsoft.com/office/drawing/2014/main" id="{C62F30CC-DE4A-42B7-9EE5-384524B40A42}"/>
                    </a:ext>
                  </a:extLst>
                </p:cNvPr>
                <p:cNvCxnSpPr>
                  <a:cxnSpLocks/>
                  <a:stCxn id="62"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53" name="Group 52">
                <a:extLst>
                  <a:ext uri="{FF2B5EF4-FFF2-40B4-BE49-F238E27FC236}">
                    <a16:creationId xmlns:a16="http://schemas.microsoft.com/office/drawing/2014/main" id="{4F6ADD6A-06D4-4B62-A2B3-9186BF6F773B}"/>
                  </a:ext>
                </a:extLst>
              </p:cNvPr>
              <p:cNvGrpSpPr/>
              <p:nvPr/>
            </p:nvGrpSpPr>
            <p:grpSpPr>
              <a:xfrm rot="18753111">
                <a:off x="3783814" y="2385120"/>
                <a:ext cx="108000" cy="430530"/>
                <a:chOff x="4196940" y="2232660"/>
                <a:chExt cx="108000" cy="430530"/>
              </a:xfrm>
            </p:grpSpPr>
            <p:sp>
              <p:nvSpPr>
                <p:cNvPr id="60" name="Oval 59">
                  <a:extLst>
                    <a:ext uri="{FF2B5EF4-FFF2-40B4-BE49-F238E27FC236}">
                      <a16:creationId xmlns:a16="http://schemas.microsoft.com/office/drawing/2014/main" id="{F686647B-4B8E-411D-87E8-09E042163C41}"/>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1" name="Straight Connector 60">
                  <a:extLst>
                    <a:ext uri="{FF2B5EF4-FFF2-40B4-BE49-F238E27FC236}">
                      <a16:creationId xmlns:a16="http://schemas.microsoft.com/office/drawing/2014/main" id="{A4167E43-248B-48D1-9C6F-2089C8132C6E}"/>
                    </a:ext>
                  </a:extLst>
                </p:cNvPr>
                <p:cNvCxnSpPr>
                  <a:cxnSpLocks/>
                  <a:stCxn id="60"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54" name="Group 53">
                <a:extLst>
                  <a:ext uri="{FF2B5EF4-FFF2-40B4-BE49-F238E27FC236}">
                    <a16:creationId xmlns:a16="http://schemas.microsoft.com/office/drawing/2014/main" id="{CA743000-2548-4CC9-9062-09A664703E1E}"/>
                  </a:ext>
                </a:extLst>
              </p:cNvPr>
              <p:cNvGrpSpPr/>
              <p:nvPr/>
            </p:nvGrpSpPr>
            <p:grpSpPr>
              <a:xfrm rot="18753111" flipH="1" flipV="1">
                <a:off x="4610064" y="3096103"/>
                <a:ext cx="108000" cy="430530"/>
                <a:chOff x="4196940" y="2232660"/>
                <a:chExt cx="108000" cy="430530"/>
              </a:xfrm>
            </p:grpSpPr>
            <p:sp>
              <p:nvSpPr>
                <p:cNvPr id="58" name="Oval 57">
                  <a:extLst>
                    <a:ext uri="{FF2B5EF4-FFF2-40B4-BE49-F238E27FC236}">
                      <a16:creationId xmlns:a16="http://schemas.microsoft.com/office/drawing/2014/main" id="{F0566F16-C173-48C7-9BE5-CE2415140203}"/>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9" name="Straight Connector 58">
                  <a:extLst>
                    <a:ext uri="{FF2B5EF4-FFF2-40B4-BE49-F238E27FC236}">
                      <a16:creationId xmlns:a16="http://schemas.microsoft.com/office/drawing/2014/main" id="{79DF70C2-B78B-4098-9FFF-F22B0597D6FC}"/>
                    </a:ext>
                  </a:extLst>
                </p:cNvPr>
                <p:cNvCxnSpPr>
                  <a:cxnSpLocks/>
                  <a:stCxn id="58"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55" name="Group 54">
                <a:extLst>
                  <a:ext uri="{FF2B5EF4-FFF2-40B4-BE49-F238E27FC236}">
                    <a16:creationId xmlns:a16="http://schemas.microsoft.com/office/drawing/2014/main" id="{1260C3B3-ACA0-4E37-97C5-0807707B7EA4}"/>
                  </a:ext>
                </a:extLst>
              </p:cNvPr>
              <p:cNvGrpSpPr/>
              <p:nvPr/>
            </p:nvGrpSpPr>
            <p:grpSpPr>
              <a:xfrm rot="2846889" flipV="1">
                <a:off x="3783813" y="3082892"/>
                <a:ext cx="108000" cy="430530"/>
                <a:chOff x="4196940" y="2232660"/>
                <a:chExt cx="108000" cy="430530"/>
              </a:xfrm>
            </p:grpSpPr>
            <p:sp>
              <p:nvSpPr>
                <p:cNvPr id="56" name="Oval 55">
                  <a:extLst>
                    <a:ext uri="{FF2B5EF4-FFF2-40B4-BE49-F238E27FC236}">
                      <a16:creationId xmlns:a16="http://schemas.microsoft.com/office/drawing/2014/main" id="{D4C9FF69-ED89-4166-853C-A62C4479B5BA}"/>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7" name="Straight Connector 56">
                  <a:extLst>
                    <a:ext uri="{FF2B5EF4-FFF2-40B4-BE49-F238E27FC236}">
                      <a16:creationId xmlns:a16="http://schemas.microsoft.com/office/drawing/2014/main" id="{0F26F6B4-60A9-4D2C-B8A5-40CEEB04A5D5}"/>
                    </a:ext>
                  </a:extLst>
                </p:cNvPr>
                <p:cNvCxnSpPr>
                  <a:cxnSpLocks/>
                  <a:stCxn id="56"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sp>
          <p:nvSpPr>
            <p:cNvPr id="42" name="Chord 41">
              <a:extLst>
                <a:ext uri="{FF2B5EF4-FFF2-40B4-BE49-F238E27FC236}">
                  <a16:creationId xmlns:a16="http://schemas.microsoft.com/office/drawing/2014/main" id="{7F11F6A8-8652-42FE-A6FB-E4ACBC5B6804}"/>
                </a:ext>
              </a:extLst>
            </p:cNvPr>
            <p:cNvSpPr/>
            <p:nvPr/>
          </p:nvSpPr>
          <p:spPr>
            <a:xfrm rot="15841113">
              <a:off x="1875633" y="2655237"/>
              <a:ext cx="195309" cy="235857"/>
            </a:xfrm>
            <a:prstGeom prst="chord">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Chord 42">
              <a:extLst>
                <a:ext uri="{FF2B5EF4-FFF2-40B4-BE49-F238E27FC236}">
                  <a16:creationId xmlns:a16="http://schemas.microsoft.com/office/drawing/2014/main" id="{21D999FD-0898-4B17-97D2-47CCC67804ED}"/>
                </a:ext>
              </a:extLst>
            </p:cNvPr>
            <p:cNvSpPr/>
            <p:nvPr/>
          </p:nvSpPr>
          <p:spPr>
            <a:xfrm rot="5758887" flipH="1">
              <a:off x="1480316" y="2655237"/>
              <a:ext cx="195309" cy="235857"/>
            </a:xfrm>
            <a:prstGeom prst="chord">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Moon 43">
              <a:extLst>
                <a:ext uri="{FF2B5EF4-FFF2-40B4-BE49-F238E27FC236}">
                  <a16:creationId xmlns:a16="http://schemas.microsoft.com/office/drawing/2014/main" id="{D7DB0647-F691-4EBB-AA9B-7FA97AC30B55}"/>
                </a:ext>
              </a:extLst>
            </p:cNvPr>
            <p:cNvSpPr/>
            <p:nvPr/>
          </p:nvSpPr>
          <p:spPr>
            <a:xfrm rot="16200000">
              <a:off x="1721470" y="2903791"/>
              <a:ext cx="151704" cy="589520"/>
            </a:xfrm>
            <a:prstGeom prst="moon">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5" name="Straight Connector 44">
              <a:extLst>
                <a:ext uri="{FF2B5EF4-FFF2-40B4-BE49-F238E27FC236}">
                  <a16:creationId xmlns:a16="http://schemas.microsoft.com/office/drawing/2014/main" id="{7792D621-490A-4A4F-96BB-ED4B7B09B365}"/>
                </a:ext>
              </a:extLst>
            </p:cNvPr>
            <p:cNvCxnSpPr>
              <a:cxnSpLocks/>
            </p:cNvCxnSpPr>
            <p:nvPr/>
          </p:nvCxnSpPr>
          <p:spPr>
            <a:xfrm>
              <a:off x="1577970" y="2577918"/>
              <a:ext cx="127464" cy="12365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1BFC9889-D6F3-471D-B581-E54258011B06}"/>
                </a:ext>
              </a:extLst>
            </p:cNvPr>
            <p:cNvCxnSpPr>
              <a:cxnSpLocks/>
            </p:cNvCxnSpPr>
            <p:nvPr/>
          </p:nvCxnSpPr>
          <p:spPr>
            <a:xfrm flipH="1">
              <a:off x="1872247" y="2577918"/>
              <a:ext cx="127464" cy="12365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72" name="TextBox 71">
            <a:extLst>
              <a:ext uri="{FF2B5EF4-FFF2-40B4-BE49-F238E27FC236}">
                <a16:creationId xmlns:a16="http://schemas.microsoft.com/office/drawing/2014/main" id="{203888DC-E3F6-4368-BF9E-9A598C31BCCB}"/>
              </a:ext>
            </a:extLst>
          </p:cNvPr>
          <p:cNvSpPr txBox="1"/>
          <p:nvPr/>
        </p:nvSpPr>
        <p:spPr>
          <a:xfrm>
            <a:off x="1382574" y="3062835"/>
            <a:ext cx="1264449" cy="369332"/>
          </a:xfrm>
          <a:prstGeom prst="rect">
            <a:avLst/>
          </a:prstGeom>
          <a:noFill/>
        </p:spPr>
        <p:txBody>
          <a:bodyPr wrap="none" rtlCol="0">
            <a:spAutoFit/>
          </a:bodyPr>
          <a:lstStyle/>
          <a:p>
            <a:r>
              <a:rPr lang="en-GB" dirty="0"/>
              <a:t>Active virus</a:t>
            </a:r>
          </a:p>
        </p:txBody>
      </p:sp>
      <p:sp>
        <p:nvSpPr>
          <p:cNvPr id="73" name="TextBox 72">
            <a:extLst>
              <a:ext uri="{FF2B5EF4-FFF2-40B4-BE49-F238E27FC236}">
                <a16:creationId xmlns:a16="http://schemas.microsoft.com/office/drawing/2014/main" id="{F7DE7DF6-0220-400E-91D7-D5ED0517E8BD}"/>
              </a:ext>
            </a:extLst>
          </p:cNvPr>
          <p:cNvSpPr txBox="1"/>
          <p:nvPr/>
        </p:nvSpPr>
        <p:spPr>
          <a:xfrm>
            <a:off x="3192648" y="551433"/>
            <a:ext cx="2758704" cy="584775"/>
          </a:xfrm>
          <a:prstGeom prst="rect">
            <a:avLst/>
          </a:prstGeom>
          <a:noFill/>
        </p:spPr>
        <p:txBody>
          <a:bodyPr wrap="none" rtlCol="0">
            <a:spAutoFit/>
          </a:bodyPr>
          <a:lstStyle/>
          <a:p>
            <a:r>
              <a:rPr lang="en-GB" sz="3200" dirty="0"/>
              <a:t>mRNA Vaccines</a:t>
            </a:r>
          </a:p>
        </p:txBody>
      </p:sp>
      <p:grpSp>
        <p:nvGrpSpPr>
          <p:cNvPr id="84" name="Group 83">
            <a:extLst>
              <a:ext uri="{FF2B5EF4-FFF2-40B4-BE49-F238E27FC236}">
                <a16:creationId xmlns:a16="http://schemas.microsoft.com/office/drawing/2014/main" id="{D8537128-5212-40A7-8A14-3C69100CB551}"/>
              </a:ext>
            </a:extLst>
          </p:cNvPr>
          <p:cNvGrpSpPr/>
          <p:nvPr/>
        </p:nvGrpSpPr>
        <p:grpSpPr>
          <a:xfrm rot="2945607">
            <a:off x="6382092" y="769647"/>
            <a:ext cx="1519844" cy="3054096"/>
            <a:chOff x="2966812" y="3267456"/>
            <a:chExt cx="1519844" cy="3054096"/>
          </a:xfrm>
        </p:grpSpPr>
        <p:cxnSp>
          <p:nvCxnSpPr>
            <p:cNvPr id="93" name="Straight Connector 92">
              <a:extLst>
                <a:ext uri="{FF2B5EF4-FFF2-40B4-BE49-F238E27FC236}">
                  <a16:creationId xmlns:a16="http://schemas.microsoft.com/office/drawing/2014/main" id="{C21AA554-1849-4955-88A8-CAE414901C35}"/>
                </a:ext>
              </a:extLst>
            </p:cNvPr>
            <p:cNvCxnSpPr/>
            <p:nvPr/>
          </p:nvCxnSpPr>
          <p:spPr>
            <a:xfrm>
              <a:off x="3661756" y="4209288"/>
              <a:ext cx="390144" cy="0"/>
            </a:xfrm>
            <a:prstGeom prst="line">
              <a:avLst/>
            </a:prstGeom>
            <a:ln w="698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1677AC55-B9CF-4270-81EC-8FD81EFE29E2}"/>
                </a:ext>
              </a:extLst>
            </p:cNvPr>
            <p:cNvCxnSpPr/>
            <p:nvPr/>
          </p:nvCxnSpPr>
          <p:spPr>
            <a:xfrm>
              <a:off x="3706368" y="4407408"/>
              <a:ext cx="390144" cy="0"/>
            </a:xfrm>
            <a:prstGeom prst="line">
              <a:avLst/>
            </a:prstGeom>
            <a:ln w="698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AB4FB96A-D89F-4090-AFCC-F0FDF4A17088}"/>
                </a:ext>
              </a:extLst>
            </p:cNvPr>
            <p:cNvCxnSpPr/>
            <p:nvPr/>
          </p:nvCxnSpPr>
          <p:spPr>
            <a:xfrm>
              <a:off x="3570316" y="4581144"/>
              <a:ext cx="390144" cy="0"/>
            </a:xfrm>
            <a:prstGeom prst="line">
              <a:avLst/>
            </a:prstGeom>
            <a:ln w="698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E62DDC39-E138-4800-8306-8DC12140CCBC}"/>
                </a:ext>
              </a:extLst>
            </p:cNvPr>
            <p:cNvCxnSpPr/>
            <p:nvPr/>
          </p:nvCxnSpPr>
          <p:spPr>
            <a:xfrm>
              <a:off x="3271612" y="4757928"/>
              <a:ext cx="390144" cy="0"/>
            </a:xfrm>
            <a:prstGeom prst="line">
              <a:avLst/>
            </a:prstGeom>
            <a:ln w="698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D8DD5C7B-7DE0-4AFA-90CC-3A20D06012B5}"/>
                </a:ext>
              </a:extLst>
            </p:cNvPr>
            <p:cNvCxnSpPr/>
            <p:nvPr/>
          </p:nvCxnSpPr>
          <p:spPr>
            <a:xfrm>
              <a:off x="2966812" y="4928616"/>
              <a:ext cx="390144" cy="0"/>
            </a:xfrm>
            <a:prstGeom prst="line">
              <a:avLst/>
            </a:prstGeom>
            <a:ln w="698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5AA2AD07-0B66-4A4D-B423-7C028AB62304}"/>
                </a:ext>
              </a:extLst>
            </p:cNvPr>
            <p:cNvCxnSpPr/>
            <p:nvPr/>
          </p:nvCxnSpPr>
          <p:spPr>
            <a:xfrm>
              <a:off x="3088732" y="5099304"/>
              <a:ext cx="390144" cy="0"/>
            </a:xfrm>
            <a:prstGeom prst="line">
              <a:avLst/>
            </a:prstGeom>
            <a:ln w="698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8" name="Freeform: Shape 7">
              <a:extLst>
                <a:ext uri="{FF2B5EF4-FFF2-40B4-BE49-F238E27FC236}">
                  <a16:creationId xmlns:a16="http://schemas.microsoft.com/office/drawing/2014/main" id="{6F018FDC-7160-4A19-AB26-8ECE17F68E55}"/>
                </a:ext>
              </a:extLst>
            </p:cNvPr>
            <p:cNvSpPr/>
            <p:nvPr/>
          </p:nvSpPr>
          <p:spPr>
            <a:xfrm>
              <a:off x="3005328" y="3267456"/>
              <a:ext cx="1093089" cy="1042416"/>
            </a:xfrm>
            <a:custGeom>
              <a:avLst/>
              <a:gdLst>
                <a:gd name="connsiteX0" fmla="*/ 109728 w 1091184"/>
                <a:gd name="connsiteY0" fmla="*/ 0 h 1042416"/>
                <a:gd name="connsiteX1" fmla="*/ 24384 w 1091184"/>
                <a:gd name="connsiteY1" fmla="*/ 121920 h 1042416"/>
                <a:gd name="connsiteX2" fmla="*/ 0 w 1091184"/>
                <a:gd name="connsiteY2" fmla="*/ 292608 h 1042416"/>
                <a:gd name="connsiteX3" fmla="*/ 42672 w 1091184"/>
                <a:gd name="connsiteY3" fmla="*/ 390144 h 1042416"/>
                <a:gd name="connsiteX4" fmla="*/ 146304 w 1091184"/>
                <a:gd name="connsiteY4" fmla="*/ 512064 h 1042416"/>
                <a:gd name="connsiteX5" fmla="*/ 365760 w 1091184"/>
                <a:gd name="connsiteY5" fmla="*/ 646176 h 1042416"/>
                <a:gd name="connsiteX6" fmla="*/ 810768 w 1091184"/>
                <a:gd name="connsiteY6" fmla="*/ 883920 h 1042416"/>
                <a:gd name="connsiteX7" fmla="*/ 963168 w 1091184"/>
                <a:gd name="connsiteY7" fmla="*/ 975360 h 1042416"/>
                <a:gd name="connsiteX8" fmla="*/ 1054608 w 1091184"/>
                <a:gd name="connsiteY8" fmla="*/ 1042416 h 1042416"/>
                <a:gd name="connsiteX9" fmla="*/ 1085088 w 1091184"/>
                <a:gd name="connsiteY9" fmla="*/ 950976 h 1042416"/>
                <a:gd name="connsiteX10" fmla="*/ 1091184 w 1091184"/>
                <a:gd name="connsiteY10" fmla="*/ 871728 h 1042416"/>
                <a:gd name="connsiteX11" fmla="*/ 975360 w 1091184"/>
                <a:gd name="connsiteY11" fmla="*/ 786384 h 1042416"/>
                <a:gd name="connsiteX12" fmla="*/ 743712 w 1091184"/>
                <a:gd name="connsiteY12" fmla="*/ 640080 h 1042416"/>
                <a:gd name="connsiteX13" fmla="*/ 554736 w 1091184"/>
                <a:gd name="connsiteY13" fmla="*/ 548640 h 1042416"/>
                <a:gd name="connsiteX14" fmla="*/ 396240 w 1091184"/>
                <a:gd name="connsiteY14" fmla="*/ 463296 h 1042416"/>
                <a:gd name="connsiteX15" fmla="*/ 256032 w 1091184"/>
                <a:gd name="connsiteY15" fmla="*/ 365760 h 1042416"/>
                <a:gd name="connsiteX16" fmla="*/ 176784 w 1091184"/>
                <a:gd name="connsiteY16" fmla="*/ 262128 h 1042416"/>
                <a:gd name="connsiteX17" fmla="*/ 170688 w 1091184"/>
                <a:gd name="connsiteY17" fmla="*/ 243840 h 1042416"/>
                <a:gd name="connsiteX18" fmla="*/ 115824 w 1091184"/>
                <a:gd name="connsiteY18" fmla="*/ 158496 h 1042416"/>
                <a:gd name="connsiteX19" fmla="*/ 115824 w 1091184"/>
                <a:gd name="connsiteY19" fmla="*/ 73152 h 1042416"/>
                <a:gd name="connsiteX20" fmla="*/ 109728 w 1091184"/>
                <a:gd name="connsiteY20" fmla="*/ 0 h 1042416"/>
                <a:gd name="connsiteX0" fmla="*/ 109728 w 1091184"/>
                <a:gd name="connsiteY0" fmla="*/ 0 h 1042416"/>
                <a:gd name="connsiteX1" fmla="*/ 24384 w 1091184"/>
                <a:gd name="connsiteY1" fmla="*/ 121920 h 1042416"/>
                <a:gd name="connsiteX2" fmla="*/ 0 w 1091184"/>
                <a:gd name="connsiteY2" fmla="*/ 292608 h 1042416"/>
                <a:gd name="connsiteX3" fmla="*/ 42672 w 1091184"/>
                <a:gd name="connsiteY3" fmla="*/ 390144 h 1042416"/>
                <a:gd name="connsiteX4" fmla="*/ 146304 w 1091184"/>
                <a:gd name="connsiteY4" fmla="*/ 512064 h 1042416"/>
                <a:gd name="connsiteX5" fmla="*/ 365760 w 1091184"/>
                <a:gd name="connsiteY5" fmla="*/ 646176 h 1042416"/>
                <a:gd name="connsiteX6" fmla="*/ 810768 w 1091184"/>
                <a:gd name="connsiteY6" fmla="*/ 883920 h 1042416"/>
                <a:gd name="connsiteX7" fmla="*/ 963168 w 1091184"/>
                <a:gd name="connsiteY7" fmla="*/ 975360 h 1042416"/>
                <a:gd name="connsiteX8" fmla="*/ 1054608 w 1091184"/>
                <a:gd name="connsiteY8" fmla="*/ 1042416 h 1042416"/>
                <a:gd name="connsiteX9" fmla="*/ 1081278 w 1091184"/>
                <a:gd name="connsiteY9" fmla="*/ 971931 h 1042416"/>
                <a:gd name="connsiteX10" fmla="*/ 1091184 w 1091184"/>
                <a:gd name="connsiteY10" fmla="*/ 871728 h 1042416"/>
                <a:gd name="connsiteX11" fmla="*/ 975360 w 1091184"/>
                <a:gd name="connsiteY11" fmla="*/ 786384 h 1042416"/>
                <a:gd name="connsiteX12" fmla="*/ 743712 w 1091184"/>
                <a:gd name="connsiteY12" fmla="*/ 640080 h 1042416"/>
                <a:gd name="connsiteX13" fmla="*/ 554736 w 1091184"/>
                <a:gd name="connsiteY13" fmla="*/ 548640 h 1042416"/>
                <a:gd name="connsiteX14" fmla="*/ 396240 w 1091184"/>
                <a:gd name="connsiteY14" fmla="*/ 463296 h 1042416"/>
                <a:gd name="connsiteX15" fmla="*/ 256032 w 1091184"/>
                <a:gd name="connsiteY15" fmla="*/ 365760 h 1042416"/>
                <a:gd name="connsiteX16" fmla="*/ 176784 w 1091184"/>
                <a:gd name="connsiteY16" fmla="*/ 262128 h 1042416"/>
                <a:gd name="connsiteX17" fmla="*/ 170688 w 1091184"/>
                <a:gd name="connsiteY17" fmla="*/ 243840 h 1042416"/>
                <a:gd name="connsiteX18" fmla="*/ 115824 w 1091184"/>
                <a:gd name="connsiteY18" fmla="*/ 158496 h 1042416"/>
                <a:gd name="connsiteX19" fmla="*/ 115824 w 1091184"/>
                <a:gd name="connsiteY19" fmla="*/ 73152 h 1042416"/>
                <a:gd name="connsiteX20" fmla="*/ 109728 w 1091184"/>
                <a:gd name="connsiteY20" fmla="*/ 0 h 1042416"/>
                <a:gd name="connsiteX0" fmla="*/ 109728 w 1091184"/>
                <a:gd name="connsiteY0" fmla="*/ 0 h 1042416"/>
                <a:gd name="connsiteX1" fmla="*/ 24384 w 1091184"/>
                <a:gd name="connsiteY1" fmla="*/ 121920 h 1042416"/>
                <a:gd name="connsiteX2" fmla="*/ 0 w 1091184"/>
                <a:gd name="connsiteY2" fmla="*/ 292608 h 1042416"/>
                <a:gd name="connsiteX3" fmla="*/ 42672 w 1091184"/>
                <a:gd name="connsiteY3" fmla="*/ 390144 h 1042416"/>
                <a:gd name="connsiteX4" fmla="*/ 146304 w 1091184"/>
                <a:gd name="connsiteY4" fmla="*/ 512064 h 1042416"/>
                <a:gd name="connsiteX5" fmla="*/ 365760 w 1091184"/>
                <a:gd name="connsiteY5" fmla="*/ 646176 h 1042416"/>
                <a:gd name="connsiteX6" fmla="*/ 810768 w 1091184"/>
                <a:gd name="connsiteY6" fmla="*/ 883920 h 1042416"/>
                <a:gd name="connsiteX7" fmla="*/ 963168 w 1091184"/>
                <a:gd name="connsiteY7" fmla="*/ 975360 h 1042416"/>
                <a:gd name="connsiteX8" fmla="*/ 1062228 w 1091184"/>
                <a:gd name="connsiteY8" fmla="*/ 1042416 h 1042416"/>
                <a:gd name="connsiteX9" fmla="*/ 1081278 w 1091184"/>
                <a:gd name="connsiteY9" fmla="*/ 971931 h 1042416"/>
                <a:gd name="connsiteX10" fmla="*/ 1091184 w 1091184"/>
                <a:gd name="connsiteY10" fmla="*/ 871728 h 1042416"/>
                <a:gd name="connsiteX11" fmla="*/ 975360 w 1091184"/>
                <a:gd name="connsiteY11" fmla="*/ 786384 h 1042416"/>
                <a:gd name="connsiteX12" fmla="*/ 743712 w 1091184"/>
                <a:gd name="connsiteY12" fmla="*/ 640080 h 1042416"/>
                <a:gd name="connsiteX13" fmla="*/ 554736 w 1091184"/>
                <a:gd name="connsiteY13" fmla="*/ 548640 h 1042416"/>
                <a:gd name="connsiteX14" fmla="*/ 396240 w 1091184"/>
                <a:gd name="connsiteY14" fmla="*/ 463296 h 1042416"/>
                <a:gd name="connsiteX15" fmla="*/ 256032 w 1091184"/>
                <a:gd name="connsiteY15" fmla="*/ 365760 h 1042416"/>
                <a:gd name="connsiteX16" fmla="*/ 176784 w 1091184"/>
                <a:gd name="connsiteY16" fmla="*/ 262128 h 1042416"/>
                <a:gd name="connsiteX17" fmla="*/ 170688 w 1091184"/>
                <a:gd name="connsiteY17" fmla="*/ 243840 h 1042416"/>
                <a:gd name="connsiteX18" fmla="*/ 115824 w 1091184"/>
                <a:gd name="connsiteY18" fmla="*/ 158496 h 1042416"/>
                <a:gd name="connsiteX19" fmla="*/ 115824 w 1091184"/>
                <a:gd name="connsiteY19" fmla="*/ 73152 h 1042416"/>
                <a:gd name="connsiteX20" fmla="*/ 109728 w 1091184"/>
                <a:gd name="connsiteY20" fmla="*/ 0 h 1042416"/>
                <a:gd name="connsiteX0" fmla="*/ 109728 w 1091184"/>
                <a:gd name="connsiteY0" fmla="*/ 0 h 1042416"/>
                <a:gd name="connsiteX1" fmla="*/ 24384 w 1091184"/>
                <a:gd name="connsiteY1" fmla="*/ 121920 h 1042416"/>
                <a:gd name="connsiteX2" fmla="*/ 0 w 1091184"/>
                <a:gd name="connsiteY2" fmla="*/ 292608 h 1042416"/>
                <a:gd name="connsiteX3" fmla="*/ 42672 w 1091184"/>
                <a:gd name="connsiteY3" fmla="*/ 390144 h 1042416"/>
                <a:gd name="connsiteX4" fmla="*/ 146304 w 1091184"/>
                <a:gd name="connsiteY4" fmla="*/ 512064 h 1042416"/>
                <a:gd name="connsiteX5" fmla="*/ 365760 w 1091184"/>
                <a:gd name="connsiteY5" fmla="*/ 646176 h 1042416"/>
                <a:gd name="connsiteX6" fmla="*/ 810768 w 1091184"/>
                <a:gd name="connsiteY6" fmla="*/ 883920 h 1042416"/>
                <a:gd name="connsiteX7" fmla="*/ 963168 w 1091184"/>
                <a:gd name="connsiteY7" fmla="*/ 975360 h 1042416"/>
                <a:gd name="connsiteX8" fmla="*/ 1062228 w 1091184"/>
                <a:gd name="connsiteY8" fmla="*/ 1042416 h 1042416"/>
                <a:gd name="connsiteX9" fmla="*/ 1086993 w 1091184"/>
                <a:gd name="connsiteY9" fmla="*/ 970026 h 1042416"/>
                <a:gd name="connsiteX10" fmla="*/ 1091184 w 1091184"/>
                <a:gd name="connsiteY10" fmla="*/ 871728 h 1042416"/>
                <a:gd name="connsiteX11" fmla="*/ 975360 w 1091184"/>
                <a:gd name="connsiteY11" fmla="*/ 786384 h 1042416"/>
                <a:gd name="connsiteX12" fmla="*/ 743712 w 1091184"/>
                <a:gd name="connsiteY12" fmla="*/ 640080 h 1042416"/>
                <a:gd name="connsiteX13" fmla="*/ 554736 w 1091184"/>
                <a:gd name="connsiteY13" fmla="*/ 548640 h 1042416"/>
                <a:gd name="connsiteX14" fmla="*/ 396240 w 1091184"/>
                <a:gd name="connsiteY14" fmla="*/ 463296 h 1042416"/>
                <a:gd name="connsiteX15" fmla="*/ 256032 w 1091184"/>
                <a:gd name="connsiteY15" fmla="*/ 365760 h 1042416"/>
                <a:gd name="connsiteX16" fmla="*/ 176784 w 1091184"/>
                <a:gd name="connsiteY16" fmla="*/ 262128 h 1042416"/>
                <a:gd name="connsiteX17" fmla="*/ 170688 w 1091184"/>
                <a:gd name="connsiteY17" fmla="*/ 243840 h 1042416"/>
                <a:gd name="connsiteX18" fmla="*/ 115824 w 1091184"/>
                <a:gd name="connsiteY18" fmla="*/ 158496 h 1042416"/>
                <a:gd name="connsiteX19" fmla="*/ 115824 w 1091184"/>
                <a:gd name="connsiteY19" fmla="*/ 73152 h 1042416"/>
                <a:gd name="connsiteX20" fmla="*/ 109728 w 1091184"/>
                <a:gd name="connsiteY20" fmla="*/ 0 h 1042416"/>
                <a:gd name="connsiteX0" fmla="*/ 109728 w 1093089"/>
                <a:gd name="connsiteY0" fmla="*/ 0 h 1042416"/>
                <a:gd name="connsiteX1" fmla="*/ 24384 w 1093089"/>
                <a:gd name="connsiteY1" fmla="*/ 121920 h 1042416"/>
                <a:gd name="connsiteX2" fmla="*/ 0 w 1093089"/>
                <a:gd name="connsiteY2" fmla="*/ 292608 h 1042416"/>
                <a:gd name="connsiteX3" fmla="*/ 42672 w 1093089"/>
                <a:gd name="connsiteY3" fmla="*/ 390144 h 1042416"/>
                <a:gd name="connsiteX4" fmla="*/ 146304 w 1093089"/>
                <a:gd name="connsiteY4" fmla="*/ 512064 h 1042416"/>
                <a:gd name="connsiteX5" fmla="*/ 365760 w 1093089"/>
                <a:gd name="connsiteY5" fmla="*/ 646176 h 1042416"/>
                <a:gd name="connsiteX6" fmla="*/ 810768 w 1093089"/>
                <a:gd name="connsiteY6" fmla="*/ 883920 h 1042416"/>
                <a:gd name="connsiteX7" fmla="*/ 963168 w 1093089"/>
                <a:gd name="connsiteY7" fmla="*/ 975360 h 1042416"/>
                <a:gd name="connsiteX8" fmla="*/ 1062228 w 1093089"/>
                <a:gd name="connsiteY8" fmla="*/ 1042416 h 1042416"/>
                <a:gd name="connsiteX9" fmla="*/ 1086993 w 1093089"/>
                <a:gd name="connsiteY9" fmla="*/ 970026 h 1042416"/>
                <a:gd name="connsiteX10" fmla="*/ 1093089 w 1093089"/>
                <a:gd name="connsiteY10" fmla="*/ 879348 h 1042416"/>
                <a:gd name="connsiteX11" fmla="*/ 975360 w 1093089"/>
                <a:gd name="connsiteY11" fmla="*/ 786384 h 1042416"/>
                <a:gd name="connsiteX12" fmla="*/ 743712 w 1093089"/>
                <a:gd name="connsiteY12" fmla="*/ 640080 h 1042416"/>
                <a:gd name="connsiteX13" fmla="*/ 554736 w 1093089"/>
                <a:gd name="connsiteY13" fmla="*/ 548640 h 1042416"/>
                <a:gd name="connsiteX14" fmla="*/ 396240 w 1093089"/>
                <a:gd name="connsiteY14" fmla="*/ 463296 h 1042416"/>
                <a:gd name="connsiteX15" fmla="*/ 256032 w 1093089"/>
                <a:gd name="connsiteY15" fmla="*/ 365760 h 1042416"/>
                <a:gd name="connsiteX16" fmla="*/ 176784 w 1093089"/>
                <a:gd name="connsiteY16" fmla="*/ 262128 h 1042416"/>
                <a:gd name="connsiteX17" fmla="*/ 170688 w 1093089"/>
                <a:gd name="connsiteY17" fmla="*/ 243840 h 1042416"/>
                <a:gd name="connsiteX18" fmla="*/ 115824 w 1093089"/>
                <a:gd name="connsiteY18" fmla="*/ 158496 h 1042416"/>
                <a:gd name="connsiteX19" fmla="*/ 115824 w 1093089"/>
                <a:gd name="connsiteY19" fmla="*/ 73152 h 1042416"/>
                <a:gd name="connsiteX20" fmla="*/ 109728 w 1093089"/>
                <a:gd name="connsiteY20" fmla="*/ 0 h 1042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93089" h="1042416">
                  <a:moveTo>
                    <a:pt x="109728" y="0"/>
                  </a:moveTo>
                  <a:lnTo>
                    <a:pt x="24384" y="121920"/>
                  </a:lnTo>
                  <a:lnTo>
                    <a:pt x="0" y="292608"/>
                  </a:lnTo>
                  <a:lnTo>
                    <a:pt x="42672" y="390144"/>
                  </a:lnTo>
                  <a:lnTo>
                    <a:pt x="146304" y="512064"/>
                  </a:lnTo>
                  <a:lnTo>
                    <a:pt x="365760" y="646176"/>
                  </a:lnTo>
                  <a:lnTo>
                    <a:pt x="810768" y="883920"/>
                  </a:lnTo>
                  <a:lnTo>
                    <a:pt x="963168" y="975360"/>
                  </a:lnTo>
                  <a:lnTo>
                    <a:pt x="1062228" y="1042416"/>
                  </a:lnTo>
                  <a:lnTo>
                    <a:pt x="1086993" y="970026"/>
                  </a:lnTo>
                  <a:lnTo>
                    <a:pt x="1093089" y="879348"/>
                  </a:lnTo>
                  <a:lnTo>
                    <a:pt x="975360" y="786384"/>
                  </a:lnTo>
                  <a:lnTo>
                    <a:pt x="743712" y="640080"/>
                  </a:lnTo>
                  <a:lnTo>
                    <a:pt x="554736" y="548640"/>
                  </a:lnTo>
                  <a:lnTo>
                    <a:pt x="396240" y="463296"/>
                  </a:lnTo>
                  <a:lnTo>
                    <a:pt x="256032" y="365760"/>
                  </a:lnTo>
                  <a:lnTo>
                    <a:pt x="176784" y="262128"/>
                  </a:lnTo>
                  <a:lnTo>
                    <a:pt x="170688" y="243840"/>
                  </a:lnTo>
                  <a:lnTo>
                    <a:pt x="115824" y="158496"/>
                  </a:lnTo>
                  <a:lnTo>
                    <a:pt x="115824" y="73152"/>
                  </a:lnTo>
                  <a:lnTo>
                    <a:pt x="109728" y="0"/>
                  </a:ln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Freeform: Shape 8">
              <a:extLst>
                <a:ext uri="{FF2B5EF4-FFF2-40B4-BE49-F238E27FC236}">
                  <a16:creationId xmlns:a16="http://schemas.microsoft.com/office/drawing/2014/main" id="{5CEA8915-331F-40BC-A3DF-B65FCB09AAB5}"/>
                </a:ext>
              </a:extLst>
            </p:cNvPr>
            <p:cNvSpPr/>
            <p:nvPr/>
          </p:nvSpPr>
          <p:spPr>
            <a:xfrm>
              <a:off x="3011424" y="4145280"/>
              <a:ext cx="1188720" cy="1225296"/>
            </a:xfrm>
            <a:custGeom>
              <a:avLst/>
              <a:gdLst>
                <a:gd name="connsiteX0" fmla="*/ 1085088 w 1188720"/>
                <a:gd name="connsiteY0" fmla="*/ 0 h 1225296"/>
                <a:gd name="connsiteX1" fmla="*/ 1176528 w 1188720"/>
                <a:gd name="connsiteY1" fmla="*/ 128016 h 1225296"/>
                <a:gd name="connsiteX2" fmla="*/ 1188720 w 1188720"/>
                <a:gd name="connsiteY2" fmla="*/ 243840 h 1225296"/>
                <a:gd name="connsiteX3" fmla="*/ 1158240 w 1188720"/>
                <a:gd name="connsiteY3" fmla="*/ 329184 h 1225296"/>
                <a:gd name="connsiteX4" fmla="*/ 1054608 w 1188720"/>
                <a:gd name="connsiteY4" fmla="*/ 451104 h 1225296"/>
                <a:gd name="connsiteX5" fmla="*/ 926592 w 1188720"/>
                <a:gd name="connsiteY5" fmla="*/ 566928 h 1225296"/>
                <a:gd name="connsiteX6" fmla="*/ 768096 w 1188720"/>
                <a:gd name="connsiteY6" fmla="*/ 658368 h 1225296"/>
                <a:gd name="connsiteX7" fmla="*/ 530352 w 1188720"/>
                <a:gd name="connsiteY7" fmla="*/ 768096 h 1225296"/>
                <a:gd name="connsiteX8" fmla="*/ 213360 w 1188720"/>
                <a:gd name="connsiteY8" fmla="*/ 944880 h 1225296"/>
                <a:gd name="connsiteX9" fmla="*/ 121920 w 1188720"/>
                <a:gd name="connsiteY9" fmla="*/ 1042416 h 1225296"/>
                <a:gd name="connsiteX10" fmla="*/ 36576 w 1188720"/>
                <a:gd name="connsiteY10" fmla="*/ 1188720 h 1225296"/>
                <a:gd name="connsiteX11" fmla="*/ 42672 w 1188720"/>
                <a:gd name="connsiteY11" fmla="*/ 1225296 h 1225296"/>
                <a:gd name="connsiteX12" fmla="*/ 0 w 1188720"/>
                <a:gd name="connsiteY12" fmla="*/ 1139952 h 1225296"/>
                <a:gd name="connsiteX13" fmla="*/ 18288 w 1188720"/>
                <a:gd name="connsiteY13" fmla="*/ 975360 h 1225296"/>
                <a:gd name="connsiteX14" fmla="*/ 115824 w 1188720"/>
                <a:gd name="connsiteY14" fmla="*/ 835152 h 1225296"/>
                <a:gd name="connsiteX15" fmla="*/ 329184 w 1188720"/>
                <a:gd name="connsiteY15" fmla="*/ 701040 h 1225296"/>
                <a:gd name="connsiteX16" fmla="*/ 798576 w 1188720"/>
                <a:gd name="connsiteY16" fmla="*/ 445008 h 1225296"/>
                <a:gd name="connsiteX17" fmla="*/ 932688 w 1188720"/>
                <a:gd name="connsiteY17" fmla="*/ 335280 h 1225296"/>
                <a:gd name="connsiteX18" fmla="*/ 1030224 w 1188720"/>
                <a:gd name="connsiteY18" fmla="*/ 219456 h 1225296"/>
                <a:gd name="connsiteX19" fmla="*/ 1078992 w 1188720"/>
                <a:gd name="connsiteY19" fmla="*/ 97536 h 1225296"/>
                <a:gd name="connsiteX20" fmla="*/ 1085088 w 1188720"/>
                <a:gd name="connsiteY20" fmla="*/ 0 h 1225296"/>
                <a:gd name="connsiteX0" fmla="*/ 1085088 w 1188720"/>
                <a:gd name="connsiteY0" fmla="*/ 0 h 1225296"/>
                <a:gd name="connsiteX1" fmla="*/ 1176528 w 1188720"/>
                <a:gd name="connsiteY1" fmla="*/ 128016 h 1225296"/>
                <a:gd name="connsiteX2" fmla="*/ 1188720 w 1188720"/>
                <a:gd name="connsiteY2" fmla="*/ 243840 h 1225296"/>
                <a:gd name="connsiteX3" fmla="*/ 1158240 w 1188720"/>
                <a:gd name="connsiteY3" fmla="*/ 329184 h 1225296"/>
                <a:gd name="connsiteX4" fmla="*/ 1054608 w 1188720"/>
                <a:gd name="connsiteY4" fmla="*/ 451104 h 1225296"/>
                <a:gd name="connsiteX5" fmla="*/ 926592 w 1188720"/>
                <a:gd name="connsiteY5" fmla="*/ 566928 h 1225296"/>
                <a:gd name="connsiteX6" fmla="*/ 768096 w 1188720"/>
                <a:gd name="connsiteY6" fmla="*/ 658368 h 1225296"/>
                <a:gd name="connsiteX7" fmla="*/ 530352 w 1188720"/>
                <a:gd name="connsiteY7" fmla="*/ 768096 h 1225296"/>
                <a:gd name="connsiteX8" fmla="*/ 213360 w 1188720"/>
                <a:gd name="connsiteY8" fmla="*/ 944880 h 1225296"/>
                <a:gd name="connsiteX9" fmla="*/ 121920 w 1188720"/>
                <a:gd name="connsiteY9" fmla="*/ 1042416 h 1225296"/>
                <a:gd name="connsiteX10" fmla="*/ 45719 w 1188720"/>
                <a:gd name="connsiteY10" fmla="*/ 1184910 h 1225296"/>
                <a:gd name="connsiteX11" fmla="*/ 42672 w 1188720"/>
                <a:gd name="connsiteY11" fmla="*/ 1225296 h 1225296"/>
                <a:gd name="connsiteX12" fmla="*/ 0 w 1188720"/>
                <a:gd name="connsiteY12" fmla="*/ 1139952 h 1225296"/>
                <a:gd name="connsiteX13" fmla="*/ 18288 w 1188720"/>
                <a:gd name="connsiteY13" fmla="*/ 975360 h 1225296"/>
                <a:gd name="connsiteX14" fmla="*/ 115824 w 1188720"/>
                <a:gd name="connsiteY14" fmla="*/ 835152 h 1225296"/>
                <a:gd name="connsiteX15" fmla="*/ 329184 w 1188720"/>
                <a:gd name="connsiteY15" fmla="*/ 701040 h 1225296"/>
                <a:gd name="connsiteX16" fmla="*/ 798576 w 1188720"/>
                <a:gd name="connsiteY16" fmla="*/ 445008 h 1225296"/>
                <a:gd name="connsiteX17" fmla="*/ 932688 w 1188720"/>
                <a:gd name="connsiteY17" fmla="*/ 335280 h 1225296"/>
                <a:gd name="connsiteX18" fmla="*/ 1030224 w 1188720"/>
                <a:gd name="connsiteY18" fmla="*/ 219456 h 1225296"/>
                <a:gd name="connsiteX19" fmla="*/ 1078992 w 1188720"/>
                <a:gd name="connsiteY19" fmla="*/ 97536 h 1225296"/>
                <a:gd name="connsiteX20" fmla="*/ 1085088 w 1188720"/>
                <a:gd name="connsiteY20" fmla="*/ 0 h 1225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88720" h="1225296">
                  <a:moveTo>
                    <a:pt x="1085088" y="0"/>
                  </a:moveTo>
                  <a:lnTo>
                    <a:pt x="1176528" y="128016"/>
                  </a:lnTo>
                  <a:lnTo>
                    <a:pt x="1188720" y="243840"/>
                  </a:lnTo>
                  <a:lnTo>
                    <a:pt x="1158240" y="329184"/>
                  </a:lnTo>
                  <a:lnTo>
                    <a:pt x="1054608" y="451104"/>
                  </a:lnTo>
                  <a:lnTo>
                    <a:pt x="926592" y="566928"/>
                  </a:lnTo>
                  <a:lnTo>
                    <a:pt x="768096" y="658368"/>
                  </a:lnTo>
                  <a:lnTo>
                    <a:pt x="530352" y="768096"/>
                  </a:lnTo>
                  <a:lnTo>
                    <a:pt x="213360" y="944880"/>
                  </a:lnTo>
                  <a:lnTo>
                    <a:pt x="121920" y="1042416"/>
                  </a:lnTo>
                  <a:lnTo>
                    <a:pt x="45719" y="1184910"/>
                  </a:lnTo>
                  <a:lnTo>
                    <a:pt x="42672" y="1225296"/>
                  </a:lnTo>
                  <a:lnTo>
                    <a:pt x="0" y="1139952"/>
                  </a:lnTo>
                  <a:lnTo>
                    <a:pt x="18288" y="975360"/>
                  </a:lnTo>
                  <a:lnTo>
                    <a:pt x="115824" y="835152"/>
                  </a:lnTo>
                  <a:lnTo>
                    <a:pt x="329184" y="701040"/>
                  </a:lnTo>
                  <a:lnTo>
                    <a:pt x="798576" y="445008"/>
                  </a:lnTo>
                  <a:lnTo>
                    <a:pt x="932688" y="335280"/>
                  </a:lnTo>
                  <a:lnTo>
                    <a:pt x="1030224" y="219456"/>
                  </a:lnTo>
                  <a:lnTo>
                    <a:pt x="1078992" y="97536"/>
                  </a:lnTo>
                  <a:lnTo>
                    <a:pt x="1085088"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Freeform: Shape 32">
              <a:extLst>
                <a:ext uri="{FF2B5EF4-FFF2-40B4-BE49-F238E27FC236}">
                  <a16:creationId xmlns:a16="http://schemas.microsoft.com/office/drawing/2014/main" id="{1DA78AB4-2C89-4677-BFA6-B868946771F5}"/>
                </a:ext>
              </a:extLst>
            </p:cNvPr>
            <p:cNvSpPr/>
            <p:nvPr/>
          </p:nvSpPr>
          <p:spPr>
            <a:xfrm>
              <a:off x="3055238" y="5187696"/>
              <a:ext cx="1132713" cy="1133856"/>
            </a:xfrm>
            <a:custGeom>
              <a:avLst/>
              <a:gdLst>
                <a:gd name="connsiteX0" fmla="*/ 67056 w 1127760"/>
                <a:gd name="connsiteY0" fmla="*/ 0 h 1133856"/>
                <a:gd name="connsiteX1" fmla="*/ 115824 w 1127760"/>
                <a:gd name="connsiteY1" fmla="*/ 85344 h 1133856"/>
                <a:gd name="connsiteX2" fmla="*/ 310896 w 1127760"/>
                <a:gd name="connsiteY2" fmla="*/ 225552 h 1133856"/>
                <a:gd name="connsiteX3" fmla="*/ 493776 w 1127760"/>
                <a:gd name="connsiteY3" fmla="*/ 310896 h 1133856"/>
                <a:gd name="connsiteX4" fmla="*/ 713232 w 1127760"/>
                <a:gd name="connsiteY4" fmla="*/ 426720 h 1133856"/>
                <a:gd name="connsiteX5" fmla="*/ 890016 w 1127760"/>
                <a:gd name="connsiteY5" fmla="*/ 530352 h 1133856"/>
                <a:gd name="connsiteX6" fmla="*/ 987552 w 1127760"/>
                <a:gd name="connsiteY6" fmla="*/ 615696 h 1133856"/>
                <a:gd name="connsiteX7" fmla="*/ 1085088 w 1127760"/>
                <a:gd name="connsiteY7" fmla="*/ 725424 h 1133856"/>
                <a:gd name="connsiteX8" fmla="*/ 1127760 w 1127760"/>
                <a:gd name="connsiteY8" fmla="*/ 829056 h 1133856"/>
                <a:gd name="connsiteX9" fmla="*/ 1115568 w 1127760"/>
                <a:gd name="connsiteY9" fmla="*/ 932688 h 1133856"/>
                <a:gd name="connsiteX10" fmla="*/ 1018032 w 1127760"/>
                <a:gd name="connsiteY10" fmla="*/ 1133856 h 1133856"/>
                <a:gd name="connsiteX11" fmla="*/ 1005840 w 1127760"/>
                <a:gd name="connsiteY11" fmla="*/ 999744 h 1133856"/>
                <a:gd name="connsiteX12" fmla="*/ 944880 w 1127760"/>
                <a:gd name="connsiteY12" fmla="*/ 847344 h 1133856"/>
                <a:gd name="connsiteX13" fmla="*/ 835152 w 1127760"/>
                <a:gd name="connsiteY13" fmla="*/ 731520 h 1133856"/>
                <a:gd name="connsiteX14" fmla="*/ 682752 w 1127760"/>
                <a:gd name="connsiteY14" fmla="*/ 621792 h 1133856"/>
                <a:gd name="connsiteX15" fmla="*/ 463296 w 1127760"/>
                <a:gd name="connsiteY15" fmla="*/ 518160 h 1133856"/>
                <a:gd name="connsiteX16" fmla="*/ 286512 w 1127760"/>
                <a:gd name="connsiteY16" fmla="*/ 420624 h 1133856"/>
                <a:gd name="connsiteX17" fmla="*/ 134112 w 1127760"/>
                <a:gd name="connsiteY17" fmla="*/ 310896 h 1133856"/>
                <a:gd name="connsiteX18" fmla="*/ 12192 w 1127760"/>
                <a:gd name="connsiteY18" fmla="*/ 182880 h 1133856"/>
                <a:gd name="connsiteX19" fmla="*/ 0 w 1127760"/>
                <a:gd name="connsiteY19" fmla="*/ 164592 h 1133856"/>
                <a:gd name="connsiteX20" fmla="*/ 24384 w 1127760"/>
                <a:gd name="connsiteY20" fmla="*/ 85344 h 1133856"/>
                <a:gd name="connsiteX21" fmla="*/ 67056 w 1127760"/>
                <a:gd name="connsiteY21" fmla="*/ 0 h 1133856"/>
                <a:gd name="connsiteX0" fmla="*/ 70866 w 1131570"/>
                <a:gd name="connsiteY0" fmla="*/ 0 h 1133856"/>
                <a:gd name="connsiteX1" fmla="*/ 119634 w 1131570"/>
                <a:gd name="connsiteY1" fmla="*/ 85344 h 1133856"/>
                <a:gd name="connsiteX2" fmla="*/ 314706 w 1131570"/>
                <a:gd name="connsiteY2" fmla="*/ 225552 h 1133856"/>
                <a:gd name="connsiteX3" fmla="*/ 497586 w 1131570"/>
                <a:gd name="connsiteY3" fmla="*/ 310896 h 1133856"/>
                <a:gd name="connsiteX4" fmla="*/ 717042 w 1131570"/>
                <a:gd name="connsiteY4" fmla="*/ 426720 h 1133856"/>
                <a:gd name="connsiteX5" fmla="*/ 893826 w 1131570"/>
                <a:gd name="connsiteY5" fmla="*/ 530352 h 1133856"/>
                <a:gd name="connsiteX6" fmla="*/ 991362 w 1131570"/>
                <a:gd name="connsiteY6" fmla="*/ 615696 h 1133856"/>
                <a:gd name="connsiteX7" fmla="*/ 1088898 w 1131570"/>
                <a:gd name="connsiteY7" fmla="*/ 725424 h 1133856"/>
                <a:gd name="connsiteX8" fmla="*/ 1131570 w 1131570"/>
                <a:gd name="connsiteY8" fmla="*/ 829056 h 1133856"/>
                <a:gd name="connsiteX9" fmla="*/ 1119378 w 1131570"/>
                <a:gd name="connsiteY9" fmla="*/ 932688 h 1133856"/>
                <a:gd name="connsiteX10" fmla="*/ 1021842 w 1131570"/>
                <a:gd name="connsiteY10" fmla="*/ 1133856 h 1133856"/>
                <a:gd name="connsiteX11" fmla="*/ 1009650 w 1131570"/>
                <a:gd name="connsiteY11" fmla="*/ 999744 h 1133856"/>
                <a:gd name="connsiteX12" fmla="*/ 948690 w 1131570"/>
                <a:gd name="connsiteY12" fmla="*/ 847344 h 1133856"/>
                <a:gd name="connsiteX13" fmla="*/ 838962 w 1131570"/>
                <a:gd name="connsiteY13" fmla="*/ 731520 h 1133856"/>
                <a:gd name="connsiteX14" fmla="*/ 686562 w 1131570"/>
                <a:gd name="connsiteY14" fmla="*/ 621792 h 1133856"/>
                <a:gd name="connsiteX15" fmla="*/ 467106 w 1131570"/>
                <a:gd name="connsiteY15" fmla="*/ 518160 h 1133856"/>
                <a:gd name="connsiteX16" fmla="*/ 290322 w 1131570"/>
                <a:gd name="connsiteY16" fmla="*/ 420624 h 1133856"/>
                <a:gd name="connsiteX17" fmla="*/ 137922 w 1131570"/>
                <a:gd name="connsiteY17" fmla="*/ 310896 h 1133856"/>
                <a:gd name="connsiteX18" fmla="*/ 16002 w 1131570"/>
                <a:gd name="connsiteY18" fmla="*/ 182880 h 1133856"/>
                <a:gd name="connsiteX19" fmla="*/ 0 w 1131570"/>
                <a:gd name="connsiteY19" fmla="*/ 134112 h 1133856"/>
                <a:gd name="connsiteX20" fmla="*/ 28194 w 1131570"/>
                <a:gd name="connsiteY20" fmla="*/ 85344 h 1133856"/>
                <a:gd name="connsiteX21" fmla="*/ 70866 w 1131570"/>
                <a:gd name="connsiteY21" fmla="*/ 0 h 1133856"/>
                <a:gd name="connsiteX0" fmla="*/ 72009 w 1132713"/>
                <a:gd name="connsiteY0" fmla="*/ 0 h 1133856"/>
                <a:gd name="connsiteX1" fmla="*/ 120777 w 1132713"/>
                <a:gd name="connsiteY1" fmla="*/ 85344 h 1133856"/>
                <a:gd name="connsiteX2" fmla="*/ 315849 w 1132713"/>
                <a:gd name="connsiteY2" fmla="*/ 225552 h 1133856"/>
                <a:gd name="connsiteX3" fmla="*/ 498729 w 1132713"/>
                <a:gd name="connsiteY3" fmla="*/ 310896 h 1133856"/>
                <a:gd name="connsiteX4" fmla="*/ 718185 w 1132713"/>
                <a:gd name="connsiteY4" fmla="*/ 426720 h 1133856"/>
                <a:gd name="connsiteX5" fmla="*/ 894969 w 1132713"/>
                <a:gd name="connsiteY5" fmla="*/ 530352 h 1133856"/>
                <a:gd name="connsiteX6" fmla="*/ 992505 w 1132713"/>
                <a:gd name="connsiteY6" fmla="*/ 615696 h 1133856"/>
                <a:gd name="connsiteX7" fmla="*/ 1090041 w 1132713"/>
                <a:gd name="connsiteY7" fmla="*/ 725424 h 1133856"/>
                <a:gd name="connsiteX8" fmla="*/ 1132713 w 1132713"/>
                <a:gd name="connsiteY8" fmla="*/ 829056 h 1133856"/>
                <a:gd name="connsiteX9" fmla="*/ 1120521 w 1132713"/>
                <a:gd name="connsiteY9" fmla="*/ 932688 h 1133856"/>
                <a:gd name="connsiteX10" fmla="*/ 1022985 w 1132713"/>
                <a:gd name="connsiteY10" fmla="*/ 1133856 h 1133856"/>
                <a:gd name="connsiteX11" fmla="*/ 1010793 w 1132713"/>
                <a:gd name="connsiteY11" fmla="*/ 999744 h 1133856"/>
                <a:gd name="connsiteX12" fmla="*/ 949833 w 1132713"/>
                <a:gd name="connsiteY12" fmla="*/ 847344 h 1133856"/>
                <a:gd name="connsiteX13" fmla="*/ 840105 w 1132713"/>
                <a:gd name="connsiteY13" fmla="*/ 731520 h 1133856"/>
                <a:gd name="connsiteX14" fmla="*/ 687705 w 1132713"/>
                <a:gd name="connsiteY14" fmla="*/ 621792 h 1133856"/>
                <a:gd name="connsiteX15" fmla="*/ 468249 w 1132713"/>
                <a:gd name="connsiteY15" fmla="*/ 518160 h 1133856"/>
                <a:gd name="connsiteX16" fmla="*/ 291465 w 1132713"/>
                <a:gd name="connsiteY16" fmla="*/ 420624 h 1133856"/>
                <a:gd name="connsiteX17" fmla="*/ 139065 w 1132713"/>
                <a:gd name="connsiteY17" fmla="*/ 310896 h 1133856"/>
                <a:gd name="connsiteX18" fmla="*/ 0 w 1132713"/>
                <a:gd name="connsiteY18" fmla="*/ 184785 h 1133856"/>
                <a:gd name="connsiteX19" fmla="*/ 1143 w 1132713"/>
                <a:gd name="connsiteY19" fmla="*/ 134112 h 1133856"/>
                <a:gd name="connsiteX20" fmla="*/ 29337 w 1132713"/>
                <a:gd name="connsiteY20" fmla="*/ 85344 h 1133856"/>
                <a:gd name="connsiteX21" fmla="*/ 72009 w 1132713"/>
                <a:gd name="connsiteY21" fmla="*/ 0 h 1133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32713" h="1133856">
                  <a:moveTo>
                    <a:pt x="72009" y="0"/>
                  </a:moveTo>
                  <a:lnTo>
                    <a:pt x="120777" y="85344"/>
                  </a:lnTo>
                  <a:lnTo>
                    <a:pt x="315849" y="225552"/>
                  </a:lnTo>
                  <a:lnTo>
                    <a:pt x="498729" y="310896"/>
                  </a:lnTo>
                  <a:lnTo>
                    <a:pt x="718185" y="426720"/>
                  </a:lnTo>
                  <a:lnTo>
                    <a:pt x="894969" y="530352"/>
                  </a:lnTo>
                  <a:lnTo>
                    <a:pt x="992505" y="615696"/>
                  </a:lnTo>
                  <a:lnTo>
                    <a:pt x="1090041" y="725424"/>
                  </a:lnTo>
                  <a:lnTo>
                    <a:pt x="1132713" y="829056"/>
                  </a:lnTo>
                  <a:lnTo>
                    <a:pt x="1120521" y="932688"/>
                  </a:lnTo>
                  <a:lnTo>
                    <a:pt x="1022985" y="1133856"/>
                  </a:lnTo>
                  <a:lnTo>
                    <a:pt x="1010793" y="999744"/>
                  </a:lnTo>
                  <a:lnTo>
                    <a:pt x="949833" y="847344"/>
                  </a:lnTo>
                  <a:lnTo>
                    <a:pt x="840105" y="731520"/>
                  </a:lnTo>
                  <a:lnTo>
                    <a:pt x="687705" y="621792"/>
                  </a:lnTo>
                  <a:lnTo>
                    <a:pt x="468249" y="518160"/>
                  </a:lnTo>
                  <a:lnTo>
                    <a:pt x="291465" y="420624"/>
                  </a:lnTo>
                  <a:lnTo>
                    <a:pt x="139065" y="310896"/>
                  </a:lnTo>
                  <a:lnTo>
                    <a:pt x="0" y="184785"/>
                  </a:lnTo>
                  <a:lnTo>
                    <a:pt x="1143" y="134112"/>
                  </a:lnTo>
                  <a:lnTo>
                    <a:pt x="29337" y="85344"/>
                  </a:lnTo>
                  <a:lnTo>
                    <a:pt x="72009" y="0"/>
                  </a:ln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89" name="Straight Connector 88">
              <a:extLst>
                <a:ext uri="{FF2B5EF4-FFF2-40B4-BE49-F238E27FC236}">
                  <a16:creationId xmlns:a16="http://schemas.microsoft.com/office/drawing/2014/main" id="{A9B3B877-5CBA-4680-B35E-E6A889CC17E1}"/>
                </a:ext>
              </a:extLst>
            </p:cNvPr>
            <p:cNvCxnSpPr/>
            <p:nvPr/>
          </p:nvCxnSpPr>
          <p:spPr>
            <a:xfrm>
              <a:off x="3088732" y="3489960"/>
              <a:ext cx="390144" cy="0"/>
            </a:xfrm>
            <a:prstGeom prst="line">
              <a:avLst/>
            </a:prstGeom>
            <a:ln w="698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58B0BBBD-B512-440B-8E66-5F48427A49D8}"/>
                </a:ext>
              </a:extLst>
            </p:cNvPr>
            <p:cNvCxnSpPr/>
            <p:nvPr/>
          </p:nvCxnSpPr>
          <p:spPr>
            <a:xfrm>
              <a:off x="3180172" y="3666744"/>
              <a:ext cx="390144" cy="0"/>
            </a:xfrm>
            <a:prstGeom prst="line">
              <a:avLst/>
            </a:prstGeom>
            <a:ln w="698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621EAE90-0AB9-4AC3-8F74-88A8097F4316}"/>
                </a:ext>
              </a:extLst>
            </p:cNvPr>
            <p:cNvCxnSpPr/>
            <p:nvPr/>
          </p:nvCxnSpPr>
          <p:spPr>
            <a:xfrm>
              <a:off x="3387436" y="3837432"/>
              <a:ext cx="390144" cy="0"/>
            </a:xfrm>
            <a:prstGeom prst="line">
              <a:avLst/>
            </a:prstGeom>
            <a:ln w="698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306F7B64-F67B-46E7-9BCA-C7DC04B76541}"/>
                </a:ext>
              </a:extLst>
            </p:cNvPr>
            <p:cNvCxnSpPr/>
            <p:nvPr/>
          </p:nvCxnSpPr>
          <p:spPr>
            <a:xfrm>
              <a:off x="3706368" y="4008120"/>
              <a:ext cx="390144" cy="0"/>
            </a:xfrm>
            <a:prstGeom prst="line">
              <a:avLst/>
            </a:prstGeom>
            <a:ln w="698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FD057202-4080-4611-9746-6FDDD53DE890}"/>
                </a:ext>
              </a:extLst>
            </p:cNvPr>
            <p:cNvCxnSpPr/>
            <p:nvPr/>
          </p:nvCxnSpPr>
          <p:spPr>
            <a:xfrm>
              <a:off x="3088732" y="5300472"/>
              <a:ext cx="390144" cy="0"/>
            </a:xfrm>
            <a:prstGeom prst="line">
              <a:avLst/>
            </a:prstGeom>
            <a:ln w="698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88B944A1-C1D8-4B90-B859-FD965F26286B}"/>
                </a:ext>
              </a:extLst>
            </p:cNvPr>
            <p:cNvCxnSpPr/>
            <p:nvPr/>
          </p:nvCxnSpPr>
          <p:spPr>
            <a:xfrm>
              <a:off x="3271612" y="5471160"/>
              <a:ext cx="390144" cy="0"/>
            </a:xfrm>
            <a:prstGeom prst="line">
              <a:avLst/>
            </a:prstGeom>
            <a:ln w="698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76F7069B-B3CE-4EDA-B480-657F8610DC55}"/>
                </a:ext>
              </a:extLst>
            </p:cNvPr>
            <p:cNvCxnSpPr/>
            <p:nvPr/>
          </p:nvCxnSpPr>
          <p:spPr>
            <a:xfrm>
              <a:off x="3570316" y="5641848"/>
              <a:ext cx="390144" cy="0"/>
            </a:xfrm>
            <a:prstGeom prst="line">
              <a:avLst/>
            </a:prstGeom>
            <a:ln w="698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03005C4B-7D7F-4945-B6B2-28ACD4B7314A}"/>
                </a:ext>
              </a:extLst>
            </p:cNvPr>
            <p:cNvCxnSpPr/>
            <p:nvPr/>
          </p:nvCxnSpPr>
          <p:spPr>
            <a:xfrm>
              <a:off x="3960460" y="5843016"/>
              <a:ext cx="390144" cy="0"/>
            </a:xfrm>
            <a:prstGeom prst="line">
              <a:avLst/>
            </a:prstGeom>
            <a:ln w="698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4E9580CF-0B05-46AB-859D-9A3EC70D96DC}"/>
                </a:ext>
              </a:extLst>
            </p:cNvPr>
            <p:cNvCxnSpPr/>
            <p:nvPr/>
          </p:nvCxnSpPr>
          <p:spPr>
            <a:xfrm>
              <a:off x="4096512" y="6041136"/>
              <a:ext cx="390144" cy="0"/>
            </a:xfrm>
            <a:prstGeom prst="line">
              <a:avLst/>
            </a:prstGeom>
            <a:ln w="698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09" name="Group 108">
            <a:extLst>
              <a:ext uri="{FF2B5EF4-FFF2-40B4-BE49-F238E27FC236}">
                <a16:creationId xmlns:a16="http://schemas.microsoft.com/office/drawing/2014/main" id="{58CA1AC3-6A78-41F2-B69F-24CD3410ACF8}"/>
              </a:ext>
            </a:extLst>
          </p:cNvPr>
          <p:cNvGrpSpPr/>
          <p:nvPr/>
        </p:nvGrpSpPr>
        <p:grpSpPr>
          <a:xfrm rot="2846889" flipH="1">
            <a:off x="4513539" y="2016755"/>
            <a:ext cx="108000" cy="430530"/>
            <a:chOff x="4196940" y="2232660"/>
            <a:chExt cx="108000" cy="430530"/>
          </a:xfrm>
        </p:grpSpPr>
        <p:sp>
          <p:nvSpPr>
            <p:cNvPr id="110" name="Oval 109">
              <a:extLst>
                <a:ext uri="{FF2B5EF4-FFF2-40B4-BE49-F238E27FC236}">
                  <a16:creationId xmlns:a16="http://schemas.microsoft.com/office/drawing/2014/main" id="{48F669C3-577A-4A94-AD46-70A5A6B1D2C6}"/>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11" name="Straight Connector 110">
              <a:extLst>
                <a:ext uri="{FF2B5EF4-FFF2-40B4-BE49-F238E27FC236}">
                  <a16:creationId xmlns:a16="http://schemas.microsoft.com/office/drawing/2014/main" id="{5752B99A-5945-4F98-B245-C63AC6A4715B}"/>
                </a:ext>
              </a:extLst>
            </p:cNvPr>
            <p:cNvCxnSpPr>
              <a:cxnSpLocks/>
              <a:stCxn id="110"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cxnSp>
        <p:nvCxnSpPr>
          <p:cNvPr id="112" name="Straight Arrow Connector 111">
            <a:extLst>
              <a:ext uri="{FF2B5EF4-FFF2-40B4-BE49-F238E27FC236}">
                <a16:creationId xmlns:a16="http://schemas.microsoft.com/office/drawing/2014/main" id="{9EFCEBC0-F4F8-4783-A5CF-FC360287E100}"/>
              </a:ext>
            </a:extLst>
          </p:cNvPr>
          <p:cNvCxnSpPr>
            <a:cxnSpLocks/>
          </p:cNvCxnSpPr>
          <p:nvPr/>
        </p:nvCxnSpPr>
        <p:spPr>
          <a:xfrm>
            <a:off x="4927946" y="2242695"/>
            <a:ext cx="1018861" cy="0"/>
          </a:xfrm>
          <a:prstGeom prst="straightConnector1">
            <a:avLst/>
          </a:prstGeom>
          <a:ln w="254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15" name="Straight Arrow Connector 114">
            <a:extLst>
              <a:ext uri="{FF2B5EF4-FFF2-40B4-BE49-F238E27FC236}">
                <a16:creationId xmlns:a16="http://schemas.microsoft.com/office/drawing/2014/main" id="{7BF6003E-C6C1-4030-8E37-F6CD815A0C08}"/>
              </a:ext>
            </a:extLst>
          </p:cNvPr>
          <p:cNvCxnSpPr>
            <a:cxnSpLocks/>
          </p:cNvCxnSpPr>
          <p:nvPr/>
        </p:nvCxnSpPr>
        <p:spPr>
          <a:xfrm>
            <a:off x="3160259" y="2242695"/>
            <a:ext cx="1018861" cy="0"/>
          </a:xfrm>
          <a:prstGeom prst="straightConnector1">
            <a:avLst/>
          </a:prstGeom>
          <a:ln w="254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pic>
        <p:nvPicPr>
          <p:cNvPr id="88" name="Picture 87">
            <a:extLst>
              <a:ext uri="{FF2B5EF4-FFF2-40B4-BE49-F238E27FC236}">
                <a16:creationId xmlns:a16="http://schemas.microsoft.com/office/drawing/2014/main" id="{9BECEBA7-4C7C-40DE-A451-C757E68345FC}"/>
              </a:ext>
            </a:extLst>
          </p:cNvPr>
          <p:cNvPicPr>
            <a:picLocks noChangeAspect="1"/>
          </p:cNvPicPr>
          <p:nvPr/>
        </p:nvPicPr>
        <p:blipFill>
          <a:blip r:embed="rId3"/>
          <a:stretch>
            <a:fillRect/>
          </a:stretch>
        </p:blipFill>
        <p:spPr>
          <a:xfrm rot="1951379">
            <a:off x="5357953" y="5048604"/>
            <a:ext cx="279790" cy="450510"/>
          </a:xfrm>
          <a:prstGeom prst="rect">
            <a:avLst/>
          </a:prstGeom>
        </p:spPr>
      </p:pic>
      <p:pic>
        <p:nvPicPr>
          <p:cNvPr id="139" name="Picture 138">
            <a:extLst>
              <a:ext uri="{FF2B5EF4-FFF2-40B4-BE49-F238E27FC236}">
                <a16:creationId xmlns:a16="http://schemas.microsoft.com/office/drawing/2014/main" id="{3006A3EE-4019-4312-BFEB-2FE942EE9980}"/>
              </a:ext>
            </a:extLst>
          </p:cNvPr>
          <p:cNvPicPr>
            <a:picLocks noChangeAspect="1"/>
          </p:cNvPicPr>
          <p:nvPr/>
        </p:nvPicPr>
        <p:blipFill>
          <a:blip r:embed="rId3"/>
          <a:stretch>
            <a:fillRect/>
          </a:stretch>
        </p:blipFill>
        <p:spPr>
          <a:xfrm rot="5400000">
            <a:off x="4241333" y="4716944"/>
            <a:ext cx="397762" cy="640465"/>
          </a:xfrm>
          <a:prstGeom prst="rect">
            <a:avLst/>
          </a:prstGeom>
        </p:spPr>
      </p:pic>
      <p:pic>
        <p:nvPicPr>
          <p:cNvPr id="140" name="Picture 139">
            <a:extLst>
              <a:ext uri="{FF2B5EF4-FFF2-40B4-BE49-F238E27FC236}">
                <a16:creationId xmlns:a16="http://schemas.microsoft.com/office/drawing/2014/main" id="{44FC0DDD-F281-44DD-80BD-DD1C9FF88D48}"/>
              </a:ext>
            </a:extLst>
          </p:cNvPr>
          <p:cNvPicPr>
            <a:picLocks noChangeAspect="1"/>
          </p:cNvPicPr>
          <p:nvPr/>
        </p:nvPicPr>
        <p:blipFill>
          <a:blip r:embed="rId3"/>
          <a:stretch>
            <a:fillRect/>
          </a:stretch>
        </p:blipFill>
        <p:spPr>
          <a:xfrm rot="4443201">
            <a:off x="4973367" y="4915825"/>
            <a:ext cx="397762" cy="640465"/>
          </a:xfrm>
          <a:prstGeom prst="rect">
            <a:avLst/>
          </a:prstGeom>
        </p:spPr>
      </p:pic>
      <p:pic>
        <p:nvPicPr>
          <p:cNvPr id="141" name="Picture 140">
            <a:extLst>
              <a:ext uri="{FF2B5EF4-FFF2-40B4-BE49-F238E27FC236}">
                <a16:creationId xmlns:a16="http://schemas.microsoft.com/office/drawing/2014/main" id="{77D96835-126B-4A07-A3C1-16F167853726}"/>
              </a:ext>
            </a:extLst>
          </p:cNvPr>
          <p:cNvPicPr>
            <a:picLocks noChangeAspect="1"/>
          </p:cNvPicPr>
          <p:nvPr/>
        </p:nvPicPr>
        <p:blipFill>
          <a:blip r:embed="rId3"/>
          <a:stretch>
            <a:fillRect/>
          </a:stretch>
        </p:blipFill>
        <p:spPr>
          <a:xfrm rot="3112448">
            <a:off x="4745193" y="4860849"/>
            <a:ext cx="397762" cy="640465"/>
          </a:xfrm>
          <a:prstGeom prst="rect">
            <a:avLst/>
          </a:prstGeom>
        </p:spPr>
      </p:pic>
      <p:pic>
        <p:nvPicPr>
          <p:cNvPr id="113" name="Picture 112">
            <a:extLst>
              <a:ext uri="{FF2B5EF4-FFF2-40B4-BE49-F238E27FC236}">
                <a16:creationId xmlns:a16="http://schemas.microsoft.com/office/drawing/2014/main" id="{18E5BB91-8F82-4D4E-B701-7560C8DF4A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9580217" flipH="1">
            <a:off x="2574780" y="3210035"/>
            <a:ext cx="3581143" cy="3512838"/>
          </a:xfrm>
          <a:prstGeom prst="rect">
            <a:avLst/>
          </a:prstGeom>
        </p:spPr>
      </p:pic>
      <p:pic>
        <p:nvPicPr>
          <p:cNvPr id="114" name="Picture 113">
            <a:extLst>
              <a:ext uri="{FF2B5EF4-FFF2-40B4-BE49-F238E27FC236}">
                <a16:creationId xmlns:a16="http://schemas.microsoft.com/office/drawing/2014/main" id="{82389C85-CBF3-47A0-B1D2-E0614AF4602A}"/>
              </a:ext>
            </a:extLst>
          </p:cNvPr>
          <p:cNvPicPr>
            <a:picLocks noChangeAspect="1"/>
          </p:cNvPicPr>
          <p:nvPr/>
        </p:nvPicPr>
        <p:blipFill>
          <a:blip r:embed="rId5"/>
          <a:stretch>
            <a:fillRect/>
          </a:stretch>
        </p:blipFill>
        <p:spPr>
          <a:xfrm rot="8078703">
            <a:off x="5756462" y="4214636"/>
            <a:ext cx="1152244" cy="256054"/>
          </a:xfrm>
          <a:prstGeom prst="rect">
            <a:avLst/>
          </a:prstGeom>
        </p:spPr>
      </p:pic>
    </p:spTree>
    <p:extLst>
      <p:ext uri="{BB962C8B-B14F-4D97-AF65-F5344CB8AC3E}">
        <p14:creationId xmlns:p14="http://schemas.microsoft.com/office/powerpoint/2010/main" val="35193664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Oval 46">
            <a:extLst>
              <a:ext uri="{FF2B5EF4-FFF2-40B4-BE49-F238E27FC236}">
                <a16:creationId xmlns:a16="http://schemas.microsoft.com/office/drawing/2014/main" id="{57B6611C-B26A-432E-9C1E-23C425C7534A}"/>
              </a:ext>
            </a:extLst>
          </p:cNvPr>
          <p:cNvSpPr/>
          <p:nvPr/>
        </p:nvSpPr>
        <p:spPr>
          <a:xfrm>
            <a:off x="1515986" y="1702695"/>
            <a:ext cx="1080000" cy="1080000"/>
          </a:xfrm>
          <a:prstGeom prst="ellipse">
            <a:avLst/>
          </a:prstGeom>
          <a:solidFill>
            <a:srgbClr val="FFFF99"/>
          </a:solidFill>
          <a:ln w="25400">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TextBox 71">
            <a:extLst>
              <a:ext uri="{FF2B5EF4-FFF2-40B4-BE49-F238E27FC236}">
                <a16:creationId xmlns:a16="http://schemas.microsoft.com/office/drawing/2014/main" id="{203888DC-E3F6-4368-BF9E-9A598C31BCCB}"/>
              </a:ext>
            </a:extLst>
          </p:cNvPr>
          <p:cNvSpPr txBox="1"/>
          <p:nvPr/>
        </p:nvSpPr>
        <p:spPr>
          <a:xfrm>
            <a:off x="1382574" y="3062835"/>
            <a:ext cx="1239442" cy="369332"/>
          </a:xfrm>
          <a:prstGeom prst="rect">
            <a:avLst/>
          </a:prstGeom>
          <a:noFill/>
        </p:spPr>
        <p:txBody>
          <a:bodyPr wrap="none" rtlCol="0">
            <a:spAutoFit/>
          </a:bodyPr>
          <a:lstStyle/>
          <a:p>
            <a:r>
              <a:rPr lang="en-GB" dirty="0"/>
              <a:t>Human cell</a:t>
            </a:r>
          </a:p>
        </p:txBody>
      </p:sp>
      <p:sp>
        <p:nvSpPr>
          <p:cNvPr id="73" name="TextBox 72">
            <a:extLst>
              <a:ext uri="{FF2B5EF4-FFF2-40B4-BE49-F238E27FC236}">
                <a16:creationId xmlns:a16="http://schemas.microsoft.com/office/drawing/2014/main" id="{F7DE7DF6-0220-400E-91D7-D5ED0517E8BD}"/>
              </a:ext>
            </a:extLst>
          </p:cNvPr>
          <p:cNvSpPr txBox="1"/>
          <p:nvPr/>
        </p:nvSpPr>
        <p:spPr>
          <a:xfrm>
            <a:off x="3192648" y="551433"/>
            <a:ext cx="2758704" cy="584775"/>
          </a:xfrm>
          <a:prstGeom prst="rect">
            <a:avLst/>
          </a:prstGeom>
          <a:noFill/>
        </p:spPr>
        <p:txBody>
          <a:bodyPr wrap="none" rtlCol="0">
            <a:spAutoFit/>
          </a:bodyPr>
          <a:lstStyle/>
          <a:p>
            <a:r>
              <a:rPr lang="en-GB" sz="3200" dirty="0"/>
              <a:t>mRNA Vaccines</a:t>
            </a:r>
          </a:p>
        </p:txBody>
      </p:sp>
      <p:pic>
        <p:nvPicPr>
          <p:cNvPr id="114" name="Picture 113">
            <a:extLst>
              <a:ext uri="{FF2B5EF4-FFF2-40B4-BE49-F238E27FC236}">
                <a16:creationId xmlns:a16="http://schemas.microsoft.com/office/drawing/2014/main" id="{82389C85-CBF3-47A0-B1D2-E0614AF4602A}"/>
              </a:ext>
            </a:extLst>
          </p:cNvPr>
          <p:cNvPicPr>
            <a:picLocks noChangeAspect="1"/>
          </p:cNvPicPr>
          <p:nvPr/>
        </p:nvPicPr>
        <p:blipFill>
          <a:blip r:embed="rId3"/>
          <a:stretch>
            <a:fillRect/>
          </a:stretch>
        </p:blipFill>
        <p:spPr>
          <a:xfrm rot="8078703">
            <a:off x="5370685" y="4433279"/>
            <a:ext cx="1152244" cy="256054"/>
          </a:xfrm>
          <a:prstGeom prst="rect">
            <a:avLst/>
          </a:prstGeom>
        </p:spPr>
      </p:pic>
      <p:grpSp>
        <p:nvGrpSpPr>
          <p:cNvPr id="75" name="Group 74">
            <a:extLst>
              <a:ext uri="{FF2B5EF4-FFF2-40B4-BE49-F238E27FC236}">
                <a16:creationId xmlns:a16="http://schemas.microsoft.com/office/drawing/2014/main" id="{E3EFDD67-E20A-401F-A52B-8CBFEADC896F}"/>
              </a:ext>
            </a:extLst>
          </p:cNvPr>
          <p:cNvGrpSpPr/>
          <p:nvPr/>
        </p:nvGrpSpPr>
        <p:grpSpPr>
          <a:xfrm>
            <a:off x="6768806" y="1507115"/>
            <a:ext cx="108000" cy="430530"/>
            <a:chOff x="4196940" y="2232660"/>
            <a:chExt cx="108000" cy="430530"/>
          </a:xfrm>
        </p:grpSpPr>
        <p:sp>
          <p:nvSpPr>
            <p:cNvPr id="123" name="Oval 122">
              <a:extLst>
                <a:ext uri="{FF2B5EF4-FFF2-40B4-BE49-F238E27FC236}">
                  <a16:creationId xmlns:a16="http://schemas.microsoft.com/office/drawing/2014/main" id="{05791857-08A7-46E4-8C1B-1BC8C54CC05C}"/>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24" name="Straight Connector 123">
              <a:extLst>
                <a:ext uri="{FF2B5EF4-FFF2-40B4-BE49-F238E27FC236}">
                  <a16:creationId xmlns:a16="http://schemas.microsoft.com/office/drawing/2014/main" id="{2333CC27-9E40-4664-9B4C-C2E971BAFE38}"/>
                </a:ext>
              </a:extLst>
            </p:cNvPr>
            <p:cNvCxnSpPr>
              <a:cxnSpLocks/>
              <a:stCxn id="123"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76" name="Group 75">
            <a:extLst>
              <a:ext uri="{FF2B5EF4-FFF2-40B4-BE49-F238E27FC236}">
                <a16:creationId xmlns:a16="http://schemas.microsoft.com/office/drawing/2014/main" id="{1FECB3FA-F3C1-4327-AA24-6EA65FBC91D0}"/>
              </a:ext>
            </a:extLst>
          </p:cNvPr>
          <p:cNvGrpSpPr/>
          <p:nvPr/>
        </p:nvGrpSpPr>
        <p:grpSpPr>
          <a:xfrm rot="16200000">
            <a:off x="6273506" y="2027430"/>
            <a:ext cx="108000" cy="430530"/>
            <a:chOff x="4196940" y="2232660"/>
            <a:chExt cx="108000" cy="430530"/>
          </a:xfrm>
        </p:grpSpPr>
        <p:sp>
          <p:nvSpPr>
            <p:cNvPr id="120" name="Oval 119">
              <a:extLst>
                <a:ext uri="{FF2B5EF4-FFF2-40B4-BE49-F238E27FC236}">
                  <a16:creationId xmlns:a16="http://schemas.microsoft.com/office/drawing/2014/main" id="{EE9C19AA-378A-4689-9418-4729D888B8D5}"/>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21" name="Straight Connector 120">
              <a:extLst>
                <a:ext uri="{FF2B5EF4-FFF2-40B4-BE49-F238E27FC236}">
                  <a16:creationId xmlns:a16="http://schemas.microsoft.com/office/drawing/2014/main" id="{27167A0A-3FA4-4232-824B-BC3DC9B7750E}"/>
                </a:ext>
              </a:extLst>
            </p:cNvPr>
            <p:cNvCxnSpPr>
              <a:cxnSpLocks/>
              <a:stCxn id="120"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77" name="Group 76">
            <a:extLst>
              <a:ext uri="{FF2B5EF4-FFF2-40B4-BE49-F238E27FC236}">
                <a16:creationId xmlns:a16="http://schemas.microsoft.com/office/drawing/2014/main" id="{6A08EA46-48DF-4CEA-AB4E-08DB2C47DFFC}"/>
              </a:ext>
            </a:extLst>
          </p:cNvPr>
          <p:cNvGrpSpPr/>
          <p:nvPr/>
        </p:nvGrpSpPr>
        <p:grpSpPr>
          <a:xfrm rot="5400000" flipH="1">
            <a:off x="7275536" y="2027430"/>
            <a:ext cx="108000" cy="430530"/>
            <a:chOff x="4196940" y="2232660"/>
            <a:chExt cx="108000" cy="430530"/>
          </a:xfrm>
        </p:grpSpPr>
        <p:sp>
          <p:nvSpPr>
            <p:cNvPr id="118" name="Oval 117">
              <a:extLst>
                <a:ext uri="{FF2B5EF4-FFF2-40B4-BE49-F238E27FC236}">
                  <a16:creationId xmlns:a16="http://schemas.microsoft.com/office/drawing/2014/main" id="{4EE9ABC2-8596-4DE7-86AB-0B5A526719DA}"/>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19" name="Straight Connector 118">
              <a:extLst>
                <a:ext uri="{FF2B5EF4-FFF2-40B4-BE49-F238E27FC236}">
                  <a16:creationId xmlns:a16="http://schemas.microsoft.com/office/drawing/2014/main" id="{99EB101E-70BE-4E53-B2CC-335D5FC9E2B2}"/>
                </a:ext>
              </a:extLst>
            </p:cNvPr>
            <p:cNvCxnSpPr>
              <a:cxnSpLocks/>
              <a:stCxn id="118"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78" name="Group 77">
            <a:extLst>
              <a:ext uri="{FF2B5EF4-FFF2-40B4-BE49-F238E27FC236}">
                <a16:creationId xmlns:a16="http://schemas.microsoft.com/office/drawing/2014/main" id="{80F4CBC2-63DA-4001-82B6-15F4E5CDC9E6}"/>
              </a:ext>
            </a:extLst>
          </p:cNvPr>
          <p:cNvGrpSpPr/>
          <p:nvPr/>
        </p:nvGrpSpPr>
        <p:grpSpPr>
          <a:xfrm flipV="1">
            <a:off x="6768806" y="2567430"/>
            <a:ext cx="108000" cy="430530"/>
            <a:chOff x="4196940" y="2232660"/>
            <a:chExt cx="108000" cy="430530"/>
          </a:xfrm>
        </p:grpSpPr>
        <p:sp>
          <p:nvSpPr>
            <p:cNvPr id="116" name="Oval 115">
              <a:extLst>
                <a:ext uri="{FF2B5EF4-FFF2-40B4-BE49-F238E27FC236}">
                  <a16:creationId xmlns:a16="http://schemas.microsoft.com/office/drawing/2014/main" id="{35A26525-BCCC-4BF4-8C41-EE1F94A66139}"/>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17" name="Straight Connector 116">
              <a:extLst>
                <a:ext uri="{FF2B5EF4-FFF2-40B4-BE49-F238E27FC236}">
                  <a16:creationId xmlns:a16="http://schemas.microsoft.com/office/drawing/2014/main" id="{900C8DB2-4D26-43E3-80AF-87F6279ADFDB}"/>
                </a:ext>
              </a:extLst>
            </p:cNvPr>
            <p:cNvCxnSpPr>
              <a:cxnSpLocks/>
              <a:stCxn id="116"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79" name="Group 78">
            <a:extLst>
              <a:ext uri="{FF2B5EF4-FFF2-40B4-BE49-F238E27FC236}">
                <a16:creationId xmlns:a16="http://schemas.microsoft.com/office/drawing/2014/main" id="{9F27279E-A2C3-4E5F-AEA6-3A23DFE74ED5}"/>
              </a:ext>
            </a:extLst>
          </p:cNvPr>
          <p:cNvGrpSpPr/>
          <p:nvPr/>
        </p:nvGrpSpPr>
        <p:grpSpPr>
          <a:xfrm rot="2846889" flipH="1">
            <a:off x="7181931" y="1672786"/>
            <a:ext cx="108000" cy="430530"/>
            <a:chOff x="4196940" y="2232660"/>
            <a:chExt cx="108000" cy="430530"/>
          </a:xfrm>
        </p:grpSpPr>
        <p:sp>
          <p:nvSpPr>
            <p:cNvPr id="107" name="Oval 106">
              <a:extLst>
                <a:ext uri="{FF2B5EF4-FFF2-40B4-BE49-F238E27FC236}">
                  <a16:creationId xmlns:a16="http://schemas.microsoft.com/office/drawing/2014/main" id="{14430840-7E46-481F-8037-3251B83E93D9}"/>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8" name="Straight Connector 107">
              <a:extLst>
                <a:ext uri="{FF2B5EF4-FFF2-40B4-BE49-F238E27FC236}">
                  <a16:creationId xmlns:a16="http://schemas.microsoft.com/office/drawing/2014/main" id="{F49AED29-07DD-4B7D-858B-0C0BF0AF1BE0}"/>
                </a:ext>
              </a:extLst>
            </p:cNvPr>
            <p:cNvCxnSpPr>
              <a:cxnSpLocks/>
              <a:stCxn id="107"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80" name="Group 79">
            <a:extLst>
              <a:ext uri="{FF2B5EF4-FFF2-40B4-BE49-F238E27FC236}">
                <a16:creationId xmlns:a16="http://schemas.microsoft.com/office/drawing/2014/main" id="{3A6A815F-81B2-4EBC-9B5E-AC012BC82A40}"/>
              </a:ext>
            </a:extLst>
          </p:cNvPr>
          <p:cNvGrpSpPr/>
          <p:nvPr/>
        </p:nvGrpSpPr>
        <p:grpSpPr>
          <a:xfrm rot="18753111">
            <a:off x="6355680" y="1659575"/>
            <a:ext cx="108000" cy="430530"/>
            <a:chOff x="4196940" y="2232660"/>
            <a:chExt cx="108000" cy="430530"/>
          </a:xfrm>
        </p:grpSpPr>
        <p:sp>
          <p:nvSpPr>
            <p:cNvPr id="105" name="Oval 104">
              <a:extLst>
                <a:ext uri="{FF2B5EF4-FFF2-40B4-BE49-F238E27FC236}">
                  <a16:creationId xmlns:a16="http://schemas.microsoft.com/office/drawing/2014/main" id="{38417A13-FEA9-45BA-9218-99558E38120B}"/>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6" name="Straight Connector 105">
              <a:extLst>
                <a:ext uri="{FF2B5EF4-FFF2-40B4-BE49-F238E27FC236}">
                  <a16:creationId xmlns:a16="http://schemas.microsoft.com/office/drawing/2014/main" id="{1B2D337B-5B8B-4621-BE51-03DC5D8E34CF}"/>
                </a:ext>
              </a:extLst>
            </p:cNvPr>
            <p:cNvCxnSpPr>
              <a:cxnSpLocks/>
              <a:stCxn id="105"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81" name="Group 80">
            <a:extLst>
              <a:ext uri="{FF2B5EF4-FFF2-40B4-BE49-F238E27FC236}">
                <a16:creationId xmlns:a16="http://schemas.microsoft.com/office/drawing/2014/main" id="{1D1CCE0B-8AE6-40EF-9F4C-A866553EF16A}"/>
              </a:ext>
            </a:extLst>
          </p:cNvPr>
          <p:cNvGrpSpPr/>
          <p:nvPr/>
        </p:nvGrpSpPr>
        <p:grpSpPr>
          <a:xfrm rot="18753111" flipH="1" flipV="1">
            <a:off x="7181930" y="2370558"/>
            <a:ext cx="108000" cy="430530"/>
            <a:chOff x="4196940" y="2232660"/>
            <a:chExt cx="108000" cy="430530"/>
          </a:xfrm>
        </p:grpSpPr>
        <p:sp>
          <p:nvSpPr>
            <p:cNvPr id="87" name="Oval 86">
              <a:extLst>
                <a:ext uri="{FF2B5EF4-FFF2-40B4-BE49-F238E27FC236}">
                  <a16:creationId xmlns:a16="http://schemas.microsoft.com/office/drawing/2014/main" id="{8C1E1C22-74FA-4E2C-ABFB-03B26A87FF2D}"/>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2" name="Straight Connector 101">
              <a:extLst>
                <a:ext uri="{FF2B5EF4-FFF2-40B4-BE49-F238E27FC236}">
                  <a16:creationId xmlns:a16="http://schemas.microsoft.com/office/drawing/2014/main" id="{22C2A1C7-A061-48CE-BD45-811359767995}"/>
                </a:ext>
              </a:extLst>
            </p:cNvPr>
            <p:cNvCxnSpPr>
              <a:cxnSpLocks/>
              <a:stCxn id="87"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82" name="Group 81">
            <a:extLst>
              <a:ext uri="{FF2B5EF4-FFF2-40B4-BE49-F238E27FC236}">
                <a16:creationId xmlns:a16="http://schemas.microsoft.com/office/drawing/2014/main" id="{D574E949-B1BA-4300-84D3-73271968A604}"/>
              </a:ext>
            </a:extLst>
          </p:cNvPr>
          <p:cNvGrpSpPr/>
          <p:nvPr/>
        </p:nvGrpSpPr>
        <p:grpSpPr>
          <a:xfrm rot="2846889" flipV="1">
            <a:off x="6355679" y="2357347"/>
            <a:ext cx="108000" cy="430530"/>
            <a:chOff x="4196940" y="2232660"/>
            <a:chExt cx="108000" cy="430530"/>
          </a:xfrm>
        </p:grpSpPr>
        <p:sp>
          <p:nvSpPr>
            <p:cNvPr id="85" name="Oval 84">
              <a:extLst>
                <a:ext uri="{FF2B5EF4-FFF2-40B4-BE49-F238E27FC236}">
                  <a16:creationId xmlns:a16="http://schemas.microsoft.com/office/drawing/2014/main" id="{BBF7FDF7-0D78-423E-88C7-B2408C71FE22}"/>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6" name="Straight Connector 85">
              <a:extLst>
                <a:ext uri="{FF2B5EF4-FFF2-40B4-BE49-F238E27FC236}">
                  <a16:creationId xmlns:a16="http://schemas.microsoft.com/office/drawing/2014/main" id="{943A27CD-47B8-4DD8-AEF0-FB83A021E8E9}"/>
                </a:ext>
              </a:extLst>
            </p:cNvPr>
            <p:cNvCxnSpPr>
              <a:cxnSpLocks/>
              <a:stCxn id="85"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sp>
        <p:nvSpPr>
          <p:cNvPr id="83" name="Oval 82">
            <a:extLst>
              <a:ext uri="{FF2B5EF4-FFF2-40B4-BE49-F238E27FC236}">
                <a16:creationId xmlns:a16="http://schemas.microsoft.com/office/drawing/2014/main" id="{49A37AA4-8F00-41AB-99F6-ED0BA05264E1}"/>
              </a:ext>
            </a:extLst>
          </p:cNvPr>
          <p:cNvSpPr/>
          <p:nvPr/>
        </p:nvSpPr>
        <p:spPr>
          <a:xfrm>
            <a:off x="6309053" y="1702695"/>
            <a:ext cx="1080000" cy="1080000"/>
          </a:xfrm>
          <a:prstGeom prst="ellipse">
            <a:avLst/>
          </a:prstGeom>
          <a:solidFill>
            <a:srgbClr val="FFFF99"/>
          </a:solidFill>
          <a:ln w="25400">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5" name="TextBox 124">
            <a:extLst>
              <a:ext uri="{FF2B5EF4-FFF2-40B4-BE49-F238E27FC236}">
                <a16:creationId xmlns:a16="http://schemas.microsoft.com/office/drawing/2014/main" id="{64F3C619-3556-4794-BEE5-A269C70B5E40}"/>
              </a:ext>
            </a:extLst>
          </p:cNvPr>
          <p:cNvSpPr txBox="1"/>
          <p:nvPr/>
        </p:nvSpPr>
        <p:spPr>
          <a:xfrm>
            <a:off x="6232606" y="3062834"/>
            <a:ext cx="2551165" cy="923330"/>
          </a:xfrm>
          <a:prstGeom prst="rect">
            <a:avLst/>
          </a:prstGeom>
          <a:noFill/>
        </p:spPr>
        <p:txBody>
          <a:bodyPr wrap="square" rtlCol="0">
            <a:spAutoFit/>
          </a:bodyPr>
          <a:lstStyle/>
          <a:p>
            <a:r>
              <a:rPr lang="en-GB" dirty="0"/>
              <a:t>The mRNA instructs the cells to produce the </a:t>
            </a:r>
            <a:r>
              <a:rPr lang="en-GB" sz="1800" dirty="0"/>
              <a:t>SARS-CoV-2 </a:t>
            </a:r>
            <a:r>
              <a:rPr lang="en-GB" dirty="0"/>
              <a:t>spike protein</a:t>
            </a:r>
          </a:p>
        </p:txBody>
      </p:sp>
      <p:cxnSp>
        <p:nvCxnSpPr>
          <p:cNvPr id="127" name="Straight Arrow Connector 126">
            <a:extLst>
              <a:ext uri="{FF2B5EF4-FFF2-40B4-BE49-F238E27FC236}">
                <a16:creationId xmlns:a16="http://schemas.microsoft.com/office/drawing/2014/main" id="{56EB9CE0-3975-49A5-933B-CB647CE5184A}"/>
              </a:ext>
            </a:extLst>
          </p:cNvPr>
          <p:cNvCxnSpPr>
            <a:cxnSpLocks/>
          </p:cNvCxnSpPr>
          <p:nvPr/>
        </p:nvCxnSpPr>
        <p:spPr>
          <a:xfrm>
            <a:off x="4927946" y="2242695"/>
            <a:ext cx="1018861" cy="0"/>
          </a:xfrm>
          <a:prstGeom prst="straightConnector1">
            <a:avLst/>
          </a:prstGeom>
          <a:ln w="254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28" name="Straight Arrow Connector 127">
            <a:extLst>
              <a:ext uri="{FF2B5EF4-FFF2-40B4-BE49-F238E27FC236}">
                <a16:creationId xmlns:a16="http://schemas.microsoft.com/office/drawing/2014/main" id="{2CD46DE6-69F7-46B9-946D-F33956F4E55A}"/>
              </a:ext>
            </a:extLst>
          </p:cNvPr>
          <p:cNvCxnSpPr>
            <a:cxnSpLocks/>
          </p:cNvCxnSpPr>
          <p:nvPr/>
        </p:nvCxnSpPr>
        <p:spPr>
          <a:xfrm>
            <a:off x="2707498" y="2242695"/>
            <a:ext cx="1018861" cy="0"/>
          </a:xfrm>
          <a:prstGeom prst="straightConnector1">
            <a:avLst/>
          </a:prstGeom>
          <a:ln w="254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129" name="Oval 128">
            <a:extLst>
              <a:ext uri="{FF2B5EF4-FFF2-40B4-BE49-F238E27FC236}">
                <a16:creationId xmlns:a16="http://schemas.microsoft.com/office/drawing/2014/main" id="{E9776977-FA40-4C3F-B8CE-D16662E20583}"/>
              </a:ext>
            </a:extLst>
          </p:cNvPr>
          <p:cNvSpPr/>
          <p:nvPr/>
        </p:nvSpPr>
        <p:spPr>
          <a:xfrm>
            <a:off x="3779941" y="1702695"/>
            <a:ext cx="1080000" cy="1080000"/>
          </a:xfrm>
          <a:prstGeom prst="ellipse">
            <a:avLst/>
          </a:prstGeom>
          <a:solidFill>
            <a:srgbClr val="FFFF99"/>
          </a:solidFill>
          <a:ln w="25400">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0" name="TextBox 129">
            <a:extLst>
              <a:ext uri="{FF2B5EF4-FFF2-40B4-BE49-F238E27FC236}">
                <a16:creationId xmlns:a16="http://schemas.microsoft.com/office/drawing/2014/main" id="{280FD8CF-B02C-4387-BF3A-7483D626C622}"/>
              </a:ext>
            </a:extLst>
          </p:cNvPr>
          <p:cNvSpPr txBox="1"/>
          <p:nvPr/>
        </p:nvSpPr>
        <p:spPr>
          <a:xfrm>
            <a:off x="3646529" y="3062835"/>
            <a:ext cx="1973036" cy="646331"/>
          </a:xfrm>
          <a:prstGeom prst="rect">
            <a:avLst/>
          </a:prstGeom>
          <a:noFill/>
        </p:spPr>
        <p:txBody>
          <a:bodyPr wrap="square" rtlCol="0">
            <a:spAutoFit/>
          </a:bodyPr>
          <a:lstStyle/>
          <a:p>
            <a:r>
              <a:rPr lang="en-GB" dirty="0"/>
              <a:t>Some cells absorb the RNA</a:t>
            </a:r>
          </a:p>
        </p:txBody>
      </p:sp>
      <p:pic>
        <p:nvPicPr>
          <p:cNvPr id="131" name="Picture 130">
            <a:extLst>
              <a:ext uri="{FF2B5EF4-FFF2-40B4-BE49-F238E27FC236}">
                <a16:creationId xmlns:a16="http://schemas.microsoft.com/office/drawing/2014/main" id="{385807A0-9ACF-40FE-B4DD-5E4F123512DB}"/>
              </a:ext>
            </a:extLst>
          </p:cNvPr>
          <p:cNvPicPr>
            <a:picLocks noChangeAspect="1"/>
          </p:cNvPicPr>
          <p:nvPr/>
        </p:nvPicPr>
        <p:blipFill>
          <a:blip r:embed="rId4">
            <a:clrChange>
              <a:clrFrom>
                <a:srgbClr val="FFFFFF"/>
              </a:clrFrom>
              <a:clrTo>
                <a:srgbClr val="FFFFFF">
                  <a:alpha val="0"/>
                </a:srgbClr>
              </a:clrTo>
            </a:clrChange>
          </a:blip>
          <a:stretch>
            <a:fillRect/>
          </a:stretch>
        </p:blipFill>
        <p:spPr>
          <a:xfrm rot="5400000">
            <a:off x="4200718" y="1816294"/>
            <a:ext cx="397762" cy="640465"/>
          </a:xfrm>
          <a:prstGeom prst="rect">
            <a:avLst/>
          </a:prstGeom>
        </p:spPr>
      </p:pic>
      <p:pic>
        <p:nvPicPr>
          <p:cNvPr id="132" name="Picture 131">
            <a:extLst>
              <a:ext uri="{FF2B5EF4-FFF2-40B4-BE49-F238E27FC236}">
                <a16:creationId xmlns:a16="http://schemas.microsoft.com/office/drawing/2014/main" id="{CDF5B007-C965-411A-976F-1309ED01F67D}"/>
              </a:ext>
            </a:extLst>
          </p:cNvPr>
          <p:cNvPicPr>
            <a:picLocks noChangeAspect="1"/>
          </p:cNvPicPr>
          <p:nvPr/>
        </p:nvPicPr>
        <p:blipFill>
          <a:blip r:embed="rId4">
            <a:clrChange>
              <a:clrFrom>
                <a:srgbClr val="FFFFFF"/>
              </a:clrFrom>
              <a:clrTo>
                <a:srgbClr val="FFFFFF">
                  <a:alpha val="0"/>
                </a:srgbClr>
              </a:clrTo>
            </a:clrChange>
          </a:blip>
          <a:stretch>
            <a:fillRect/>
          </a:stretch>
        </p:blipFill>
        <p:spPr>
          <a:xfrm rot="3865705">
            <a:off x="4048881" y="2106804"/>
            <a:ext cx="397762" cy="640465"/>
          </a:xfrm>
          <a:prstGeom prst="rect">
            <a:avLst/>
          </a:prstGeom>
        </p:spPr>
      </p:pic>
      <p:pic>
        <p:nvPicPr>
          <p:cNvPr id="133" name="Picture 132">
            <a:extLst>
              <a:ext uri="{FF2B5EF4-FFF2-40B4-BE49-F238E27FC236}">
                <a16:creationId xmlns:a16="http://schemas.microsoft.com/office/drawing/2014/main" id="{85A99FE7-CA2A-45F8-9912-4B9DDFF78DE4}"/>
              </a:ext>
            </a:extLst>
          </p:cNvPr>
          <p:cNvPicPr>
            <a:picLocks noChangeAspect="1"/>
          </p:cNvPicPr>
          <p:nvPr/>
        </p:nvPicPr>
        <p:blipFill>
          <a:blip r:embed="rId4">
            <a:clrChange>
              <a:clrFrom>
                <a:srgbClr val="FFFFFF"/>
              </a:clrFrom>
              <a:clrTo>
                <a:srgbClr val="FFFFFF">
                  <a:alpha val="0"/>
                </a:srgbClr>
              </a:clrTo>
            </a:clrChange>
          </a:blip>
          <a:stretch>
            <a:fillRect/>
          </a:stretch>
        </p:blipFill>
        <p:spPr>
          <a:xfrm rot="5400000">
            <a:off x="6755901" y="1816295"/>
            <a:ext cx="397762" cy="640465"/>
          </a:xfrm>
          <a:prstGeom prst="rect">
            <a:avLst/>
          </a:prstGeom>
        </p:spPr>
      </p:pic>
      <p:pic>
        <p:nvPicPr>
          <p:cNvPr id="134" name="Picture 133">
            <a:extLst>
              <a:ext uri="{FF2B5EF4-FFF2-40B4-BE49-F238E27FC236}">
                <a16:creationId xmlns:a16="http://schemas.microsoft.com/office/drawing/2014/main" id="{C5DC36B7-05A7-40B2-9ADF-F0F5CC24E70F}"/>
              </a:ext>
            </a:extLst>
          </p:cNvPr>
          <p:cNvPicPr>
            <a:picLocks noChangeAspect="1"/>
          </p:cNvPicPr>
          <p:nvPr/>
        </p:nvPicPr>
        <p:blipFill>
          <a:blip r:embed="rId4">
            <a:clrChange>
              <a:clrFrom>
                <a:srgbClr val="FFFFFF"/>
              </a:clrFrom>
              <a:clrTo>
                <a:srgbClr val="FFFFFF">
                  <a:alpha val="0"/>
                </a:srgbClr>
              </a:clrTo>
            </a:clrChange>
          </a:blip>
          <a:stretch>
            <a:fillRect/>
          </a:stretch>
        </p:blipFill>
        <p:spPr>
          <a:xfrm rot="3865705">
            <a:off x="6604064" y="2106805"/>
            <a:ext cx="397762" cy="640465"/>
          </a:xfrm>
          <a:prstGeom prst="rect">
            <a:avLst/>
          </a:prstGeom>
        </p:spPr>
      </p:pic>
      <p:grpSp>
        <p:nvGrpSpPr>
          <p:cNvPr id="135" name="Group 134">
            <a:extLst>
              <a:ext uri="{FF2B5EF4-FFF2-40B4-BE49-F238E27FC236}">
                <a16:creationId xmlns:a16="http://schemas.microsoft.com/office/drawing/2014/main" id="{61BB9A6C-D95D-47F4-81B7-86D20A24EE87}"/>
              </a:ext>
            </a:extLst>
          </p:cNvPr>
          <p:cNvGrpSpPr/>
          <p:nvPr/>
        </p:nvGrpSpPr>
        <p:grpSpPr>
          <a:xfrm flipH="1" flipV="1">
            <a:off x="3859551" y="3998281"/>
            <a:ext cx="441961" cy="701041"/>
            <a:chOff x="3658817" y="2592532"/>
            <a:chExt cx="441961" cy="701041"/>
          </a:xfrm>
        </p:grpSpPr>
        <p:sp>
          <p:nvSpPr>
            <p:cNvPr id="136" name="Block Arc 135">
              <a:extLst>
                <a:ext uri="{FF2B5EF4-FFF2-40B4-BE49-F238E27FC236}">
                  <a16:creationId xmlns:a16="http://schemas.microsoft.com/office/drawing/2014/main" id="{C26B663A-6D87-4E43-950B-82063BB8732E}"/>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137" name="Straight Connector 136">
              <a:extLst>
                <a:ext uri="{FF2B5EF4-FFF2-40B4-BE49-F238E27FC236}">
                  <a16:creationId xmlns:a16="http://schemas.microsoft.com/office/drawing/2014/main" id="{1AC4CF5B-7C29-4CAE-ACA6-D305959EFD6A}"/>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38" name="Group 137">
            <a:extLst>
              <a:ext uri="{FF2B5EF4-FFF2-40B4-BE49-F238E27FC236}">
                <a16:creationId xmlns:a16="http://schemas.microsoft.com/office/drawing/2014/main" id="{938D7D63-DBA8-4A6F-A5B1-0062288BE5CB}"/>
              </a:ext>
            </a:extLst>
          </p:cNvPr>
          <p:cNvGrpSpPr/>
          <p:nvPr/>
        </p:nvGrpSpPr>
        <p:grpSpPr>
          <a:xfrm rot="2306517" flipH="1" flipV="1">
            <a:off x="5707053" y="4873343"/>
            <a:ext cx="441961" cy="701041"/>
            <a:chOff x="3658817" y="2592532"/>
            <a:chExt cx="441961" cy="701041"/>
          </a:xfrm>
        </p:grpSpPr>
        <p:sp>
          <p:nvSpPr>
            <p:cNvPr id="142" name="Block Arc 141">
              <a:extLst>
                <a:ext uri="{FF2B5EF4-FFF2-40B4-BE49-F238E27FC236}">
                  <a16:creationId xmlns:a16="http://schemas.microsoft.com/office/drawing/2014/main" id="{8C4AAD89-BD71-4232-B1A9-B29DF293F1E4}"/>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143" name="Straight Connector 142">
              <a:extLst>
                <a:ext uri="{FF2B5EF4-FFF2-40B4-BE49-F238E27FC236}">
                  <a16:creationId xmlns:a16="http://schemas.microsoft.com/office/drawing/2014/main" id="{838E6132-B130-42D3-BDC3-6A7C541ABE41}"/>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44" name="Group 143">
            <a:extLst>
              <a:ext uri="{FF2B5EF4-FFF2-40B4-BE49-F238E27FC236}">
                <a16:creationId xmlns:a16="http://schemas.microsoft.com/office/drawing/2014/main" id="{EC85105E-37A4-4606-9CE8-A7FEBE7F239E}"/>
              </a:ext>
            </a:extLst>
          </p:cNvPr>
          <p:cNvGrpSpPr/>
          <p:nvPr/>
        </p:nvGrpSpPr>
        <p:grpSpPr>
          <a:xfrm rot="19293483" flipH="1">
            <a:off x="4451100" y="5085126"/>
            <a:ext cx="441961" cy="701041"/>
            <a:chOff x="3658817" y="2592532"/>
            <a:chExt cx="441961" cy="701041"/>
          </a:xfrm>
        </p:grpSpPr>
        <p:sp>
          <p:nvSpPr>
            <p:cNvPr id="145" name="Block Arc 144">
              <a:extLst>
                <a:ext uri="{FF2B5EF4-FFF2-40B4-BE49-F238E27FC236}">
                  <a16:creationId xmlns:a16="http://schemas.microsoft.com/office/drawing/2014/main" id="{B18DE1B9-9D78-4C9B-BD8C-77622D0BEAB4}"/>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146" name="Straight Connector 145">
              <a:extLst>
                <a:ext uri="{FF2B5EF4-FFF2-40B4-BE49-F238E27FC236}">
                  <a16:creationId xmlns:a16="http://schemas.microsoft.com/office/drawing/2014/main" id="{AFF20300-6A50-4564-BA34-C5D525700F88}"/>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47" name="Group 146">
            <a:extLst>
              <a:ext uri="{FF2B5EF4-FFF2-40B4-BE49-F238E27FC236}">
                <a16:creationId xmlns:a16="http://schemas.microsoft.com/office/drawing/2014/main" id="{9E012667-5B64-40E9-AB19-148007DD44D6}"/>
              </a:ext>
            </a:extLst>
          </p:cNvPr>
          <p:cNvGrpSpPr/>
          <p:nvPr/>
        </p:nvGrpSpPr>
        <p:grpSpPr>
          <a:xfrm rot="2306517" flipH="1" flipV="1">
            <a:off x="5342791" y="4421231"/>
            <a:ext cx="441961" cy="701041"/>
            <a:chOff x="3658817" y="2592532"/>
            <a:chExt cx="441961" cy="701041"/>
          </a:xfrm>
        </p:grpSpPr>
        <p:sp>
          <p:nvSpPr>
            <p:cNvPr id="148" name="Block Arc 147">
              <a:extLst>
                <a:ext uri="{FF2B5EF4-FFF2-40B4-BE49-F238E27FC236}">
                  <a16:creationId xmlns:a16="http://schemas.microsoft.com/office/drawing/2014/main" id="{A68F6822-37FC-4751-923E-8CFC82A7DA0A}"/>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149" name="Straight Connector 148">
              <a:extLst>
                <a:ext uri="{FF2B5EF4-FFF2-40B4-BE49-F238E27FC236}">
                  <a16:creationId xmlns:a16="http://schemas.microsoft.com/office/drawing/2014/main" id="{BCD039CA-F310-4E3F-B112-5153064E3E43}"/>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50" name="Group 149">
            <a:extLst>
              <a:ext uri="{FF2B5EF4-FFF2-40B4-BE49-F238E27FC236}">
                <a16:creationId xmlns:a16="http://schemas.microsoft.com/office/drawing/2014/main" id="{30053485-5428-4854-B2DF-CFE8A49895AA}"/>
              </a:ext>
            </a:extLst>
          </p:cNvPr>
          <p:cNvGrpSpPr/>
          <p:nvPr/>
        </p:nvGrpSpPr>
        <p:grpSpPr>
          <a:xfrm rot="18394763">
            <a:off x="5229889" y="5059076"/>
            <a:ext cx="441961" cy="701041"/>
            <a:chOff x="3658817" y="2592532"/>
            <a:chExt cx="441961" cy="701041"/>
          </a:xfrm>
        </p:grpSpPr>
        <p:sp>
          <p:nvSpPr>
            <p:cNvPr id="151" name="Block Arc 150">
              <a:extLst>
                <a:ext uri="{FF2B5EF4-FFF2-40B4-BE49-F238E27FC236}">
                  <a16:creationId xmlns:a16="http://schemas.microsoft.com/office/drawing/2014/main" id="{C3B8A0C4-3035-4ADA-9379-118FCCD6DEFE}"/>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152" name="Straight Connector 151">
              <a:extLst>
                <a:ext uri="{FF2B5EF4-FFF2-40B4-BE49-F238E27FC236}">
                  <a16:creationId xmlns:a16="http://schemas.microsoft.com/office/drawing/2014/main" id="{9A69EEF8-6E83-43B9-8914-51EE7BD25D0A}"/>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53" name="Group 152">
            <a:extLst>
              <a:ext uri="{FF2B5EF4-FFF2-40B4-BE49-F238E27FC236}">
                <a16:creationId xmlns:a16="http://schemas.microsoft.com/office/drawing/2014/main" id="{414C9A50-2C68-489C-98D2-D30464C5F963}"/>
              </a:ext>
            </a:extLst>
          </p:cNvPr>
          <p:cNvGrpSpPr/>
          <p:nvPr/>
        </p:nvGrpSpPr>
        <p:grpSpPr>
          <a:xfrm flipV="1">
            <a:off x="4147983" y="4782147"/>
            <a:ext cx="441961" cy="701041"/>
            <a:chOff x="3658817" y="2592532"/>
            <a:chExt cx="441961" cy="701041"/>
          </a:xfrm>
        </p:grpSpPr>
        <p:sp>
          <p:nvSpPr>
            <p:cNvPr id="154" name="Block Arc 153">
              <a:extLst>
                <a:ext uri="{FF2B5EF4-FFF2-40B4-BE49-F238E27FC236}">
                  <a16:creationId xmlns:a16="http://schemas.microsoft.com/office/drawing/2014/main" id="{A245C9E4-93B3-48CA-B00D-036EB7149706}"/>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155" name="Straight Connector 154">
              <a:extLst>
                <a:ext uri="{FF2B5EF4-FFF2-40B4-BE49-F238E27FC236}">
                  <a16:creationId xmlns:a16="http://schemas.microsoft.com/office/drawing/2014/main" id="{56C2DCAA-1134-463F-9E8C-CEC9D86E9E0F}"/>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56" name="TextBox 155">
            <a:extLst>
              <a:ext uri="{FF2B5EF4-FFF2-40B4-BE49-F238E27FC236}">
                <a16:creationId xmlns:a16="http://schemas.microsoft.com/office/drawing/2014/main" id="{5774309A-E894-4425-BD8A-EE97813E3A4B}"/>
              </a:ext>
            </a:extLst>
          </p:cNvPr>
          <p:cNvSpPr txBox="1"/>
          <p:nvPr/>
        </p:nvSpPr>
        <p:spPr>
          <a:xfrm>
            <a:off x="2595986" y="5712905"/>
            <a:ext cx="5038810" cy="923330"/>
          </a:xfrm>
          <a:prstGeom prst="rect">
            <a:avLst/>
          </a:prstGeom>
          <a:noFill/>
        </p:spPr>
        <p:txBody>
          <a:bodyPr wrap="square" rtlCol="0">
            <a:spAutoFit/>
          </a:bodyPr>
          <a:lstStyle/>
          <a:p>
            <a:r>
              <a:rPr lang="en-GB" dirty="0"/>
              <a:t>The body’s immune system reacts, produces antibodies and activates T-cells to destroy cells with the spike protein</a:t>
            </a:r>
          </a:p>
        </p:txBody>
      </p:sp>
      <p:grpSp>
        <p:nvGrpSpPr>
          <p:cNvPr id="71" name="Group 70">
            <a:extLst>
              <a:ext uri="{FF2B5EF4-FFF2-40B4-BE49-F238E27FC236}">
                <a16:creationId xmlns:a16="http://schemas.microsoft.com/office/drawing/2014/main" id="{F353E7A8-CC8C-4A2A-A665-A9AB2606CE72}"/>
              </a:ext>
            </a:extLst>
          </p:cNvPr>
          <p:cNvGrpSpPr/>
          <p:nvPr/>
        </p:nvGrpSpPr>
        <p:grpSpPr>
          <a:xfrm>
            <a:off x="2904605" y="4523937"/>
            <a:ext cx="1093505" cy="1113127"/>
            <a:chOff x="5978535" y="3545039"/>
            <a:chExt cx="1093505" cy="1113127"/>
          </a:xfrm>
        </p:grpSpPr>
        <p:sp>
          <p:nvSpPr>
            <p:cNvPr id="74" name="Oval 73">
              <a:extLst>
                <a:ext uri="{FF2B5EF4-FFF2-40B4-BE49-F238E27FC236}">
                  <a16:creationId xmlns:a16="http://schemas.microsoft.com/office/drawing/2014/main" id="{5F3F637E-0239-4955-A7E6-ABF5B9269836}"/>
                </a:ext>
              </a:extLst>
            </p:cNvPr>
            <p:cNvSpPr/>
            <p:nvPr/>
          </p:nvSpPr>
          <p:spPr>
            <a:xfrm>
              <a:off x="5978535" y="3578166"/>
              <a:ext cx="1080000" cy="1080000"/>
            </a:xfrm>
            <a:prstGeom prst="ellipse">
              <a:avLst/>
            </a:prstGeom>
            <a:solidFill>
              <a:srgbClr val="0486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4" name="Moon 83">
              <a:extLst>
                <a:ext uri="{FF2B5EF4-FFF2-40B4-BE49-F238E27FC236}">
                  <a16:creationId xmlns:a16="http://schemas.microsoft.com/office/drawing/2014/main" id="{E131F120-E24D-4616-923D-416707BE95D9}"/>
                </a:ext>
              </a:extLst>
            </p:cNvPr>
            <p:cNvSpPr/>
            <p:nvPr/>
          </p:nvSpPr>
          <p:spPr>
            <a:xfrm rot="16200000">
              <a:off x="6440984" y="4093577"/>
              <a:ext cx="175294" cy="589520"/>
            </a:xfrm>
            <a:prstGeom prst="moon">
              <a:avLst>
                <a:gd name="adj" fmla="val 875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8" name="Straight Connector 87">
              <a:extLst>
                <a:ext uri="{FF2B5EF4-FFF2-40B4-BE49-F238E27FC236}">
                  <a16:creationId xmlns:a16="http://schemas.microsoft.com/office/drawing/2014/main" id="{DF804BE3-7647-469A-AFE9-10E24C629463}"/>
                </a:ext>
              </a:extLst>
            </p:cNvPr>
            <p:cNvCxnSpPr>
              <a:cxnSpLocks/>
            </p:cNvCxnSpPr>
            <p:nvPr/>
          </p:nvCxnSpPr>
          <p:spPr>
            <a:xfrm flipV="1">
              <a:off x="6197826" y="3821202"/>
              <a:ext cx="229896" cy="23359"/>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DEC5CA5E-1FA2-4D5F-BD91-4180016DB5CA}"/>
                </a:ext>
              </a:extLst>
            </p:cNvPr>
            <p:cNvCxnSpPr>
              <a:cxnSpLocks/>
            </p:cNvCxnSpPr>
            <p:nvPr/>
          </p:nvCxnSpPr>
          <p:spPr>
            <a:xfrm flipH="1" flipV="1">
              <a:off x="6622768" y="3817082"/>
              <a:ext cx="200624" cy="2591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90" name="Oval 89">
              <a:extLst>
                <a:ext uri="{FF2B5EF4-FFF2-40B4-BE49-F238E27FC236}">
                  <a16:creationId xmlns:a16="http://schemas.microsoft.com/office/drawing/2014/main" id="{296F45E6-7568-4778-9514-4C5404624688}"/>
                </a:ext>
              </a:extLst>
            </p:cNvPr>
            <p:cNvSpPr/>
            <p:nvPr/>
          </p:nvSpPr>
          <p:spPr>
            <a:xfrm>
              <a:off x="6221678" y="3925122"/>
              <a:ext cx="176414" cy="14643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1" name="Oval 90">
              <a:extLst>
                <a:ext uri="{FF2B5EF4-FFF2-40B4-BE49-F238E27FC236}">
                  <a16:creationId xmlns:a16="http://schemas.microsoft.com/office/drawing/2014/main" id="{AB01D01F-83EB-4E37-96EF-0E0098157F36}"/>
                </a:ext>
              </a:extLst>
            </p:cNvPr>
            <p:cNvSpPr/>
            <p:nvPr/>
          </p:nvSpPr>
          <p:spPr>
            <a:xfrm>
              <a:off x="6622768" y="3925122"/>
              <a:ext cx="176414" cy="14643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2" name="Oval 91">
              <a:extLst>
                <a:ext uri="{FF2B5EF4-FFF2-40B4-BE49-F238E27FC236}">
                  <a16:creationId xmlns:a16="http://schemas.microsoft.com/office/drawing/2014/main" id="{8E0B9F5A-A2E0-4497-8C04-06AD09EB4B32}"/>
                </a:ext>
              </a:extLst>
            </p:cNvPr>
            <p:cNvSpPr/>
            <p:nvPr/>
          </p:nvSpPr>
          <p:spPr>
            <a:xfrm>
              <a:off x="6174350" y="3875406"/>
              <a:ext cx="263673" cy="25063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3" name="Oval 92">
              <a:extLst>
                <a:ext uri="{FF2B5EF4-FFF2-40B4-BE49-F238E27FC236}">
                  <a16:creationId xmlns:a16="http://schemas.microsoft.com/office/drawing/2014/main" id="{439903DD-7799-4A7C-97D9-AD796C4AC22A}"/>
                </a:ext>
              </a:extLst>
            </p:cNvPr>
            <p:cNvSpPr/>
            <p:nvPr/>
          </p:nvSpPr>
          <p:spPr>
            <a:xfrm>
              <a:off x="6579138" y="3875406"/>
              <a:ext cx="263673" cy="25063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4" name="Arc 93">
              <a:extLst>
                <a:ext uri="{FF2B5EF4-FFF2-40B4-BE49-F238E27FC236}">
                  <a16:creationId xmlns:a16="http://schemas.microsoft.com/office/drawing/2014/main" id="{A71F67E6-C7CD-4DA8-9996-F935855FE09D}"/>
                </a:ext>
              </a:extLst>
            </p:cNvPr>
            <p:cNvSpPr/>
            <p:nvPr/>
          </p:nvSpPr>
          <p:spPr>
            <a:xfrm>
              <a:off x="6436354" y="3950784"/>
              <a:ext cx="142784" cy="146430"/>
            </a:xfrm>
            <a:prstGeom prst="arc">
              <a:avLst>
                <a:gd name="adj1" fmla="val 10711921"/>
                <a:gd name="adj2" fmla="val 0"/>
              </a:avLst>
            </a:prstGeom>
            <a:ln w="95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cxnSp>
          <p:nvCxnSpPr>
            <p:cNvPr id="95" name="Straight Connector 94">
              <a:extLst>
                <a:ext uri="{FF2B5EF4-FFF2-40B4-BE49-F238E27FC236}">
                  <a16:creationId xmlns:a16="http://schemas.microsoft.com/office/drawing/2014/main" id="{80E3C42B-86F3-4A46-A1A1-86E01F81FDED}"/>
                </a:ext>
              </a:extLst>
            </p:cNvPr>
            <p:cNvCxnSpPr>
              <a:stCxn id="93" idx="6"/>
            </p:cNvCxnSpPr>
            <p:nvPr/>
          </p:nvCxnSpPr>
          <p:spPr>
            <a:xfrm flipV="1">
              <a:off x="6842811" y="3979133"/>
              <a:ext cx="229229" cy="2159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56AE3469-D0D4-47EC-B2A9-A0B36F265843}"/>
                </a:ext>
              </a:extLst>
            </p:cNvPr>
            <p:cNvCxnSpPr>
              <a:cxnSpLocks/>
              <a:endCxn id="92" idx="2"/>
            </p:cNvCxnSpPr>
            <p:nvPr/>
          </p:nvCxnSpPr>
          <p:spPr>
            <a:xfrm>
              <a:off x="5978535" y="3979133"/>
              <a:ext cx="195815" cy="2159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97" name="Moon 96">
              <a:extLst>
                <a:ext uri="{FF2B5EF4-FFF2-40B4-BE49-F238E27FC236}">
                  <a16:creationId xmlns:a16="http://schemas.microsoft.com/office/drawing/2014/main" id="{E3BE5B0A-2D99-4DC7-B5C3-9CF440434715}"/>
                </a:ext>
              </a:extLst>
            </p:cNvPr>
            <p:cNvSpPr/>
            <p:nvPr/>
          </p:nvSpPr>
          <p:spPr>
            <a:xfrm rot="5400000">
              <a:off x="6442867" y="3285467"/>
              <a:ext cx="151008" cy="736405"/>
            </a:xfrm>
            <a:prstGeom prst="mo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8" name="Parallelogram 97">
              <a:extLst>
                <a:ext uri="{FF2B5EF4-FFF2-40B4-BE49-F238E27FC236}">
                  <a16:creationId xmlns:a16="http://schemas.microsoft.com/office/drawing/2014/main" id="{FE7AC975-729B-4FC4-8919-190D3E91E39D}"/>
                </a:ext>
              </a:extLst>
            </p:cNvPr>
            <p:cNvSpPr/>
            <p:nvPr/>
          </p:nvSpPr>
          <p:spPr>
            <a:xfrm>
              <a:off x="5978536" y="3545039"/>
              <a:ext cx="1093504" cy="88604"/>
            </a:xfrm>
            <a:prstGeom prst="parallelogram">
              <a:avLst>
                <a:gd name="adj" fmla="val 14755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9" name="Straight Connector 98">
              <a:extLst>
                <a:ext uri="{FF2B5EF4-FFF2-40B4-BE49-F238E27FC236}">
                  <a16:creationId xmlns:a16="http://schemas.microsoft.com/office/drawing/2014/main" id="{DB469202-DE15-49C8-8FE5-A8A80791B52A}"/>
                </a:ext>
              </a:extLst>
            </p:cNvPr>
            <p:cNvCxnSpPr>
              <a:cxnSpLocks/>
              <a:stCxn id="98" idx="5"/>
            </p:cNvCxnSpPr>
            <p:nvPr/>
          </p:nvCxnSpPr>
          <p:spPr>
            <a:xfrm flipH="1">
              <a:off x="6038295" y="3589341"/>
              <a:ext cx="5609" cy="209616"/>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ED1A1D4F-BA62-4AF7-8B01-F6C47499A677}"/>
                </a:ext>
              </a:extLst>
            </p:cNvPr>
            <p:cNvCxnSpPr>
              <a:cxnSpLocks/>
              <a:stCxn id="98" idx="5"/>
            </p:cNvCxnSpPr>
            <p:nvPr/>
          </p:nvCxnSpPr>
          <p:spPr>
            <a:xfrm flipH="1">
              <a:off x="6010369" y="3589341"/>
              <a:ext cx="33535" cy="178296"/>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FE8A02E2-427F-4215-A8F7-6DC6CF93A2D1}"/>
                </a:ext>
              </a:extLst>
            </p:cNvPr>
            <p:cNvCxnSpPr>
              <a:cxnSpLocks/>
              <a:stCxn id="98" idx="5"/>
            </p:cNvCxnSpPr>
            <p:nvPr/>
          </p:nvCxnSpPr>
          <p:spPr>
            <a:xfrm>
              <a:off x="6043904" y="3589341"/>
              <a:ext cx="22817" cy="178296"/>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03" name="Group 102">
            <a:extLst>
              <a:ext uri="{FF2B5EF4-FFF2-40B4-BE49-F238E27FC236}">
                <a16:creationId xmlns:a16="http://schemas.microsoft.com/office/drawing/2014/main" id="{873B1A29-6CC8-4465-BB65-02CED31B3141}"/>
              </a:ext>
            </a:extLst>
          </p:cNvPr>
          <p:cNvGrpSpPr/>
          <p:nvPr/>
        </p:nvGrpSpPr>
        <p:grpSpPr>
          <a:xfrm>
            <a:off x="4362503" y="3840807"/>
            <a:ext cx="1093505" cy="1113127"/>
            <a:chOff x="5978535" y="3545039"/>
            <a:chExt cx="1093505" cy="1113127"/>
          </a:xfrm>
        </p:grpSpPr>
        <p:sp>
          <p:nvSpPr>
            <p:cNvPr id="104" name="Oval 103">
              <a:extLst>
                <a:ext uri="{FF2B5EF4-FFF2-40B4-BE49-F238E27FC236}">
                  <a16:creationId xmlns:a16="http://schemas.microsoft.com/office/drawing/2014/main" id="{765DFF61-99A7-48B3-9B41-640134D99209}"/>
                </a:ext>
              </a:extLst>
            </p:cNvPr>
            <p:cNvSpPr/>
            <p:nvPr/>
          </p:nvSpPr>
          <p:spPr>
            <a:xfrm>
              <a:off x="5978535" y="3578166"/>
              <a:ext cx="1080000" cy="1080000"/>
            </a:xfrm>
            <a:prstGeom prst="ellipse">
              <a:avLst/>
            </a:prstGeom>
            <a:solidFill>
              <a:srgbClr val="0486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9" name="Moon 108">
              <a:extLst>
                <a:ext uri="{FF2B5EF4-FFF2-40B4-BE49-F238E27FC236}">
                  <a16:creationId xmlns:a16="http://schemas.microsoft.com/office/drawing/2014/main" id="{9A4DD666-96C5-4282-A140-E073B92F58D3}"/>
                </a:ext>
              </a:extLst>
            </p:cNvPr>
            <p:cNvSpPr/>
            <p:nvPr/>
          </p:nvSpPr>
          <p:spPr>
            <a:xfrm rot="16200000">
              <a:off x="6440984" y="4093577"/>
              <a:ext cx="175294" cy="589520"/>
            </a:xfrm>
            <a:prstGeom prst="moon">
              <a:avLst>
                <a:gd name="adj" fmla="val 875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10" name="Straight Connector 109">
              <a:extLst>
                <a:ext uri="{FF2B5EF4-FFF2-40B4-BE49-F238E27FC236}">
                  <a16:creationId xmlns:a16="http://schemas.microsoft.com/office/drawing/2014/main" id="{D64075B6-1515-41F9-A6C4-88CF4E4444E4}"/>
                </a:ext>
              </a:extLst>
            </p:cNvPr>
            <p:cNvCxnSpPr>
              <a:cxnSpLocks/>
            </p:cNvCxnSpPr>
            <p:nvPr/>
          </p:nvCxnSpPr>
          <p:spPr>
            <a:xfrm flipV="1">
              <a:off x="6197826" y="3821202"/>
              <a:ext cx="229896" cy="23359"/>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EDDEF2E2-42F0-45F9-92C5-07918311B88D}"/>
                </a:ext>
              </a:extLst>
            </p:cNvPr>
            <p:cNvCxnSpPr>
              <a:cxnSpLocks/>
            </p:cNvCxnSpPr>
            <p:nvPr/>
          </p:nvCxnSpPr>
          <p:spPr>
            <a:xfrm flipH="1" flipV="1">
              <a:off x="6622768" y="3817082"/>
              <a:ext cx="200624" cy="2591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12" name="Oval 111">
              <a:extLst>
                <a:ext uri="{FF2B5EF4-FFF2-40B4-BE49-F238E27FC236}">
                  <a16:creationId xmlns:a16="http://schemas.microsoft.com/office/drawing/2014/main" id="{171D3B0D-6C9D-4B24-BADB-8384E08BBBFE}"/>
                </a:ext>
              </a:extLst>
            </p:cNvPr>
            <p:cNvSpPr/>
            <p:nvPr/>
          </p:nvSpPr>
          <p:spPr>
            <a:xfrm>
              <a:off x="6221678" y="3925122"/>
              <a:ext cx="176414" cy="14643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3" name="Oval 112">
              <a:extLst>
                <a:ext uri="{FF2B5EF4-FFF2-40B4-BE49-F238E27FC236}">
                  <a16:creationId xmlns:a16="http://schemas.microsoft.com/office/drawing/2014/main" id="{710C6485-68E3-40BB-8413-B18D2255028F}"/>
                </a:ext>
              </a:extLst>
            </p:cNvPr>
            <p:cNvSpPr/>
            <p:nvPr/>
          </p:nvSpPr>
          <p:spPr>
            <a:xfrm>
              <a:off x="6622768" y="3925122"/>
              <a:ext cx="176414" cy="14643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5" name="Oval 114">
              <a:extLst>
                <a:ext uri="{FF2B5EF4-FFF2-40B4-BE49-F238E27FC236}">
                  <a16:creationId xmlns:a16="http://schemas.microsoft.com/office/drawing/2014/main" id="{58F74B42-0F6D-4E64-A511-81DBF67E69DC}"/>
                </a:ext>
              </a:extLst>
            </p:cNvPr>
            <p:cNvSpPr/>
            <p:nvPr/>
          </p:nvSpPr>
          <p:spPr>
            <a:xfrm>
              <a:off x="6174350" y="3875406"/>
              <a:ext cx="263673" cy="25063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2" name="Oval 121">
              <a:extLst>
                <a:ext uri="{FF2B5EF4-FFF2-40B4-BE49-F238E27FC236}">
                  <a16:creationId xmlns:a16="http://schemas.microsoft.com/office/drawing/2014/main" id="{D6C0B182-EE6A-4626-A0B2-AE4E062C0858}"/>
                </a:ext>
              </a:extLst>
            </p:cNvPr>
            <p:cNvSpPr/>
            <p:nvPr/>
          </p:nvSpPr>
          <p:spPr>
            <a:xfrm>
              <a:off x="6579138" y="3875406"/>
              <a:ext cx="263673" cy="25063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6" name="Arc 125">
              <a:extLst>
                <a:ext uri="{FF2B5EF4-FFF2-40B4-BE49-F238E27FC236}">
                  <a16:creationId xmlns:a16="http://schemas.microsoft.com/office/drawing/2014/main" id="{B64929F2-152E-481C-8FF0-20B3A19DF871}"/>
                </a:ext>
              </a:extLst>
            </p:cNvPr>
            <p:cNvSpPr/>
            <p:nvPr/>
          </p:nvSpPr>
          <p:spPr>
            <a:xfrm>
              <a:off x="6436354" y="3950784"/>
              <a:ext cx="142784" cy="146430"/>
            </a:xfrm>
            <a:prstGeom prst="arc">
              <a:avLst>
                <a:gd name="adj1" fmla="val 10711921"/>
                <a:gd name="adj2" fmla="val 0"/>
              </a:avLst>
            </a:prstGeom>
            <a:ln w="95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cxnSp>
          <p:nvCxnSpPr>
            <p:cNvPr id="139" name="Straight Connector 138">
              <a:extLst>
                <a:ext uri="{FF2B5EF4-FFF2-40B4-BE49-F238E27FC236}">
                  <a16:creationId xmlns:a16="http://schemas.microsoft.com/office/drawing/2014/main" id="{CBC2B5B2-FA30-4BBA-8CFD-CC01154EC18E}"/>
                </a:ext>
              </a:extLst>
            </p:cNvPr>
            <p:cNvCxnSpPr>
              <a:stCxn id="122" idx="6"/>
            </p:cNvCxnSpPr>
            <p:nvPr/>
          </p:nvCxnSpPr>
          <p:spPr>
            <a:xfrm flipV="1">
              <a:off x="6842811" y="3979133"/>
              <a:ext cx="229229" cy="2159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F6167A04-0E40-445B-8E52-E1E479B66B21}"/>
                </a:ext>
              </a:extLst>
            </p:cNvPr>
            <p:cNvCxnSpPr>
              <a:cxnSpLocks/>
              <a:endCxn id="115" idx="2"/>
            </p:cNvCxnSpPr>
            <p:nvPr/>
          </p:nvCxnSpPr>
          <p:spPr>
            <a:xfrm>
              <a:off x="5978535" y="3979133"/>
              <a:ext cx="195815" cy="2159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41" name="Moon 140">
              <a:extLst>
                <a:ext uri="{FF2B5EF4-FFF2-40B4-BE49-F238E27FC236}">
                  <a16:creationId xmlns:a16="http://schemas.microsoft.com/office/drawing/2014/main" id="{BC38DDCB-E5F1-4B81-BBCA-660430C361B5}"/>
                </a:ext>
              </a:extLst>
            </p:cNvPr>
            <p:cNvSpPr/>
            <p:nvPr/>
          </p:nvSpPr>
          <p:spPr>
            <a:xfrm rot="5400000">
              <a:off x="6442867" y="3285467"/>
              <a:ext cx="151008" cy="736405"/>
            </a:xfrm>
            <a:prstGeom prst="mo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7" name="Parallelogram 156">
              <a:extLst>
                <a:ext uri="{FF2B5EF4-FFF2-40B4-BE49-F238E27FC236}">
                  <a16:creationId xmlns:a16="http://schemas.microsoft.com/office/drawing/2014/main" id="{9BA8FF85-C8BE-4FBD-8035-1CCFED82E57B}"/>
                </a:ext>
              </a:extLst>
            </p:cNvPr>
            <p:cNvSpPr/>
            <p:nvPr/>
          </p:nvSpPr>
          <p:spPr>
            <a:xfrm>
              <a:off x="5978536" y="3545039"/>
              <a:ext cx="1093504" cy="88604"/>
            </a:xfrm>
            <a:prstGeom prst="parallelogram">
              <a:avLst>
                <a:gd name="adj" fmla="val 14755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58" name="Straight Connector 157">
              <a:extLst>
                <a:ext uri="{FF2B5EF4-FFF2-40B4-BE49-F238E27FC236}">
                  <a16:creationId xmlns:a16="http://schemas.microsoft.com/office/drawing/2014/main" id="{025A39AE-5E8D-4A16-BD06-4428BF0ACC9F}"/>
                </a:ext>
              </a:extLst>
            </p:cNvPr>
            <p:cNvCxnSpPr>
              <a:cxnSpLocks/>
              <a:stCxn id="157" idx="5"/>
            </p:cNvCxnSpPr>
            <p:nvPr/>
          </p:nvCxnSpPr>
          <p:spPr>
            <a:xfrm flipH="1">
              <a:off x="6038295" y="3589341"/>
              <a:ext cx="5609" cy="209616"/>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a:extLst>
                <a:ext uri="{FF2B5EF4-FFF2-40B4-BE49-F238E27FC236}">
                  <a16:creationId xmlns:a16="http://schemas.microsoft.com/office/drawing/2014/main" id="{69E6F673-0D79-4784-A3F7-B7973D0A1FBB}"/>
                </a:ext>
              </a:extLst>
            </p:cNvPr>
            <p:cNvCxnSpPr>
              <a:cxnSpLocks/>
              <a:stCxn id="157" idx="5"/>
            </p:cNvCxnSpPr>
            <p:nvPr/>
          </p:nvCxnSpPr>
          <p:spPr>
            <a:xfrm flipH="1">
              <a:off x="6010369" y="3589341"/>
              <a:ext cx="33535" cy="178296"/>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a:extLst>
                <a:ext uri="{FF2B5EF4-FFF2-40B4-BE49-F238E27FC236}">
                  <a16:creationId xmlns:a16="http://schemas.microsoft.com/office/drawing/2014/main" id="{EDD4EA82-108E-4697-8ED1-A328A6E82CCA}"/>
                </a:ext>
              </a:extLst>
            </p:cNvPr>
            <p:cNvCxnSpPr>
              <a:cxnSpLocks/>
              <a:stCxn id="157" idx="5"/>
            </p:cNvCxnSpPr>
            <p:nvPr/>
          </p:nvCxnSpPr>
          <p:spPr>
            <a:xfrm>
              <a:off x="6043904" y="3589341"/>
              <a:ext cx="22817" cy="178296"/>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71" name="Group 170">
            <a:extLst>
              <a:ext uri="{FF2B5EF4-FFF2-40B4-BE49-F238E27FC236}">
                <a16:creationId xmlns:a16="http://schemas.microsoft.com/office/drawing/2014/main" id="{F3891E3D-81D0-4CA4-9088-D3C08ECA71D2}"/>
              </a:ext>
            </a:extLst>
          </p:cNvPr>
          <p:cNvGrpSpPr/>
          <p:nvPr/>
        </p:nvGrpSpPr>
        <p:grpSpPr>
          <a:xfrm>
            <a:off x="6069820" y="4582878"/>
            <a:ext cx="1093505" cy="1113127"/>
            <a:chOff x="5978535" y="3545039"/>
            <a:chExt cx="1093505" cy="1113127"/>
          </a:xfrm>
        </p:grpSpPr>
        <p:sp>
          <p:nvSpPr>
            <p:cNvPr id="172" name="Oval 171">
              <a:extLst>
                <a:ext uri="{FF2B5EF4-FFF2-40B4-BE49-F238E27FC236}">
                  <a16:creationId xmlns:a16="http://schemas.microsoft.com/office/drawing/2014/main" id="{69F47EC0-7210-414B-9F56-96F40B3AAD12}"/>
                </a:ext>
              </a:extLst>
            </p:cNvPr>
            <p:cNvSpPr/>
            <p:nvPr/>
          </p:nvSpPr>
          <p:spPr>
            <a:xfrm>
              <a:off x="5978535" y="3578166"/>
              <a:ext cx="1080000" cy="1080000"/>
            </a:xfrm>
            <a:prstGeom prst="ellipse">
              <a:avLst/>
            </a:prstGeom>
            <a:solidFill>
              <a:srgbClr val="0486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3" name="Moon 172">
              <a:extLst>
                <a:ext uri="{FF2B5EF4-FFF2-40B4-BE49-F238E27FC236}">
                  <a16:creationId xmlns:a16="http://schemas.microsoft.com/office/drawing/2014/main" id="{205FD76D-2808-49DA-A5ED-8688EE4F17C7}"/>
                </a:ext>
              </a:extLst>
            </p:cNvPr>
            <p:cNvSpPr/>
            <p:nvPr/>
          </p:nvSpPr>
          <p:spPr>
            <a:xfrm rot="16200000">
              <a:off x="6440984" y="4093577"/>
              <a:ext cx="175294" cy="589520"/>
            </a:xfrm>
            <a:prstGeom prst="moon">
              <a:avLst>
                <a:gd name="adj" fmla="val 875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74" name="Straight Connector 173">
              <a:extLst>
                <a:ext uri="{FF2B5EF4-FFF2-40B4-BE49-F238E27FC236}">
                  <a16:creationId xmlns:a16="http://schemas.microsoft.com/office/drawing/2014/main" id="{8F27091C-94CF-4876-9D83-5F107AC742D6}"/>
                </a:ext>
              </a:extLst>
            </p:cNvPr>
            <p:cNvCxnSpPr>
              <a:cxnSpLocks/>
            </p:cNvCxnSpPr>
            <p:nvPr/>
          </p:nvCxnSpPr>
          <p:spPr>
            <a:xfrm flipV="1">
              <a:off x="6197826" y="3821202"/>
              <a:ext cx="229896" cy="23359"/>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a:extLst>
                <a:ext uri="{FF2B5EF4-FFF2-40B4-BE49-F238E27FC236}">
                  <a16:creationId xmlns:a16="http://schemas.microsoft.com/office/drawing/2014/main" id="{D59097B3-6FE7-4C25-82D5-6F49107DFE8D}"/>
                </a:ext>
              </a:extLst>
            </p:cNvPr>
            <p:cNvCxnSpPr>
              <a:cxnSpLocks/>
            </p:cNvCxnSpPr>
            <p:nvPr/>
          </p:nvCxnSpPr>
          <p:spPr>
            <a:xfrm flipH="1" flipV="1">
              <a:off x="6622768" y="3817082"/>
              <a:ext cx="200624" cy="2591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76" name="Oval 175">
              <a:extLst>
                <a:ext uri="{FF2B5EF4-FFF2-40B4-BE49-F238E27FC236}">
                  <a16:creationId xmlns:a16="http://schemas.microsoft.com/office/drawing/2014/main" id="{0BB8E919-2C2D-4616-9331-62BB9C95C00D}"/>
                </a:ext>
              </a:extLst>
            </p:cNvPr>
            <p:cNvSpPr/>
            <p:nvPr/>
          </p:nvSpPr>
          <p:spPr>
            <a:xfrm>
              <a:off x="6221678" y="3925122"/>
              <a:ext cx="176414" cy="14643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7" name="Oval 176">
              <a:extLst>
                <a:ext uri="{FF2B5EF4-FFF2-40B4-BE49-F238E27FC236}">
                  <a16:creationId xmlns:a16="http://schemas.microsoft.com/office/drawing/2014/main" id="{9FFFE0DB-F363-44B8-A540-3C7F5931CB98}"/>
                </a:ext>
              </a:extLst>
            </p:cNvPr>
            <p:cNvSpPr/>
            <p:nvPr/>
          </p:nvSpPr>
          <p:spPr>
            <a:xfrm>
              <a:off x="6622768" y="3925122"/>
              <a:ext cx="176414" cy="14643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8" name="Oval 177">
              <a:extLst>
                <a:ext uri="{FF2B5EF4-FFF2-40B4-BE49-F238E27FC236}">
                  <a16:creationId xmlns:a16="http://schemas.microsoft.com/office/drawing/2014/main" id="{13522DB2-0264-41AD-B755-1258096F487A}"/>
                </a:ext>
              </a:extLst>
            </p:cNvPr>
            <p:cNvSpPr/>
            <p:nvPr/>
          </p:nvSpPr>
          <p:spPr>
            <a:xfrm>
              <a:off x="6174350" y="3875406"/>
              <a:ext cx="263673" cy="25063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9" name="Oval 178">
              <a:extLst>
                <a:ext uri="{FF2B5EF4-FFF2-40B4-BE49-F238E27FC236}">
                  <a16:creationId xmlns:a16="http://schemas.microsoft.com/office/drawing/2014/main" id="{570C2593-8D09-4837-AEEA-524264BE6490}"/>
                </a:ext>
              </a:extLst>
            </p:cNvPr>
            <p:cNvSpPr/>
            <p:nvPr/>
          </p:nvSpPr>
          <p:spPr>
            <a:xfrm>
              <a:off x="6579138" y="3875406"/>
              <a:ext cx="263673" cy="25063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0" name="Arc 179">
              <a:extLst>
                <a:ext uri="{FF2B5EF4-FFF2-40B4-BE49-F238E27FC236}">
                  <a16:creationId xmlns:a16="http://schemas.microsoft.com/office/drawing/2014/main" id="{3B0AE0FC-9B74-4302-B4B4-8A1516A45D91}"/>
                </a:ext>
              </a:extLst>
            </p:cNvPr>
            <p:cNvSpPr/>
            <p:nvPr/>
          </p:nvSpPr>
          <p:spPr>
            <a:xfrm>
              <a:off x="6436354" y="3950784"/>
              <a:ext cx="142784" cy="146430"/>
            </a:xfrm>
            <a:prstGeom prst="arc">
              <a:avLst>
                <a:gd name="adj1" fmla="val 10711921"/>
                <a:gd name="adj2" fmla="val 0"/>
              </a:avLst>
            </a:prstGeom>
            <a:ln w="95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cxnSp>
          <p:nvCxnSpPr>
            <p:cNvPr id="181" name="Straight Connector 180">
              <a:extLst>
                <a:ext uri="{FF2B5EF4-FFF2-40B4-BE49-F238E27FC236}">
                  <a16:creationId xmlns:a16="http://schemas.microsoft.com/office/drawing/2014/main" id="{9A696196-56C2-4C89-A8EB-02AF310E48CA}"/>
                </a:ext>
              </a:extLst>
            </p:cNvPr>
            <p:cNvCxnSpPr>
              <a:stCxn id="179" idx="6"/>
            </p:cNvCxnSpPr>
            <p:nvPr/>
          </p:nvCxnSpPr>
          <p:spPr>
            <a:xfrm flipV="1">
              <a:off x="6842811" y="3979133"/>
              <a:ext cx="229229" cy="2159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a:extLst>
                <a:ext uri="{FF2B5EF4-FFF2-40B4-BE49-F238E27FC236}">
                  <a16:creationId xmlns:a16="http://schemas.microsoft.com/office/drawing/2014/main" id="{2D7BAD01-75D9-437B-BD23-9739CFA47B03}"/>
                </a:ext>
              </a:extLst>
            </p:cNvPr>
            <p:cNvCxnSpPr>
              <a:cxnSpLocks/>
              <a:endCxn id="178" idx="2"/>
            </p:cNvCxnSpPr>
            <p:nvPr/>
          </p:nvCxnSpPr>
          <p:spPr>
            <a:xfrm>
              <a:off x="5978535" y="3979133"/>
              <a:ext cx="195815" cy="2159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83" name="Moon 182">
              <a:extLst>
                <a:ext uri="{FF2B5EF4-FFF2-40B4-BE49-F238E27FC236}">
                  <a16:creationId xmlns:a16="http://schemas.microsoft.com/office/drawing/2014/main" id="{B9D51072-998D-4DAF-8569-4A06D5A404D2}"/>
                </a:ext>
              </a:extLst>
            </p:cNvPr>
            <p:cNvSpPr/>
            <p:nvPr/>
          </p:nvSpPr>
          <p:spPr>
            <a:xfrm rot="5400000">
              <a:off x="6442867" y="3285467"/>
              <a:ext cx="151008" cy="736405"/>
            </a:xfrm>
            <a:prstGeom prst="mo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4" name="Parallelogram 183">
              <a:extLst>
                <a:ext uri="{FF2B5EF4-FFF2-40B4-BE49-F238E27FC236}">
                  <a16:creationId xmlns:a16="http://schemas.microsoft.com/office/drawing/2014/main" id="{10025B60-5B58-4CD7-B3DE-7E8547FA801A}"/>
                </a:ext>
              </a:extLst>
            </p:cNvPr>
            <p:cNvSpPr/>
            <p:nvPr/>
          </p:nvSpPr>
          <p:spPr>
            <a:xfrm>
              <a:off x="5978536" y="3545039"/>
              <a:ext cx="1093504" cy="88604"/>
            </a:xfrm>
            <a:prstGeom prst="parallelogram">
              <a:avLst>
                <a:gd name="adj" fmla="val 14755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85" name="Straight Connector 184">
              <a:extLst>
                <a:ext uri="{FF2B5EF4-FFF2-40B4-BE49-F238E27FC236}">
                  <a16:creationId xmlns:a16="http://schemas.microsoft.com/office/drawing/2014/main" id="{5EB19C0D-9A11-4436-BF2B-F8EAA820496C}"/>
                </a:ext>
              </a:extLst>
            </p:cNvPr>
            <p:cNvCxnSpPr>
              <a:cxnSpLocks/>
              <a:stCxn id="184" idx="5"/>
            </p:cNvCxnSpPr>
            <p:nvPr/>
          </p:nvCxnSpPr>
          <p:spPr>
            <a:xfrm flipH="1">
              <a:off x="6038295" y="3589341"/>
              <a:ext cx="5609" cy="209616"/>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6" name="Straight Connector 185">
              <a:extLst>
                <a:ext uri="{FF2B5EF4-FFF2-40B4-BE49-F238E27FC236}">
                  <a16:creationId xmlns:a16="http://schemas.microsoft.com/office/drawing/2014/main" id="{43D297E6-DA24-4BD9-A3A8-5D02828B9CB3}"/>
                </a:ext>
              </a:extLst>
            </p:cNvPr>
            <p:cNvCxnSpPr>
              <a:cxnSpLocks/>
              <a:stCxn id="184" idx="5"/>
            </p:cNvCxnSpPr>
            <p:nvPr/>
          </p:nvCxnSpPr>
          <p:spPr>
            <a:xfrm flipH="1">
              <a:off x="6010369" y="3589341"/>
              <a:ext cx="33535" cy="178296"/>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a:extLst>
                <a:ext uri="{FF2B5EF4-FFF2-40B4-BE49-F238E27FC236}">
                  <a16:creationId xmlns:a16="http://schemas.microsoft.com/office/drawing/2014/main" id="{DB5A62E7-D8CD-4C78-8B80-46C981739171}"/>
                </a:ext>
              </a:extLst>
            </p:cNvPr>
            <p:cNvCxnSpPr>
              <a:cxnSpLocks/>
              <a:stCxn id="184" idx="5"/>
            </p:cNvCxnSpPr>
            <p:nvPr/>
          </p:nvCxnSpPr>
          <p:spPr>
            <a:xfrm>
              <a:off x="6043904" y="3589341"/>
              <a:ext cx="22817" cy="178296"/>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88" name="Group 187">
            <a:extLst>
              <a:ext uri="{FF2B5EF4-FFF2-40B4-BE49-F238E27FC236}">
                <a16:creationId xmlns:a16="http://schemas.microsoft.com/office/drawing/2014/main" id="{F6A5E394-74BF-40D9-8D87-27E09C5A5588}"/>
              </a:ext>
            </a:extLst>
          </p:cNvPr>
          <p:cNvGrpSpPr/>
          <p:nvPr/>
        </p:nvGrpSpPr>
        <p:grpSpPr>
          <a:xfrm>
            <a:off x="784684" y="4392141"/>
            <a:ext cx="2180211" cy="1701579"/>
            <a:chOff x="3607400" y="1303467"/>
            <a:chExt cx="2180211" cy="1701579"/>
          </a:xfrm>
        </p:grpSpPr>
        <p:grpSp>
          <p:nvGrpSpPr>
            <p:cNvPr id="189" name="Group 188">
              <a:extLst>
                <a:ext uri="{FF2B5EF4-FFF2-40B4-BE49-F238E27FC236}">
                  <a16:creationId xmlns:a16="http://schemas.microsoft.com/office/drawing/2014/main" id="{1FE3F535-52EA-4EED-8BE1-44EC530C91DD}"/>
                </a:ext>
              </a:extLst>
            </p:cNvPr>
            <p:cNvGrpSpPr/>
            <p:nvPr/>
          </p:nvGrpSpPr>
          <p:grpSpPr>
            <a:xfrm flipH="1">
              <a:off x="4028928" y="2304005"/>
              <a:ext cx="441961" cy="701041"/>
              <a:chOff x="3658817" y="2592532"/>
              <a:chExt cx="441961" cy="701041"/>
            </a:xfrm>
          </p:grpSpPr>
          <p:sp>
            <p:nvSpPr>
              <p:cNvPr id="217" name="Block Arc 216">
                <a:extLst>
                  <a:ext uri="{FF2B5EF4-FFF2-40B4-BE49-F238E27FC236}">
                    <a16:creationId xmlns:a16="http://schemas.microsoft.com/office/drawing/2014/main" id="{C3EC973D-3430-4766-BBE6-3F44F83CD62A}"/>
                  </a:ext>
                </a:extLst>
              </p:cNvPr>
              <p:cNvSpPr/>
              <p:nvPr/>
            </p:nvSpPr>
            <p:spPr>
              <a:xfrm rot="8624805" flipV="1">
                <a:off x="3902657" y="2813039"/>
                <a:ext cx="198121" cy="480534"/>
              </a:xfrm>
              <a:prstGeom prst="blockArc">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cxnSp>
            <p:nvCxnSpPr>
              <p:cNvPr id="218" name="Straight Connector 217">
                <a:extLst>
                  <a:ext uri="{FF2B5EF4-FFF2-40B4-BE49-F238E27FC236}">
                    <a16:creationId xmlns:a16="http://schemas.microsoft.com/office/drawing/2014/main" id="{D74DEF16-0107-4F2E-A8FE-764B2FC52BE6}"/>
                  </a:ext>
                </a:extLst>
              </p:cNvPr>
              <p:cNvCxnSpPr/>
              <p:nvPr/>
            </p:nvCxnSpPr>
            <p:spPr>
              <a:xfrm flipH="1" flipV="1">
                <a:off x="3658817" y="2592532"/>
                <a:ext cx="233680" cy="307181"/>
              </a:xfrm>
              <a:prstGeom prst="line">
                <a:avLst/>
              </a:prstGeom>
              <a:ln w="444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grpSp>
          <p:nvGrpSpPr>
            <p:cNvPr id="190" name="Group 189">
              <a:extLst>
                <a:ext uri="{FF2B5EF4-FFF2-40B4-BE49-F238E27FC236}">
                  <a16:creationId xmlns:a16="http://schemas.microsoft.com/office/drawing/2014/main" id="{FDB7C8C0-F1D3-44D0-8F80-955D076CBB04}"/>
                </a:ext>
              </a:extLst>
            </p:cNvPr>
            <p:cNvGrpSpPr/>
            <p:nvPr/>
          </p:nvGrpSpPr>
          <p:grpSpPr>
            <a:xfrm rot="3205237" flipV="1">
              <a:off x="5216110" y="1746943"/>
              <a:ext cx="441961" cy="701041"/>
              <a:chOff x="3658817" y="2592532"/>
              <a:chExt cx="441961" cy="701041"/>
            </a:xfrm>
          </p:grpSpPr>
          <p:sp>
            <p:nvSpPr>
              <p:cNvPr id="215" name="Block Arc 214">
                <a:extLst>
                  <a:ext uri="{FF2B5EF4-FFF2-40B4-BE49-F238E27FC236}">
                    <a16:creationId xmlns:a16="http://schemas.microsoft.com/office/drawing/2014/main" id="{B8225657-3D32-4B79-A462-11B99C09D47E}"/>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216" name="Straight Connector 215">
                <a:extLst>
                  <a:ext uri="{FF2B5EF4-FFF2-40B4-BE49-F238E27FC236}">
                    <a16:creationId xmlns:a16="http://schemas.microsoft.com/office/drawing/2014/main" id="{48FDE13C-AF32-42B1-9B2A-33E7DA82D10B}"/>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91" name="Group 190">
              <a:extLst>
                <a:ext uri="{FF2B5EF4-FFF2-40B4-BE49-F238E27FC236}">
                  <a16:creationId xmlns:a16="http://schemas.microsoft.com/office/drawing/2014/main" id="{24694DD2-931D-4A13-9093-8714C7A0233D}"/>
                </a:ext>
              </a:extLst>
            </p:cNvPr>
            <p:cNvGrpSpPr/>
            <p:nvPr/>
          </p:nvGrpSpPr>
          <p:grpSpPr>
            <a:xfrm rot="21348053" flipH="1" flipV="1">
              <a:off x="3845858" y="1303467"/>
              <a:ext cx="441961" cy="701041"/>
              <a:chOff x="3658817" y="2592532"/>
              <a:chExt cx="441961" cy="701041"/>
            </a:xfrm>
          </p:grpSpPr>
          <p:sp>
            <p:nvSpPr>
              <p:cNvPr id="213" name="Block Arc 212">
                <a:extLst>
                  <a:ext uri="{FF2B5EF4-FFF2-40B4-BE49-F238E27FC236}">
                    <a16:creationId xmlns:a16="http://schemas.microsoft.com/office/drawing/2014/main" id="{CADC1645-22B8-4540-AE59-0088B067D9A4}"/>
                  </a:ext>
                </a:extLst>
              </p:cNvPr>
              <p:cNvSpPr/>
              <p:nvPr/>
            </p:nvSpPr>
            <p:spPr>
              <a:xfrm rot="8624805" flipV="1">
                <a:off x="3902657" y="2813039"/>
                <a:ext cx="198121" cy="480534"/>
              </a:xfrm>
              <a:prstGeom prst="blockArc">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214" name="Straight Connector 213">
                <a:extLst>
                  <a:ext uri="{FF2B5EF4-FFF2-40B4-BE49-F238E27FC236}">
                    <a16:creationId xmlns:a16="http://schemas.microsoft.com/office/drawing/2014/main" id="{E9395FCB-929A-43DF-858F-C8CF66D926E7}"/>
                  </a:ext>
                </a:extLst>
              </p:cNvPr>
              <p:cNvCxnSpPr/>
              <p:nvPr/>
            </p:nvCxnSpPr>
            <p:spPr>
              <a:xfrm flipH="1" flipV="1">
                <a:off x="3658817" y="2592532"/>
                <a:ext cx="233680" cy="3071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92" name="Group 191">
              <a:extLst>
                <a:ext uri="{FF2B5EF4-FFF2-40B4-BE49-F238E27FC236}">
                  <a16:creationId xmlns:a16="http://schemas.microsoft.com/office/drawing/2014/main" id="{11C59D9B-A493-452D-BDBA-EAC02C8F82C3}"/>
                </a:ext>
              </a:extLst>
            </p:cNvPr>
            <p:cNvGrpSpPr/>
            <p:nvPr/>
          </p:nvGrpSpPr>
          <p:grpSpPr>
            <a:xfrm rot="1418360" flipH="1">
              <a:off x="3839410" y="2049890"/>
              <a:ext cx="441961" cy="701041"/>
              <a:chOff x="3658817" y="2592532"/>
              <a:chExt cx="441961" cy="701041"/>
            </a:xfrm>
          </p:grpSpPr>
          <p:sp>
            <p:nvSpPr>
              <p:cNvPr id="211" name="Block Arc 210">
                <a:extLst>
                  <a:ext uri="{FF2B5EF4-FFF2-40B4-BE49-F238E27FC236}">
                    <a16:creationId xmlns:a16="http://schemas.microsoft.com/office/drawing/2014/main" id="{A037CB8F-FD52-425B-89A1-49C9C78B3B33}"/>
                  </a:ext>
                </a:extLst>
              </p:cNvPr>
              <p:cNvSpPr/>
              <p:nvPr/>
            </p:nvSpPr>
            <p:spPr>
              <a:xfrm rot="8624805" flipV="1">
                <a:off x="3902657" y="2813039"/>
                <a:ext cx="198121" cy="480534"/>
              </a:xfrm>
              <a:prstGeom prst="blockArc">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212" name="Straight Connector 211">
                <a:extLst>
                  <a:ext uri="{FF2B5EF4-FFF2-40B4-BE49-F238E27FC236}">
                    <a16:creationId xmlns:a16="http://schemas.microsoft.com/office/drawing/2014/main" id="{998C452A-73CD-48B6-A2FC-36AEF1FA1D24}"/>
                  </a:ext>
                </a:extLst>
              </p:cNvPr>
              <p:cNvCxnSpPr/>
              <p:nvPr/>
            </p:nvCxnSpPr>
            <p:spPr>
              <a:xfrm flipH="1" flipV="1">
                <a:off x="3658817" y="2592532"/>
                <a:ext cx="233680" cy="307181"/>
              </a:xfrm>
              <a:prstGeom prst="line">
                <a:avLst/>
              </a:prstGeom>
              <a:solidFill>
                <a:schemeClr val="accent6">
                  <a:lumMod val="75000"/>
                </a:schemeClr>
              </a:solidFill>
              <a:ln w="44450">
                <a:solidFill>
                  <a:srgbClr val="00B050"/>
                </a:solidFill>
              </a:ln>
            </p:spPr>
            <p:style>
              <a:lnRef idx="1">
                <a:schemeClr val="accent1"/>
              </a:lnRef>
              <a:fillRef idx="0">
                <a:schemeClr val="accent1"/>
              </a:fillRef>
              <a:effectRef idx="0">
                <a:schemeClr val="accent1"/>
              </a:effectRef>
              <a:fontRef idx="minor">
                <a:schemeClr val="tx1"/>
              </a:fontRef>
            </p:style>
          </p:cxnSp>
        </p:grpSp>
        <p:grpSp>
          <p:nvGrpSpPr>
            <p:cNvPr id="193" name="Group 192">
              <a:extLst>
                <a:ext uri="{FF2B5EF4-FFF2-40B4-BE49-F238E27FC236}">
                  <a16:creationId xmlns:a16="http://schemas.microsoft.com/office/drawing/2014/main" id="{3BE54B4C-9FA0-4917-A2CE-01E3009EAA6F}"/>
                </a:ext>
              </a:extLst>
            </p:cNvPr>
            <p:cNvGrpSpPr/>
            <p:nvPr/>
          </p:nvGrpSpPr>
          <p:grpSpPr>
            <a:xfrm rot="13943767" flipV="1">
              <a:off x="3736940" y="1698542"/>
              <a:ext cx="441961" cy="701041"/>
              <a:chOff x="3659107" y="2588999"/>
              <a:chExt cx="441961" cy="701041"/>
            </a:xfrm>
          </p:grpSpPr>
          <p:sp>
            <p:nvSpPr>
              <p:cNvPr id="209" name="Block Arc 208">
                <a:extLst>
                  <a:ext uri="{FF2B5EF4-FFF2-40B4-BE49-F238E27FC236}">
                    <a16:creationId xmlns:a16="http://schemas.microsoft.com/office/drawing/2014/main" id="{5220D343-531E-484E-9C4E-DCCB07A392A2}"/>
                  </a:ext>
                </a:extLst>
              </p:cNvPr>
              <p:cNvSpPr/>
              <p:nvPr/>
            </p:nvSpPr>
            <p:spPr>
              <a:xfrm rot="8624805" flipV="1">
                <a:off x="3902947" y="2809506"/>
                <a:ext cx="198121" cy="480534"/>
              </a:xfrm>
              <a:prstGeom prst="blockArc">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210" name="Straight Connector 209">
                <a:extLst>
                  <a:ext uri="{FF2B5EF4-FFF2-40B4-BE49-F238E27FC236}">
                    <a16:creationId xmlns:a16="http://schemas.microsoft.com/office/drawing/2014/main" id="{E478958B-4A89-4632-BABB-884FD4737E70}"/>
                  </a:ext>
                </a:extLst>
              </p:cNvPr>
              <p:cNvCxnSpPr/>
              <p:nvPr/>
            </p:nvCxnSpPr>
            <p:spPr>
              <a:xfrm flipH="1" flipV="1">
                <a:off x="3659107" y="2588999"/>
                <a:ext cx="233680" cy="307181"/>
              </a:xfrm>
              <a:prstGeom prst="line">
                <a:avLst/>
              </a:prstGeom>
              <a:solidFill>
                <a:srgbClr val="7030A0"/>
              </a:solidFill>
              <a:ln w="44450">
                <a:solidFill>
                  <a:srgbClr val="7030A0"/>
                </a:solidFill>
              </a:ln>
            </p:spPr>
            <p:style>
              <a:lnRef idx="1">
                <a:schemeClr val="accent1"/>
              </a:lnRef>
              <a:fillRef idx="0">
                <a:schemeClr val="accent1"/>
              </a:fillRef>
              <a:effectRef idx="0">
                <a:schemeClr val="accent1"/>
              </a:effectRef>
              <a:fontRef idx="minor">
                <a:schemeClr val="tx1"/>
              </a:fontRef>
            </p:style>
          </p:cxnSp>
        </p:grpSp>
        <p:grpSp>
          <p:nvGrpSpPr>
            <p:cNvPr id="194" name="Group 193">
              <a:extLst>
                <a:ext uri="{FF2B5EF4-FFF2-40B4-BE49-F238E27FC236}">
                  <a16:creationId xmlns:a16="http://schemas.microsoft.com/office/drawing/2014/main" id="{C15DDE51-1727-4B41-9F16-81EBCC4AC439}"/>
                </a:ext>
              </a:extLst>
            </p:cNvPr>
            <p:cNvGrpSpPr/>
            <p:nvPr/>
          </p:nvGrpSpPr>
          <p:grpSpPr>
            <a:xfrm rot="1804391" flipV="1">
              <a:off x="5108199" y="1319891"/>
              <a:ext cx="441961" cy="701041"/>
              <a:chOff x="3659107" y="2588999"/>
              <a:chExt cx="441961" cy="701041"/>
            </a:xfrm>
          </p:grpSpPr>
          <p:sp>
            <p:nvSpPr>
              <p:cNvPr id="207" name="Block Arc 206">
                <a:extLst>
                  <a:ext uri="{FF2B5EF4-FFF2-40B4-BE49-F238E27FC236}">
                    <a16:creationId xmlns:a16="http://schemas.microsoft.com/office/drawing/2014/main" id="{C71A820C-D9E5-41F4-8E98-0B24DF7479C2}"/>
                  </a:ext>
                </a:extLst>
              </p:cNvPr>
              <p:cNvSpPr/>
              <p:nvPr/>
            </p:nvSpPr>
            <p:spPr>
              <a:xfrm rot="8624805" flipV="1">
                <a:off x="3902947" y="2809506"/>
                <a:ext cx="198121" cy="480534"/>
              </a:xfrm>
              <a:prstGeom prst="blockArc">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208" name="Straight Connector 207">
                <a:extLst>
                  <a:ext uri="{FF2B5EF4-FFF2-40B4-BE49-F238E27FC236}">
                    <a16:creationId xmlns:a16="http://schemas.microsoft.com/office/drawing/2014/main" id="{A0DAD0F4-85D9-4895-8FC9-E3F2DD0B37F3}"/>
                  </a:ext>
                </a:extLst>
              </p:cNvPr>
              <p:cNvCxnSpPr/>
              <p:nvPr/>
            </p:nvCxnSpPr>
            <p:spPr>
              <a:xfrm flipH="1" flipV="1">
                <a:off x="3659107" y="2588999"/>
                <a:ext cx="233680" cy="307181"/>
              </a:xfrm>
              <a:prstGeom prst="line">
                <a:avLst/>
              </a:prstGeom>
              <a:solidFill>
                <a:srgbClr val="7030A0"/>
              </a:solidFill>
              <a:ln w="44450">
                <a:solidFill>
                  <a:srgbClr val="7030A0"/>
                </a:solidFill>
              </a:ln>
            </p:spPr>
            <p:style>
              <a:lnRef idx="1">
                <a:schemeClr val="accent1"/>
              </a:lnRef>
              <a:fillRef idx="0">
                <a:schemeClr val="accent1"/>
              </a:fillRef>
              <a:effectRef idx="0">
                <a:schemeClr val="accent1"/>
              </a:effectRef>
              <a:fontRef idx="minor">
                <a:schemeClr val="tx1"/>
              </a:fontRef>
            </p:style>
          </p:cxnSp>
        </p:grpSp>
        <p:grpSp>
          <p:nvGrpSpPr>
            <p:cNvPr id="195" name="Group 194">
              <a:extLst>
                <a:ext uri="{FF2B5EF4-FFF2-40B4-BE49-F238E27FC236}">
                  <a16:creationId xmlns:a16="http://schemas.microsoft.com/office/drawing/2014/main" id="{BEFF5720-510B-433D-B04F-ABBE86099DF1}"/>
                </a:ext>
              </a:extLst>
            </p:cNvPr>
            <p:cNvGrpSpPr/>
            <p:nvPr/>
          </p:nvGrpSpPr>
          <p:grpSpPr>
            <a:xfrm rot="16442446" flipH="1">
              <a:off x="5069061" y="2178722"/>
              <a:ext cx="441961" cy="701041"/>
              <a:chOff x="3658817" y="2592532"/>
              <a:chExt cx="441961" cy="701041"/>
            </a:xfrm>
          </p:grpSpPr>
          <p:sp>
            <p:nvSpPr>
              <p:cNvPr id="205" name="Block Arc 204">
                <a:extLst>
                  <a:ext uri="{FF2B5EF4-FFF2-40B4-BE49-F238E27FC236}">
                    <a16:creationId xmlns:a16="http://schemas.microsoft.com/office/drawing/2014/main" id="{1793A758-5ADB-4CDB-9566-9C24707DC403}"/>
                  </a:ext>
                </a:extLst>
              </p:cNvPr>
              <p:cNvSpPr/>
              <p:nvPr/>
            </p:nvSpPr>
            <p:spPr>
              <a:xfrm rot="8624805" flipV="1">
                <a:off x="3902657" y="2813039"/>
                <a:ext cx="198121" cy="480534"/>
              </a:xfrm>
              <a:prstGeom prst="blockArc">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cxnSp>
            <p:nvCxnSpPr>
              <p:cNvPr id="206" name="Straight Connector 205">
                <a:extLst>
                  <a:ext uri="{FF2B5EF4-FFF2-40B4-BE49-F238E27FC236}">
                    <a16:creationId xmlns:a16="http://schemas.microsoft.com/office/drawing/2014/main" id="{91FCF57A-4804-44D5-A091-59849E6AAC7A}"/>
                  </a:ext>
                </a:extLst>
              </p:cNvPr>
              <p:cNvCxnSpPr/>
              <p:nvPr/>
            </p:nvCxnSpPr>
            <p:spPr>
              <a:xfrm flipH="1" flipV="1">
                <a:off x="3658817" y="2592532"/>
                <a:ext cx="233680" cy="307181"/>
              </a:xfrm>
              <a:prstGeom prst="line">
                <a:avLst/>
              </a:prstGeom>
              <a:ln w="444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sp>
          <p:nvSpPr>
            <p:cNvPr id="196" name="Oval 195">
              <a:extLst>
                <a:ext uri="{FF2B5EF4-FFF2-40B4-BE49-F238E27FC236}">
                  <a16:creationId xmlns:a16="http://schemas.microsoft.com/office/drawing/2014/main" id="{EEC879B2-C4F7-43D5-BE8C-6ECE5D7E6F25}"/>
                </a:ext>
              </a:extLst>
            </p:cNvPr>
            <p:cNvSpPr/>
            <p:nvPr/>
          </p:nvSpPr>
          <p:spPr>
            <a:xfrm>
              <a:off x="4136608" y="1456762"/>
              <a:ext cx="1080000" cy="1080000"/>
            </a:xfrm>
            <a:prstGeom prst="ellipse">
              <a:avLst/>
            </a:prstGeom>
            <a:solidFill>
              <a:srgbClr val="0486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7" name="Moon 196">
              <a:extLst>
                <a:ext uri="{FF2B5EF4-FFF2-40B4-BE49-F238E27FC236}">
                  <a16:creationId xmlns:a16="http://schemas.microsoft.com/office/drawing/2014/main" id="{4214823A-75E2-4AE3-8025-FDED62B0CF83}"/>
                </a:ext>
              </a:extLst>
            </p:cNvPr>
            <p:cNvSpPr/>
            <p:nvPr/>
          </p:nvSpPr>
          <p:spPr>
            <a:xfrm rot="16200000">
              <a:off x="4599057" y="1972173"/>
              <a:ext cx="175294" cy="589520"/>
            </a:xfrm>
            <a:prstGeom prst="moon">
              <a:avLst>
                <a:gd name="adj" fmla="val 875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98" name="Straight Connector 197">
              <a:extLst>
                <a:ext uri="{FF2B5EF4-FFF2-40B4-BE49-F238E27FC236}">
                  <a16:creationId xmlns:a16="http://schemas.microsoft.com/office/drawing/2014/main" id="{CF891FAA-22DC-4AB6-BAD8-D07255856F87}"/>
                </a:ext>
              </a:extLst>
            </p:cNvPr>
            <p:cNvCxnSpPr>
              <a:cxnSpLocks/>
            </p:cNvCxnSpPr>
            <p:nvPr/>
          </p:nvCxnSpPr>
          <p:spPr>
            <a:xfrm>
              <a:off x="4358935" y="1734837"/>
              <a:ext cx="235881" cy="294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9" name="Straight Connector 198">
              <a:extLst>
                <a:ext uri="{FF2B5EF4-FFF2-40B4-BE49-F238E27FC236}">
                  <a16:creationId xmlns:a16="http://schemas.microsoft.com/office/drawing/2014/main" id="{DB35584B-F7C9-4838-BBA5-6A769763D481}"/>
                </a:ext>
              </a:extLst>
            </p:cNvPr>
            <p:cNvCxnSpPr>
              <a:cxnSpLocks/>
            </p:cNvCxnSpPr>
            <p:nvPr/>
          </p:nvCxnSpPr>
          <p:spPr>
            <a:xfrm flipH="1">
              <a:off x="4761630" y="1737388"/>
              <a:ext cx="219834" cy="1806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00" name="Oval 199">
              <a:extLst>
                <a:ext uri="{FF2B5EF4-FFF2-40B4-BE49-F238E27FC236}">
                  <a16:creationId xmlns:a16="http://schemas.microsoft.com/office/drawing/2014/main" id="{D04F3ED9-6BAE-4B39-939A-1F89AD064845}"/>
                </a:ext>
              </a:extLst>
            </p:cNvPr>
            <p:cNvSpPr/>
            <p:nvPr/>
          </p:nvSpPr>
          <p:spPr>
            <a:xfrm>
              <a:off x="4379751" y="1803718"/>
              <a:ext cx="176414" cy="14643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1" name="Oval 200">
              <a:extLst>
                <a:ext uri="{FF2B5EF4-FFF2-40B4-BE49-F238E27FC236}">
                  <a16:creationId xmlns:a16="http://schemas.microsoft.com/office/drawing/2014/main" id="{FFA1D972-653A-45FB-B80E-9F261FCF17FE}"/>
                </a:ext>
              </a:extLst>
            </p:cNvPr>
            <p:cNvSpPr/>
            <p:nvPr/>
          </p:nvSpPr>
          <p:spPr>
            <a:xfrm>
              <a:off x="4780841" y="1803718"/>
              <a:ext cx="176414" cy="14643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02" name="Group 201">
              <a:extLst>
                <a:ext uri="{FF2B5EF4-FFF2-40B4-BE49-F238E27FC236}">
                  <a16:creationId xmlns:a16="http://schemas.microsoft.com/office/drawing/2014/main" id="{DF959726-B64C-4707-9416-2A0099A820A7}"/>
                </a:ext>
              </a:extLst>
            </p:cNvPr>
            <p:cNvGrpSpPr/>
            <p:nvPr/>
          </p:nvGrpSpPr>
          <p:grpSpPr>
            <a:xfrm>
              <a:off x="4201674" y="1327298"/>
              <a:ext cx="957892" cy="383703"/>
              <a:chOff x="4204335" y="2366010"/>
              <a:chExt cx="786765" cy="480060"/>
            </a:xfrm>
          </p:grpSpPr>
          <p:sp>
            <p:nvSpPr>
              <p:cNvPr id="203" name="Freeform: Shape 202">
                <a:extLst>
                  <a:ext uri="{FF2B5EF4-FFF2-40B4-BE49-F238E27FC236}">
                    <a16:creationId xmlns:a16="http://schemas.microsoft.com/office/drawing/2014/main" id="{BD661EF4-A023-49CA-9697-949B3048BB2E}"/>
                  </a:ext>
                </a:extLst>
              </p:cNvPr>
              <p:cNvSpPr/>
              <p:nvPr/>
            </p:nvSpPr>
            <p:spPr>
              <a:xfrm>
                <a:off x="4204335" y="2366010"/>
                <a:ext cx="786765" cy="480060"/>
              </a:xfrm>
              <a:custGeom>
                <a:avLst/>
                <a:gdLst>
                  <a:gd name="connsiteX0" fmla="*/ 0 w 786765"/>
                  <a:gd name="connsiteY0" fmla="*/ 468630 h 480060"/>
                  <a:gd name="connsiteX1" fmla="*/ 163830 w 786765"/>
                  <a:gd name="connsiteY1" fmla="*/ 480060 h 480060"/>
                  <a:gd name="connsiteX2" fmla="*/ 748665 w 786765"/>
                  <a:gd name="connsiteY2" fmla="*/ 217170 h 480060"/>
                  <a:gd name="connsiteX3" fmla="*/ 786765 w 786765"/>
                  <a:gd name="connsiteY3" fmla="*/ 171450 h 480060"/>
                  <a:gd name="connsiteX4" fmla="*/ 781050 w 786765"/>
                  <a:gd name="connsiteY4" fmla="*/ 137160 h 480060"/>
                  <a:gd name="connsiteX5" fmla="*/ 615315 w 786765"/>
                  <a:gd name="connsiteY5" fmla="*/ 41910 h 480060"/>
                  <a:gd name="connsiteX6" fmla="*/ 388620 w 786765"/>
                  <a:gd name="connsiteY6" fmla="*/ 0 h 480060"/>
                  <a:gd name="connsiteX7" fmla="*/ 266700 w 786765"/>
                  <a:gd name="connsiteY7" fmla="*/ 32385 h 480060"/>
                  <a:gd name="connsiteX8" fmla="*/ 89535 w 786765"/>
                  <a:gd name="connsiteY8" fmla="*/ 140970 h 480060"/>
                  <a:gd name="connsiteX9" fmla="*/ 3810 w 786765"/>
                  <a:gd name="connsiteY9" fmla="*/ 335280 h 480060"/>
                  <a:gd name="connsiteX10" fmla="*/ 0 w 786765"/>
                  <a:gd name="connsiteY10" fmla="*/ 468630 h 480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86765" h="480060">
                    <a:moveTo>
                      <a:pt x="0" y="468630"/>
                    </a:moveTo>
                    <a:lnTo>
                      <a:pt x="163830" y="480060"/>
                    </a:lnTo>
                    <a:lnTo>
                      <a:pt x="748665" y="217170"/>
                    </a:lnTo>
                    <a:lnTo>
                      <a:pt x="786765" y="171450"/>
                    </a:lnTo>
                    <a:lnTo>
                      <a:pt x="781050" y="137160"/>
                    </a:lnTo>
                    <a:lnTo>
                      <a:pt x="615315" y="41910"/>
                    </a:lnTo>
                    <a:lnTo>
                      <a:pt x="388620" y="0"/>
                    </a:lnTo>
                    <a:lnTo>
                      <a:pt x="266700" y="32385"/>
                    </a:lnTo>
                    <a:lnTo>
                      <a:pt x="89535" y="140970"/>
                    </a:lnTo>
                    <a:lnTo>
                      <a:pt x="3810" y="335280"/>
                    </a:lnTo>
                    <a:lnTo>
                      <a:pt x="0" y="468630"/>
                    </a:lnTo>
                    <a:close/>
                  </a:path>
                </a:pathLst>
              </a:cu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4" name="Freeform: Shape 203">
                <a:extLst>
                  <a:ext uri="{FF2B5EF4-FFF2-40B4-BE49-F238E27FC236}">
                    <a16:creationId xmlns:a16="http://schemas.microsoft.com/office/drawing/2014/main" id="{D631BD2E-1068-4A6F-9419-CA4F636FC300}"/>
                  </a:ext>
                </a:extLst>
              </p:cNvPr>
              <p:cNvSpPr/>
              <p:nvPr/>
            </p:nvSpPr>
            <p:spPr>
              <a:xfrm>
                <a:off x="4497705" y="2515505"/>
                <a:ext cx="493395" cy="274320"/>
              </a:xfrm>
              <a:custGeom>
                <a:avLst/>
                <a:gdLst>
                  <a:gd name="connsiteX0" fmla="*/ 0 w 470535"/>
                  <a:gd name="connsiteY0" fmla="*/ 243840 h 274320"/>
                  <a:gd name="connsiteX1" fmla="*/ 419100 w 470535"/>
                  <a:gd name="connsiteY1" fmla="*/ 274320 h 274320"/>
                  <a:gd name="connsiteX2" fmla="*/ 449580 w 470535"/>
                  <a:gd name="connsiteY2" fmla="*/ 238125 h 274320"/>
                  <a:gd name="connsiteX3" fmla="*/ 455295 w 470535"/>
                  <a:gd name="connsiteY3" fmla="*/ 163830 h 274320"/>
                  <a:gd name="connsiteX4" fmla="*/ 470535 w 470535"/>
                  <a:gd name="connsiteY4" fmla="*/ 13335 h 274320"/>
                  <a:gd name="connsiteX5" fmla="*/ 464820 w 470535"/>
                  <a:gd name="connsiteY5" fmla="*/ 0 h 274320"/>
                  <a:gd name="connsiteX6" fmla="*/ 417195 w 470535"/>
                  <a:gd name="connsiteY6" fmla="*/ 59055 h 274320"/>
                  <a:gd name="connsiteX7" fmla="*/ 0 w 470535"/>
                  <a:gd name="connsiteY7" fmla="*/ 243840 h 274320"/>
                  <a:gd name="connsiteX0" fmla="*/ 0 w 493395"/>
                  <a:gd name="connsiteY0" fmla="*/ 272415 h 274320"/>
                  <a:gd name="connsiteX1" fmla="*/ 441960 w 493395"/>
                  <a:gd name="connsiteY1" fmla="*/ 274320 h 274320"/>
                  <a:gd name="connsiteX2" fmla="*/ 472440 w 493395"/>
                  <a:gd name="connsiteY2" fmla="*/ 238125 h 274320"/>
                  <a:gd name="connsiteX3" fmla="*/ 478155 w 493395"/>
                  <a:gd name="connsiteY3" fmla="*/ 163830 h 274320"/>
                  <a:gd name="connsiteX4" fmla="*/ 493395 w 493395"/>
                  <a:gd name="connsiteY4" fmla="*/ 13335 h 274320"/>
                  <a:gd name="connsiteX5" fmla="*/ 487680 w 493395"/>
                  <a:gd name="connsiteY5" fmla="*/ 0 h 274320"/>
                  <a:gd name="connsiteX6" fmla="*/ 440055 w 493395"/>
                  <a:gd name="connsiteY6" fmla="*/ 59055 h 274320"/>
                  <a:gd name="connsiteX7" fmla="*/ 0 w 493395"/>
                  <a:gd name="connsiteY7" fmla="*/ 272415 h 274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3395" h="274320">
                    <a:moveTo>
                      <a:pt x="0" y="272415"/>
                    </a:moveTo>
                    <a:lnTo>
                      <a:pt x="441960" y="274320"/>
                    </a:lnTo>
                    <a:lnTo>
                      <a:pt x="472440" y="238125"/>
                    </a:lnTo>
                    <a:lnTo>
                      <a:pt x="478155" y="163830"/>
                    </a:lnTo>
                    <a:lnTo>
                      <a:pt x="493395" y="13335"/>
                    </a:lnTo>
                    <a:lnTo>
                      <a:pt x="487680" y="0"/>
                    </a:lnTo>
                    <a:lnTo>
                      <a:pt x="440055" y="59055"/>
                    </a:lnTo>
                    <a:lnTo>
                      <a:pt x="0" y="272415"/>
                    </a:lnTo>
                    <a:close/>
                  </a:path>
                </a:pathLst>
              </a:custGeom>
              <a:solidFill>
                <a:srgbClr val="1724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spTree>
    <p:extLst>
      <p:ext uri="{BB962C8B-B14F-4D97-AF65-F5344CB8AC3E}">
        <p14:creationId xmlns:p14="http://schemas.microsoft.com/office/powerpoint/2010/main" val="182070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Graphical user interface, text, application&#10;&#10;Description automatically generated">
            <a:extLst>
              <a:ext uri="{FF2B5EF4-FFF2-40B4-BE49-F238E27FC236}">
                <a16:creationId xmlns:a16="http://schemas.microsoft.com/office/drawing/2014/main" id="{B67A072B-2058-45B6-9AA7-E10F643B05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1933994"/>
            <a:ext cx="8382000" cy="2990012"/>
          </a:xfrm>
          <a:prstGeom prst="rect">
            <a:avLst/>
          </a:prstGeom>
        </p:spPr>
      </p:pic>
      <p:sp>
        <p:nvSpPr>
          <p:cNvPr id="43" name="TextBox 42">
            <a:extLst>
              <a:ext uri="{FF2B5EF4-FFF2-40B4-BE49-F238E27FC236}">
                <a16:creationId xmlns:a16="http://schemas.microsoft.com/office/drawing/2014/main" id="{B69FC66C-D34C-407B-95AA-3AE4A9E8BF37}"/>
              </a:ext>
            </a:extLst>
          </p:cNvPr>
          <p:cNvSpPr txBox="1"/>
          <p:nvPr/>
        </p:nvSpPr>
        <p:spPr>
          <a:xfrm>
            <a:off x="2074137" y="551433"/>
            <a:ext cx="4995727" cy="584775"/>
          </a:xfrm>
          <a:prstGeom prst="rect">
            <a:avLst/>
          </a:prstGeom>
          <a:noFill/>
        </p:spPr>
        <p:txBody>
          <a:bodyPr wrap="none" rtlCol="0">
            <a:spAutoFit/>
          </a:bodyPr>
          <a:lstStyle/>
          <a:p>
            <a:r>
              <a:rPr lang="en-GB" sz="3200" dirty="0"/>
              <a:t>Current SARS-CoV-2 Vaccines</a:t>
            </a:r>
          </a:p>
        </p:txBody>
      </p:sp>
    </p:spTree>
    <p:extLst>
      <p:ext uri="{BB962C8B-B14F-4D97-AF65-F5344CB8AC3E}">
        <p14:creationId xmlns:p14="http://schemas.microsoft.com/office/powerpoint/2010/main" val="280483179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B692E97-1873-40A8-822D-DFA5739F53F0}"/>
              </a:ext>
            </a:extLst>
          </p:cNvPr>
          <p:cNvSpPr txBox="1">
            <a:spLocks/>
          </p:cNvSpPr>
          <p:nvPr/>
        </p:nvSpPr>
        <p:spPr>
          <a:xfrm>
            <a:off x="628650" y="2766218"/>
            <a:ext cx="7886700" cy="1325563"/>
          </a:xfrm>
          <a:prstGeom prst="rect">
            <a:avLst/>
          </a:prstGeom>
          <a:solidFill>
            <a:schemeClr val="accent1">
              <a:lumMod val="40000"/>
              <a:lumOff val="6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5400" b="1" dirty="0"/>
              <a:t>History of Vaccinations</a:t>
            </a:r>
          </a:p>
        </p:txBody>
      </p:sp>
    </p:spTree>
    <p:extLst>
      <p:ext uri="{BB962C8B-B14F-4D97-AF65-F5344CB8AC3E}">
        <p14:creationId xmlns:p14="http://schemas.microsoft.com/office/powerpoint/2010/main" val="138971762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7A5E2A5-1453-49F0-A3EF-70B62699156F}"/>
              </a:ext>
            </a:extLst>
          </p:cNvPr>
          <p:cNvSpPr txBox="1"/>
          <p:nvPr/>
        </p:nvSpPr>
        <p:spPr>
          <a:xfrm>
            <a:off x="628650" y="799437"/>
            <a:ext cx="7886700" cy="707886"/>
          </a:xfrm>
          <a:prstGeom prst="rect">
            <a:avLst/>
          </a:prstGeom>
          <a:noFill/>
        </p:spPr>
        <p:txBody>
          <a:bodyPr wrap="square" rtlCol="0">
            <a:spAutoFit/>
          </a:bodyPr>
          <a:lstStyle/>
          <a:p>
            <a:pPr algn="just"/>
            <a:r>
              <a:rPr lang="en-GB" sz="2000" dirty="0"/>
              <a:t>Smallpox was an infectious disease caused by one of two virus variants, Variola major and Variola minor. </a:t>
            </a:r>
          </a:p>
        </p:txBody>
      </p:sp>
      <p:pic>
        <p:nvPicPr>
          <p:cNvPr id="1028" name="Picture 4" descr="Smallpox viruses - Stock Image - M050/0567 - Science Photo Library">
            <a:extLst>
              <a:ext uri="{FF2B5EF4-FFF2-40B4-BE49-F238E27FC236}">
                <a16:creationId xmlns:a16="http://schemas.microsoft.com/office/drawing/2014/main" id="{E8DEBB46-7540-44CD-8D0F-CC32C3BEB3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0956" y="1747777"/>
            <a:ext cx="5602088" cy="45797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00356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98DF0F6-7493-4C3E-B08C-153C05A7539B}"/>
              </a:ext>
            </a:extLst>
          </p:cNvPr>
          <p:cNvPicPr>
            <a:picLocks noChangeAspect="1"/>
          </p:cNvPicPr>
          <p:nvPr/>
        </p:nvPicPr>
        <p:blipFill>
          <a:blip r:embed="rId3"/>
          <a:stretch>
            <a:fillRect/>
          </a:stretch>
        </p:blipFill>
        <p:spPr>
          <a:xfrm>
            <a:off x="2219984" y="490937"/>
            <a:ext cx="4704032" cy="5565439"/>
          </a:xfrm>
          <a:prstGeom prst="rect">
            <a:avLst/>
          </a:prstGeom>
        </p:spPr>
      </p:pic>
      <p:sp>
        <p:nvSpPr>
          <p:cNvPr id="8" name="TextBox 7">
            <a:extLst>
              <a:ext uri="{FF2B5EF4-FFF2-40B4-BE49-F238E27FC236}">
                <a16:creationId xmlns:a16="http://schemas.microsoft.com/office/drawing/2014/main" id="{5A37966A-EC9B-4E04-9CB0-651E88432A7E}"/>
              </a:ext>
            </a:extLst>
          </p:cNvPr>
          <p:cNvSpPr txBox="1"/>
          <p:nvPr/>
        </p:nvSpPr>
        <p:spPr>
          <a:xfrm>
            <a:off x="628650" y="6056376"/>
            <a:ext cx="7886700" cy="707886"/>
          </a:xfrm>
          <a:prstGeom prst="rect">
            <a:avLst/>
          </a:prstGeom>
          <a:noFill/>
        </p:spPr>
        <p:txBody>
          <a:bodyPr wrap="square" rtlCol="0">
            <a:spAutoFit/>
          </a:bodyPr>
          <a:lstStyle/>
          <a:p>
            <a:pPr algn="just"/>
            <a:r>
              <a:rPr lang="en-GB" sz="2000" dirty="0"/>
              <a:t>Ramses V is believed to be the first known victim of smallpox after examining the pustules found on his cheeks.</a:t>
            </a:r>
          </a:p>
        </p:txBody>
      </p:sp>
    </p:spTree>
    <p:extLst>
      <p:ext uri="{BB962C8B-B14F-4D97-AF65-F5344CB8AC3E}">
        <p14:creationId xmlns:p14="http://schemas.microsoft.com/office/powerpoint/2010/main" val="33317359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B692E97-1873-40A8-822D-DFA5739F53F0}"/>
              </a:ext>
            </a:extLst>
          </p:cNvPr>
          <p:cNvSpPr txBox="1">
            <a:spLocks/>
          </p:cNvSpPr>
          <p:nvPr/>
        </p:nvSpPr>
        <p:spPr>
          <a:xfrm>
            <a:off x="628650" y="2766218"/>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5400" b="1" dirty="0"/>
              <a:t>How do Infections Spread?</a:t>
            </a:r>
          </a:p>
        </p:txBody>
      </p:sp>
    </p:spTree>
    <p:extLst>
      <p:ext uri="{BB962C8B-B14F-4D97-AF65-F5344CB8AC3E}">
        <p14:creationId xmlns:p14="http://schemas.microsoft.com/office/powerpoint/2010/main" val="224266064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7A5E2A5-1453-49F0-A3EF-70B62699156F}"/>
              </a:ext>
            </a:extLst>
          </p:cNvPr>
          <p:cNvSpPr txBox="1"/>
          <p:nvPr/>
        </p:nvSpPr>
        <p:spPr>
          <a:xfrm>
            <a:off x="628650" y="801624"/>
            <a:ext cx="7886700" cy="1323439"/>
          </a:xfrm>
          <a:prstGeom prst="rect">
            <a:avLst/>
          </a:prstGeom>
          <a:noFill/>
        </p:spPr>
        <p:txBody>
          <a:bodyPr wrap="square" rtlCol="0">
            <a:spAutoFit/>
          </a:bodyPr>
          <a:lstStyle/>
          <a:p>
            <a:pPr algn="just"/>
            <a:r>
              <a:rPr lang="en-GB" sz="2000" dirty="0"/>
              <a:t>The earliest written description of a disease that clearly resembles smallpox appeared in China in the 4th century CE while early written descriptions also appeared in India in the 7th century and in Asia Minor in the 10th century.</a:t>
            </a:r>
          </a:p>
        </p:txBody>
      </p:sp>
      <p:pic>
        <p:nvPicPr>
          <p:cNvPr id="2050" name="Picture 2">
            <a:extLst>
              <a:ext uri="{FF2B5EF4-FFF2-40B4-BE49-F238E27FC236}">
                <a16:creationId xmlns:a16="http://schemas.microsoft.com/office/drawing/2014/main" id="{8B2C1EF5-96CF-4985-9397-14BDC7454D6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317" t="8117" r="5315" b="28922"/>
          <a:stretch/>
        </p:blipFill>
        <p:spPr bwMode="auto">
          <a:xfrm>
            <a:off x="1006997" y="2542983"/>
            <a:ext cx="7130006" cy="2888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417494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7A5E2A5-1453-49F0-A3EF-70B62699156F}"/>
              </a:ext>
            </a:extLst>
          </p:cNvPr>
          <p:cNvSpPr txBox="1"/>
          <p:nvPr/>
        </p:nvSpPr>
        <p:spPr>
          <a:xfrm>
            <a:off x="628650" y="660541"/>
            <a:ext cx="7886700" cy="1323439"/>
          </a:xfrm>
          <a:prstGeom prst="rect">
            <a:avLst/>
          </a:prstGeom>
          <a:noFill/>
        </p:spPr>
        <p:txBody>
          <a:bodyPr wrap="square" rtlCol="0">
            <a:spAutoFit/>
          </a:bodyPr>
          <a:lstStyle/>
          <a:p>
            <a:pPr algn="just"/>
            <a:r>
              <a:rPr lang="en-GB" sz="2000" dirty="0"/>
              <a:t>Smallpox likely started in farming communities even earlier, perhaps as much as 10,000 years ago. The global spread of smallpox can be traced to the growth and spread of civilizations, exploration, and expanding trade routes over the centuries. </a:t>
            </a:r>
          </a:p>
        </p:txBody>
      </p:sp>
      <p:pic>
        <p:nvPicPr>
          <p:cNvPr id="4098" name="Picture 2" descr="Contagion | Lapham's Quarterly">
            <a:extLst>
              <a:ext uri="{FF2B5EF4-FFF2-40B4-BE49-F238E27FC236}">
                <a16:creationId xmlns:a16="http://schemas.microsoft.com/office/drawing/2014/main" id="{AE27AA34-D2E4-46F8-9F45-D80C22D676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3714" y="2141318"/>
            <a:ext cx="7936572" cy="41474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5120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7C3EBCE-CCFB-4F2B-8C49-69CDFFDDABF7}"/>
              </a:ext>
            </a:extLst>
          </p:cNvPr>
          <p:cNvPicPr>
            <a:picLocks noChangeAspect="1"/>
          </p:cNvPicPr>
          <p:nvPr/>
        </p:nvPicPr>
        <p:blipFill>
          <a:blip r:embed="rId3"/>
          <a:stretch>
            <a:fillRect/>
          </a:stretch>
        </p:blipFill>
        <p:spPr>
          <a:xfrm>
            <a:off x="1442524" y="561121"/>
            <a:ext cx="6258952" cy="5735757"/>
          </a:xfrm>
          <a:prstGeom prst="rect">
            <a:avLst/>
          </a:prstGeom>
        </p:spPr>
      </p:pic>
    </p:spTree>
    <p:extLst>
      <p:ext uri="{BB962C8B-B14F-4D97-AF65-F5344CB8AC3E}">
        <p14:creationId xmlns:p14="http://schemas.microsoft.com/office/powerpoint/2010/main" val="167534078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7A5E2A5-1453-49F0-A3EF-70B62699156F}"/>
              </a:ext>
            </a:extLst>
          </p:cNvPr>
          <p:cNvSpPr txBox="1"/>
          <p:nvPr/>
        </p:nvSpPr>
        <p:spPr>
          <a:xfrm>
            <a:off x="568727" y="5586112"/>
            <a:ext cx="8006545" cy="707886"/>
          </a:xfrm>
          <a:prstGeom prst="rect">
            <a:avLst/>
          </a:prstGeom>
          <a:noFill/>
        </p:spPr>
        <p:txBody>
          <a:bodyPr wrap="square" rtlCol="0">
            <a:spAutoFit/>
          </a:bodyPr>
          <a:lstStyle/>
          <a:p>
            <a:pPr algn="just"/>
            <a:r>
              <a:rPr lang="en-GB" sz="2000" dirty="0"/>
              <a:t>Variolation was usually carried out by Barber-Surgeons, who had performed procedures such as bloodletting (left) since the Middle Ages.</a:t>
            </a:r>
          </a:p>
        </p:txBody>
      </p:sp>
      <p:pic>
        <p:nvPicPr>
          <p:cNvPr id="9218" name="Picture 2" descr="A more traditional Barber Pole">
            <a:extLst>
              <a:ext uri="{FF2B5EF4-FFF2-40B4-BE49-F238E27FC236}">
                <a16:creationId xmlns:a16="http://schemas.microsoft.com/office/drawing/2014/main" id="{2BBD2500-10A4-42CE-B9D3-47AD6B3DC1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47262" y="813905"/>
            <a:ext cx="3009900" cy="4572000"/>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a:extLst>
              <a:ext uri="{FF2B5EF4-FFF2-40B4-BE49-F238E27FC236}">
                <a16:creationId xmlns:a16="http://schemas.microsoft.com/office/drawing/2014/main" id="{A48B7BDF-7CB9-4B14-BCF3-DA2493C058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6838" y="813905"/>
            <a:ext cx="4391025"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413407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F61846C-ED98-4D26-8A2F-65E11E3225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7712" y="358518"/>
            <a:ext cx="3125398" cy="613435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6EF7B71-616C-495B-A179-23153EF9A645}"/>
              </a:ext>
            </a:extLst>
          </p:cNvPr>
          <p:cNvSpPr txBox="1"/>
          <p:nvPr/>
        </p:nvSpPr>
        <p:spPr>
          <a:xfrm>
            <a:off x="3931288" y="358518"/>
            <a:ext cx="4877046" cy="1631216"/>
          </a:xfrm>
          <a:prstGeom prst="rect">
            <a:avLst/>
          </a:prstGeom>
          <a:noFill/>
        </p:spPr>
        <p:txBody>
          <a:bodyPr wrap="square">
            <a:spAutoFit/>
          </a:bodyPr>
          <a:lstStyle/>
          <a:p>
            <a:r>
              <a:rPr lang="en-GB" sz="2000" dirty="0">
                <a:effectLst/>
                <a:latin typeface="Calibri" panose="020F0502020204030204" pitchFamily="34" charset="0"/>
                <a:ea typeface="Calibri" panose="020F0502020204030204" pitchFamily="34" charset="0"/>
                <a:cs typeface="Arial" panose="020B0604020202020204" pitchFamily="34" charset="0"/>
              </a:rPr>
              <a:t>Rabbi Avraham ben </a:t>
            </a:r>
            <a:r>
              <a:rPr lang="en-GB" sz="2000" dirty="0" err="1">
                <a:effectLst/>
                <a:latin typeface="Calibri" panose="020F0502020204030204" pitchFamily="34" charset="0"/>
                <a:ea typeface="Calibri" panose="020F0502020204030204" pitchFamily="34" charset="0"/>
                <a:cs typeface="Arial" panose="020B0604020202020204" pitchFamily="34" charset="0"/>
              </a:rPr>
              <a:t>Shlomo</a:t>
            </a:r>
            <a:r>
              <a:rPr lang="en-GB" sz="2000" dirty="0">
                <a:effectLst/>
                <a:latin typeface="Calibri" panose="020F0502020204030204" pitchFamily="34" charset="0"/>
                <a:ea typeface="Calibri" panose="020F0502020204030204" pitchFamily="34" charset="0"/>
                <a:cs typeface="Arial" panose="020B0604020202020204" pitchFamily="34" charset="0"/>
              </a:rPr>
              <a:t> Hamburger who originated in Nancy in the Duchy of Lorraine, was a scholar and Dayan in the Hambro Synagogue in London under the leadership of Chief Rabbi David </a:t>
            </a:r>
            <a:r>
              <a:rPr lang="en-GB" sz="2000" dirty="0" err="1">
                <a:effectLst/>
                <a:latin typeface="Calibri" panose="020F0502020204030204" pitchFamily="34" charset="0"/>
                <a:ea typeface="Calibri" panose="020F0502020204030204" pitchFamily="34" charset="0"/>
                <a:cs typeface="Arial" panose="020B0604020202020204" pitchFamily="34" charset="0"/>
              </a:rPr>
              <a:t>Tevele</a:t>
            </a:r>
            <a:r>
              <a:rPr lang="en-GB" sz="2000" dirty="0">
                <a:effectLst/>
                <a:latin typeface="Calibri" panose="020F0502020204030204" pitchFamily="34" charset="0"/>
                <a:ea typeface="Calibri" panose="020F0502020204030204" pitchFamily="34" charset="0"/>
                <a:cs typeface="Arial" panose="020B0604020202020204" pitchFamily="34" charset="0"/>
              </a:rPr>
              <a:t> Schiff (pictured).</a:t>
            </a:r>
          </a:p>
        </p:txBody>
      </p:sp>
      <p:pic>
        <p:nvPicPr>
          <p:cNvPr id="1028" name="Picture 4">
            <a:extLst>
              <a:ext uri="{FF2B5EF4-FFF2-40B4-BE49-F238E27FC236}">
                <a16:creationId xmlns:a16="http://schemas.microsoft.com/office/drawing/2014/main" id="{423C7502-CB0C-4712-894E-23E8FBAADDB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4143" y="2118041"/>
            <a:ext cx="3371335" cy="40937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809301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718A3F7-CA84-48B5-BBEE-3F61DAC449EE}"/>
              </a:ext>
            </a:extLst>
          </p:cNvPr>
          <p:cNvPicPr>
            <a:picLocks noChangeAspect="1"/>
          </p:cNvPicPr>
          <p:nvPr/>
        </p:nvPicPr>
        <p:blipFill rotWithShape="1">
          <a:blip r:embed="rId3"/>
          <a:srcRect l="17838"/>
          <a:stretch/>
        </p:blipFill>
        <p:spPr>
          <a:xfrm>
            <a:off x="4780343" y="364670"/>
            <a:ext cx="3632636" cy="5503694"/>
          </a:xfrm>
          <a:prstGeom prst="rect">
            <a:avLst/>
          </a:prstGeom>
        </p:spPr>
      </p:pic>
      <p:pic>
        <p:nvPicPr>
          <p:cNvPr id="1030" name="Picture 6" descr="Full-length portrait in oils of a clean-shaven young George in eighteenth century dress: gold jacket and breeches, ermine cloak, powdered wig, white stockings, and buckled shoes.">
            <a:extLst>
              <a:ext uri="{FF2B5EF4-FFF2-40B4-BE49-F238E27FC236}">
                <a16:creationId xmlns:a16="http://schemas.microsoft.com/office/drawing/2014/main" id="{F27D3AF0-2858-417D-8472-44ABA6A411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3352" y="364670"/>
            <a:ext cx="3522618" cy="5503694"/>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F5104BF8-514B-4A96-92AA-88965939AAD4}"/>
              </a:ext>
            </a:extLst>
          </p:cNvPr>
          <p:cNvSpPr txBox="1"/>
          <p:nvPr/>
        </p:nvSpPr>
        <p:spPr>
          <a:xfrm>
            <a:off x="445625" y="6025151"/>
            <a:ext cx="7967354" cy="646331"/>
          </a:xfrm>
          <a:prstGeom prst="rect">
            <a:avLst/>
          </a:prstGeom>
          <a:noFill/>
        </p:spPr>
        <p:txBody>
          <a:bodyPr wrap="square">
            <a:spAutoFit/>
          </a:bodyPr>
          <a:lstStyle/>
          <a:p>
            <a:pPr algn="ctr"/>
            <a:r>
              <a:rPr lang="en-GB" dirty="0"/>
              <a:t>(Left) Coronation of George III (portrait by Allan Ramsay, 1762) and (right) the young Prince Octavius who died in 1783 from the variolation procedure.</a:t>
            </a:r>
          </a:p>
        </p:txBody>
      </p:sp>
    </p:spTree>
    <p:extLst>
      <p:ext uri="{BB962C8B-B14F-4D97-AF65-F5344CB8AC3E}">
        <p14:creationId xmlns:p14="http://schemas.microsoft.com/office/powerpoint/2010/main" val="292104773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E1F9825-E3FC-49AA-A076-5E8DBA38DAFE}"/>
              </a:ext>
            </a:extLst>
          </p:cNvPr>
          <p:cNvSpPr txBox="1"/>
          <p:nvPr/>
        </p:nvSpPr>
        <p:spPr>
          <a:xfrm>
            <a:off x="402943" y="5516676"/>
            <a:ext cx="8338113" cy="1015663"/>
          </a:xfrm>
          <a:prstGeom prst="rect">
            <a:avLst/>
          </a:prstGeom>
          <a:noFill/>
        </p:spPr>
        <p:txBody>
          <a:bodyPr wrap="square">
            <a:spAutoFit/>
          </a:bodyPr>
          <a:lstStyle/>
          <a:p>
            <a:pPr algn="just"/>
            <a:r>
              <a:rPr lang="en-GB" sz="2000" dirty="0">
                <a:effectLst/>
                <a:latin typeface="Calibri" panose="020F0502020204030204" pitchFamily="34" charset="0"/>
                <a:ea typeface="Calibri" panose="020F0502020204030204" pitchFamily="34" charset="0"/>
                <a:cs typeface="Times New Roman" panose="02020603050405020304" pitchFamily="18" charset="0"/>
              </a:rPr>
              <a:t>Rabbi Yisrael </a:t>
            </a:r>
            <a:r>
              <a:rPr lang="en-GB" sz="2000" dirty="0" err="1">
                <a:effectLst/>
                <a:latin typeface="Calibri" panose="020F0502020204030204" pitchFamily="34" charset="0"/>
                <a:ea typeface="Calibri" panose="020F0502020204030204" pitchFamily="34" charset="0"/>
                <a:cs typeface="Times New Roman" panose="02020603050405020304" pitchFamily="18" charset="0"/>
              </a:rPr>
              <a:t>Lifschitz</a:t>
            </a:r>
            <a:r>
              <a:rPr lang="en-GB" sz="2000" dirty="0">
                <a:effectLst/>
                <a:latin typeface="Calibri" panose="020F0502020204030204" pitchFamily="34" charset="0"/>
                <a:ea typeface="Calibri" panose="020F0502020204030204" pitchFamily="34" charset="0"/>
                <a:cs typeface="Times New Roman" panose="02020603050405020304" pitchFamily="18" charset="0"/>
              </a:rPr>
              <a:t> (d. 1860) was an Ashkenazi rabbi, first in Dessau and then in the Jewish Community of Danzig. He was the author of the commentary "</a:t>
            </a:r>
            <a:r>
              <a:rPr lang="en-GB" sz="2000" dirty="0" err="1">
                <a:effectLst/>
                <a:latin typeface="Calibri" panose="020F0502020204030204" pitchFamily="34" charset="0"/>
                <a:ea typeface="Calibri" panose="020F0502020204030204" pitchFamily="34" charset="0"/>
                <a:cs typeface="Times New Roman" panose="02020603050405020304" pitchFamily="18" charset="0"/>
              </a:rPr>
              <a:t>Tiferes</a:t>
            </a:r>
            <a:r>
              <a:rPr lang="en-GB" sz="2000" dirty="0">
                <a:effectLst/>
                <a:latin typeface="Calibri" panose="020F0502020204030204" pitchFamily="34" charset="0"/>
                <a:ea typeface="Calibri" panose="020F0502020204030204" pitchFamily="34" charset="0"/>
                <a:cs typeface="Times New Roman" panose="02020603050405020304" pitchFamily="18" charset="0"/>
              </a:rPr>
              <a:t> Yisrael" on the Mishnah.</a:t>
            </a:r>
            <a:endParaRPr lang="en-GB" sz="20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8194" name="Picture 2">
            <a:extLst>
              <a:ext uri="{FF2B5EF4-FFF2-40B4-BE49-F238E27FC236}">
                <a16:creationId xmlns:a16="http://schemas.microsoft.com/office/drawing/2014/main" id="{864DEB40-3827-4306-9457-803AACEB10FE}"/>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l="29989" t="14346" r="25340" b="39241"/>
          <a:stretch/>
        </p:blipFill>
        <p:spPr bwMode="auto">
          <a:xfrm>
            <a:off x="2664346" y="458539"/>
            <a:ext cx="3815305" cy="48266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232697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D2D76E5-7631-4C32-A980-C52E3EBC7A2C}"/>
              </a:ext>
            </a:extLst>
          </p:cNvPr>
          <p:cNvSpPr txBox="1"/>
          <p:nvPr/>
        </p:nvSpPr>
        <p:spPr>
          <a:xfrm>
            <a:off x="628650" y="1536174"/>
            <a:ext cx="7886700" cy="3785652"/>
          </a:xfrm>
          <a:prstGeom prst="rect">
            <a:avLst/>
          </a:prstGeom>
          <a:noFill/>
          <a:ln>
            <a:solidFill>
              <a:schemeClr val="accent1"/>
            </a:solidFill>
          </a:ln>
        </p:spPr>
        <p:txBody>
          <a:bodyPr wrap="square">
            <a:spAutoFit/>
          </a:bodyPr>
          <a:lstStyle/>
          <a:p>
            <a:pPr algn="r" rtl="1"/>
            <a:r>
              <a:rPr lang="he-IL" sz="2400" u="sng" dirty="0">
                <a:effectLst/>
                <a:latin typeface="Calibri" panose="020F0502020204030204" pitchFamily="34" charset="0"/>
                <a:ea typeface="Calibri" panose="020F0502020204030204" pitchFamily="34" charset="0"/>
                <a:cs typeface="Times New Roman" panose="02020603050405020304" pitchFamily="18" charset="0"/>
              </a:rPr>
              <a:t>תפארת ישראל (בועז) על יומא ח:ג</a:t>
            </a:r>
          </a:p>
          <a:p>
            <a:pPr algn="r" rtl="1"/>
            <a:r>
              <a:rPr lang="he-IL" sz="2400" dirty="0">
                <a:effectLst/>
                <a:latin typeface="Calibri" panose="020F0502020204030204" pitchFamily="34" charset="0"/>
                <a:ea typeface="Calibri" panose="020F0502020204030204" pitchFamily="34" charset="0"/>
                <a:cs typeface="Times New Roman" panose="02020603050405020304" pitchFamily="18" charset="0"/>
              </a:rPr>
              <a:t>ומזה נ"ל היתר לעשות </a:t>
            </a:r>
            <a:r>
              <a:rPr lang="he-IL" sz="2400" dirty="0" err="1">
                <a:effectLst/>
                <a:latin typeface="Calibri" panose="020F0502020204030204" pitchFamily="34" charset="0"/>
                <a:ea typeface="Calibri" panose="020F0502020204030204" pitchFamily="34" charset="0"/>
                <a:cs typeface="Times New Roman" panose="02020603050405020304" pitchFamily="18" charset="0"/>
              </a:rPr>
              <a:t>אינאקולאטיאן</a:t>
            </a:r>
            <a:r>
              <a:rPr lang="he-IL" sz="2400" dirty="0">
                <a:effectLst/>
                <a:latin typeface="Calibri" panose="020F0502020204030204" pitchFamily="34" charset="0"/>
                <a:ea typeface="Calibri" panose="020F0502020204030204" pitchFamily="34" charset="0"/>
                <a:cs typeface="Times New Roman" panose="02020603050405020304" pitchFamily="18" charset="0"/>
              </a:rPr>
              <a:t> של </a:t>
            </a:r>
            <a:r>
              <a:rPr lang="he-IL" sz="2400" dirty="0" err="1">
                <a:effectLst/>
                <a:latin typeface="Calibri" panose="020F0502020204030204" pitchFamily="34" charset="0"/>
                <a:ea typeface="Calibri" panose="020F0502020204030204" pitchFamily="34" charset="0"/>
                <a:cs typeface="Times New Roman" panose="02020603050405020304" pitchFamily="18" charset="0"/>
              </a:rPr>
              <a:t>פאקקען</a:t>
            </a:r>
            <a:r>
              <a:rPr lang="he-IL" sz="2400" dirty="0">
                <a:effectLst/>
                <a:latin typeface="Calibri" panose="020F0502020204030204" pitchFamily="34" charset="0"/>
                <a:ea typeface="Calibri" panose="020F0502020204030204" pitchFamily="34" charset="0"/>
                <a:cs typeface="Times New Roman" panose="02020603050405020304" pitchFamily="18" charset="0"/>
              </a:rPr>
              <a:t>, אף שא' מאלף מת ע"י </a:t>
            </a:r>
            <a:r>
              <a:rPr lang="he-IL" sz="2400" dirty="0" err="1">
                <a:effectLst/>
                <a:latin typeface="Calibri" panose="020F0502020204030204" pitchFamily="34" charset="0"/>
                <a:ea typeface="Calibri" panose="020F0502020204030204" pitchFamily="34" charset="0"/>
                <a:cs typeface="Times New Roman" panose="02020603050405020304" pitchFamily="18" charset="0"/>
              </a:rPr>
              <a:t>האינאקולאטיאן</a:t>
            </a:r>
            <a:r>
              <a:rPr lang="he-IL" sz="2400" dirty="0">
                <a:effectLst/>
                <a:latin typeface="Calibri" panose="020F0502020204030204" pitchFamily="34" charset="0"/>
                <a:ea typeface="Calibri" panose="020F0502020204030204" pitchFamily="34" charset="0"/>
                <a:cs typeface="Times New Roman" panose="02020603050405020304" pitchFamily="18" charset="0"/>
              </a:rPr>
              <a:t> עכ"פ שאם יתהוו בו </a:t>
            </a:r>
            <a:r>
              <a:rPr lang="he-IL" sz="2400" dirty="0" err="1">
                <a:effectLst/>
                <a:latin typeface="Calibri" panose="020F0502020204030204" pitchFamily="34" charset="0"/>
                <a:ea typeface="Calibri" panose="020F0502020204030204" pitchFamily="34" charset="0"/>
                <a:cs typeface="Times New Roman" panose="02020603050405020304" pitchFamily="18" charset="0"/>
              </a:rPr>
              <a:t>הפאקקען</a:t>
            </a:r>
            <a:r>
              <a:rPr lang="he-IL" sz="2400" dirty="0">
                <a:effectLst/>
                <a:latin typeface="Calibri" panose="020F0502020204030204" pitchFamily="34" charset="0"/>
                <a:ea typeface="Calibri" panose="020F0502020204030204" pitchFamily="34" charset="0"/>
                <a:cs typeface="Times New Roman" panose="02020603050405020304" pitchFamily="18" charset="0"/>
              </a:rPr>
              <a:t> הטבעיים הסכנה קרובה יותר, ולכן רשאי להכניס </a:t>
            </a:r>
            <a:r>
              <a:rPr lang="he-IL" sz="2400" dirty="0" err="1">
                <a:effectLst/>
                <a:latin typeface="Calibri" panose="020F0502020204030204" pitchFamily="34" charset="0"/>
                <a:ea typeface="Calibri" panose="020F0502020204030204" pitchFamily="34" charset="0"/>
                <a:cs typeface="Times New Roman" panose="02020603050405020304" pitchFamily="18" charset="0"/>
              </a:rPr>
              <a:t>א"ע</a:t>
            </a:r>
            <a:r>
              <a:rPr lang="he-IL" sz="2400" dirty="0">
                <a:effectLst/>
                <a:latin typeface="Calibri" panose="020F0502020204030204" pitchFamily="34" charset="0"/>
                <a:ea typeface="Calibri" panose="020F0502020204030204" pitchFamily="34" charset="0"/>
                <a:cs typeface="Times New Roman" panose="02020603050405020304" pitchFamily="18" charset="0"/>
              </a:rPr>
              <a:t> בסכנה רחוקה כדי להציל </a:t>
            </a:r>
            <a:r>
              <a:rPr lang="he-IL" sz="2400" dirty="0" err="1">
                <a:effectLst/>
                <a:latin typeface="Calibri" panose="020F0502020204030204" pitchFamily="34" charset="0"/>
                <a:ea typeface="Calibri" panose="020F0502020204030204" pitchFamily="34" charset="0"/>
                <a:cs typeface="Times New Roman" panose="02020603050405020304" pitchFamily="18" charset="0"/>
              </a:rPr>
              <a:t>א"ע</a:t>
            </a:r>
            <a:r>
              <a:rPr lang="he-IL" sz="2400" dirty="0">
                <a:effectLst/>
                <a:latin typeface="Calibri" panose="020F0502020204030204" pitchFamily="34" charset="0"/>
                <a:ea typeface="Calibri" panose="020F0502020204030204" pitchFamily="34" charset="0"/>
                <a:cs typeface="Times New Roman" panose="02020603050405020304" pitchFamily="18" charset="0"/>
              </a:rPr>
              <a:t> מסכנה קרובה.</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p>
            <a:pPr algn="r" rtl="1"/>
            <a:r>
              <a:rPr lang="he-IL" sz="2400" dirty="0">
                <a:effectLst/>
                <a:latin typeface="Calibri" panose="020F0502020204030204" pitchFamily="34" charset="0"/>
                <a:ea typeface="Calibri" panose="020F0502020204030204" pitchFamily="34" charset="0"/>
                <a:cs typeface="Times New Roman" panose="02020603050405020304" pitchFamily="18" charset="0"/>
              </a:rPr>
              <a:t> </a:t>
            </a:r>
            <a:endParaRPr lang="en-GB" sz="2400" dirty="0">
              <a:effectLst/>
              <a:latin typeface="Calibri" panose="020F0502020204030204" pitchFamily="34" charset="0"/>
              <a:ea typeface="Calibri" panose="020F0502020204030204" pitchFamily="34" charset="0"/>
              <a:cs typeface="Arial" panose="020B0604020202020204" pitchFamily="34" charset="0"/>
            </a:endParaRPr>
          </a:p>
          <a:p>
            <a:r>
              <a:rPr lang="en-GB" sz="2400" u="sng" dirty="0" err="1">
                <a:effectLst/>
                <a:latin typeface="Calibri" panose="020F0502020204030204" pitchFamily="34" charset="0"/>
                <a:ea typeface="Calibri" panose="020F0502020204030204" pitchFamily="34" charset="0"/>
                <a:cs typeface="Times New Roman" panose="02020603050405020304" pitchFamily="18" charset="0"/>
              </a:rPr>
              <a:t>Tiferes</a:t>
            </a:r>
            <a:r>
              <a:rPr lang="en-GB" sz="2400" u="sng" dirty="0">
                <a:effectLst/>
                <a:latin typeface="Calibri" panose="020F0502020204030204" pitchFamily="34" charset="0"/>
                <a:ea typeface="Calibri" panose="020F0502020204030204" pitchFamily="34" charset="0"/>
                <a:cs typeface="Times New Roman" panose="02020603050405020304" pitchFamily="18" charset="0"/>
              </a:rPr>
              <a:t> Yisrael (Boaz) on </a:t>
            </a:r>
            <a:r>
              <a:rPr lang="en-GB" sz="2400" u="sng" dirty="0" err="1">
                <a:effectLst/>
                <a:latin typeface="Calibri" panose="020F0502020204030204" pitchFamily="34" charset="0"/>
                <a:ea typeface="Calibri" panose="020F0502020204030204" pitchFamily="34" charset="0"/>
                <a:cs typeface="Times New Roman" panose="02020603050405020304" pitchFamily="18" charset="0"/>
              </a:rPr>
              <a:t>Yoma</a:t>
            </a:r>
            <a:r>
              <a:rPr lang="en-GB" sz="2400" u="sng" dirty="0">
                <a:effectLst/>
                <a:latin typeface="Calibri" panose="020F0502020204030204" pitchFamily="34" charset="0"/>
                <a:ea typeface="Calibri" panose="020F0502020204030204" pitchFamily="34" charset="0"/>
                <a:cs typeface="Times New Roman" panose="02020603050405020304" pitchFamily="18" charset="0"/>
              </a:rPr>
              <a:t> 8:3</a:t>
            </a:r>
            <a:endParaRPr lang="en-GB" sz="2400" u="sng" dirty="0">
              <a:effectLst/>
              <a:latin typeface="Calibri" panose="020F0502020204030204" pitchFamily="34" charset="0"/>
              <a:ea typeface="Calibri" panose="020F0502020204030204" pitchFamily="34" charset="0"/>
              <a:cs typeface="Arial" panose="020B0604020202020204" pitchFamily="34" charset="0"/>
            </a:endParaRPr>
          </a:p>
          <a:p>
            <a:r>
              <a:rPr lang="en-GB" sz="2400" dirty="0">
                <a:effectLst/>
                <a:ea typeface="Calibri" panose="020F0502020204030204" pitchFamily="34" charset="0"/>
                <a:cs typeface="Arial" panose="020B0604020202020204" pitchFamily="34" charset="0"/>
              </a:rPr>
              <a:t>From this it seems to me that permission is given to inoculate against smallpox, even though one in a thousand people die from the inoculation. Nevertheless, if one contracts smallpox naturally, the dangers are far greater.</a:t>
            </a:r>
            <a:r>
              <a:rPr lang="en-GB" sz="2400" dirty="0">
                <a:effectLst/>
                <a:latin typeface="Times New Roman" panose="02020603050405020304" pitchFamily="18" charset="0"/>
                <a:ea typeface="Calibri" panose="020F0502020204030204" pitchFamily="34" charset="0"/>
                <a:cs typeface="Arial" panose="020B0604020202020204" pitchFamily="34" charset="0"/>
              </a:rPr>
              <a:t> </a:t>
            </a:r>
            <a:endParaRPr lang="en-GB" sz="24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67111576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D2D76E5-7631-4C32-A980-C52E3EBC7A2C}"/>
              </a:ext>
            </a:extLst>
          </p:cNvPr>
          <p:cNvSpPr txBox="1"/>
          <p:nvPr/>
        </p:nvSpPr>
        <p:spPr>
          <a:xfrm>
            <a:off x="628650" y="1720840"/>
            <a:ext cx="7886700" cy="3416320"/>
          </a:xfrm>
          <a:prstGeom prst="rect">
            <a:avLst/>
          </a:prstGeom>
          <a:noFill/>
          <a:ln>
            <a:solidFill>
              <a:schemeClr val="accent1"/>
            </a:solidFill>
          </a:ln>
        </p:spPr>
        <p:txBody>
          <a:bodyPr wrap="square">
            <a:spAutoFit/>
          </a:bodyPr>
          <a:lstStyle/>
          <a:p>
            <a:pPr algn="r" rtl="1"/>
            <a:r>
              <a:rPr lang="he-IL" sz="2400" dirty="0">
                <a:effectLst/>
                <a:latin typeface="Calibri" panose="020F0502020204030204" pitchFamily="34" charset="0"/>
                <a:ea typeface="Calibri" panose="020F0502020204030204" pitchFamily="34" charset="0"/>
                <a:cs typeface="Times New Roman" panose="02020603050405020304" pitchFamily="18" charset="0"/>
              </a:rPr>
              <a:t>וראיה ברורה לדברי </a:t>
            </a:r>
            <a:r>
              <a:rPr lang="he-IL" sz="2400" dirty="0" err="1">
                <a:effectLst/>
                <a:latin typeface="Calibri" panose="020F0502020204030204" pitchFamily="34" charset="0"/>
                <a:ea typeface="Calibri" panose="020F0502020204030204" pitchFamily="34" charset="0"/>
                <a:cs typeface="Times New Roman" panose="02020603050405020304" pitchFamily="18" charset="0"/>
              </a:rPr>
              <a:t>ממ"ש</a:t>
            </a:r>
            <a:r>
              <a:rPr lang="he-IL" sz="2400" dirty="0">
                <a:effectLst/>
                <a:latin typeface="Calibri" panose="020F0502020204030204" pitchFamily="34" charset="0"/>
                <a:ea typeface="Calibri" panose="020F0502020204030204" pitchFamily="34" charset="0"/>
                <a:cs typeface="Times New Roman" panose="02020603050405020304" pitchFamily="18" charset="0"/>
              </a:rPr>
              <a:t> </a:t>
            </a:r>
            <a:r>
              <a:rPr lang="he-IL" sz="2400" dirty="0" err="1">
                <a:effectLst/>
                <a:latin typeface="Calibri" panose="020F0502020204030204" pitchFamily="34" charset="0"/>
                <a:ea typeface="Calibri" panose="020F0502020204030204" pitchFamily="34" charset="0"/>
                <a:cs typeface="Times New Roman" panose="02020603050405020304" pitchFamily="18" charset="0"/>
              </a:rPr>
              <a:t>רב"י</a:t>
            </a:r>
            <a:r>
              <a:rPr lang="he-IL" sz="2400" dirty="0">
                <a:effectLst/>
                <a:latin typeface="Calibri" panose="020F0502020204030204" pitchFamily="34" charset="0"/>
                <a:ea typeface="Calibri" panose="020F0502020204030204" pitchFamily="34" charset="0"/>
                <a:cs typeface="Times New Roman" panose="02020603050405020304" pitchFamily="18" charset="0"/>
              </a:rPr>
              <a:t> בטור ח"מ סוף סי' תכ"ו בשם הירושלמי </a:t>
            </a:r>
            <a:r>
              <a:rPr lang="he-IL" sz="2400" dirty="0" err="1">
                <a:effectLst/>
                <a:latin typeface="Calibri" panose="020F0502020204030204" pitchFamily="34" charset="0"/>
                <a:ea typeface="Calibri" panose="020F0502020204030204" pitchFamily="34" charset="0"/>
                <a:cs typeface="Times New Roman" panose="02020603050405020304" pitchFamily="18" charset="0"/>
              </a:rPr>
              <a:t>דחייב</a:t>
            </a:r>
            <a:r>
              <a:rPr lang="he-IL" sz="2400" dirty="0">
                <a:effectLst/>
                <a:latin typeface="Calibri" panose="020F0502020204030204" pitchFamily="34" charset="0"/>
                <a:ea typeface="Calibri" panose="020F0502020204030204" pitchFamily="34" charset="0"/>
                <a:cs typeface="Times New Roman" panose="02020603050405020304" pitchFamily="18" charset="0"/>
              </a:rPr>
              <a:t> אדם להכניס </a:t>
            </a:r>
            <a:r>
              <a:rPr lang="he-IL" sz="2400" dirty="0" err="1">
                <a:effectLst/>
                <a:latin typeface="Calibri" panose="020F0502020204030204" pitchFamily="34" charset="0"/>
                <a:ea typeface="Calibri" panose="020F0502020204030204" pitchFamily="34" charset="0"/>
                <a:cs typeface="Times New Roman" panose="02020603050405020304" pitchFamily="18" charset="0"/>
              </a:rPr>
              <a:t>א"ע</a:t>
            </a:r>
            <a:r>
              <a:rPr lang="he-IL" sz="2400" dirty="0">
                <a:effectLst/>
                <a:latin typeface="Calibri" panose="020F0502020204030204" pitchFamily="34" charset="0"/>
                <a:ea typeface="Calibri" panose="020F0502020204030204" pitchFamily="34" charset="0"/>
                <a:cs typeface="Times New Roman" panose="02020603050405020304" pitchFamily="18" charset="0"/>
              </a:rPr>
              <a:t> בספק סכנה כדי להציל </a:t>
            </a:r>
            <a:r>
              <a:rPr lang="he-IL" sz="2400" dirty="0" err="1">
                <a:effectLst/>
                <a:latin typeface="Calibri" panose="020F0502020204030204" pitchFamily="34" charset="0"/>
                <a:ea typeface="Calibri" panose="020F0502020204030204" pitchFamily="34" charset="0"/>
                <a:cs typeface="Times New Roman" panose="02020603050405020304" pitchFamily="18" charset="0"/>
              </a:rPr>
              <a:t>חבירו</a:t>
            </a:r>
            <a:r>
              <a:rPr lang="he-IL" sz="2400" dirty="0">
                <a:effectLst/>
                <a:latin typeface="Calibri" panose="020F0502020204030204" pitchFamily="34" charset="0"/>
                <a:ea typeface="Calibri" panose="020F0502020204030204" pitchFamily="34" charset="0"/>
                <a:cs typeface="Times New Roman" panose="02020603050405020304" pitchFamily="18" charset="0"/>
              </a:rPr>
              <a:t> </a:t>
            </a:r>
            <a:r>
              <a:rPr lang="he-IL" sz="2400" dirty="0" err="1">
                <a:effectLst/>
                <a:latin typeface="Calibri" panose="020F0502020204030204" pitchFamily="34" charset="0"/>
                <a:ea typeface="Calibri" panose="020F0502020204030204" pitchFamily="34" charset="0"/>
                <a:cs typeface="Times New Roman" panose="02020603050405020304" pitchFamily="18" charset="0"/>
              </a:rPr>
              <a:t>מודאי</a:t>
            </a:r>
            <a:r>
              <a:rPr lang="he-IL" sz="2400" dirty="0">
                <a:effectLst/>
                <a:latin typeface="Calibri" panose="020F0502020204030204" pitchFamily="34" charset="0"/>
                <a:ea typeface="Calibri" panose="020F0502020204030204" pitchFamily="34" charset="0"/>
                <a:cs typeface="Times New Roman" panose="02020603050405020304" pitchFamily="18" charset="0"/>
              </a:rPr>
              <a:t> סכנה. </a:t>
            </a:r>
            <a:endParaRPr lang="en-GB" sz="2400" dirty="0">
              <a:effectLst/>
              <a:latin typeface="Calibri" panose="020F0502020204030204" pitchFamily="34" charset="0"/>
              <a:ea typeface="Calibri" panose="020F0502020204030204" pitchFamily="34" charset="0"/>
              <a:cs typeface="Arial" panose="020B0604020202020204" pitchFamily="34" charset="0"/>
            </a:endParaRPr>
          </a:p>
          <a:p>
            <a:pPr algn="r" rtl="1"/>
            <a:r>
              <a:rPr lang="he-IL" sz="2400" dirty="0">
                <a:effectLst/>
                <a:latin typeface="Calibri" panose="020F0502020204030204" pitchFamily="34" charset="0"/>
                <a:ea typeface="Calibri" panose="020F0502020204030204" pitchFamily="34" charset="0"/>
                <a:cs typeface="Times New Roman" panose="02020603050405020304" pitchFamily="18" charset="0"/>
              </a:rPr>
              <a:t> </a:t>
            </a:r>
            <a:endParaRPr lang="en-GB" sz="2400" dirty="0">
              <a:effectLst/>
              <a:latin typeface="Calibri" panose="020F0502020204030204" pitchFamily="34" charset="0"/>
              <a:ea typeface="Calibri" panose="020F0502020204030204" pitchFamily="34" charset="0"/>
              <a:cs typeface="Arial" panose="020B0604020202020204" pitchFamily="34" charset="0"/>
            </a:endParaRPr>
          </a:p>
          <a:p>
            <a:r>
              <a:rPr lang="en-GB" sz="2400" dirty="0">
                <a:effectLst/>
                <a:ea typeface="Calibri" panose="020F0502020204030204" pitchFamily="34" charset="0"/>
                <a:cs typeface="Arial" panose="020B0604020202020204" pitchFamily="34" charset="0"/>
              </a:rPr>
              <a:t>There is clear proof from the words of the Tur [Rabbi Yaakov ben Asher, d. 1340] on </a:t>
            </a:r>
            <a:r>
              <a:rPr lang="en-GB" sz="2400" dirty="0" err="1">
                <a:effectLst/>
                <a:ea typeface="Calibri" panose="020F0502020204030204" pitchFamily="34" charset="0"/>
                <a:cs typeface="Arial" panose="020B0604020202020204" pitchFamily="34" charset="0"/>
              </a:rPr>
              <a:t>Choshen</a:t>
            </a:r>
            <a:r>
              <a:rPr lang="en-GB" sz="2400" dirty="0">
                <a:effectLst/>
                <a:ea typeface="Calibri" panose="020F0502020204030204" pitchFamily="34" charset="0"/>
                <a:cs typeface="Arial" panose="020B0604020202020204" pitchFamily="34" charset="0"/>
              </a:rPr>
              <a:t> </a:t>
            </a:r>
            <a:r>
              <a:rPr lang="en-GB" sz="2400" dirty="0" err="1">
                <a:effectLst/>
                <a:ea typeface="Calibri" panose="020F0502020204030204" pitchFamily="34" charset="0"/>
                <a:cs typeface="Arial" panose="020B0604020202020204" pitchFamily="34" charset="0"/>
              </a:rPr>
              <a:t>Mishpat</a:t>
            </a:r>
            <a:r>
              <a:rPr lang="en-GB" sz="2400" dirty="0">
                <a:effectLst/>
                <a:ea typeface="Calibri" panose="020F0502020204030204" pitchFamily="34" charset="0"/>
                <a:cs typeface="Arial" panose="020B0604020202020204" pitchFamily="34" charset="0"/>
              </a:rPr>
              <a:t> 426 in the name of the Talmud </a:t>
            </a:r>
            <a:r>
              <a:rPr lang="en-GB" sz="2400" dirty="0" err="1">
                <a:effectLst/>
                <a:ea typeface="Calibri" panose="020F0502020204030204" pitchFamily="34" charset="0"/>
                <a:cs typeface="Arial" panose="020B0604020202020204" pitchFamily="34" charset="0"/>
              </a:rPr>
              <a:t>Yerushalmi</a:t>
            </a:r>
            <a:r>
              <a:rPr lang="en-GB" sz="2400" dirty="0">
                <a:effectLst/>
                <a:ea typeface="Calibri" panose="020F0502020204030204" pitchFamily="34" charset="0"/>
                <a:cs typeface="Arial" panose="020B0604020202020204" pitchFamily="34" charset="0"/>
              </a:rPr>
              <a:t> (</a:t>
            </a:r>
            <a:r>
              <a:rPr lang="en-GB" sz="2400" dirty="0" err="1">
                <a:effectLst/>
                <a:ea typeface="Calibri" panose="020F0502020204030204" pitchFamily="34" charset="0"/>
                <a:cs typeface="Arial" panose="020B0604020202020204" pitchFamily="34" charset="0"/>
              </a:rPr>
              <a:t>Terumot</a:t>
            </a:r>
            <a:r>
              <a:rPr lang="en-GB" sz="2400" dirty="0">
                <a:effectLst/>
                <a:ea typeface="Calibri" panose="020F0502020204030204" pitchFamily="34" charset="0"/>
                <a:cs typeface="Arial" panose="020B0604020202020204" pitchFamily="34" charset="0"/>
              </a:rPr>
              <a:t> 8) that one is obligated to put themselves in a situation of potential (but not definitive) danger in order to save the life of another person from certain danger. </a:t>
            </a:r>
          </a:p>
        </p:txBody>
      </p:sp>
    </p:spTree>
    <p:extLst>
      <p:ext uri="{BB962C8B-B14F-4D97-AF65-F5344CB8AC3E}">
        <p14:creationId xmlns:p14="http://schemas.microsoft.com/office/powerpoint/2010/main" val="25463327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D2D76E5-7631-4C32-A980-C52E3EBC7A2C}"/>
              </a:ext>
            </a:extLst>
          </p:cNvPr>
          <p:cNvSpPr txBox="1"/>
          <p:nvPr/>
        </p:nvSpPr>
        <p:spPr>
          <a:xfrm>
            <a:off x="628650" y="1166842"/>
            <a:ext cx="7886700" cy="4524315"/>
          </a:xfrm>
          <a:prstGeom prst="rect">
            <a:avLst/>
          </a:prstGeom>
          <a:noFill/>
          <a:ln>
            <a:solidFill>
              <a:schemeClr val="accent1"/>
            </a:solidFill>
          </a:ln>
        </p:spPr>
        <p:txBody>
          <a:bodyPr wrap="square">
            <a:spAutoFit/>
          </a:bodyPr>
          <a:lstStyle/>
          <a:p>
            <a:pPr algn="r" rtl="1"/>
            <a:r>
              <a:rPr lang="he-IL" sz="2400" dirty="0">
                <a:effectLst/>
                <a:latin typeface="Calibri" panose="020F0502020204030204" pitchFamily="34" charset="0"/>
                <a:ea typeface="Calibri" panose="020F0502020204030204" pitchFamily="34" charset="0"/>
                <a:cs typeface="Times New Roman" panose="02020603050405020304" pitchFamily="18" charset="0"/>
              </a:rPr>
              <a:t>והרי ברואה </a:t>
            </a:r>
            <a:r>
              <a:rPr lang="he-IL" sz="2400" dirty="0" err="1">
                <a:effectLst/>
                <a:latin typeface="Calibri" panose="020F0502020204030204" pitchFamily="34" charset="0"/>
                <a:ea typeface="Calibri" panose="020F0502020204030204" pitchFamily="34" charset="0"/>
                <a:cs typeface="Times New Roman" panose="02020603050405020304" pitchFamily="18" charset="0"/>
              </a:rPr>
              <a:t>חבירו</a:t>
            </a:r>
            <a:r>
              <a:rPr lang="he-IL" sz="2400" dirty="0">
                <a:effectLst/>
                <a:latin typeface="Calibri" panose="020F0502020204030204" pitchFamily="34" charset="0"/>
                <a:ea typeface="Calibri" panose="020F0502020204030204" pitchFamily="34" charset="0"/>
                <a:cs typeface="Times New Roman" panose="02020603050405020304" pitchFamily="18" charset="0"/>
              </a:rPr>
              <a:t> טובע בנהר אינו מוחלט ודאי שיטבע אם לא יציל הוא. וכי לא אפשר שינצל ממקום אחר. ואם להציל </a:t>
            </a:r>
            <a:r>
              <a:rPr lang="he-IL" sz="2400" dirty="0" err="1">
                <a:effectLst/>
                <a:latin typeface="Calibri" panose="020F0502020204030204" pitchFamily="34" charset="0"/>
                <a:ea typeface="Calibri" panose="020F0502020204030204" pitchFamily="34" charset="0"/>
                <a:cs typeface="Times New Roman" panose="02020603050405020304" pitchFamily="18" charset="0"/>
              </a:rPr>
              <a:t>חבירו</a:t>
            </a:r>
            <a:r>
              <a:rPr lang="he-IL" sz="2400" dirty="0">
                <a:effectLst/>
                <a:latin typeface="Calibri" panose="020F0502020204030204" pitchFamily="34" charset="0"/>
                <a:ea typeface="Calibri" panose="020F0502020204030204" pitchFamily="34" charset="0"/>
                <a:cs typeface="Times New Roman" panose="02020603050405020304" pitchFamily="18" charset="0"/>
              </a:rPr>
              <a:t> יש חיוב להכניס </a:t>
            </a:r>
            <a:r>
              <a:rPr lang="he-IL" sz="2400" dirty="0" err="1">
                <a:effectLst/>
                <a:latin typeface="Calibri" panose="020F0502020204030204" pitchFamily="34" charset="0"/>
                <a:ea typeface="Calibri" panose="020F0502020204030204" pitchFamily="34" charset="0"/>
                <a:cs typeface="Times New Roman" panose="02020603050405020304" pitchFamily="18" charset="0"/>
              </a:rPr>
              <a:t>א"ע</a:t>
            </a:r>
            <a:r>
              <a:rPr lang="he-IL" sz="2400" dirty="0">
                <a:effectLst/>
                <a:latin typeface="Calibri" panose="020F0502020204030204" pitchFamily="34" charset="0"/>
                <a:ea typeface="Calibri" panose="020F0502020204030204" pitchFamily="34" charset="0"/>
                <a:cs typeface="Times New Roman" panose="02020603050405020304" pitchFamily="18" charset="0"/>
              </a:rPr>
              <a:t> בספק סכנה, </a:t>
            </a:r>
            <a:r>
              <a:rPr lang="he-IL" sz="2400" dirty="0" err="1">
                <a:effectLst/>
                <a:latin typeface="Calibri" panose="020F0502020204030204" pitchFamily="34" charset="0"/>
                <a:ea typeface="Calibri" panose="020F0502020204030204" pitchFamily="34" charset="0"/>
                <a:cs typeface="Times New Roman" panose="02020603050405020304" pitchFamily="18" charset="0"/>
              </a:rPr>
              <a:t>מכ"ש</a:t>
            </a:r>
            <a:r>
              <a:rPr lang="he-IL" sz="2400" dirty="0">
                <a:effectLst/>
                <a:latin typeface="Calibri" panose="020F0502020204030204" pitchFamily="34" charset="0"/>
                <a:ea typeface="Calibri" panose="020F0502020204030204" pitchFamily="34" charset="0"/>
                <a:cs typeface="Times New Roman" panose="02020603050405020304" pitchFamily="18" charset="0"/>
              </a:rPr>
              <a:t> שיהיה רשות בידו להציל את גוף עצמו ע"י הכנסו </a:t>
            </a:r>
            <a:r>
              <a:rPr lang="he-IL" sz="2400" dirty="0" err="1">
                <a:effectLst/>
                <a:latin typeface="Calibri" panose="020F0502020204030204" pitchFamily="34" charset="0"/>
                <a:ea typeface="Calibri" panose="020F0502020204030204" pitchFamily="34" charset="0"/>
                <a:cs typeface="Times New Roman" panose="02020603050405020304" pitchFamily="18" charset="0"/>
              </a:rPr>
              <a:t>א"ע</a:t>
            </a:r>
            <a:r>
              <a:rPr lang="he-IL" sz="2400" dirty="0">
                <a:effectLst/>
                <a:latin typeface="Calibri" panose="020F0502020204030204" pitchFamily="34" charset="0"/>
                <a:ea typeface="Calibri" panose="020F0502020204030204" pitchFamily="34" charset="0"/>
                <a:cs typeface="Times New Roman" panose="02020603050405020304" pitchFamily="18" charset="0"/>
              </a:rPr>
              <a:t> לספק סכנה. </a:t>
            </a:r>
            <a:endParaRPr lang="en-GB" sz="2400" dirty="0">
              <a:effectLst/>
              <a:latin typeface="Calibri" panose="020F0502020204030204" pitchFamily="34" charset="0"/>
              <a:ea typeface="Calibri" panose="020F0502020204030204" pitchFamily="34" charset="0"/>
              <a:cs typeface="Arial" panose="020B0604020202020204" pitchFamily="34" charset="0"/>
            </a:endParaRPr>
          </a:p>
          <a:p>
            <a:pPr algn="r" rtl="1"/>
            <a:r>
              <a:rPr lang="he-IL" sz="2400" dirty="0">
                <a:effectLst/>
                <a:latin typeface="Calibri" panose="020F0502020204030204" pitchFamily="34" charset="0"/>
                <a:ea typeface="Calibri" panose="020F0502020204030204" pitchFamily="34" charset="0"/>
                <a:cs typeface="Times New Roman" panose="02020603050405020304" pitchFamily="18" charset="0"/>
              </a:rPr>
              <a:t> </a:t>
            </a:r>
            <a:endParaRPr lang="en-GB" sz="2400" dirty="0">
              <a:effectLst/>
              <a:latin typeface="Calibri" panose="020F0502020204030204" pitchFamily="34" charset="0"/>
              <a:ea typeface="Calibri" panose="020F0502020204030204" pitchFamily="34" charset="0"/>
              <a:cs typeface="Arial" panose="020B0604020202020204" pitchFamily="34" charset="0"/>
            </a:endParaRPr>
          </a:p>
          <a:p>
            <a:r>
              <a:rPr lang="en-GB" sz="2400" dirty="0">
                <a:effectLst/>
                <a:ea typeface="Calibri" panose="020F0502020204030204" pitchFamily="34" charset="0"/>
                <a:cs typeface="Arial" panose="020B0604020202020204" pitchFamily="34" charset="0"/>
              </a:rPr>
              <a:t>For example, someone who sees another person drowning in a river where it is uncertain that he will drown if he does not save him, and it is impossible that help will come from anywhere else. If he can save this other person, he has an obligation to put himself in a situation of potential danger. [If that is the case, then], all the more so, he is permitted to save himself from entering into a situation of potential danger.</a:t>
            </a:r>
          </a:p>
        </p:txBody>
      </p:sp>
    </p:spTree>
    <p:extLst>
      <p:ext uri="{BB962C8B-B14F-4D97-AF65-F5344CB8AC3E}">
        <p14:creationId xmlns:p14="http://schemas.microsoft.com/office/powerpoint/2010/main" val="30654534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2"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050" name="Picture 2" descr="One man ruptured his throat by trying to hold back a sneeze - The Verge">
            <a:extLst>
              <a:ext uri="{FF2B5EF4-FFF2-40B4-BE49-F238E27FC236}">
                <a16:creationId xmlns:a16="http://schemas.microsoft.com/office/drawing/2014/main" id="{8588D203-6F6A-464D-9DBF-30600F9EE3F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8980" b="6034"/>
          <a:stretch/>
        </p:blipFill>
        <p:spPr bwMode="auto">
          <a:xfrm>
            <a:off x="20" y="1282"/>
            <a:ext cx="9143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783077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7A5E2A5-1453-49F0-A3EF-70B62699156F}"/>
              </a:ext>
            </a:extLst>
          </p:cNvPr>
          <p:cNvSpPr txBox="1"/>
          <p:nvPr/>
        </p:nvSpPr>
        <p:spPr>
          <a:xfrm>
            <a:off x="1372309" y="6169547"/>
            <a:ext cx="6399381" cy="400110"/>
          </a:xfrm>
          <a:prstGeom prst="rect">
            <a:avLst/>
          </a:prstGeom>
          <a:noFill/>
        </p:spPr>
        <p:txBody>
          <a:bodyPr wrap="none" rtlCol="0">
            <a:spAutoFit/>
          </a:bodyPr>
          <a:lstStyle/>
          <a:p>
            <a:r>
              <a:rPr lang="en-GB" sz="2000" dirty="0"/>
              <a:t>English physician and scientist Edward Jenner  (1749 –1823)</a:t>
            </a:r>
          </a:p>
        </p:txBody>
      </p:sp>
      <p:pic>
        <p:nvPicPr>
          <p:cNvPr id="6148" name="Picture 4">
            <a:extLst>
              <a:ext uri="{FF2B5EF4-FFF2-40B4-BE49-F238E27FC236}">
                <a16:creationId xmlns:a16="http://schemas.microsoft.com/office/drawing/2014/main" id="{52BA2237-61E6-466F-9C8E-348EC95420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7520" y="416394"/>
            <a:ext cx="4688960" cy="56721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731083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7A5E2A5-1453-49F0-A3EF-70B62699156F}"/>
              </a:ext>
            </a:extLst>
          </p:cNvPr>
          <p:cNvSpPr txBox="1"/>
          <p:nvPr/>
        </p:nvSpPr>
        <p:spPr>
          <a:xfrm>
            <a:off x="628650" y="718415"/>
            <a:ext cx="7886700" cy="1015663"/>
          </a:xfrm>
          <a:prstGeom prst="rect">
            <a:avLst/>
          </a:prstGeom>
          <a:noFill/>
        </p:spPr>
        <p:txBody>
          <a:bodyPr wrap="square" rtlCol="0">
            <a:spAutoFit/>
          </a:bodyPr>
          <a:lstStyle/>
          <a:p>
            <a:pPr algn="just"/>
            <a:r>
              <a:rPr lang="en-GB" sz="2000" dirty="0"/>
              <a:t>The basis for vaccination began in 1796 when Jenner observed that milkmaids who had contracted cowpox did not show any symptoms of smallpox after variolation. </a:t>
            </a:r>
          </a:p>
        </p:txBody>
      </p:sp>
      <p:pic>
        <p:nvPicPr>
          <p:cNvPr id="7170" name="Picture 2" descr="The Milkmaid Painting | Julien Dupré Oil Paintings">
            <a:extLst>
              <a:ext uri="{FF2B5EF4-FFF2-40B4-BE49-F238E27FC236}">
                <a16:creationId xmlns:a16="http://schemas.microsoft.com/office/drawing/2014/main" id="{AA2C02B8-6ABA-4B0A-95A3-9E20A0BC09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8547" y="1909824"/>
            <a:ext cx="6426906" cy="43984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298267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7A5E2A5-1453-49F0-A3EF-70B62699156F}"/>
              </a:ext>
            </a:extLst>
          </p:cNvPr>
          <p:cNvSpPr txBox="1"/>
          <p:nvPr/>
        </p:nvSpPr>
        <p:spPr>
          <a:xfrm>
            <a:off x="628649" y="353028"/>
            <a:ext cx="7886700" cy="1631216"/>
          </a:xfrm>
          <a:prstGeom prst="rect">
            <a:avLst/>
          </a:prstGeom>
          <a:noFill/>
        </p:spPr>
        <p:txBody>
          <a:bodyPr wrap="square" rtlCol="0">
            <a:spAutoFit/>
          </a:bodyPr>
          <a:lstStyle/>
          <a:p>
            <a:pPr algn="just"/>
            <a:r>
              <a:rPr lang="en-GB" sz="2000" dirty="0"/>
              <a:t>The first experiment to test this theory involved milkmaid Sarah </a:t>
            </a:r>
            <a:r>
              <a:rPr lang="en-GB" sz="2000" dirty="0" err="1"/>
              <a:t>Nelmes</a:t>
            </a:r>
            <a:r>
              <a:rPr lang="en-GB" sz="2000" dirty="0"/>
              <a:t> and James Phipps, the 9 year-old son of Jenner’s gardener. </a:t>
            </a:r>
            <a:r>
              <a:rPr lang="en-GB" sz="2000" dirty="0" err="1"/>
              <a:t>Dr.</a:t>
            </a:r>
            <a:r>
              <a:rPr lang="en-GB" sz="2000" dirty="0"/>
              <a:t> Jenner took material from a cowpox sore on </a:t>
            </a:r>
            <a:r>
              <a:rPr lang="en-GB" sz="2000" dirty="0" err="1"/>
              <a:t>Nelmes</a:t>
            </a:r>
            <a:r>
              <a:rPr lang="en-GB" sz="2000" dirty="0"/>
              <a:t>’ hand and inoculated it into Phipps’ arm. Months later, Jenner exposed Phipps a number of times to the variola virus, but Phipps never developed smallpox. </a:t>
            </a:r>
          </a:p>
        </p:txBody>
      </p:sp>
      <p:pic>
        <p:nvPicPr>
          <p:cNvPr id="4" name="Picture 3">
            <a:extLst>
              <a:ext uri="{FF2B5EF4-FFF2-40B4-BE49-F238E27FC236}">
                <a16:creationId xmlns:a16="http://schemas.microsoft.com/office/drawing/2014/main" id="{F7B09787-DB2C-40A2-8BC3-D26FCBF52D41}"/>
              </a:ext>
            </a:extLst>
          </p:cNvPr>
          <p:cNvPicPr>
            <a:picLocks noChangeAspect="1"/>
          </p:cNvPicPr>
          <p:nvPr/>
        </p:nvPicPr>
        <p:blipFill>
          <a:blip r:embed="rId3"/>
          <a:stretch>
            <a:fillRect/>
          </a:stretch>
        </p:blipFill>
        <p:spPr>
          <a:xfrm>
            <a:off x="1915409" y="2088315"/>
            <a:ext cx="5313180" cy="3761772"/>
          </a:xfrm>
          <a:prstGeom prst="rect">
            <a:avLst/>
          </a:prstGeom>
        </p:spPr>
      </p:pic>
      <p:sp>
        <p:nvSpPr>
          <p:cNvPr id="6" name="TextBox 5">
            <a:extLst>
              <a:ext uri="{FF2B5EF4-FFF2-40B4-BE49-F238E27FC236}">
                <a16:creationId xmlns:a16="http://schemas.microsoft.com/office/drawing/2014/main" id="{F2E49B8C-5F31-4A1F-9C80-B5F07ED98E1B}"/>
              </a:ext>
            </a:extLst>
          </p:cNvPr>
          <p:cNvSpPr txBox="1"/>
          <p:nvPr/>
        </p:nvSpPr>
        <p:spPr>
          <a:xfrm>
            <a:off x="628649" y="5854961"/>
            <a:ext cx="7886700" cy="707886"/>
          </a:xfrm>
          <a:prstGeom prst="rect">
            <a:avLst/>
          </a:prstGeom>
          <a:noFill/>
        </p:spPr>
        <p:txBody>
          <a:bodyPr wrap="square">
            <a:spAutoFit/>
          </a:bodyPr>
          <a:lstStyle/>
          <a:p>
            <a:r>
              <a:rPr lang="en-GB" sz="2000" dirty="0" err="1">
                <a:effectLst/>
                <a:latin typeface="nyt-imperial"/>
              </a:rPr>
              <a:t>Dr.</a:t>
            </a:r>
            <a:r>
              <a:rPr lang="en-GB" sz="2000" dirty="0">
                <a:effectLst/>
                <a:latin typeface="nyt-imperial"/>
              </a:rPr>
              <a:t> Edward Jenner performing his first vaccination against smallpox on James Phipps, May 14, 1796, oil on canvas by Ernest Board</a:t>
            </a:r>
            <a:endParaRPr lang="en-GB" sz="2000" dirty="0"/>
          </a:p>
        </p:txBody>
      </p:sp>
    </p:spTree>
    <p:extLst>
      <p:ext uri="{BB962C8B-B14F-4D97-AF65-F5344CB8AC3E}">
        <p14:creationId xmlns:p14="http://schemas.microsoft.com/office/powerpoint/2010/main" val="51980520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3E50D8BB-3A6A-4238-8CB1-4A3AB56CB97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898" t="2950" r="15679" b="31319"/>
          <a:stretch/>
        </p:blipFill>
        <p:spPr bwMode="auto">
          <a:xfrm>
            <a:off x="1742468" y="376438"/>
            <a:ext cx="5659063" cy="61051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34771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4C9E1EC4-1471-42EA-BAD3-78BE469DAC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874" y="266478"/>
            <a:ext cx="8890252" cy="63250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098298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D2D76E5-7631-4C32-A980-C52E3EBC7A2C}"/>
              </a:ext>
            </a:extLst>
          </p:cNvPr>
          <p:cNvSpPr txBox="1"/>
          <p:nvPr/>
        </p:nvSpPr>
        <p:spPr>
          <a:xfrm>
            <a:off x="628650" y="797510"/>
            <a:ext cx="7886700" cy="5262979"/>
          </a:xfrm>
          <a:prstGeom prst="rect">
            <a:avLst/>
          </a:prstGeom>
          <a:noFill/>
          <a:ln>
            <a:solidFill>
              <a:schemeClr val="accent1"/>
            </a:solidFill>
          </a:ln>
        </p:spPr>
        <p:txBody>
          <a:bodyPr wrap="square">
            <a:spAutoFit/>
          </a:bodyPr>
          <a:lstStyle/>
          <a:p>
            <a:pPr algn="r" rtl="1"/>
            <a:r>
              <a:rPr lang="he-IL" sz="2400" u="sng" dirty="0">
                <a:effectLst/>
                <a:latin typeface="Calibri" panose="020F0502020204030204" pitchFamily="34" charset="0"/>
                <a:ea typeface="Calibri" panose="020F0502020204030204" pitchFamily="34" charset="0"/>
                <a:cs typeface="Times New Roman" panose="02020603050405020304" pitchFamily="18" charset="0"/>
              </a:rPr>
              <a:t>תפארת ישראל (בועז) על אבות ג:ג</a:t>
            </a:r>
            <a:endParaRPr lang="en-GB" sz="2400" dirty="0">
              <a:effectLst/>
              <a:latin typeface="Calibri" panose="020F0502020204030204" pitchFamily="34" charset="0"/>
              <a:ea typeface="Calibri" panose="020F0502020204030204" pitchFamily="34" charset="0"/>
              <a:cs typeface="Arial" panose="020B0604020202020204" pitchFamily="34" charset="0"/>
            </a:endParaRPr>
          </a:p>
          <a:p>
            <a:pPr algn="r" rtl="1"/>
            <a:r>
              <a:rPr lang="he-IL" sz="2400" dirty="0" err="1">
                <a:effectLst/>
                <a:latin typeface="Calibri" panose="020F0502020204030204" pitchFamily="34" charset="0"/>
                <a:ea typeface="Calibri" panose="020F0502020204030204" pitchFamily="34" charset="0"/>
                <a:cs typeface="Times New Roman" panose="02020603050405020304" pitchFamily="18" charset="0"/>
              </a:rPr>
              <a:t>קיי"ל</a:t>
            </a:r>
            <a:r>
              <a:rPr lang="he-IL" sz="2400" dirty="0">
                <a:effectLst/>
                <a:latin typeface="Calibri" panose="020F0502020204030204" pitchFamily="34" charset="0"/>
                <a:ea typeface="Calibri" panose="020F0502020204030204" pitchFamily="34" charset="0"/>
                <a:cs typeface="Times New Roman" panose="02020603050405020304" pitchFamily="18" charset="0"/>
              </a:rPr>
              <a:t> חסידי </a:t>
            </a:r>
            <a:r>
              <a:rPr lang="he-IL" sz="2400" dirty="0" err="1">
                <a:effectLst/>
                <a:latin typeface="Calibri" panose="020F0502020204030204" pitchFamily="34" charset="0"/>
                <a:ea typeface="Calibri" panose="020F0502020204030204" pitchFamily="34" charset="0"/>
                <a:cs typeface="Times New Roman" panose="02020603050405020304" pitchFamily="18" charset="0"/>
              </a:rPr>
              <a:t>אוה"ע</a:t>
            </a:r>
            <a:r>
              <a:rPr lang="he-IL" sz="2400" dirty="0">
                <a:effectLst/>
                <a:latin typeface="Calibri" panose="020F0502020204030204" pitchFamily="34" charset="0"/>
                <a:ea typeface="Calibri" panose="020F0502020204030204" pitchFamily="34" charset="0"/>
                <a:cs typeface="Times New Roman" panose="02020603050405020304" pitchFamily="18" charset="0"/>
              </a:rPr>
              <a:t> יש להן </a:t>
            </a:r>
            <a:r>
              <a:rPr lang="he-IL" sz="2400" dirty="0" err="1">
                <a:effectLst/>
                <a:latin typeface="Calibri" panose="020F0502020204030204" pitchFamily="34" charset="0"/>
                <a:ea typeface="Calibri" panose="020F0502020204030204" pitchFamily="34" charset="0"/>
                <a:cs typeface="Times New Roman" panose="02020603050405020304" pitchFamily="18" charset="0"/>
              </a:rPr>
              <a:t>חלעה"ב</a:t>
            </a:r>
            <a:r>
              <a:rPr lang="he-IL" sz="2400" dirty="0">
                <a:effectLst/>
                <a:latin typeface="Calibri" panose="020F0502020204030204" pitchFamily="34" charset="0"/>
                <a:ea typeface="Calibri" panose="020F0502020204030204" pitchFamily="34" charset="0"/>
                <a:cs typeface="Times New Roman" panose="02020603050405020304" pitchFamily="18" charset="0"/>
              </a:rPr>
              <a:t> [כסנהדרין ק"ה ורמב"ם פ"ח ממלכים]. והרי גם לולא פה קדוש של רז"ל שאמרו לנו כן, כבר היינו יודעים דבר זה מצד השכל, דהרי צדיק ה' בכל דרכיו וחסיד בכל מעשיו. ואנחנו רואים כמה מחסידיהן שמלבד </a:t>
            </a:r>
            <a:r>
              <a:rPr lang="he-IL" sz="2400" dirty="0" err="1">
                <a:effectLst/>
                <a:latin typeface="Calibri" panose="020F0502020204030204" pitchFamily="34" charset="0"/>
                <a:ea typeface="Calibri" panose="020F0502020204030204" pitchFamily="34" charset="0"/>
                <a:cs typeface="Times New Roman" panose="02020603050405020304" pitchFamily="18" charset="0"/>
              </a:rPr>
              <a:t>שמכירין</a:t>
            </a:r>
            <a:r>
              <a:rPr lang="he-IL" sz="2400" dirty="0">
                <a:effectLst/>
                <a:latin typeface="Calibri" panose="020F0502020204030204" pitchFamily="34" charset="0"/>
                <a:ea typeface="Calibri" panose="020F0502020204030204" pitchFamily="34" charset="0"/>
                <a:cs typeface="Times New Roman" panose="02020603050405020304" pitchFamily="18" charset="0"/>
              </a:rPr>
              <a:t> יוצר בראשית.</a:t>
            </a:r>
            <a:endParaRPr lang="en-GB" sz="2400" dirty="0">
              <a:effectLst/>
              <a:latin typeface="Calibri" panose="020F0502020204030204" pitchFamily="34" charset="0"/>
              <a:ea typeface="Calibri" panose="020F0502020204030204" pitchFamily="34" charset="0"/>
              <a:cs typeface="Arial" panose="020B0604020202020204" pitchFamily="34" charset="0"/>
            </a:endParaRPr>
          </a:p>
          <a:p>
            <a:r>
              <a:rPr lang="en-GB" sz="2400" dirty="0">
                <a:effectLst/>
                <a:latin typeface="Calibri" panose="020F0502020204030204" pitchFamily="34" charset="0"/>
                <a:ea typeface="Calibri" panose="020F0502020204030204" pitchFamily="34" charset="0"/>
                <a:cs typeface="Arial" panose="020B0604020202020204" pitchFamily="34" charset="0"/>
              </a:rPr>
              <a:t> </a:t>
            </a:r>
          </a:p>
          <a:p>
            <a:r>
              <a:rPr lang="en-GB" sz="2400" u="sng" dirty="0" err="1">
                <a:effectLst/>
                <a:latin typeface="Calibri" panose="020F0502020204030204" pitchFamily="34" charset="0"/>
                <a:ea typeface="Calibri" panose="020F0502020204030204" pitchFamily="34" charset="0"/>
                <a:cs typeface="Arial" panose="020B0604020202020204" pitchFamily="34" charset="0"/>
              </a:rPr>
              <a:t>Tiferes</a:t>
            </a:r>
            <a:r>
              <a:rPr lang="en-GB" sz="2400" u="sng" dirty="0">
                <a:effectLst/>
                <a:latin typeface="Calibri" panose="020F0502020204030204" pitchFamily="34" charset="0"/>
                <a:ea typeface="Calibri" panose="020F0502020204030204" pitchFamily="34" charset="0"/>
                <a:cs typeface="Arial" panose="020B0604020202020204" pitchFamily="34" charset="0"/>
              </a:rPr>
              <a:t> Yisrael (Boaz) on </a:t>
            </a:r>
            <a:r>
              <a:rPr lang="en-GB" sz="2400" u="sng" dirty="0" err="1">
                <a:effectLst/>
                <a:latin typeface="Calibri" panose="020F0502020204030204" pitchFamily="34" charset="0"/>
                <a:ea typeface="Calibri" panose="020F0502020204030204" pitchFamily="34" charset="0"/>
                <a:cs typeface="Arial" panose="020B0604020202020204" pitchFamily="34" charset="0"/>
              </a:rPr>
              <a:t>Pirkei</a:t>
            </a:r>
            <a:r>
              <a:rPr lang="en-GB" sz="2400" u="sng" dirty="0">
                <a:effectLst/>
                <a:latin typeface="Calibri" panose="020F0502020204030204" pitchFamily="34" charset="0"/>
                <a:ea typeface="Calibri" panose="020F0502020204030204" pitchFamily="34" charset="0"/>
                <a:cs typeface="Arial" panose="020B0604020202020204" pitchFamily="34" charset="0"/>
              </a:rPr>
              <a:t> </a:t>
            </a:r>
            <a:r>
              <a:rPr lang="en-GB" sz="2400" u="sng" dirty="0" err="1">
                <a:effectLst/>
                <a:latin typeface="Calibri" panose="020F0502020204030204" pitchFamily="34" charset="0"/>
                <a:ea typeface="Calibri" panose="020F0502020204030204" pitchFamily="34" charset="0"/>
                <a:cs typeface="Arial" panose="020B0604020202020204" pitchFamily="34" charset="0"/>
              </a:rPr>
              <a:t>Avos</a:t>
            </a:r>
            <a:r>
              <a:rPr lang="en-GB" sz="2400" u="sng" dirty="0">
                <a:effectLst/>
                <a:latin typeface="Calibri" panose="020F0502020204030204" pitchFamily="34" charset="0"/>
                <a:ea typeface="Calibri" panose="020F0502020204030204" pitchFamily="34" charset="0"/>
                <a:cs typeface="Arial" panose="020B0604020202020204" pitchFamily="34" charset="0"/>
              </a:rPr>
              <a:t> 3:3</a:t>
            </a:r>
            <a:endParaRPr lang="en-GB" sz="2400" dirty="0">
              <a:effectLst/>
              <a:latin typeface="Calibri" panose="020F0502020204030204" pitchFamily="34" charset="0"/>
              <a:ea typeface="Calibri" panose="020F0502020204030204" pitchFamily="34" charset="0"/>
              <a:cs typeface="Arial" panose="020B0604020202020204" pitchFamily="34" charset="0"/>
            </a:endParaRPr>
          </a:p>
          <a:p>
            <a:r>
              <a:rPr lang="en-GB" sz="2400" dirty="0">
                <a:effectLst/>
                <a:latin typeface="Calibri" panose="020F0502020204030204" pitchFamily="34" charset="0"/>
                <a:ea typeface="Calibri" panose="020F0502020204030204" pitchFamily="34" charset="0"/>
                <a:cs typeface="Arial" panose="020B0604020202020204" pitchFamily="34" charset="0"/>
              </a:rPr>
              <a:t>We have established that gentiles have a share in the world to come (Sanhedrin 105, </a:t>
            </a:r>
            <a:r>
              <a:rPr lang="en-GB" sz="2400" dirty="0" err="1">
                <a:effectLst/>
                <a:latin typeface="Calibri" panose="020F0502020204030204" pitchFamily="34" charset="0"/>
                <a:ea typeface="Calibri" panose="020F0502020204030204" pitchFamily="34" charset="0"/>
                <a:cs typeface="Arial" panose="020B0604020202020204" pitchFamily="34" charset="0"/>
              </a:rPr>
              <a:t>Mishneh</a:t>
            </a:r>
            <a:r>
              <a:rPr lang="en-GB" sz="2400" dirty="0">
                <a:effectLst/>
                <a:latin typeface="Calibri" panose="020F0502020204030204" pitchFamily="34" charset="0"/>
                <a:ea typeface="Calibri" panose="020F0502020204030204" pitchFamily="34" charset="0"/>
                <a:cs typeface="Arial" panose="020B0604020202020204" pitchFamily="34" charset="0"/>
              </a:rPr>
              <a:t> Torah, Laws of Kings and Wars 8). And see that even without the holy voice of the Rabbis, may their memory be blessed, who told us so - we would know this thing from the perspective of the intellect. For surely the Lord is just in all of His ways, and kind in all of His deeds. </a:t>
            </a:r>
            <a:endParaRPr lang="en-GB" sz="2400" dirty="0">
              <a:effectLst/>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14519829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D2D76E5-7631-4C32-A980-C52E3EBC7A2C}"/>
              </a:ext>
            </a:extLst>
          </p:cNvPr>
          <p:cNvSpPr txBox="1"/>
          <p:nvPr/>
        </p:nvSpPr>
        <p:spPr>
          <a:xfrm>
            <a:off x="628650" y="428178"/>
            <a:ext cx="7886700" cy="6001643"/>
          </a:xfrm>
          <a:prstGeom prst="rect">
            <a:avLst/>
          </a:prstGeom>
          <a:noFill/>
          <a:ln>
            <a:solidFill>
              <a:schemeClr val="accent1"/>
            </a:solidFill>
          </a:ln>
        </p:spPr>
        <p:txBody>
          <a:bodyPr wrap="square">
            <a:spAutoFit/>
          </a:bodyPr>
          <a:lstStyle/>
          <a:p>
            <a:pPr algn="r" rtl="1"/>
            <a:r>
              <a:rPr lang="he-IL" sz="2400" dirty="0" err="1">
                <a:effectLst/>
                <a:latin typeface="Calibri" panose="020F0502020204030204" pitchFamily="34" charset="0"/>
                <a:ea typeface="Calibri" panose="020F0502020204030204" pitchFamily="34" charset="0"/>
                <a:cs typeface="Times New Roman" panose="02020603050405020304" pitchFamily="18" charset="0"/>
              </a:rPr>
              <a:t>ומאמינין</a:t>
            </a:r>
            <a:r>
              <a:rPr lang="he-IL" sz="2400" dirty="0">
                <a:effectLst/>
                <a:latin typeface="Calibri" panose="020F0502020204030204" pitchFamily="34" charset="0"/>
                <a:ea typeface="Calibri" panose="020F0502020204030204" pitchFamily="34" charset="0"/>
                <a:cs typeface="Times New Roman" panose="02020603050405020304" pitchFamily="18" charset="0"/>
              </a:rPr>
              <a:t> </a:t>
            </a:r>
            <a:r>
              <a:rPr lang="he-IL" sz="2400" dirty="0" err="1">
                <a:effectLst/>
                <a:latin typeface="Calibri" panose="020F0502020204030204" pitchFamily="34" charset="0"/>
                <a:ea typeface="Calibri" panose="020F0502020204030204" pitchFamily="34" charset="0"/>
                <a:cs typeface="Times New Roman" panose="02020603050405020304" pitchFamily="18" charset="0"/>
              </a:rPr>
              <a:t>בתה"ק</a:t>
            </a:r>
            <a:r>
              <a:rPr lang="he-IL" sz="2400" dirty="0">
                <a:effectLst/>
                <a:latin typeface="Calibri" panose="020F0502020204030204" pitchFamily="34" charset="0"/>
                <a:ea typeface="Calibri" panose="020F0502020204030204" pitchFamily="34" charset="0"/>
                <a:cs typeface="Times New Roman" panose="02020603050405020304" pitchFamily="18" charset="0"/>
              </a:rPr>
              <a:t> שהיא </a:t>
            </a:r>
            <a:r>
              <a:rPr lang="he-IL" sz="2400" dirty="0" err="1">
                <a:effectLst/>
                <a:latin typeface="Calibri" panose="020F0502020204030204" pitchFamily="34" charset="0"/>
                <a:ea typeface="Calibri" panose="020F0502020204030204" pitchFamily="34" charset="0"/>
                <a:cs typeface="Times New Roman" panose="02020603050405020304" pitchFamily="18" charset="0"/>
              </a:rPr>
              <a:t>אלהית</a:t>
            </a:r>
            <a:r>
              <a:rPr lang="he-IL" sz="2400" dirty="0">
                <a:effectLst/>
                <a:latin typeface="Calibri" panose="020F0502020204030204" pitchFamily="34" charset="0"/>
                <a:ea typeface="Calibri" panose="020F0502020204030204" pitchFamily="34" charset="0"/>
                <a:cs typeface="Times New Roman" panose="02020603050405020304" pitchFamily="18" charset="0"/>
              </a:rPr>
              <a:t>, </a:t>
            </a:r>
            <a:r>
              <a:rPr lang="he-IL" sz="2400" dirty="0" err="1">
                <a:effectLst/>
                <a:latin typeface="Calibri" panose="020F0502020204030204" pitchFamily="34" charset="0"/>
                <a:ea typeface="Calibri" panose="020F0502020204030204" pitchFamily="34" charset="0"/>
                <a:cs typeface="Times New Roman" panose="02020603050405020304" pitchFamily="18" charset="0"/>
              </a:rPr>
              <a:t>ועושין</a:t>
            </a:r>
            <a:r>
              <a:rPr lang="he-IL" sz="2400" dirty="0">
                <a:effectLst/>
                <a:latin typeface="Calibri" panose="020F0502020204030204" pitchFamily="34" charset="0"/>
                <a:ea typeface="Calibri" panose="020F0502020204030204" pitchFamily="34" charset="0"/>
                <a:cs typeface="Times New Roman" panose="02020603050405020304" pitchFamily="18" charset="0"/>
              </a:rPr>
              <a:t> </a:t>
            </a:r>
            <a:r>
              <a:rPr lang="he-IL" sz="2400" dirty="0" err="1">
                <a:effectLst/>
                <a:latin typeface="Calibri" panose="020F0502020204030204" pitchFamily="34" charset="0"/>
                <a:ea typeface="Calibri" panose="020F0502020204030204" pitchFamily="34" charset="0"/>
                <a:cs typeface="Times New Roman" panose="02020603050405020304" pitchFamily="18" charset="0"/>
              </a:rPr>
              <a:t>ג"ח</a:t>
            </a:r>
            <a:r>
              <a:rPr lang="he-IL" sz="2400" dirty="0">
                <a:effectLst/>
                <a:latin typeface="Calibri" panose="020F0502020204030204" pitchFamily="34" charset="0"/>
                <a:ea typeface="Calibri" panose="020F0502020204030204" pitchFamily="34" charset="0"/>
                <a:cs typeface="Times New Roman" panose="02020603050405020304" pitchFamily="18" charset="0"/>
              </a:rPr>
              <a:t> גם לישראל, וכמה מהן שהיטיבו ביותר לכל באי עולם, </a:t>
            </a:r>
            <a:r>
              <a:rPr lang="he-IL" sz="2400" u="sng" dirty="0" err="1">
                <a:effectLst/>
                <a:latin typeface="Calibri" panose="020F0502020204030204" pitchFamily="34" charset="0"/>
                <a:ea typeface="Calibri" panose="020F0502020204030204" pitchFamily="34" charset="0"/>
                <a:cs typeface="Times New Roman" panose="02020603050405020304" pitchFamily="18" charset="0"/>
              </a:rPr>
              <a:t>כהחסיד</a:t>
            </a:r>
            <a:r>
              <a:rPr lang="he-IL" sz="2400" u="sng" dirty="0">
                <a:effectLst/>
                <a:latin typeface="Calibri" panose="020F0502020204030204" pitchFamily="34" charset="0"/>
                <a:ea typeface="Calibri" panose="020F0502020204030204" pitchFamily="34" charset="0"/>
                <a:cs typeface="Times New Roman" panose="02020603050405020304" pitchFamily="18" charset="0"/>
              </a:rPr>
              <a:t> </a:t>
            </a:r>
            <a:r>
              <a:rPr lang="he-IL" sz="2400" u="sng" dirty="0" err="1">
                <a:effectLst/>
                <a:latin typeface="Calibri" panose="020F0502020204030204" pitchFamily="34" charset="0"/>
                <a:ea typeface="Calibri" panose="020F0502020204030204" pitchFamily="34" charset="0"/>
                <a:cs typeface="Times New Roman" panose="02020603050405020304" pitchFamily="18" charset="0"/>
              </a:rPr>
              <a:t>יענער</a:t>
            </a:r>
            <a:r>
              <a:rPr lang="he-IL" sz="2400" u="sng" dirty="0">
                <a:effectLst/>
                <a:latin typeface="Calibri" panose="020F0502020204030204" pitchFamily="34" charset="0"/>
                <a:ea typeface="Calibri" panose="020F0502020204030204" pitchFamily="34" charset="0"/>
                <a:cs typeface="Times New Roman" panose="02020603050405020304" pitchFamily="18" charset="0"/>
              </a:rPr>
              <a:t> שהמציא </a:t>
            </a:r>
            <a:r>
              <a:rPr lang="he-IL" sz="2400" u="sng" dirty="0" err="1">
                <a:effectLst/>
                <a:latin typeface="Calibri" panose="020F0502020204030204" pitchFamily="34" charset="0"/>
                <a:ea typeface="Calibri" panose="020F0502020204030204" pitchFamily="34" charset="0"/>
                <a:cs typeface="Times New Roman" panose="02020603050405020304" pitchFamily="18" charset="0"/>
              </a:rPr>
              <a:t>הפאקקענאימפפונג</a:t>
            </a:r>
            <a:r>
              <a:rPr lang="he-IL" sz="2400" u="sng" dirty="0">
                <a:effectLst/>
                <a:latin typeface="Calibri" panose="020F0502020204030204" pitchFamily="34" charset="0"/>
                <a:ea typeface="Calibri" panose="020F0502020204030204" pitchFamily="34" charset="0"/>
                <a:cs typeface="Times New Roman" panose="02020603050405020304" pitchFamily="18" charset="0"/>
              </a:rPr>
              <a:t>, שעל ידה ניצולים כמה רבבות בני אדם מחולי וממיתה </a:t>
            </a:r>
            <a:r>
              <a:rPr lang="he-IL" sz="2400" u="sng" dirty="0" err="1">
                <a:effectLst/>
                <a:latin typeface="Calibri" panose="020F0502020204030204" pitchFamily="34" charset="0"/>
                <a:ea typeface="Calibri" panose="020F0502020204030204" pitchFamily="34" charset="0"/>
                <a:cs typeface="Times New Roman" panose="02020603050405020304" pitchFamily="18" charset="0"/>
              </a:rPr>
              <a:t>וממומין</a:t>
            </a:r>
            <a:r>
              <a:rPr lang="he-IL" sz="2400" dirty="0">
                <a:effectLst/>
                <a:latin typeface="Calibri" panose="020F0502020204030204" pitchFamily="34" charset="0"/>
                <a:ea typeface="Calibri" panose="020F0502020204030204" pitchFamily="34" charset="0"/>
                <a:cs typeface="Times New Roman" panose="02020603050405020304" pitchFamily="18" charset="0"/>
              </a:rPr>
              <a:t>, </a:t>
            </a:r>
            <a:r>
              <a:rPr lang="he-IL" sz="2400" dirty="0" err="1">
                <a:effectLst/>
                <a:latin typeface="Calibri" panose="020F0502020204030204" pitchFamily="34" charset="0"/>
                <a:ea typeface="Calibri" panose="020F0502020204030204" pitchFamily="34" charset="0"/>
                <a:cs typeface="Times New Roman" panose="02020603050405020304" pitchFamily="18" charset="0"/>
              </a:rPr>
              <a:t>ודראקא</a:t>
            </a:r>
            <a:r>
              <a:rPr lang="he-IL" sz="2400" dirty="0">
                <a:effectLst/>
                <a:latin typeface="Calibri" panose="020F0502020204030204" pitchFamily="34" charset="0"/>
                <a:ea typeface="Calibri" panose="020F0502020204030204" pitchFamily="34" charset="0"/>
                <a:cs typeface="Times New Roman" panose="02020603050405020304" pitchFamily="18" charset="0"/>
              </a:rPr>
              <a:t> שהביא </a:t>
            </a:r>
            <a:r>
              <a:rPr lang="he-IL" sz="2400" dirty="0" err="1">
                <a:effectLst/>
                <a:latin typeface="Calibri" panose="020F0502020204030204" pitchFamily="34" charset="0"/>
                <a:ea typeface="Calibri" panose="020F0502020204030204" pitchFamily="34" charset="0"/>
                <a:cs typeface="Times New Roman" panose="02020603050405020304" pitchFamily="18" charset="0"/>
              </a:rPr>
              <a:t>הקארטאפפעל</a:t>
            </a:r>
            <a:r>
              <a:rPr lang="he-IL" sz="2400" dirty="0">
                <a:effectLst/>
                <a:latin typeface="Calibri" panose="020F0502020204030204" pitchFamily="34" charset="0"/>
                <a:ea typeface="Calibri" panose="020F0502020204030204" pitchFamily="34" charset="0"/>
                <a:cs typeface="Times New Roman" panose="02020603050405020304" pitchFamily="18" charset="0"/>
              </a:rPr>
              <a:t> </a:t>
            </a:r>
            <a:r>
              <a:rPr lang="he-IL" sz="2400" dirty="0" err="1">
                <a:effectLst/>
                <a:latin typeface="Calibri" panose="020F0502020204030204" pitchFamily="34" charset="0"/>
                <a:ea typeface="Calibri" panose="020F0502020204030204" pitchFamily="34" charset="0"/>
                <a:cs typeface="Times New Roman" panose="02020603050405020304" pitchFamily="18" charset="0"/>
              </a:rPr>
              <a:t>לאייראפא</a:t>
            </a:r>
            <a:r>
              <a:rPr lang="he-IL" sz="2400" dirty="0">
                <a:effectLst/>
                <a:latin typeface="Calibri" panose="020F0502020204030204" pitchFamily="34" charset="0"/>
                <a:ea typeface="Calibri" panose="020F0502020204030204" pitchFamily="34" charset="0"/>
                <a:cs typeface="Times New Roman" panose="02020603050405020304" pitchFamily="18" charset="0"/>
              </a:rPr>
              <a:t>, שמעכב כמה פעמים הרעב. </a:t>
            </a:r>
            <a:r>
              <a:rPr lang="he-IL" sz="2400" dirty="0" err="1">
                <a:effectLst/>
                <a:latin typeface="Calibri" panose="020F0502020204030204" pitchFamily="34" charset="0"/>
                <a:ea typeface="Calibri" panose="020F0502020204030204" pitchFamily="34" charset="0"/>
                <a:cs typeface="Times New Roman" panose="02020603050405020304" pitchFamily="18" charset="0"/>
              </a:rPr>
              <a:t>וגוטענבערג</a:t>
            </a:r>
            <a:r>
              <a:rPr lang="he-IL" sz="2400" dirty="0">
                <a:effectLst/>
                <a:latin typeface="Calibri" panose="020F0502020204030204" pitchFamily="34" charset="0"/>
                <a:ea typeface="Calibri" panose="020F0502020204030204" pitchFamily="34" charset="0"/>
                <a:cs typeface="Times New Roman" panose="02020603050405020304" pitchFamily="18" charset="0"/>
              </a:rPr>
              <a:t> שהמציא את הדפוס. </a:t>
            </a:r>
            <a:endParaRPr lang="en-GB" sz="2400" dirty="0">
              <a:effectLst/>
              <a:latin typeface="Calibri" panose="020F0502020204030204" pitchFamily="34" charset="0"/>
              <a:ea typeface="Calibri" panose="020F0502020204030204" pitchFamily="34" charset="0"/>
              <a:cs typeface="Arial" panose="020B0604020202020204" pitchFamily="34" charset="0"/>
            </a:endParaRPr>
          </a:p>
          <a:p>
            <a:r>
              <a:rPr lang="en-GB" sz="2400" dirty="0">
                <a:effectLst/>
                <a:latin typeface="Calibri" panose="020F0502020204030204" pitchFamily="34" charset="0"/>
                <a:ea typeface="Calibri" panose="020F0502020204030204" pitchFamily="34" charset="0"/>
                <a:cs typeface="Arial" panose="020B0604020202020204" pitchFamily="34" charset="0"/>
              </a:rPr>
              <a:t> </a:t>
            </a:r>
          </a:p>
          <a:p>
            <a:r>
              <a:rPr lang="en-GB" sz="2400" dirty="0">
                <a:effectLst/>
                <a:latin typeface="Calibri" panose="020F0502020204030204" pitchFamily="34" charset="0"/>
                <a:ea typeface="Calibri" panose="020F0502020204030204" pitchFamily="34" charset="0"/>
                <a:cs typeface="Arial" panose="020B0604020202020204" pitchFamily="34" charset="0"/>
              </a:rPr>
              <a:t>And we see how many of their pious ones - besides that they recognize the Author of creation, and believe that the holy Torah is divine - do kindnesses even to the Israelites. And some of them did great good to all of those that come to the world: </a:t>
            </a:r>
            <a:r>
              <a:rPr lang="en-GB" sz="2400" u="sng" dirty="0">
                <a:effectLst/>
                <a:latin typeface="Calibri" panose="020F0502020204030204" pitchFamily="34" charset="0"/>
                <a:ea typeface="Calibri" panose="020F0502020204030204" pitchFamily="34" charset="0"/>
                <a:cs typeface="Arial" panose="020B0604020202020204" pitchFamily="34" charset="0"/>
              </a:rPr>
              <a:t>Like the pious [Edward] Jenner, who invented the vaccine for smallpox, through which many myriads of people have been saved from disease, death and defects</a:t>
            </a:r>
            <a:r>
              <a:rPr lang="en-GB" sz="2400" dirty="0">
                <a:effectLst/>
                <a:latin typeface="Calibri" panose="020F0502020204030204" pitchFamily="34" charset="0"/>
                <a:ea typeface="Calibri" panose="020F0502020204030204" pitchFamily="34" charset="0"/>
                <a:cs typeface="Arial" panose="020B0604020202020204" pitchFamily="34" charset="0"/>
              </a:rPr>
              <a:t>; and [Francis] Drake who brought the potato to Europe, which relieved famine several times; and [Johannes] Gutenberg who invented the printing press. </a:t>
            </a:r>
          </a:p>
        </p:txBody>
      </p:sp>
    </p:spTree>
    <p:extLst>
      <p:ext uri="{BB962C8B-B14F-4D97-AF65-F5344CB8AC3E}">
        <p14:creationId xmlns:p14="http://schemas.microsoft.com/office/powerpoint/2010/main" val="266769959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hart, histogram&#10;&#10;Description automatically generated">
            <a:extLst>
              <a:ext uri="{FF2B5EF4-FFF2-40B4-BE49-F238E27FC236}">
                <a16:creationId xmlns:a16="http://schemas.microsoft.com/office/drawing/2014/main" id="{A7D12029-0463-4D99-8CE3-B69634A03D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6080" y="474233"/>
            <a:ext cx="8371840" cy="5909534"/>
          </a:xfrm>
          <a:prstGeom prst="rect">
            <a:avLst/>
          </a:prstGeom>
        </p:spPr>
      </p:pic>
    </p:spTree>
    <p:extLst>
      <p:ext uri="{BB962C8B-B14F-4D97-AF65-F5344CB8AC3E}">
        <p14:creationId xmlns:p14="http://schemas.microsoft.com/office/powerpoint/2010/main" val="120205846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art, histogram&#10;&#10;Description automatically generated">
            <a:extLst>
              <a:ext uri="{FF2B5EF4-FFF2-40B4-BE49-F238E27FC236}">
                <a16:creationId xmlns:a16="http://schemas.microsoft.com/office/drawing/2014/main" id="{0AB13EBA-96F1-45B3-BE24-4AAEBD4D1C47}"/>
              </a:ext>
            </a:extLst>
          </p:cNvPr>
          <p:cNvPicPr>
            <a:picLocks noChangeAspect="1"/>
          </p:cNvPicPr>
          <p:nvPr/>
        </p:nvPicPr>
        <p:blipFill rotWithShape="1">
          <a:blip r:embed="rId3">
            <a:extLst>
              <a:ext uri="{28A0092B-C50C-407E-A947-70E740481C1C}">
                <a14:useLocalDpi xmlns:a14="http://schemas.microsoft.com/office/drawing/2010/main" val="0"/>
              </a:ext>
            </a:extLst>
          </a:blip>
          <a:srcRect l="1334" t="1256" r="888" b="1086"/>
          <a:stretch/>
        </p:blipFill>
        <p:spPr>
          <a:xfrm>
            <a:off x="121920" y="518160"/>
            <a:ext cx="8940800" cy="5831840"/>
          </a:xfrm>
          <a:prstGeom prst="rect">
            <a:avLst/>
          </a:prstGeom>
        </p:spPr>
      </p:pic>
    </p:spTree>
    <p:extLst>
      <p:ext uri="{BB962C8B-B14F-4D97-AF65-F5344CB8AC3E}">
        <p14:creationId xmlns:p14="http://schemas.microsoft.com/office/powerpoint/2010/main" val="168847300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7A5E2A5-1453-49F0-A3EF-70B62699156F}"/>
              </a:ext>
            </a:extLst>
          </p:cNvPr>
          <p:cNvSpPr txBox="1"/>
          <p:nvPr/>
        </p:nvSpPr>
        <p:spPr>
          <a:xfrm>
            <a:off x="628650" y="5458333"/>
            <a:ext cx="7886700" cy="400110"/>
          </a:xfrm>
          <a:prstGeom prst="rect">
            <a:avLst/>
          </a:prstGeom>
          <a:noFill/>
        </p:spPr>
        <p:txBody>
          <a:bodyPr wrap="square" rtlCol="0">
            <a:spAutoFit/>
          </a:bodyPr>
          <a:lstStyle/>
          <a:p>
            <a:pPr algn="ctr"/>
            <a:r>
              <a:rPr lang="en-GB" sz="2000" dirty="0"/>
              <a:t>Schoolchildren in England being vaccinated against smallpox in 1962.</a:t>
            </a:r>
          </a:p>
        </p:txBody>
      </p:sp>
      <p:pic>
        <p:nvPicPr>
          <p:cNvPr id="5" name="Picture 4">
            <a:extLst>
              <a:ext uri="{FF2B5EF4-FFF2-40B4-BE49-F238E27FC236}">
                <a16:creationId xmlns:a16="http://schemas.microsoft.com/office/drawing/2014/main" id="{9B6F1C51-6432-453C-A399-0398E14B1AE0}"/>
              </a:ext>
            </a:extLst>
          </p:cNvPr>
          <p:cNvPicPr>
            <a:picLocks noChangeAspect="1"/>
          </p:cNvPicPr>
          <p:nvPr/>
        </p:nvPicPr>
        <p:blipFill>
          <a:blip r:embed="rId3"/>
          <a:stretch>
            <a:fillRect/>
          </a:stretch>
        </p:blipFill>
        <p:spPr>
          <a:xfrm>
            <a:off x="721272" y="1399667"/>
            <a:ext cx="7701456" cy="4058666"/>
          </a:xfrm>
          <a:prstGeom prst="rect">
            <a:avLst/>
          </a:prstGeom>
        </p:spPr>
      </p:pic>
    </p:spTree>
    <p:extLst>
      <p:ext uri="{BB962C8B-B14F-4D97-AF65-F5344CB8AC3E}">
        <p14:creationId xmlns:p14="http://schemas.microsoft.com/office/powerpoint/2010/main" val="5741212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2" name="Group 501">
            <a:extLst>
              <a:ext uri="{FF2B5EF4-FFF2-40B4-BE49-F238E27FC236}">
                <a16:creationId xmlns:a16="http://schemas.microsoft.com/office/drawing/2014/main" id="{A2A86DC8-F4E5-402B-80DC-2F923D6502F6}"/>
              </a:ext>
            </a:extLst>
          </p:cNvPr>
          <p:cNvGrpSpPr/>
          <p:nvPr/>
        </p:nvGrpSpPr>
        <p:grpSpPr>
          <a:xfrm>
            <a:off x="2764628" y="1313100"/>
            <a:ext cx="4001932" cy="4071700"/>
            <a:chOff x="1081261" y="2188271"/>
            <a:chExt cx="1432560" cy="1490845"/>
          </a:xfrm>
        </p:grpSpPr>
        <p:grpSp>
          <p:nvGrpSpPr>
            <p:cNvPr id="503" name="Group 502">
              <a:extLst>
                <a:ext uri="{FF2B5EF4-FFF2-40B4-BE49-F238E27FC236}">
                  <a16:creationId xmlns:a16="http://schemas.microsoft.com/office/drawing/2014/main" id="{3A1B371D-CC44-4B38-9C42-0ABCA45A5DDD}"/>
                </a:ext>
              </a:extLst>
            </p:cNvPr>
            <p:cNvGrpSpPr/>
            <p:nvPr/>
          </p:nvGrpSpPr>
          <p:grpSpPr>
            <a:xfrm>
              <a:off x="1081261" y="2188271"/>
              <a:ext cx="1432560" cy="1490845"/>
              <a:chOff x="3540375" y="2232660"/>
              <a:chExt cx="1432560" cy="1490845"/>
            </a:xfrm>
          </p:grpSpPr>
          <p:sp>
            <p:nvSpPr>
              <p:cNvPr id="509" name="Oval 508">
                <a:extLst>
                  <a:ext uri="{FF2B5EF4-FFF2-40B4-BE49-F238E27FC236}">
                    <a16:creationId xmlns:a16="http://schemas.microsoft.com/office/drawing/2014/main" id="{5AB9BCA1-C0C6-4FC8-AEDF-7D5A341F6E01}"/>
                  </a:ext>
                </a:extLst>
              </p:cNvPr>
              <p:cNvSpPr/>
              <p:nvPr/>
            </p:nvSpPr>
            <p:spPr>
              <a:xfrm>
                <a:off x="3710940" y="2428240"/>
                <a:ext cx="1080000" cy="1080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510" name="Group 509">
                <a:extLst>
                  <a:ext uri="{FF2B5EF4-FFF2-40B4-BE49-F238E27FC236}">
                    <a16:creationId xmlns:a16="http://schemas.microsoft.com/office/drawing/2014/main" id="{DDE9C697-49FC-4654-ACE2-BF60BA12B145}"/>
                  </a:ext>
                </a:extLst>
              </p:cNvPr>
              <p:cNvGrpSpPr/>
              <p:nvPr/>
            </p:nvGrpSpPr>
            <p:grpSpPr>
              <a:xfrm>
                <a:off x="4196940" y="2232660"/>
                <a:ext cx="108000" cy="430530"/>
                <a:chOff x="4196940" y="2232660"/>
                <a:chExt cx="108000" cy="430530"/>
              </a:xfrm>
            </p:grpSpPr>
            <p:sp>
              <p:nvSpPr>
                <p:cNvPr id="532" name="Oval 531">
                  <a:extLst>
                    <a:ext uri="{FF2B5EF4-FFF2-40B4-BE49-F238E27FC236}">
                      <a16:creationId xmlns:a16="http://schemas.microsoft.com/office/drawing/2014/main" id="{A031C149-5921-46D2-9B23-1739500B7468}"/>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33" name="Straight Connector 532">
                  <a:extLst>
                    <a:ext uri="{FF2B5EF4-FFF2-40B4-BE49-F238E27FC236}">
                      <a16:creationId xmlns:a16="http://schemas.microsoft.com/office/drawing/2014/main" id="{3B310833-27ED-4951-99C2-C2A7E147C58F}"/>
                    </a:ext>
                  </a:extLst>
                </p:cNvPr>
                <p:cNvCxnSpPr>
                  <a:cxnSpLocks/>
                  <a:stCxn id="532"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511" name="Group 510">
                <a:extLst>
                  <a:ext uri="{FF2B5EF4-FFF2-40B4-BE49-F238E27FC236}">
                    <a16:creationId xmlns:a16="http://schemas.microsoft.com/office/drawing/2014/main" id="{1729C541-1D1D-4260-84E6-222A638D055F}"/>
                  </a:ext>
                </a:extLst>
              </p:cNvPr>
              <p:cNvGrpSpPr/>
              <p:nvPr/>
            </p:nvGrpSpPr>
            <p:grpSpPr>
              <a:xfrm rot="16200000">
                <a:off x="3701640" y="2752975"/>
                <a:ext cx="108000" cy="430530"/>
                <a:chOff x="4196940" y="2232660"/>
                <a:chExt cx="108000" cy="430530"/>
              </a:xfrm>
            </p:grpSpPr>
            <p:sp>
              <p:nvSpPr>
                <p:cNvPr id="530" name="Oval 529">
                  <a:extLst>
                    <a:ext uri="{FF2B5EF4-FFF2-40B4-BE49-F238E27FC236}">
                      <a16:creationId xmlns:a16="http://schemas.microsoft.com/office/drawing/2014/main" id="{5FF22041-24E8-466A-A520-94FEEA56E80B}"/>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31" name="Straight Connector 530">
                  <a:extLst>
                    <a:ext uri="{FF2B5EF4-FFF2-40B4-BE49-F238E27FC236}">
                      <a16:creationId xmlns:a16="http://schemas.microsoft.com/office/drawing/2014/main" id="{6B0E3ED9-0E09-4E6B-8F83-DE3497A2A732}"/>
                    </a:ext>
                  </a:extLst>
                </p:cNvPr>
                <p:cNvCxnSpPr>
                  <a:cxnSpLocks/>
                  <a:stCxn id="530"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512" name="Group 511">
                <a:extLst>
                  <a:ext uri="{FF2B5EF4-FFF2-40B4-BE49-F238E27FC236}">
                    <a16:creationId xmlns:a16="http://schemas.microsoft.com/office/drawing/2014/main" id="{3B72EC87-B593-43CC-8E07-B66BF7160FD0}"/>
                  </a:ext>
                </a:extLst>
              </p:cNvPr>
              <p:cNvGrpSpPr/>
              <p:nvPr/>
            </p:nvGrpSpPr>
            <p:grpSpPr>
              <a:xfrm rot="5400000" flipH="1">
                <a:off x="4703670" y="2752975"/>
                <a:ext cx="108000" cy="430530"/>
                <a:chOff x="4196940" y="2232660"/>
                <a:chExt cx="108000" cy="430530"/>
              </a:xfrm>
            </p:grpSpPr>
            <p:sp>
              <p:nvSpPr>
                <p:cNvPr id="528" name="Oval 527">
                  <a:extLst>
                    <a:ext uri="{FF2B5EF4-FFF2-40B4-BE49-F238E27FC236}">
                      <a16:creationId xmlns:a16="http://schemas.microsoft.com/office/drawing/2014/main" id="{4A77FC78-5BA2-49D7-81EA-16543C7F756B}"/>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29" name="Straight Connector 528">
                  <a:extLst>
                    <a:ext uri="{FF2B5EF4-FFF2-40B4-BE49-F238E27FC236}">
                      <a16:creationId xmlns:a16="http://schemas.microsoft.com/office/drawing/2014/main" id="{2DB4663C-87B5-4ED6-AFF2-030C4415865D}"/>
                    </a:ext>
                  </a:extLst>
                </p:cNvPr>
                <p:cNvCxnSpPr>
                  <a:cxnSpLocks/>
                  <a:stCxn id="528"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513" name="Group 512">
                <a:extLst>
                  <a:ext uri="{FF2B5EF4-FFF2-40B4-BE49-F238E27FC236}">
                    <a16:creationId xmlns:a16="http://schemas.microsoft.com/office/drawing/2014/main" id="{7A95155F-2168-4F71-AD4C-B775CF6C9AC9}"/>
                  </a:ext>
                </a:extLst>
              </p:cNvPr>
              <p:cNvGrpSpPr/>
              <p:nvPr/>
            </p:nvGrpSpPr>
            <p:grpSpPr>
              <a:xfrm flipV="1">
                <a:off x="4196940" y="3292975"/>
                <a:ext cx="108000" cy="430530"/>
                <a:chOff x="4196940" y="2232660"/>
                <a:chExt cx="108000" cy="430530"/>
              </a:xfrm>
            </p:grpSpPr>
            <p:sp>
              <p:nvSpPr>
                <p:cNvPr id="526" name="Oval 525">
                  <a:extLst>
                    <a:ext uri="{FF2B5EF4-FFF2-40B4-BE49-F238E27FC236}">
                      <a16:creationId xmlns:a16="http://schemas.microsoft.com/office/drawing/2014/main" id="{6DBEA240-F186-4D02-BBB8-6761598B4B9F}"/>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27" name="Straight Connector 526">
                  <a:extLst>
                    <a:ext uri="{FF2B5EF4-FFF2-40B4-BE49-F238E27FC236}">
                      <a16:creationId xmlns:a16="http://schemas.microsoft.com/office/drawing/2014/main" id="{BB83903C-C83D-47CF-A92F-BCBD7BEAF116}"/>
                    </a:ext>
                  </a:extLst>
                </p:cNvPr>
                <p:cNvCxnSpPr>
                  <a:cxnSpLocks/>
                  <a:stCxn id="526"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514" name="Group 513">
                <a:extLst>
                  <a:ext uri="{FF2B5EF4-FFF2-40B4-BE49-F238E27FC236}">
                    <a16:creationId xmlns:a16="http://schemas.microsoft.com/office/drawing/2014/main" id="{E549568A-7747-4751-9942-F6EFBB040A16}"/>
                  </a:ext>
                </a:extLst>
              </p:cNvPr>
              <p:cNvGrpSpPr/>
              <p:nvPr/>
            </p:nvGrpSpPr>
            <p:grpSpPr>
              <a:xfrm rot="2846889" flipH="1">
                <a:off x="4610065" y="2398331"/>
                <a:ext cx="108000" cy="430530"/>
                <a:chOff x="4196940" y="2232660"/>
                <a:chExt cx="108000" cy="430530"/>
              </a:xfrm>
            </p:grpSpPr>
            <p:sp>
              <p:nvSpPr>
                <p:cNvPr id="524" name="Oval 523">
                  <a:extLst>
                    <a:ext uri="{FF2B5EF4-FFF2-40B4-BE49-F238E27FC236}">
                      <a16:creationId xmlns:a16="http://schemas.microsoft.com/office/drawing/2014/main" id="{EE753CEC-C99C-4D36-A057-285240EAAAF4}"/>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25" name="Straight Connector 524">
                  <a:extLst>
                    <a:ext uri="{FF2B5EF4-FFF2-40B4-BE49-F238E27FC236}">
                      <a16:creationId xmlns:a16="http://schemas.microsoft.com/office/drawing/2014/main" id="{791CB513-40F0-4A27-97F3-4D3BBFC0C4B8}"/>
                    </a:ext>
                  </a:extLst>
                </p:cNvPr>
                <p:cNvCxnSpPr>
                  <a:cxnSpLocks/>
                  <a:stCxn id="524"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515" name="Group 514">
                <a:extLst>
                  <a:ext uri="{FF2B5EF4-FFF2-40B4-BE49-F238E27FC236}">
                    <a16:creationId xmlns:a16="http://schemas.microsoft.com/office/drawing/2014/main" id="{42D57589-8317-402F-8BF0-D90BBADB29CA}"/>
                  </a:ext>
                </a:extLst>
              </p:cNvPr>
              <p:cNvGrpSpPr/>
              <p:nvPr/>
            </p:nvGrpSpPr>
            <p:grpSpPr>
              <a:xfrm rot="18753111">
                <a:off x="3783814" y="2385120"/>
                <a:ext cx="108000" cy="430530"/>
                <a:chOff x="4196940" y="2232660"/>
                <a:chExt cx="108000" cy="430530"/>
              </a:xfrm>
            </p:grpSpPr>
            <p:sp>
              <p:nvSpPr>
                <p:cNvPr id="522" name="Oval 521">
                  <a:extLst>
                    <a:ext uri="{FF2B5EF4-FFF2-40B4-BE49-F238E27FC236}">
                      <a16:creationId xmlns:a16="http://schemas.microsoft.com/office/drawing/2014/main" id="{641BA2FB-ABB3-45E6-8C79-61573A20728F}"/>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23" name="Straight Connector 522">
                  <a:extLst>
                    <a:ext uri="{FF2B5EF4-FFF2-40B4-BE49-F238E27FC236}">
                      <a16:creationId xmlns:a16="http://schemas.microsoft.com/office/drawing/2014/main" id="{3E1DC5CF-6E0D-45B5-991D-A674C1CEEA80}"/>
                    </a:ext>
                  </a:extLst>
                </p:cNvPr>
                <p:cNvCxnSpPr>
                  <a:cxnSpLocks/>
                  <a:stCxn id="522"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516" name="Group 515">
                <a:extLst>
                  <a:ext uri="{FF2B5EF4-FFF2-40B4-BE49-F238E27FC236}">
                    <a16:creationId xmlns:a16="http://schemas.microsoft.com/office/drawing/2014/main" id="{6F1DD65A-560C-4E8D-BFB5-AE45B34EC974}"/>
                  </a:ext>
                </a:extLst>
              </p:cNvPr>
              <p:cNvGrpSpPr/>
              <p:nvPr/>
            </p:nvGrpSpPr>
            <p:grpSpPr>
              <a:xfrm rot="18753111" flipH="1" flipV="1">
                <a:off x="4610064" y="3096103"/>
                <a:ext cx="108000" cy="430530"/>
                <a:chOff x="4196940" y="2232660"/>
                <a:chExt cx="108000" cy="430530"/>
              </a:xfrm>
            </p:grpSpPr>
            <p:sp>
              <p:nvSpPr>
                <p:cNvPr id="520" name="Oval 519">
                  <a:extLst>
                    <a:ext uri="{FF2B5EF4-FFF2-40B4-BE49-F238E27FC236}">
                      <a16:creationId xmlns:a16="http://schemas.microsoft.com/office/drawing/2014/main" id="{78DEED0A-2179-4424-B9E7-5AD56CE64681}"/>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21" name="Straight Connector 520">
                  <a:extLst>
                    <a:ext uri="{FF2B5EF4-FFF2-40B4-BE49-F238E27FC236}">
                      <a16:creationId xmlns:a16="http://schemas.microsoft.com/office/drawing/2014/main" id="{E94F754F-1227-4F99-A5EF-E3A93BA7D43D}"/>
                    </a:ext>
                  </a:extLst>
                </p:cNvPr>
                <p:cNvCxnSpPr>
                  <a:cxnSpLocks/>
                  <a:stCxn id="520"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517" name="Group 516">
                <a:extLst>
                  <a:ext uri="{FF2B5EF4-FFF2-40B4-BE49-F238E27FC236}">
                    <a16:creationId xmlns:a16="http://schemas.microsoft.com/office/drawing/2014/main" id="{5ED8A569-9B26-4C68-88A7-EE47CAA5CA8A}"/>
                  </a:ext>
                </a:extLst>
              </p:cNvPr>
              <p:cNvGrpSpPr/>
              <p:nvPr/>
            </p:nvGrpSpPr>
            <p:grpSpPr>
              <a:xfrm rot="2846889" flipV="1">
                <a:off x="3783813" y="3082892"/>
                <a:ext cx="108000" cy="430530"/>
                <a:chOff x="4196940" y="2232660"/>
                <a:chExt cx="108000" cy="430530"/>
              </a:xfrm>
            </p:grpSpPr>
            <p:sp>
              <p:nvSpPr>
                <p:cNvPr id="518" name="Oval 517">
                  <a:extLst>
                    <a:ext uri="{FF2B5EF4-FFF2-40B4-BE49-F238E27FC236}">
                      <a16:creationId xmlns:a16="http://schemas.microsoft.com/office/drawing/2014/main" id="{488EF301-F7C0-4D65-8F81-80E10E89893F}"/>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19" name="Straight Connector 518">
                  <a:extLst>
                    <a:ext uri="{FF2B5EF4-FFF2-40B4-BE49-F238E27FC236}">
                      <a16:creationId xmlns:a16="http://schemas.microsoft.com/office/drawing/2014/main" id="{FA7A5581-02BD-45E6-9CAD-54331B67F53A}"/>
                    </a:ext>
                  </a:extLst>
                </p:cNvPr>
                <p:cNvCxnSpPr>
                  <a:cxnSpLocks/>
                  <a:stCxn id="518"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sp>
          <p:nvSpPr>
            <p:cNvPr id="504" name="Chord 503">
              <a:extLst>
                <a:ext uri="{FF2B5EF4-FFF2-40B4-BE49-F238E27FC236}">
                  <a16:creationId xmlns:a16="http://schemas.microsoft.com/office/drawing/2014/main" id="{8FBE879F-477D-40CF-AB6A-C056E0E83567}"/>
                </a:ext>
              </a:extLst>
            </p:cNvPr>
            <p:cNvSpPr/>
            <p:nvPr/>
          </p:nvSpPr>
          <p:spPr>
            <a:xfrm rot="15841113">
              <a:off x="1875633" y="2655237"/>
              <a:ext cx="195309" cy="235857"/>
            </a:xfrm>
            <a:prstGeom prst="chord">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5" name="Chord 504">
              <a:extLst>
                <a:ext uri="{FF2B5EF4-FFF2-40B4-BE49-F238E27FC236}">
                  <a16:creationId xmlns:a16="http://schemas.microsoft.com/office/drawing/2014/main" id="{A6275E40-E4E5-4196-9141-70312139DA63}"/>
                </a:ext>
              </a:extLst>
            </p:cNvPr>
            <p:cNvSpPr/>
            <p:nvPr/>
          </p:nvSpPr>
          <p:spPr>
            <a:xfrm rot="5758887" flipH="1">
              <a:off x="1480316" y="2655237"/>
              <a:ext cx="195309" cy="235857"/>
            </a:xfrm>
            <a:prstGeom prst="chord">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6" name="Moon 505">
              <a:extLst>
                <a:ext uri="{FF2B5EF4-FFF2-40B4-BE49-F238E27FC236}">
                  <a16:creationId xmlns:a16="http://schemas.microsoft.com/office/drawing/2014/main" id="{622E4C0C-6E64-4C83-89EB-D5FDC0C230E1}"/>
                </a:ext>
              </a:extLst>
            </p:cNvPr>
            <p:cNvSpPr/>
            <p:nvPr/>
          </p:nvSpPr>
          <p:spPr>
            <a:xfrm rot="16200000">
              <a:off x="1721470" y="2903791"/>
              <a:ext cx="151704" cy="589520"/>
            </a:xfrm>
            <a:prstGeom prst="moon">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07" name="Straight Connector 506">
              <a:extLst>
                <a:ext uri="{FF2B5EF4-FFF2-40B4-BE49-F238E27FC236}">
                  <a16:creationId xmlns:a16="http://schemas.microsoft.com/office/drawing/2014/main" id="{3D22C77A-9584-4F35-8FBD-94E58997786E}"/>
                </a:ext>
              </a:extLst>
            </p:cNvPr>
            <p:cNvCxnSpPr>
              <a:cxnSpLocks/>
            </p:cNvCxnSpPr>
            <p:nvPr/>
          </p:nvCxnSpPr>
          <p:spPr>
            <a:xfrm>
              <a:off x="1577970" y="2577918"/>
              <a:ext cx="127464" cy="12365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8" name="Straight Connector 507">
              <a:extLst>
                <a:ext uri="{FF2B5EF4-FFF2-40B4-BE49-F238E27FC236}">
                  <a16:creationId xmlns:a16="http://schemas.microsoft.com/office/drawing/2014/main" id="{3E1CBA3A-871B-4D4C-B3DB-BD2DBD827BD4}"/>
                </a:ext>
              </a:extLst>
            </p:cNvPr>
            <p:cNvCxnSpPr>
              <a:cxnSpLocks/>
            </p:cNvCxnSpPr>
            <p:nvPr/>
          </p:nvCxnSpPr>
          <p:spPr>
            <a:xfrm flipH="1">
              <a:off x="1872247" y="2577918"/>
              <a:ext cx="127464" cy="12365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 name="TextBox 4">
            <a:extLst>
              <a:ext uri="{FF2B5EF4-FFF2-40B4-BE49-F238E27FC236}">
                <a16:creationId xmlns:a16="http://schemas.microsoft.com/office/drawing/2014/main" id="{6311C374-C49F-457D-BB02-5E4F594515D9}"/>
              </a:ext>
            </a:extLst>
          </p:cNvPr>
          <p:cNvSpPr txBox="1"/>
          <p:nvPr/>
        </p:nvSpPr>
        <p:spPr>
          <a:xfrm>
            <a:off x="5246245" y="463624"/>
            <a:ext cx="2986074" cy="461665"/>
          </a:xfrm>
          <a:prstGeom prst="rect">
            <a:avLst/>
          </a:prstGeom>
          <a:noFill/>
          <a:ln>
            <a:solidFill>
              <a:schemeClr val="accent1"/>
            </a:solidFill>
          </a:ln>
        </p:spPr>
        <p:txBody>
          <a:bodyPr wrap="none" rtlCol="0">
            <a:spAutoFit/>
          </a:bodyPr>
          <a:lstStyle/>
          <a:p>
            <a:r>
              <a:rPr lang="en-GB" sz="2400" dirty="0"/>
              <a:t>Antigen (such as virus)</a:t>
            </a:r>
          </a:p>
        </p:txBody>
      </p:sp>
      <p:cxnSp>
        <p:nvCxnSpPr>
          <p:cNvPr id="7" name="Straight Arrow Connector 6">
            <a:extLst>
              <a:ext uri="{FF2B5EF4-FFF2-40B4-BE49-F238E27FC236}">
                <a16:creationId xmlns:a16="http://schemas.microsoft.com/office/drawing/2014/main" id="{1B5E5D03-0DE6-40EF-B3DC-1BF07A9475CC}"/>
              </a:ext>
            </a:extLst>
          </p:cNvPr>
          <p:cNvCxnSpPr>
            <a:cxnSpLocks/>
            <a:stCxn id="5" idx="2"/>
            <a:endCxn id="509" idx="7"/>
          </p:cNvCxnSpPr>
          <p:nvPr/>
        </p:nvCxnSpPr>
        <p:spPr>
          <a:xfrm flipH="1">
            <a:off x="5816312" y="925289"/>
            <a:ext cx="922970" cy="1353930"/>
          </a:xfrm>
          <a:prstGeom prst="straightConnector1">
            <a:avLst/>
          </a:prstGeom>
          <a:ln>
            <a:tailEnd type="stealth" w="lg" len="lg"/>
          </a:ln>
        </p:spPr>
        <p:style>
          <a:lnRef idx="1">
            <a:schemeClr val="accent1"/>
          </a:lnRef>
          <a:fillRef idx="0">
            <a:schemeClr val="accent1"/>
          </a:fillRef>
          <a:effectRef idx="0">
            <a:schemeClr val="accent1"/>
          </a:effectRef>
          <a:fontRef idx="minor">
            <a:schemeClr val="tx1"/>
          </a:fontRef>
        </p:style>
      </p:cxnSp>
      <p:sp>
        <p:nvSpPr>
          <p:cNvPr id="201" name="TextBox 200">
            <a:extLst>
              <a:ext uri="{FF2B5EF4-FFF2-40B4-BE49-F238E27FC236}">
                <a16:creationId xmlns:a16="http://schemas.microsoft.com/office/drawing/2014/main" id="{340D1C32-0800-46F5-9156-B44DB784EEAF}"/>
              </a:ext>
            </a:extLst>
          </p:cNvPr>
          <p:cNvSpPr txBox="1"/>
          <p:nvPr/>
        </p:nvSpPr>
        <p:spPr>
          <a:xfrm>
            <a:off x="1201132" y="1213156"/>
            <a:ext cx="1635256" cy="461665"/>
          </a:xfrm>
          <a:prstGeom prst="rect">
            <a:avLst/>
          </a:prstGeom>
          <a:noFill/>
          <a:ln>
            <a:solidFill>
              <a:schemeClr val="accent1"/>
            </a:solidFill>
          </a:ln>
        </p:spPr>
        <p:txBody>
          <a:bodyPr wrap="none" rtlCol="0">
            <a:spAutoFit/>
          </a:bodyPr>
          <a:lstStyle/>
          <a:p>
            <a:r>
              <a:rPr lang="en-GB" sz="2400" dirty="0"/>
              <a:t>Binding site</a:t>
            </a:r>
          </a:p>
        </p:txBody>
      </p:sp>
      <p:cxnSp>
        <p:nvCxnSpPr>
          <p:cNvPr id="202" name="Straight Arrow Connector 201">
            <a:extLst>
              <a:ext uri="{FF2B5EF4-FFF2-40B4-BE49-F238E27FC236}">
                <a16:creationId xmlns:a16="http://schemas.microsoft.com/office/drawing/2014/main" id="{DEDF89C1-94AC-4F27-903E-AFDD3049C9FB}"/>
              </a:ext>
            </a:extLst>
          </p:cNvPr>
          <p:cNvCxnSpPr>
            <a:cxnSpLocks/>
            <a:stCxn id="201" idx="2"/>
            <a:endCxn id="522" idx="4"/>
          </p:cNvCxnSpPr>
          <p:nvPr/>
        </p:nvCxnSpPr>
        <p:spPr>
          <a:xfrm>
            <a:off x="2018760" y="1674821"/>
            <a:ext cx="1133783" cy="235916"/>
          </a:xfrm>
          <a:prstGeom prst="straightConnector1">
            <a:avLst/>
          </a:prstGeom>
          <a:ln>
            <a:tailEnd type="stealth"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109095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6764B781-E9D5-47FA-AB27-8D21FB9B5C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3711" y="843155"/>
            <a:ext cx="3505815" cy="540318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5B3F1CC8-D629-49FA-8921-FC4F285990A0}"/>
              </a:ext>
            </a:extLst>
          </p:cNvPr>
          <p:cNvSpPr txBox="1"/>
          <p:nvPr/>
        </p:nvSpPr>
        <p:spPr>
          <a:xfrm>
            <a:off x="4572000" y="702978"/>
            <a:ext cx="3871542" cy="6247864"/>
          </a:xfrm>
          <a:prstGeom prst="rect">
            <a:avLst/>
          </a:prstGeom>
          <a:noFill/>
        </p:spPr>
        <p:txBody>
          <a:bodyPr wrap="square">
            <a:spAutoFit/>
          </a:bodyPr>
          <a:lstStyle/>
          <a:p>
            <a:r>
              <a:rPr lang="en-GB" sz="2000" dirty="0"/>
              <a:t>Three-year-old </a:t>
            </a:r>
            <a:r>
              <a:rPr lang="en-GB" sz="2000" dirty="0" err="1"/>
              <a:t>Rahima</a:t>
            </a:r>
            <a:r>
              <a:rPr lang="en-GB" sz="2000" dirty="0"/>
              <a:t> Banu of Bangladesh was the last person infected with naturally occurring Variola major (smallpox) in 1975.</a:t>
            </a:r>
          </a:p>
          <a:p>
            <a:endParaRPr lang="en-GB" sz="2000" dirty="0"/>
          </a:p>
          <a:p>
            <a:r>
              <a:rPr lang="en-GB" sz="2000" dirty="0"/>
              <a:t>The last naturally occurring case of Variola minor was diagnosed in October 1977, and the World Health Organization (WHO) certified the global eradication of the disease in 1980.</a:t>
            </a:r>
          </a:p>
          <a:p>
            <a:endParaRPr lang="en-GB" sz="2000" dirty="0"/>
          </a:p>
          <a:p>
            <a:r>
              <a:rPr lang="en-GB" sz="2000" dirty="0"/>
              <a:t>There was an isolated outbreak from a research facility in Birmingham Medical School in 1978 where Janet Parker, a British medical photographer, who became the last recorded person to die from smallpox.</a:t>
            </a:r>
          </a:p>
          <a:p>
            <a:endParaRPr lang="en-GB" sz="2000" dirty="0"/>
          </a:p>
        </p:txBody>
      </p:sp>
    </p:spTree>
    <p:extLst>
      <p:ext uri="{BB962C8B-B14F-4D97-AF65-F5344CB8AC3E}">
        <p14:creationId xmlns:p14="http://schemas.microsoft.com/office/powerpoint/2010/main" val="285627723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B692E97-1873-40A8-822D-DFA5739F53F0}"/>
              </a:ext>
            </a:extLst>
          </p:cNvPr>
          <p:cNvSpPr txBox="1">
            <a:spLocks/>
          </p:cNvSpPr>
          <p:nvPr/>
        </p:nvSpPr>
        <p:spPr>
          <a:xfrm>
            <a:off x="628650" y="2766218"/>
            <a:ext cx="7886700" cy="1325563"/>
          </a:xfrm>
          <a:prstGeom prst="rect">
            <a:avLst/>
          </a:prstGeom>
          <a:solidFill>
            <a:schemeClr val="accent1">
              <a:lumMod val="60000"/>
              <a:lumOff val="4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5400" b="1" dirty="0"/>
              <a:t>Contemporary Issues</a:t>
            </a:r>
          </a:p>
        </p:txBody>
      </p:sp>
    </p:spTree>
    <p:extLst>
      <p:ext uri="{BB962C8B-B14F-4D97-AF65-F5344CB8AC3E}">
        <p14:creationId xmlns:p14="http://schemas.microsoft.com/office/powerpoint/2010/main" val="261022727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B692E97-1873-40A8-822D-DFA5739F53F0}"/>
              </a:ext>
            </a:extLst>
          </p:cNvPr>
          <p:cNvSpPr txBox="1">
            <a:spLocks/>
          </p:cNvSpPr>
          <p:nvPr/>
        </p:nvSpPr>
        <p:spPr>
          <a:xfrm>
            <a:off x="628650" y="827589"/>
            <a:ext cx="7886700" cy="520282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5400" b="1" dirty="0"/>
              <a:t>The Imperative to Remove Danger and Protect Life</a:t>
            </a:r>
          </a:p>
        </p:txBody>
      </p:sp>
    </p:spTree>
    <p:extLst>
      <p:ext uri="{BB962C8B-B14F-4D97-AF65-F5344CB8AC3E}">
        <p14:creationId xmlns:p14="http://schemas.microsoft.com/office/powerpoint/2010/main" val="132875518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D2D76E5-7631-4C32-A980-C52E3EBC7A2C}"/>
              </a:ext>
            </a:extLst>
          </p:cNvPr>
          <p:cNvSpPr txBox="1"/>
          <p:nvPr/>
        </p:nvSpPr>
        <p:spPr>
          <a:xfrm>
            <a:off x="628650" y="428178"/>
            <a:ext cx="7886700" cy="3046988"/>
          </a:xfrm>
          <a:prstGeom prst="rect">
            <a:avLst/>
          </a:prstGeom>
          <a:noFill/>
          <a:ln>
            <a:solidFill>
              <a:schemeClr val="accent1"/>
            </a:solidFill>
          </a:ln>
        </p:spPr>
        <p:txBody>
          <a:bodyPr wrap="square">
            <a:spAutoFit/>
          </a:bodyPr>
          <a:lstStyle/>
          <a:p>
            <a:pPr algn="r" rtl="1"/>
            <a:r>
              <a:rPr lang="he-IL" sz="2400" u="sng" dirty="0">
                <a:effectLst/>
                <a:latin typeface="Calibri" panose="020F0502020204030204" pitchFamily="34" charset="0"/>
                <a:ea typeface="Calibri" panose="020F0502020204030204" pitchFamily="34" charset="0"/>
                <a:cs typeface="+mj-cs"/>
              </a:rPr>
              <a:t>דברים פרק ד פסוק ט </a:t>
            </a:r>
          </a:p>
          <a:p>
            <a:pPr algn="r" rtl="1"/>
            <a:r>
              <a:rPr lang="he-IL" sz="2400" dirty="0">
                <a:effectLst/>
                <a:latin typeface="Calibri" panose="020F0502020204030204" pitchFamily="34" charset="0"/>
                <a:ea typeface="Calibri" panose="020F0502020204030204" pitchFamily="34" charset="0"/>
                <a:cs typeface="+mj-cs"/>
              </a:rPr>
              <a:t>רַק הִשָּׁמֶר לְךָ וּשְׁמֹר נַפְשְׁךָ מְאֹד פֶּן תִּשְׁכַּח אֶת הַדְּבָרִים אֲשֶׁר רָאוּ עֵינֶיךָ וּפֶן יָסוּרוּ מִלְּבָבְךָ כֹּל יְמֵי חַיֶּיךָ וְהוֹדַעְתָּם לְבָנֶיךָ וְלִבְנֵי בָנֶיךָ:</a:t>
            </a:r>
            <a:endParaRPr lang="en-GB" sz="2400" dirty="0">
              <a:effectLst/>
              <a:latin typeface="Calibri" panose="020F0502020204030204" pitchFamily="34" charset="0"/>
              <a:ea typeface="Calibri" panose="020F0502020204030204" pitchFamily="34" charset="0"/>
              <a:cs typeface="+mj-cs"/>
            </a:endParaRPr>
          </a:p>
          <a:p>
            <a:pPr algn="l"/>
            <a:r>
              <a:rPr lang="en-GB" sz="2400" u="sng" dirty="0" err="1">
                <a:effectLst/>
                <a:latin typeface="Calibri" panose="020F0502020204030204" pitchFamily="34" charset="0"/>
                <a:ea typeface="Calibri" panose="020F0502020204030204" pitchFamily="34" charset="0"/>
                <a:cs typeface="Arial" panose="020B0604020202020204" pitchFamily="34" charset="0"/>
              </a:rPr>
              <a:t>Devarim</a:t>
            </a:r>
            <a:r>
              <a:rPr lang="en-GB" sz="2400" u="sng" dirty="0">
                <a:effectLst/>
                <a:latin typeface="Calibri" panose="020F0502020204030204" pitchFamily="34" charset="0"/>
                <a:ea typeface="Calibri" panose="020F0502020204030204" pitchFamily="34" charset="0"/>
                <a:cs typeface="Arial" panose="020B0604020202020204" pitchFamily="34" charset="0"/>
              </a:rPr>
              <a:t> 4:9</a:t>
            </a:r>
          </a:p>
          <a:p>
            <a:pPr algn="l"/>
            <a:r>
              <a:rPr lang="en-GB" sz="2400" dirty="0">
                <a:effectLst/>
                <a:latin typeface="Calibri" panose="020F0502020204030204" pitchFamily="34" charset="0"/>
                <a:ea typeface="Calibri" panose="020F0502020204030204" pitchFamily="34" charset="0"/>
                <a:cs typeface="Arial" panose="020B0604020202020204" pitchFamily="34" charset="0"/>
              </a:rPr>
              <a:t>But beware and watch yourself very well, lest you forget the things that your eyes saw, and lest these things depart from your heart, all the days of your life, and you shall make them known to your children and to your children's children.</a:t>
            </a:r>
          </a:p>
        </p:txBody>
      </p:sp>
    </p:spTree>
    <p:extLst>
      <p:ext uri="{BB962C8B-B14F-4D97-AF65-F5344CB8AC3E}">
        <p14:creationId xmlns:p14="http://schemas.microsoft.com/office/powerpoint/2010/main" val="178557910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D2D76E5-7631-4C32-A980-C52E3EBC7A2C}"/>
              </a:ext>
            </a:extLst>
          </p:cNvPr>
          <p:cNvSpPr txBox="1"/>
          <p:nvPr/>
        </p:nvSpPr>
        <p:spPr>
          <a:xfrm>
            <a:off x="628650" y="428178"/>
            <a:ext cx="7886700" cy="4154984"/>
          </a:xfrm>
          <a:prstGeom prst="rect">
            <a:avLst/>
          </a:prstGeom>
          <a:noFill/>
          <a:ln>
            <a:solidFill>
              <a:schemeClr val="accent1"/>
            </a:solidFill>
          </a:ln>
        </p:spPr>
        <p:txBody>
          <a:bodyPr wrap="square">
            <a:spAutoFit/>
          </a:bodyPr>
          <a:lstStyle/>
          <a:p>
            <a:pPr algn="r" rtl="1"/>
            <a:r>
              <a:rPr lang="he-IL" sz="2400" u="sng" dirty="0">
                <a:effectLst/>
                <a:latin typeface="Calibri" panose="020F0502020204030204" pitchFamily="34" charset="0"/>
                <a:ea typeface="Calibri" panose="020F0502020204030204" pitchFamily="34" charset="0"/>
                <a:cs typeface="+mj-cs"/>
              </a:rPr>
              <a:t>כלי יקר דברים פרק ד פסוק ט </a:t>
            </a:r>
          </a:p>
          <a:p>
            <a:pPr algn="r" rtl="1"/>
            <a:r>
              <a:rPr lang="he-IL" sz="2400" dirty="0">
                <a:effectLst/>
                <a:latin typeface="Calibri" panose="020F0502020204030204" pitchFamily="34" charset="0"/>
                <a:ea typeface="Calibri" panose="020F0502020204030204" pitchFamily="34" charset="0"/>
                <a:cs typeface="+mj-cs"/>
              </a:rPr>
              <a:t>(ט) רק השמר לך ושמור נפשך מאד פן תשכח וגו'. השמר לך רצה לומר שמירת הגוף ולא הזכיר בו מאד כמו בשמירת הנפש אשר בשמירתה צריך האדם </a:t>
            </a:r>
            <a:r>
              <a:rPr lang="he-IL" sz="2400" dirty="0" err="1">
                <a:effectLst/>
                <a:latin typeface="Calibri" panose="020F0502020204030204" pitchFamily="34" charset="0"/>
                <a:ea typeface="Calibri" panose="020F0502020204030204" pitchFamily="34" charset="0"/>
                <a:cs typeface="+mj-cs"/>
              </a:rPr>
              <a:t>להזהר</a:t>
            </a:r>
            <a:r>
              <a:rPr lang="he-IL" sz="2400" dirty="0">
                <a:effectLst/>
                <a:latin typeface="Calibri" panose="020F0502020204030204" pitchFamily="34" charset="0"/>
                <a:ea typeface="Calibri" panose="020F0502020204030204" pitchFamily="34" charset="0"/>
                <a:cs typeface="+mj-cs"/>
              </a:rPr>
              <a:t> ביותר </a:t>
            </a:r>
            <a:r>
              <a:rPr lang="he-IL" sz="2400" dirty="0" err="1">
                <a:effectLst/>
                <a:latin typeface="Calibri" panose="020F0502020204030204" pitchFamily="34" charset="0"/>
                <a:ea typeface="Calibri" panose="020F0502020204030204" pitchFamily="34" charset="0"/>
                <a:cs typeface="+mj-cs"/>
              </a:rPr>
              <a:t>מבשמירת</a:t>
            </a:r>
            <a:r>
              <a:rPr lang="he-IL" sz="2400" dirty="0">
                <a:effectLst/>
                <a:latin typeface="Calibri" panose="020F0502020204030204" pitchFamily="34" charset="0"/>
                <a:ea typeface="Calibri" panose="020F0502020204030204" pitchFamily="34" charset="0"/>
                <a:cs typeface="+mj-cs"/>
              </a:rPr>
              <a:t> הגוף לכך אמר ושמור את נפשך מאד:</a:t>
            </a:r>
          </a:p>
          <a:p>
            <a:pPr algn="l"/>
            <a:endParaRPr lang="en-GB" sz="2400" dirty="0">
              <a:effectLst/>
              <a:latin typeface="Calibri" panose="020F0502020204030204" pitchFamily="34" charset="0"/>
              <a:ea typeface="Calibri" panose="020F0502020204030204" pitchFamily="34" charset="0"/>
              <a:cs typeface="Arial" panose="020B0604020202020204" pitchFamily="34" charset="0"/>
            </a:endParaRPr>
          </a:p>
          <a:p>
            <a:pPr algn="l"/>
            <a:r>
              <a:rPr lang="en-GB" sz="2400" u="sng" dirty="0" err="1">
                <a:effectLst/>
                <a:latin typeface="Calibri" panose="020F0502020204030204" pitchFamily="34" charset="0"/>
                <a:ea typeface="Calibri" panose="020F0502020204030204" pitchFamily="34" charset="0"/>
                <a:cs typeface="Arial" panose="020B0604020202020204" pitchFamily="34" charset="0"/>
              </a:rPr>
              <a:t>Kli</a:t>
            </a:r>
            <a:r>
              <a:rPr lang="en-GB" sz="2400" u="sng" dirty="0">
                <a:effectLst/>
                <a:latin typeface="Calibri" panose="020F0502020204030204" pitchFamily="34" charset="0"/>
                <a:ea typeface="Calibri" panose="020F0502020204030204" pitchFamily="34" charset="0"/>
                <a:cs typeface="Arial" panose="020B0604020202020204" pitchFamily="34" charset="0"/>
              </a:rPr>
              <a:t> </a:t>
            </a:r>
            <a:r>
              <a:rPr lang="en-GB" sz="2400" u="sng" dirty="0" err="1">
                <a:effectLst/>
                <a:latin typeface="Calibri" panose="020F0502020204030204" pitchFamily="34" charset="0"/>
                <a:ea typeface="Calibri" panose="020F0502020204030204" pitchFamily="34" charset="0"/>
                <a:cs typeface="Arial" panose="020B0604020202020204" pitchFamily="34" charset="0"/>
              </a:rPr>
              <a:t>Yakar</a:t>
            </a:r>
            <a:r>
              <a:rPr lang="en-GB" sz="2400" u="sng" dirty="0">
                <a:effectLst/>
                <a:latin typeface="Calibri" panose="020F0502020204030204" pitchFamily="34" charset="0"/>
                <a:ea typeface="Calibri" panose="020F0502020204030204" pitchFamily="34" charset="0"/>
                <a:cs typeface="Arial" panose="020B0604020202020204" pitchFamily="34" charset="0"/>
              </a:rPr>
              <a:t> (Rabbi </a:t>
            </a:r>
            <a:r>
              <a:rPr lang="en-GB" sz="2400" u="sng" dirty="0" err="1">
                <a:effectLst/>
                <a:latin typeface="Calibri" panose="020F0502020204030204" pitchFamily="34" charset="0"/>
                <a:ea typeface="Calibri" panose="020F0502020204030204" pitchFamily="34" charset="0"/>
                <a:cs typeface="Arial" panose="020B0604020202020204" pitchFamily="34" charset="0"/>
              </a:rPr>
              <a:t>Shlomo</a:t>
            </a:r>
            <a:r>
              <a:rPr lang="en-GB" sz="2400" u="sng" dirty="0">
                <a:effectLst/>
                <a:latin typeface="Calibri" panose="020F0502020204030204" pitchFamily="34" charset="0"/>
                <a:ea typeface="Calibri" panose="020F0502020204030204" pitchFamily="34" charset="0"/>
                <a:cs typeface="Arial" panose="020B0604020202020204" pitchFamily="34" charset="0"/>
              </a:rPr>
              <a:t> Ephraim </a:t>
            </a:r>
            <a:r>
              <a:rPr lang="en-GB" sz="2400" u="sng" dirty="0" err="1">
                <a:effectLst/>
                <a:latin typeface="Calibri" panose="020F0502020204030204" pitchFamily="34" charset="0"/>
                <a:ea typeface="Calibri" panose="020F0502020204030204" pitchFamily="34" charset="0"/>
                <a:cs typeface="Arial" panose="020B0604020202020204" pitchFamily="34" charset="0"/>
              </a:rPr>
              <a:t>Luntschitz</a:t>
            </a:r>
            <a:r>
              <a:rPr lang="en-GB" sz="2400" u="sng" dirty="0">
                <a:effectLst/>
                <a:latin typeface="Calibri" panose="020F0502020204030204" pitchFamily="34" charset="0"/>
                <a:ea typeface="Calibri" panose="020F0502020204030204" pitchFamily="34" charset="0"/>
                <a:cs typeface="Arial" panose="020B0604020202020204" pitchFamily="34" charset="0"/>
              </a:rPr>
              <a:t>, d. 1619)</a:t>
            </a:r>
          </a:p>
          <a:p>
            <a:pPr algn="l"/>
            <a:r>
              <a:rPr lang="en-GB" sz="2400" dirty="0">
                <a:effectLst/>
                <a:latin typeface="Calibri" panose="020F0502020204030204" pitchFamily="34" charset="0"/>
                <a:ea typeface="Calibri" panose="020F0502020204030204" pitchFamily="34" charset="0"/>
                <a:cs typeface="Arial" panose="020B0604020202020204" pitchFamily="34" charset="0"/>
              </a:rPr>
              <a:t>But beware and watch yourself very well, lest you forget etc. Beware and watch yourself means looking after your body and does not mention the word “very” as it does </a:t>
            </a:r>
            <a:r>
              <a:rPr lang="en-GB" sz="2400" dirty="0">
                <a:latin typeface="Calibri" panose="020F0502020204030204" pitchFamily="34" charset="0"/>
                <a:ea typeface="Calibri" panose="020F0502020204030204" pitchFamily="34" charset="0"/>
                <a:cs typeface="Arial" panose="020B0604020202020204" pitchFamily="34" charset="0"/>
              </a:rPr>
              <a:t>when guarding your soul, which requires a person to take extra care, which is why it says that one should guard their soul well.</a:t>
            </a:r>
            <a:endParaRPr lang="en-GB" sz="24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38216442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D2D76E5-7631-4C32-A980-C52E3EBC7A2C}"/>
              </a:ext>
            </a:extLst>
          </p:cNvPr>
          <p:cNvSpPr txBox="1"/>
          <p:nvPr/>
        </p:nvSpPr>
        <p:spPr>
          <a:xfrm>
            <a:off x="660400" y="428178"/>
            <a:ext cx="7823200" cy="5632311"/>
          </a:xfrm>
          <a:prstGeom prst="rect">
            <a:avLst/>
          </a:prstGeom>
          <a:noFill/>
          <a:ln>
            <a:solidFill>
              <a:schemeClr val="accent1"/>
            </a:solidFill>
          </a:ln>
        </p:spPr>
        <p:txBody>
          <a:bodyPr wrap="square">
            <a:spAutoFit/>
          </a:bodyPr>
          <a:lstStyle/>
          <a:p>
            <a:pPr algn="r" rtl="1"/>
            <a:r>
              <a:rPr lang="he-IL" sz="2400" u="sng" dirty="0">
                <a:cs typeface="+mj-cs"/>
              </a:rPr>
              <a:t>באר הגולה </a:t>
            </a:r>
            <a:r>
              <a:rPr lang="he-IL" sz="2400" u="sng" dirty="0" err="1">
                <a:cs typeface="+mj-cs"/>
              </a:rPr>
              <a:t>חשן</a:t>
            </a:r>
            <a:r>
              <a:rPr lang="he-IL" sz="2400" u="sng" dirty="0">
                <a:cs typeface="+mj-cs"/>
              </a:rPr>
              <a:t> משפט </a:t>
            </a:r>
            <a:r>
              <a:rPr lang="he-IL" sz="2400" u="sng" dirty="0" err="1">
                <a:cs typeface="+mj-cs"/>
              </a:rPr>
              <a:t>תכז:צ</a:t>
            </a:r>
            <a:endParaRPr lang="en-GB" sz="2400" u="sng" dirty="0">
              <a:cs typeface="+mj-cs"/>
            </a:endParaRPr>
          </a:p>
          <a:p>
            <a:pPr algn="just" rtl="1"/>
            <a:r>
              <a:rPr lang="he-IL" sz="2400" dirty="0">
                <a:cs typeface="+mj-cs"/>
              </a:rPr>
              <a:t>נלע"ד הטעם שהזהירה התורה על שמירת הנפש הוא מטעם שהקב"ה ברא את העולם בחסדו להטיב </a:t>
            </a:r>
            <a:r>
              <a:rPr lang="he-IL" sz="2400" dirty="0" err="1">
                <a:cs typeface="+mj-cs"/>
              </a:rPr>
              <a:t>להנבראים</a:t>
            </a:r>
            <a:r>
              <a:rPr lang="he-IL" sz="2400" dirty="0">
                <a:cs typeface="+mj-cs"/>
              </a:rPr>
              <a:t> שיכירו גדולתו ולעבוד עבודתו בקיום מצותיו ותורתו ... והמסכן את עצמו כאלו מואס ברצון בוראו ואינו רוצה לא בעבודתו ולא במתן שכרו ואין לך זלזול </a:t>
            </a:r>
            <a:r>
              <a:rPr lang="he-IL" sz="2400" dirty="0" err="1">
                <a:cs typeface="+mj-cs"/>
              </a:rPr>
              <a:t>אפקירותא</a:t>
            </a:r>
            <a:r>
              <a:rPr lang="he-IL" sz="2400" dirty="0">
                <a:cs typeface="+mj-cs"/>
              </a:rPr>
              <a:t> יותר מזה...</a:t>
            </a:r>
            <a:endParaRPr lang="en-GB" sz="2400" dirty="0">
              <a:cs typeface="+mj-cs"/>
            </a:endParaRPr>
          </a:p>
          <a:p>
            <a:pPr algn="just" rtl="1"/>
            <a:endParaRPr lang="en-GB" sz="2400" dirty="0">
              <a:cs typeface="+mj-cs"/>
            </a:endParaRPr>
          </a:p>
          <a:p>
            <a:pPr algn="l"/>
            <a:r>
              <a:rPr lang="en-GB" sz="2400" u="sng" dirty="0" err="1">
                <a:latin typeface="Calibri" panose="020F0502020204030204" pitchFamily="34" charset="0"/>
                <a:ea typeface="Calibri" panose="020F0502020204030204" pitchFamily="34" charset="0"/>
                <a:cs typeface="Arial" panose="020B0604020202020204" pitchFamily="34" charset="0"/>
              </a:rPr>
              <a:t>Be’er</a:t>
            </a:r>
            <a:r>
              <a:rPr lang="en-GB" sz="2400" u="sng" dirty="0">
                <a:latin typeface="Calibri" panose="020F0502020204030204" pitchFamily="34" charset="0"/>
                <a:ea typeface="Calibri" panose="020F0502020204030204" pitchFamily="34" charset="0"/>
                <a:cs typeface="Arial" panose="020B0604020202020204" pitchFamily="34" charset="0"/>
              </a:rPr>
              <a:t> </a:t>
            </a:r>
            <a:r>
              <a:rPr lang="en-GB" sz="2400" u="sng" dirty="0" err="1">
                <a:latin typeface="Calibri" panose="020F0502020204030204" pitchFamily="34" charset="0"/>
                <a:ea typeface="Calibri" panose="020F0502020204030204" pitchFamily="34" charset="0"/>
                <a:cs typeface="Arial" panose="020B0604020202020204" pitchFamily="34" charset="0"/>
              </a:rPr>
              <a:t>HaGolah</a:t>
            </a:r>
            <a:r>
              <a:rPr lang="en-GB" sz="2400" u="sng" dirty="0">
                <a:latin typeface="Calibri" panose="020F0502020204030204" pitchFamily="34" charset="0"/>
                <a:ea typeface="Calibri" panose="020F0502020204030204" pitchFamily="34" charset="0"/>
                <a:cs typeface="Arial" panose="020B0604020202020204" pitchFamily="34" charset="0"/>
              </a:rPr>
              <a:t> </a:t>
            </a:r>
            <a:r>
              <a:rPr lang="en-GB" sz="2400" u="sng" dirty="0" err="1">
                <a:latin typeface="Calibri" panose="020F0502020204030204" pitchFamily="34" charset="0"/>
                <a:ea typeface="Calibri" panose="020F0502020204030204" pitchFamily="34" charset="0"/>
                <a:cs typeface="Arial" panose="020B0604020202020204" pitchFamily="34" charset="0"/>
              </a:rPr>
              <a:t>Choshen</a:t>
            </a:r>
            <a:r>
              <a:rPr lang="en-GB" sz="2400" u="sng" dirty="0">
                <a:latin typeface="Calibri" panose="020F0502020204030204" pitchFamily="34" charset="0"/>
                <a:ea typeface="Calibri" panose="020F0502020204030204" pitchFamily="34" charset="0"/>
                <a:cs typeface="Arial" panose="020B0604020202020204" pitchFamily="34" charset="0"/>
              </a:rPr>
              <a:t> </a:t>
            </a:r>
            <a:r>
              <a:rPr lang="en-GB" sz="2400" u="sng" dirty="0" err="1">
                <a:latin typeface="Calibri" panose="020F0502020204030204" pitchFamily="34" charset="0"/>
                <a:ea typeface="Calibri" panose="020F0502020204030204" pitchFamily="34" charset="0"/>
                <a:cs typeface="Arial" panose="020B0604020202020204" pitchFamily="34" charset="0"/>
              </a:rPr>
              <a:t>Mishpat</a:t>
            </a:r>
            <a:r>
              <a:rPr lang="en-GB" sz="2400" u="sng" dirty="0">
                <a:latin typeface="Calibri" panose="020F0502020204030204" pitchFamily="34" charset="0"/>
                <a:ea typeface="Calibri" panose="020F0502020204030204" pitchFamily="34" charset="0"/>
                <a:cs typeface="Arial" panose="020B0604020202020204" pitchFamily="34" charset="0"/>
              </a:rPr>
              <a:t> 427:90</a:t>
            </a:r>
          </a:p>
          <a:p>
            <a:pPr algn="just"/>
            <a:r>
              <a:rPr lang="en-GB" sz="2400" dirty="0">
                <a:effectLst/>
                <a:latin typeface="Calibri" panose="020F0502020204030204" pitchFamily="34" charset="0"/>
                <a:ea typeface="Calibri" panose="020F0502020204030204" pitchFamily="34" charset="0"/>
                <a:cs typeface="Arial" panose="020B0604020202020204" pitchFamily="34" charset="0"/>
              </a:rPr>
              <a:t>It appears to me that the Torah warned us to guard ourselves from harm because </a:t>
            </a:r>
            <a:r>
              <a:rPr lang="en-GB" sz="2400" dirty="0" err="1">
                <a:effectLst/>
                <a:latin typeface="Calibri" panose="020F0502020204030204" pitchFamily="34" charset="0"/>
                <a:ea typeface="Calibri" panose="020F0502020204030204" pitchFamily="34" charset="0"/>
                <a:cs typeface="Arial" panose="020B0604020202020204" pitchFamily="34" charset="0"/>
              </a:rPr>
              <a:t>HaShem</a:t>
            </a:r>
            <a:r>
              <a:rPr lang="en-GB" sz="2400" dirty="0">
                <a:effectLst/>
                <a:latin typeface="Calibri" panose="020F0502020204030204" pitchFamily="34" charset="0"/>
                <a:ea typeface="Calibri" panose="020F0502020204030204" pitchFamily="34" charset="0"/>
                <a:cs typeface="Arial" panose="020B0604020202020204" pitchFamily="34" charset="0"/>
              </a:rPr>
              <a:t> created the universe in His loving-kindness for the benefit of those whom He created, that they should recognise His greatness and serve Him by keeping His mitzvot and His Torah. … If one endangers himself it is as if he disdains his Creator’s wish and neither wants to serve Him nor receive His rewards. There is no greater blasphemous disdain than this. …</a:t>
            </a:r>
          </a:p>
        </p:txBody>
      </p:sp>
    </p:spTree>
    <p:extLst>
      <p:ext uri="{BB962C8B-B14F-4D97-AF65-F5344CB8AC3E}">
        <p14:creationId xmlns:p14="http://schemas.microsoft.com/office/powerpoint/2010/main" val="114785827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D2D76E5-7631-4C32-A980-C52E3EBC7A2C}"/>
              </a:ext>
            </a:extLst>
          </p:cNvPr>
          <p:cNvSpPr txBox="1"/>
          <p:nvPr/>
        </p:nvSpPr>
        <p:spPr>
          <a:xfrm>
            <a:off x="660400" y="1166842"/>
            <a:ext cx="7823200" cy="4524315"/>
          </a:xfrm>
          <a:prstGeom prst="rect">
            <a:avLst/>
          </a:prstGeom>
          <a:noFill/>
          <a:ln>
            <a:solidFill>
              <a:schemeClr val="accent1"/>
            </a:solidFill>
          </a:ln>
        </p:spPr>
        <p:txBody>
          <a:bodyPr wrap="square">
            <a:spAutoFit/>
          </a:bodyPr>
          <a:lstStyle/>
          <a:p>
            <a:pPr algn="just" rtl="1"/>
            <a:r>
              <a:rPr lang="he-IL" sz="2400" u="sng" dirty="0">
                <a:cs typeface="+mj-cs"/>
              </a:rPr>
              <a:t>ספר חסידים (מרגליות) סימן </a:t>
            </a:r>
            <a:r>
              <a:rPr lang="he-IL" sz="2400" u="sng" dirty="0" err="1">
                <a:cs typeface="+mj-cs"/>
              </a:rPr>
              <a:t>תרעג</a:t>
            </a:r>
            <a:r>
              <a:rPr lang="he-IL" sz="2400" u="sng" dirty="0">
                <a:cs typeface="+mj-cs"/>
              </a:rPr>
              <a:t> </a:t>
            </a:r>
          </a:p>
          <a:p>
            <a:pPr algn="just" rtl="1"/>
            <a:r>
              <a:rPr lang="he-IL" sz="2400" dirty="0">
                <a:cs typeface="+mj-cs"/>
              </a:rPr>
              <a:t>לפני עור לא </a:t>
            </a:r>
            <a:r>
              <a:rPr lang="he-IL" sz="2400" dirty="0" err="1">
                <a:cs typeface="+mj-cs"/>
              </a:rPr>
              <a:t>תתן</a:t>
            </a:r>
            <a:r>
              <a:rPr lang="he-IL" sz="2400" dirty="0">
                <a:cs typeface="+mj-cs"/>
              </a:rPr>
              <a:t> מכשול (ויקרא י"ט י"ד) שלא ירחץ אדם שהוא מוכה שחין עם יהודי אחר אלא א"כ יודיענו שנאמר (שם </a:t>
            </a:r>
            <a:r>
              <a:rPr lang="he-IL" sz="2400" dirty="0" err="1">
                <a:cs typeface="+mj-cs"/>
              </a:rPr>
              <a:t>שם</a:t>
            </a:r>
            <a:r>
              <a:rPr lang="he-IL" sz="2400" dirty="0">
                <a:cs typeface="+mj-cs"/>
              </a:rPr>
              <a:t> י"ח) ואהבת לרעך כמוך וכתיב (שם </a:t>
            </a:r>
            <a:r>
              <a:rPr lang="he-IL" sz="2400" dirty="0" err="1">
                <a:cs typeface="+mj-cs"/>
              </a:rPr>
              <a:t>שם</a:t>
            </a:r>
            <a:r>
              <a:rPr lang="he-IL" sz="2400" dirty="0">
                <a:cs typeface="+mj-cs"/>
              </a:rPr>
              <a:t> ט"ז) ולא תעמוד על דם רעיך. </a:t>
            </a:r>
            <a:endParaRPr lang="en-GB" sz="2400" dirty="0">
              <a:cs typeface="+mj-cs"/>
            </a:endParaRPr>
          </a:p>
          <a:p>
            <a:pPr algn="just" rtl="1"/>
            <a:endParaRPr lang="en-GB" sz="2400" dirty="0">
              <a:cs typeface="+mj-cs"/>
            </a:endParaRPr>
          </a:p>
          <a:p>
            <a:pPr algn="l"/>
            <a:r>
              <a:rPr lang="en-GB" sz="2400" u="sng" dirty="0" err="1">
                <a:latin typeface="Calibri" panose="020F0502020204030204" pitchFamily="34" charset="0"/>
                <a:ea typeface="Calibri" panose="020F0502020204030204" pitchFamily="34" charset="0"/>
                <a:cs typeface="Arial" panose="020B0604020202020204" pitchFamily="34" charset="0"/>
              </a:rPr>
              <a:t>Sefer</a:t>
            </a:r>
            <a:r>
              <a:rPr lang="en-GB" sz="2400" u="sng" dirty="0">
                <a:latin typeface="Calibri" panose="020F0502020204030204" pitchFamily="34" charset="0"/>
                <a:ea typeface="Calibri" panose="020F0502020204030204" pitchFamily="34" charset="0"/>
                <a:cs typeface="Arial" panose="020B0604020202020204" pitchFamily="34" charset="0"/>
              </a:rPr>
              <a:t> Chasidim 673</a:t>
            </a:r>
          </a:p>
          <a:p>
            <a:pPr algn="just"/>
            <a:r>
              <a:rPr lang="en-GB" sz="2400" dirty="0">
                <a:effectLst/>
                <a:latin typeface="Calibri" panose="020F0502020204030204" pitchFamily="34" charset="0"/>
                <a:ea typeface="Calibri" panose="020F0502020204030204" pitchFamily="34" charset="0"/>
                <a:cs typeface="Arial" panose="020B0604020202020204" pitchFamily="34" charset="0"/>
              </a:rPr>
              <a:t>One should not put a stumbling block in fron</a:t>
            </a:r>
            <a:r>
              <a:rPr lang="en-GB" sz="2400" dirty="0">
                <a:latin typeface="Calibri" panose="020F0502020204030204" pitchFamily="34" charset="0"/>
                <a:ea typeface="Calibri" panose="020F0502020204030204" pitchFamily="34" charset="0"/>
                <a:cs typeface="Arial" panose="020B0604020202020204" pitchFamily="34" charset="0"/>
              </a:rPr>
              <a:t>t of the blind (Vayikra 19:14)</a:t>
            </a:r>
            <a:r>
              <a:rPr lang="en-GB" sz="2400" dirty="0">
                <a:effectLst/>
                <a:latin typeface="Calibri" panose="020F0502020204030204" pitchFamily="34" charset="0"/>
                <a:ea typeface="Calibri" panose="020F0502020204030204" pitchFamily="34" charset="0"/>
                <a:cs typeface="Arial" panose="020B0604020202020204" pitchFamily="34" charset="0"/>
              </a:rPr>
              <a:t>. Someone who is suffering from an infectious dermatological disease should not bathe in the same bathhouse with others unless they inform them, for it states (</a:t>
            </a:r>
            <a:r>
              <a:rPr lang="en-GB" sz="2400" i="1" dirty="0">
                <a:effectLst/>
                <a:latin typeface="Calibri" panose="020F0502020204030204" pitchFamily="34" charset="0"/>
                <a:ea typeface="Calibri" panose="020F0502020204030204" pitchFamily="34" charset="0"/>
                <a:cs typeface="Arial" panose="020B0604020202020204" pitchFamily="34" charset="0"/>
              </a:rPr>
              <a:t>ibid. </a:t>
            </a:r>
            <a:r>
              <a:rPr lang="en-GB" sz="2400" dirty="0">
                <a:effectLst/>
                <a:latin typeface="Calibri" panose="020F0502020204030204" pitchFamily="34" charset="0"/>
                <a:ea typeface="Calibri" panose="020F0502020204030204" pitchFamily="34" charset="0"/>
                <a:cs typeface="Arial" panose="020B0604020202020204" pitchFamily="34" charset="0"/>
              </a:rPr>
              <a:t>18) “You shall love your fellow human as yourself” and (</a:t>
            </a:r>
            <a:r>
              <a:rPr lang="en-GB" sz="2400" i="1" dirty="0">
                <a:effectLst/>
                <a:latin typeface="Calibri" panose="020F0502020204030204" pitchFamily="34" charset="0"/>
                <a:ea typeface="Calibri" panose="020F0502020204030204" pitchFamily="34" charset="0"/>
                <a:cs typeface="Arial" panose="020B0604020202020204" pitchFamily="34" charset="0"/>
              </a:rPr>
              <a:t>ibid. </a:t>
            </a:r>
            <a:r>
              <a:rPr lang="en-GB" sz="2400" dirty="0">
                <a:latin typeface="Calibri" panose="020F0502020204030204" pitchFamily="34" charset="0"/>
                <a:ea typeface="Calibri" panose="020F0502020204030204" pitchFamily="34" charset="0"/>
                <a:cs typeface="Arial" panose="020B0604020202020204" pitchFamily="34" charset="0"/>
              </a:rPr>
              <a:t>16) “Do not stand idly by the blood of your fellow.”</a:t>
            </a:r>
            <a:endParaRPr lang="en-GB" sz="24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2" name="TextBox 1">
            <a:extLst>
              <a:ext uri="{FF2B5EF4-FFF2-40B4-BE49-F238E27FC236}">
                <a16:creationId xmlns:a16="http://schemas.microsoft.com/office/drawing/2014/main" id="{A41ABDF8-DE1A-4FFB-B375-68F95710E514}"/>
              </a:ext>
            </a:extLst>
          </p:cNvPr>
          <p:cNvSpPr txBox="1"/>
          <p:nvPr/>
        </p:nvSpPr>
        <p:spPr>
          <a:xfrm>
            <a:off x="2169707" y="548640"/>
            <a:ext cx="4804585" cy="461665"/>
          </a:xfrm>
          <a:prstGeom prst="rect">
            <a:avLst/>
          </a:prstGeom>
          <a:noFill/>
        </p:spPr>
        <p:txBody>
          <a:bodyPr wrap="none" rtlCol="0">
            <a:spAutoFit/>
          </a:bodyPr>
          <a:lstStyle/>
          <a:p>
            <a:r>
              <a:rPr lang="en-GB" sz="2400" b="1" dirty="0"/>
              <a:t>The importance of protecting others</a:t>
            </a:r>
          </a:p>
        </p:txBody>
      </p:sp>
    </p:spTree>
    <p:extLst>
      <p:ext uri="{BB962C8B-B14F-4D97-AF65-F5344CB8AC3E}">
        <p14:creationId xmlns:p14="http://schemas.microsoft.com/office/powerpoint/2010/main" val="35263821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B692E97-1873-40A8-822D-DFA5739F53F0}"/>
              </a:ext>
            </a:extLst>
          </p:cNvPr>
          <p:cNvSpPr txBox="1">
            <a:spLocks/>
          </p:cNvSpPr>
          <p:nvPr/>
        </p:nvSpPr>
        <p:spPr>
          <a:xfrm>
            <a:off x="628650" y="2766218"/>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5400" b="1" dirty="0"/>
              <a:t>Dina </a:t>
            </a:r>
            <a:r>
              <a:rPr lang="en-GB" sz="5400" b="1" dirty="0" err="1"/>
              <a:t>d’Malchusa</a:t>
            </a:r>
            <a:r>
              <a:rPr lang="en-GB" sz="5400" b="1" dirty="0"/>
              <a:t> Dina</a:t>
            </a:r>
          </a:p>
        </p:txBody>
      </p:sp>
    </p:spTree>
    <p:extLst>
      <p:ext uri="{BB962C8B-B14F-4D97-AF65-F5344CB8AC3E}">
        <p14:creationId xmlns:p14="http://schemas.microsoft.com/office/powerpoint/2010/main" val="113459230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D2D76E5-7631-4C32-A980-C52E3EBC7A2C}"/>
              </a:ext>
            </a:extLst>
          </p:cNvPr>
          <p:cNvSpPr txBox="1"/>
          <p:nvPr/>
        </p:nvSpPr>
        <p:spPr>
          <a:xfrm>
            <a:off x="628650" y="982176"/>
            <a:ext cx="7886700" cy="4893647"/>
          </a:xfrm>
          <a:prstGeom prst="rect">
            <a:avLst/>
          </a:prstGeom>
          <a:noFill/>
          <a:ln>
            <a:solidFill>
              <a:schemeClr val="accent1"/>
            </a:solidFill>
          </a:ln>
        </p:spPr>
        <p:txBody>
          <a:bodyPr wrap="square">
            <a:spAutoFit/>
          </a:bodyPr>
          <a:lstStyle/>
          <a:p>
            <a:pPr algn="just"/>
            <a:r>
              <a:rPr lang="en-GB" sz="2400" u="sng" dirty="0"/>
              <a:t>Halakha Approaches the COVID-19 Vaccine (Tradition Online)</a:t>
            </a:r>
          </a:p>
          <a:p>
            <a:pPr algn="just"/>
            <a:r>
              <a:rPr lang="en-GB" sz="2400" dirty="0"/>
              <a:t>Rabbi Hershel Schachter argues that when the government mandates vaccination, the principle of </a:t>
            </a:r>
            <a:r>
              <a:rPr lang="en-GB" sz="2400" i="1" dirty="0" err="1"/>
              <a:t>dina</a:t>
            </a:r>
            <a:r>
              <a:rPr lang="en-GB" sz="2400" i="1" dirty="0"/>
              <a:t> de-</a:t>
            </a:r>
            <a:r>
              <a:rPr lang="en-GB" sz="2400" i="1" dirty="0" err="1"/>
              <a:t>malkhuta</a:t>
            </a:r>
            <a:r>
              <a:rPr lang="en-GB" sz="2400" i="1" dirty="0"/>
              <a:t> </a:t>
            </a:r>
            <a:r>
              <a:rPr lang="en-GB" sz="2400" i="1" dirty="0" err="1"/>
              <a:t>dina</a:t>
            </a:r>
            <a:r>
              <a:rPr lang="en-GB" sz="2400" i="1" dirty="0"/>
              <a:t> </a:t>
            </a:r>
            <a:r>
              <a:rPr lang="en-GB" sz="2400" dirty="0"/>
              <a:t>obligates it. If a democratic government ultimately legislates that a COVID-19 vaccination is safe for the general public or specific populations, people must comply with this ruling. Jews who refuse to abide by government-mandated vaccination endanger all of society and cause </a:t>
            </a:r>
            <a:r>
              <a:rPr lang="en-GB" sz="2400" dirty="0" err="1"/>
              <a:t>hillul</a:t>
            </a:r>
            <a:r>
              <a:rPr lang="en-GB" sz="2400" dirty="0"/>
              <a:t> Hashem. The recent measles outbreak in Hasidic communities in the United States with low vaccination rates and the subsequent public disgust with ultra-Orthodox Jews illustrate the potential for desecrating God’s name when Jews defy normative practice and legal requirements. </a:t>
            </a:r>
            <a:endParaRPr lang="en-GB" sz="24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79190538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B692E97-1873-40A8-822D-DFA5739F53F0}"/>
              </a:ext>
            </a:extLst>
          </p:cNvPr>
          <p:cNvSpPr txBox="1">
            <a:spLocks/>
          </p:cNvSpPr>
          <p:nvPr/>
        </p:nvSpPr>
        <p:spPr>
          <a:xfrm>
            <a:off x="628650" y="2766218"/>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5400" b="1" dirty="0"/>
              <a:t>What goes into a Vaccine?</a:t>
            </a:r>
          </a:p>
        </p:txBody>
      </p:sp>
    </p:spTree>
    <p:extLst>
      <p:ext uri="{BB962C8B-B14F-4D97-AF65-F5344CB8AC3E}">
        <p14:creationId xmlns:p14="http://schemas.microsoft.com/office/powerpoint/2010/main" val="15237790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2"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050" name="Picture 2" descr="One man ruptured his throat by trying to hold back a sneeze - The Verge">
            <a:extLst>
              <a:ext uri="{FF2B5EF4-FFF2-40B4-BE49-F238E27FC236}">
                <a16:creationId xmlns:a16="http://schemas.microsoft.com/office/drawing/2014/main" id="{8588D203-6F6A-464D-9DBF-30600F9EE3F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8980" b="6034"/>
          <a:stretch/>
        </p:blipFill>
        <p:spPr bwMode="auto">
          <a:xfrm>
            <a:off x="20" y="1282"/>
            <a:ext cx="9143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61693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D2D76E5-7631-4C32-A980-C52E3EBC7A2C}"/>
              </a:ext>
            </a:extLst>
          </p:cNvPr>
          <p:cNvSpPr txBox="1"/>
          <p:nvPr/>
        </p:nvSpPr>
        <p:spPr>
          <a:xfrm>
            <a:off x="628650" y="797510"/>
            <a:ext cx="7886700" cy="5262979"/>
          </a:xfrm>
          <a:prstGeom prst="rect">
            <a:avLst/>
          </a:prstGeom>
          <a:noFill/>
          <a:ln>
            <a:solidFill>
              <a:schemeClr val="accent1"/>
            </a:solidFill>
          </a:ln>
        </p:spPr>
        <p:txBody>
          <a:bodyPr wrap="square">
            <a:spAutoFit/>
          </a:bodyPr>
          <a:lstStyle/>
          <a:p>
            <a:pPr algn="just"/>
            <a:r>
              <a:rPr lang="en-GB" sz="2400" b="1" dirty="0"/>
              <a:t>Human Cell Strains</a:t>
            </a:r>
          </a:p>
          <a:p>
            <a:pPr algn="just"/>
            <a:r>
              <a:rPr lang="en-GB" sz="2400" dirty="0"/>
              <a:t>For some vaccines, the active ingredient is grown in laboratories on cultures that contain human cells. Some viruses, such as chickenpox (varicella), grow much better in human cells. After they are grown, the viruses are purified several times to remove the cell culture material. This makes it unlikely that any human material remains in the final vaccine.</a:t>
            </a:r>
          </a:p>
          <a:p>
            <a:pPr algn="just"/>
            <a:endParaRPr lang="en-GB" sz="2400" dirty="0"/>
          </a:p>
          <a:p>
            <a:pPr algn="just"/>
            <a:r>
              <a:rPr lang="en-GB" sz="2400" dirty="0"/>
              <a:t>The cell strains currently used (called WI-38 and MRC-5) were started in the 1960s using lung cells taken from two aborted foetuses. The abortions were legal and agreed to by the mothers, but they were not performed for the purpose of vaccine development.</a:t>
            </a:r>
          </a:p>
        </p:txBody>
      </p:sp>
    </p:spTree>
    <p:extLst>
      <p:ext uri="{BB962C8B-B14F-4D97-AF65-F5344CB8AC3E}">
        <p14:creationId xmlns:p14="http://schemas.microsoft.com/office/powerpoint/2010/main" val="287469437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D2D76E5-7631-4C32-A980-C52E3EBC7A2C}"/>
              </a:ext>
            </a:extLst>
          </p:cNvPr>
          <p:cNvSpPr txBox="1"/>
          <p:nvPr/>
        </p:nvSpPr>
        <p:spPr>
          <a:xfrm>
            <a:off x="628650" y="438338"/>
            <a:ext cx="7886700" cy="3046988"/>
          </a:xfrm>
          <a:prstGeom prst="rect">
            <a:avLst/>
          </a:prstGeom>
          <a:noFill/>
          <a:ln>
            <a:solidFill>
              <a:schemeClr val="accent1"/>
            </a:solidFill>
          </a:ln>
        </p:spPr>
        <p:txBody>
          <a:bodyPr wrap="square">
            <a:spAutoFit/>
          </a:bodyPr>
          <a:lstStyle/>
          <a:p>
            <a:pPr algn="just"/>
            <a:r>
              <a:rPr lang="en-GB" sz="2400" b="1" dirty="0"/>
              <a:t>Porcine gelatine</a:t>
            </a:r>
          </a:p>
          <a:p>
            <a:pPr algn="just"/>
            <a:r>
              <a:rPr lang="en-GB" sz="2400" dirty="0"/>
              <a:t>Gelatine derived from pigs is used in some live vaccines as a stabiliser to protect live viruses against the effects of temperature. Gelatine in vaccines is highly purified and hydrolysed (broken down by water), so it is different from the natural gelatine used in foods. For example, very sensitive scientific tests have shown that no DNA from pigs can be detected in the nasal flu vaccine (</a:t>
            </a:r>
            <a:r>
              <a:rPr lang="en-GB" sz="2400" dirty="0" err="1"/>
              <a:t>Fluenz</a:t>
            </a:r>
            <a:r>
              <a:rPr lang="en-GB" sz="2400" dirty="0"/>
              <a:t>).</a:t>
            </a:r>
          </a:p>
        </p:txBody>
      </p:sp>
    </p:spTree>
    <p:extLst>
      <p:ext uri="{BB962C8B-B14F-4D97-AF65-F5344CB8AC3E}">
        <p14:creationId xmlns:p14="http://schemas.microsoft.com/office/powerpoint/2010/main" val="352362275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a:extLst>
              <a:ext uri="{FF2B5EF4-FFF2-40B4-BE49-F238E27FC236}">
                <a16:creationId xmlns:a16="http://schemas.microsoft.com/office/drawing/2014/main" id="{555FC5C3-42C4-4A5C-90AE-DCBA18BA25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46538" y="472855"/>
            <a:ext cx="3850923" cy="502370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C9E8E6E6-68E6-4070-AAAE-94A6BEA4FFC2}"/>
              </a:ext>
            </a:extLst>
          </p:cNvPr>
          <p:cNvSpPr txBox="1"/>
          <p:nvPr/>
        </p:nvSpPr>
        <p:spPr>
          <a:xfrm>
            <a:off x="624839" y="5583735"/>
            <a:ext cx="7894320" cy="646331"/>
          </a:xfrm>
          <a:prstGeom prst="rect">
            <a:avLst/>
          </a:prstGeom>
          <a:noFill/>
        </p:spPr>
        <p:txBody>
          <a:bodyPr wrap="square">
            <a:spAutoFit/>
          </a:bodyPr>
          <a:lstStyle/>
          <a:p>
            <a:r>
              <a:rPr lang="en-GB" dirty="0"/>
              <a:t>Rabbi Chaim Ozer </a:t>
            </a:r>
            <a:r>
              <a:rPr lang="en-GB" dirty="0" err="1"/>
              <a:t>Grodzinski</a:t>
            </a:r>
            <a:r>
              <a:rPr lang="en-GB" dirty="0"/>
              <a:t> (right) who was a </a:t>
            </a:r>
            <a:r>
              <a:rPr lang="en-GB" i="1" dirty="0" err="1"/>
              <a:t>posek</a:t>
            </a:r>
            <a:r>
              <a:rPr lang="en-GB" i="1" dirty="0"/>
              <a:t> </a:t>
            </a:r>
            <a:r>
              <a:rPr lang="en-GB" dirty="0"/>
              <a:t> in Lithuania (d. 1940) conversing with Rabbi Shimon </a:t>
            </a:r>
            <a:r>
              <a:rPr lang="en-GB" dirty="0" err="1"/>
              <a:t>Shkop</a:t>
            </a:r>
            <a:r>
              <a:rPr lang="en-GB" dirty="0"/>
              <a:t> (1939).</a:t>
            </a:r>
          </a:p>
        </p:txBody>
      </p:sp>
    </p:spTree>
    <p:extLst>
      <p:ext uri="{BB962C8B-B14F-4D97-AF65-F5344CB8AC3E}">
        <p14:creationId xmlns:p14="http://schemas.microsoft.com/office/powerpoint/2010/main" val="9591313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B692E97-1873-40A8-822D-DFA5739F53F0}"/>
              </a:ext>
            </a:extLst>
          </p:cNvPr>
          <p:cNvSpPr txBox="1">
            <a:spLocks/>
          </p:cNvSpPr>
          <p:nvPr/>
        </p:nvSpPr>
        <p:spPr>
          <a:xfrm>
            <a:off x="628650" y="1765138"/>
            <a:ext cx="7886700" cy="332772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5400" b="1" dirty="0"/>
              <a:t>But Rabbi, I have faith that God will protect me!</a:t>
            </a:r>
          </a:p>
        </p:txBody>
      </p:sp>
    </p:spTree>
    <p:extLst>
      <p:ext uri="{BB962C8B-B14F-4D97-AF65-F5344CB8AC3E}">
        <p14:creationId xmlns:p14="http://schemas.microsoft.com/office/powerpoint/2010/main" val="330146410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D2D76E5-7631-4C32-A980-C52E3EBC7A2C}"/>
              </a:ext>
            </a:extLst>
          </p:cNvPr>
          <p:cNvSpPr txBox="1"/>
          <p:nvPr/>
        </p:nvSpPr>
        <p:spPr>
          <a:xfrm>
            <a:off x="628650" y="1180533"/>
            <a:ext cx="7886700" cy="1569660"/>
          </a:xfrm>
          <a:prstGeom prst="rect">
            <a:avLst/>
          </a:prstGeom>
          <a:noFill/>
          <a:ln>
            <a:solidFill>
              <a:schemeClr val="accent1"/>
            </a:solidFill>
          </a:ln>
        </p:spPr>
        <p:txBody>
          <a:bodyPr wrap="square">
            <a:spAutoFit/>
          </a:bodyPr>
          <a:lstStyle/>
          <a:p>
            <a:pPr algn="r" rtl="1"/>
            <a:r>
              <a:rPr lang="he-IL" sz="2400" u="sng" dirty="0">
                <a:effectLst/>
                <a:latin typeface="Calibri" panose="020F0502020204030204" pitchFamily="34" charset="0"/>
                <a:ea typeface="Calibri" panose="020F0502020204030204" pitchFamily="34" charset="0"/>
                <a:cs typeface="+mj-cs"/>
              </a:rPr>
              <a:t>תהלים פרק </a:t>
            </a:r>
            <a:r>
              <a:rPr lang="he-IL" sz="2400" u="sng" dirty="0" err="1">
                <a:effectLst/>
                <a:latin typeface="Calibri" panose="020F0502020204030204" pitchFamily="34" charset="0"/>
                <a:ea typeface="Calibri" panose="020F0502020204030204" pitchFamily="34" charset="0"/>
                <a:cs typeface="+mj-cs"/>
              </a:rPr>
              <a:t>קטז</a:t>
            </a:r>
            <a:r>
              <a:rPr lang="he-IL" sz="2400" u="sng" dirty="0">
                <a:effectLst/>
                <a:latin typeface="Calibri" panose="020F0502020204030204" pitchFamily="34" charset="0"/>
                <a:ea typeface="Calibri" panose="020F0502020204030204" pitchFamily="34" charset="0"/>
                <a:cs typeface="+mj-cs"/>
              </a:rPr>
              <a:t> פסוק ו </a:t>
            </a:r>
          </a:p>
          <a:p>
            <a:pPr algn="r" rtl="1"/>
            <a:r>
              <a:rPr lang="he-IL" sz="2400" dirty="0">
                <a:effectLst/>
                <a:latin typeface="Calibri" panose="020F0502020204030204" pitchFamily="34" charset="0"/>
                <a:ea typeface="Calibri" panose="020F0502020204030204" pitchFamily="34" charset="0"/>
                <a:cs typeface="+mj-cs"/>
              </a:rPr>
              <a:t>שֹׁמֵר פְּתָאיִם </a:t>
            </a:r>
            <a:r>
              <a:rPr lang="he-IL" sz="2400" dirty="0" err="1">
                <a:effectLst/>
                <a:latin typeface="Calibri" panose="020F0502020204030204" pitchFamily="34" charset="0"/>
                <a:ea typeface="Calibri" panose="020F0502020204030204" pitchFamily="34" charset="0"/>
                <a:cs typeface="+mj-cs"/>
              </a:rPr>
              <a:t>יְקֹוָק</a:t>
            </a:r>
            <a:r>
              <a:rPr lang="he-IL" sz="2400" dirty="0">
                <a:effectLst/>
                <a:latin typeface="Calibri" panose="020F0502020204030204" pitchFamily="34" charset="0"/>
                <a:ea typeface="Calibri" panose="020F0502020204030204" pitchFamily="34" charset="0"/>
                <a:cs typeface="+mj-cs"/>
              </a:rPr>
              <a:t> דַּלּוֹתִי וְלִי </a:t>
            </a:r>
            <a:r>
              <a:rPr lang="he-IL" sz="2400" dirty="0" err="1">
                <a:effectLst/>
                <a:latin typeface="Calibri" panose="020F0502020204030204" pitchFamily="34" charset="0"/>
                <a:ea typeface="Calibri" panose="020F0502020204030204" pitchFamily="34" charset="0"/>
                <a:cs typeface="+mj-cs"/>
              </a:rPr>
              <a:t>יְהוֹשִׁיע</a:t>
            </a:r>
            <a:r>
              <a:rPr lang="he-IL" sz="2400" dirty="0">
                <a:effectLst/>
                <a:latin typeface="Calibri" panose="020F0502020204030204" pitchFamily="34" charset="0"/>
                <a:ea typeface="Calibri" panose="020F0502020204030204" pitchFamily="34" charset="0"/>
                <a:cs typeface="+mj-cs"/>
              </a:rPr>
              <a:t>ַ:</a:t>
            </a:r>
            <a:endParaRPr lang="en-GB" sz="2400" dirty="0">
              <a:effectLst/>
              <a:latin typeface="Calibri" panose="020F0502020204030204" pitchFamily="34" charset="0"/>
              <a:ea typeface="Calibri" panose="020F0502020204030204" pitchFamily="34" charset="0"/>
              <a:cs typeface="+mj-cs"/>
            </a:endParaRPr>
          </a:p>
          <a:p>
            <a:pPr algn="l"/>
            <a:r>
              <a:rPr lang="en-GB" sz="2400" u="sng" dirty="0">
                <a:latin typeface="Calibri" panose="020F0502020204030204" pitchFamily="34" charset="0"/>
                <a:ea typeface="Calibri" panose="020F0502020204030204" pitchFamily="34" charset="0"/>
                <a:cs typeface="+mj-cs"/>
              </a:rPr>
              <a:t>Psalms 116:6</a:t>
            </a:r>
          </a:p>
          <a:p>
            <a:pPr algn="l"/>
            <a:r>
              <a:rPr lang="en-GB" sz="2400" dirty="0">
                <a:effectLst/>
                <a:latin typeface="Calibri" panose="020F0502020204030204" pitchFamily="34" charset="0"/>
                <a:ea typeface="Calibri" panose="020F0502020204030204" pitchFamily="34" charset="0"/>
                <a:cs typeface="+mj-cs"/>
              </a:rPr>
              <a:t>The Lord protects the simple; when I was poor, He saved me.</a:t>
            </a:r>
            <a:r>
              <a:rPr lang="he-IL" sz="2400" dirty="0">
                <a:effectLst/>
                <a:latin typeface="Calibri" panose="020F0502020204030204" pitchFamily="34" charset="0"/>
                <a:ea typeface="Calibri" panose="020F0502020204030204" pitchFamily="34" charset="0"/>
                <a:cs typeface="+mj-cs"/>
              </a:rPr>
              <a:t> </a:t>
            </a:r>
            <a:endParaRPr lang="en-GB" sz="2400" dirty="0">
              <a:effectLst/>
              <a:latin typeface="Calibri" panose="020F0502020204030204" pitchFamily="34" charset="0"/>
              <a:ea typeface="Calibri" panose="020F0502020204030204" pitchFamily="34" charset="0"/>
              <a:cs typeface="+mj-cs"/>
            </a:endParaRPr>
          </a:p>
        </p:txBody>
      </p:sp>
      <p:sp>
        <p:nvSpPr>
          <p:cNvPr id="5" name="TextBox 4">
            <a:extLst>
              <a:ext uri="{FF2B5EF4-FFF2-40B4-BE49-F238E27FC236}">
                <a16:creationId xmlns:a16="http://schemas.microsoft.com/office/drawing/2014/main" id="{02200EB7-11DB-4900-A044-32B0E3759AB0}"/>
              </a:ext>
            </a:extLst>
          </p:cNvPr>
          <p:cNvSpPr txBox="1"/>
          <p:nvPr/>
        </p:nvSpPr>
        <p:spPr>
          <a:xfrm>
            <a:off x="628649" y="2903558"/>
            <a:ext cx="7886699" cy="1938992"/>
          </a:xfrm>
          <a:prstGeom prst="rect">
            <a:avLst/>
          </a:prstGeom>
          <a:noFill/>
        </p:spPr>
        <p:txBody>
          <a:bodyPr wrap="square">
            <a:spAutoFit/>
          </a:bodyPr>
          <a:lstStyle/>
          <a:p>
            <a:pPr algn="just"/>
            <a:r>
              <a:rPr lang="en-GB" sz="2400" u="sng" dirty="0"/>
              <a:t>Rabbi J. David Bleich, Tradition 48:2-3, p. 47</a:t>
            </a:r>
          </a:p>
          <a:p>
            <a:pPr algn="just"/>
            <a:r>
              <a:rPr lang="en-GB" sz="2400" dirty="0"/>
              <a:t>That principle reflects the notion that dangers that are both remote and also assumed by most people as a matter of course do not rise to the threshold of danger of which </a:t>
            </a:r>
            <a:r>
              <a:rPr lang="en-GB" sz="2400" dirty="0" err="1"/>
              <a:t>Halakhah</a:t>
            </a:r>
            <a:r>
              <a:rPr lang="en-GB" sz="2400" dirty="0"/>
              <a:t> takes cognizance. </a:t>
            </a:r>
          </a:p>
        </p:txBody>
      </p:sp>
    </p:spTree>
    <p:extLst>
      <p:ext uri="{BB962C8B-B14F-4D97-AF65-F5344CB8AC3E}">
        <p14:creationId xmlns:p14="http://schemas.microsoft.com/office/powerpoint/2010/main" val="410206885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CDB5F87-FEE7-49E9-B19F-50A19FE91496}"/>
              </a:ext>
            </a:extLst>
          </p:cNvPr>
          <p:cNvSpPr txBox="1"/>
          <p:nvPr/>
        </p:nvSpPr>
        <p:spPr>
          <a:xfrm>
            <a:off x="601884" y="381965"/>
            <a:ext cx="7940232" cy="2123658"/>
          </a:xfrm>
          <a:prstGeom prst="rect">
            <a:avLst/>
          </a:prstGeom>
          <a:noFill/>
        </p:spPr>
        <p:txBody>
          <a:bodyPr wrap="square" rtlCol="0">
            <a:spAutoFit/>
          </a:bodyPr>
          <a:lstStyle/>
          <a:p>
            <a:pPr algn="ctr"/>
            <a:r>
              <a:rPr lang="en-GB" sz="2400" b="1" dirty="0"/>
              <a:t>Risks of contracting smallpox compared to variolation</a:t>
            </a:r>
          </a:p>
          <a:p>
            <a:endParaRPr lang="en-GB" sz="1200" dirty="0"/>
          </a:p>
          <a:p>
            <a:r>
              <a:rPr lang="en-GB" sz="2400" dirty="0"/>
              <a:t>1 in 1000 (0.1%) died from variolation whereas 3 in 10 (33.3%) died from smallpox contracted naturally. 500 million people died between 1880 and 1980 from smallpox. The world population in 1980 stood at 4.46 Billion people.</a:t>
            </a:r>
          </a:p>
        </p:txBody>
      </p:sp>
      <p:sp>
        <p:nvSpPr>
          <p:cNvPr id="6" name="TextBox 5">
            <a:extLst>
              <a:ext uri="{FF2B5EF4-FFF2-40B4-BE49-F238E27FC236}">
                <a16:creationId xmlns:a16="http://schemas.microsoft.com/office/drawing/2014/main" id="{3691CA68-862A-4C27-A9BB-A486330834DA}"/>
              </a:ext>
            </a:extLst>
          </p:cNvPr>
          <p:cNvSpPr txBox="1"/>
          <p:nvPr/>
        </p:nvSpPr>
        <p:spPr>
          <a:xfrm>
            <a:off x="601884" y="3033394"/>
            <a:ext cx="7940232" cy="3231654"/>
          </a:xfrm>
          <a:prstGeom prst="rect">
            <a:avLst/>
          </a:prstGeom>
          <a:noFill/>
        </p:spPr>
        <p:txBody>
          <a:bodyPr wrap="square" rtlCol="0">
            <a:spAutoFit/>
          </a:bodyPr>
          <a:lstStyle/>
          <a:p>
            <a:pPr algn="ctr"/>
            <a:r>
              <a:rPr lang="en-GB" sz="2400" b="1" dirty="0"/>
              <a:t>Risks of COVID-19</a:t>
            </a:r>
          </a:p>
          <a:p>
            <a:endParaRPr lang="en-GB" sz="1200" dirty="0"/>
          </a:p>
          <a:p>
            <a:r>
              <a:rPr lang="en-GB" sz="2400" dirty="0"/>
              <a:t>As of 11</a:t>
            </a:r>
            <a:r>
              <a:rPr lang="en-GB" sz="2400" baseline="30000" dirty="0"/>
              <a:t>th</a:t>
            </a:r>
            <a:r>
              <a:rPr lang="en-GB" sz="2400" dirty="0"/>
              <a:t> of January 2021, 81,431 people have died in the UK from COVID-19 and 3.07 million have tested positive. That equals a 2.7% mortality rate. Given the population is 66.65 million, only 4.6% of the population have tested positive, although an estimated 5.6% of people would have tested positive for antibodies against SARS-CoV-2 on a blood test in September, suggesting they had the infection in the past.</a:t>
            </a:r>
          </a:p>
        </p:txBody>
      </p:sp>
    </p:spTree>
    <p:extLst>
      <p:ext uri="{BB962C8B-B14F-4D97-AF65-F5344CB8AC3E}">
        <p14:creationId xmlns:p14="http://schemas.microsoft.com/office/powerpoint/2010/main" val="230493269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CDB5F87-FEE7-49E9-B19F-50A19FE91496}"/>
              </a:ext>
            </a:extLst>
          </p:cNvPr>
          <p:cNvSpPr txBox="1"/>
          <p:nvPr/>
        </p:nvSpPr>
        <p:spPr>
          <a:xfrm>
            <a:off x="601884" y="381965"/>
            <a:ext cx="7940232" cy="6001643"/>
          </a:xfrm>
          <a:prstGeom prst="rect">
            <a:avLst/>
          </a:prstGeom>
          <a:noFill/>
        </p:spPr>
        <p:txBody>
          <a:bodyPr wrap="square" rtlCol="0">
            <a:spAutoFit/>
          </a:bodyPr>
          <a:lstStyle/>
          <a:p>
            <a:pPr algn="ctr"/>
            <a:r>
              <a:rPr lang="en-GB" sz="2400" b="1" dirty="0"/>
              <a:t>Risks of vaccination</a:t>
            </a:r>
          </a:p>
          <a:p>
            <a:endParaRPr lang="en-GB" sz="1200" dirty="0"/>
          </a:p>
          <a:p>
            <a:r>
              <a:rPr lang="en-GB" sz="2000" b="1" u="sng" dirty="0"/>
              <a:t>Fact or Fiction?: Vaccines are Dangerous </a:t>
            </a:r>
          </a:p>
          <a:p>
            <a:r>
              <a:rPr lang="en-GB" sz="2000" u="sng" dirty="0"/>
              <a:t>Dina Fine Maron, March 6, 2015 Scientific American</a:t>
            </a:r>
          </a:p>
          <a:p>
            <a:r>
              <a:rPr lang="en-GB" sz="2200" dirty="0"/>
              <a:t>The overwhelming medical evidence finds that most vaccine side effects among </a:t>
            </a:r>
            <a:r>
              <a:rPr lang="en-GB" sz="2200" dirty="0" err="1"/>
              <a:t>newborns</a:t>
            </a:r>
            <a:r>
              <a:rPr lang="en-GB" sz="2200" dirty="0"/>
              <a:t> and young children are mild—swelling, redness and a small, hard lump at the site of the injection—and typically pass within a couple of days. </a:t>
            </a:r>
          </a:p>
          <a:p>
            <a:endParaRPr lang="en-GB" sz="2200" dirty="0"/>
          </a:p>
          <a:p>
            <a:r>
              <a:rPr lang="en-GB" sz="2200" b="1" dirty="0"/>
              <a:t>A far less common but serious vaccine side effect, occurring in fewer than one in a million cases, is an immediate allergic reaction that can be treated with common medications to ease itching or swelling or, in more serious cases, by administering epinephrine. </a:t>
            </a:r>
            <a:r>
              <a:rPr lang="en-GB" sz="2200" dirty="0"/>
              <a:t>Rarely, with certain vaccinations there can be other problems. … among children born in the past two decades, vaccinations will prevent more than 20 million hospitalizations and 732,000 deaths, according to U.S. </a:t>
            </a:r>
            <a:r>
              <a:rPr lang="en-GB" sz="2200" dirty="0" err="1"/>
              <a:t>Centers</a:t>
            </a:r>
            <a:r>
              <a:rPr lang="en-GB" sz="2200" dirty="0"/>
              <a:t> for Disease Control and Prevention estimates.</a:t>
            </a:r>
          </a:p>
        </p:txBody>
      </p:sp>
    </p:spTree>
    <p:extLst>
      <p:ext uri="{BB962C8B-B14F-4D97-AF65-F5344CB8AC3E}">
        <p14:creationId xmlns:p14="http://schemas.microsoft.com/office/powerpoint/2010/main" val="128999558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CDB5F87-FEE7-49E9-B19F-50A19FE91496}"/>
              </a:ext>
            </a:extLst>
          </p:cNvPr>
          <p:cNvSpPr txBox="1"/>
          <p:nvPr/>
        </p:nvSpPr>
        <p:spPr>
          <a:xfrm>
            <a:off x="601884" y="381965"/>
            <a:ext cx="7940232" cy="646331"/>
          </a:xfrm>
          <a:prstGeom prst="rect">
            <a:avLst/>
          </a:prstGeom>
          <a:noFill/>
        </p:spPr>
        <p:txBody>
          <a:bodyPr wrap="square" rtlCol="0">
            <a:spAutoFit/>
          </a:bodyPr>
          <a:lstStyle/>
          <a:p>
            <a:pPr algn="ctr"/>
            <a:r>
              <a:rPr lang="en-GB" sz="2400" b="1" dirty="0"/>
              <a:t>Risks of vaccination</a:t>
            </a:r>
          </a:p>
          <a:p>
            <a:endParaRPr lang="en-GB" sz="1200" dirty="0"/>
          </a:p>
        </p:txBody>
      </p:sp>
      <p:pic>
        <p:nvPicPr>
          <p:cNvPr id="3" name="Picture 2">
            <a:extLst>
              <a:ext uri="{FF2B5EF4-FFF2-40B4-BE49-F238E27FC236}">
                <a16:creationId xmlns:a16="http://schemas.microsoft.com/office/drawing/2014/main" id="{CD2B83F0-BD0D-4AE7-8B5E-BDB19757BA75}"/>
              </a:ext>
            </a:extLst>
          </p:cNvPr>
          <p:cNvPicPr>
            <a:picLocks noChangeAspect="1"/>
          </p:cNvPicPr>
          <p:nvPr/>
        </p:nvPicPr>
        <p:blipFill>
          <a:blip r:embed="rId3"/>
          <a:stretch>
            <a:fillRect/>
          </a:stretch>
        </p:blipFill>
        <p:spPr>
          <a:xfrm>
            <a:off x="1264633" y="1055164"/>
            <a:ext cx="6614733" cy="4747671"/>
          </a:xfrm>
          <a:prstGeom prst="rect">
            <a:avLst/>
          </a:prstGeom>
          <a:ln>
            <a:solidFill>
              <a:schemeClr val="tx1"/>
            </a:solidFill>
          </a:ln>
        </p:spPr>
      </p:pic>
    </p:spTree>
    <p:extLst>
      <p:ext uri="{BB962C8B-B14F-4D97-AF65-F5344CB8AC3E}">
        <p14:creationId xmlns:p14="http://schemas.microsoft.com/office/powerpoint/2010/main" val="228192362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CDB5F87-FEE7-49E9-B19F-50A19FE91496}"/>
              </a:ext>
            </a:extLst>
          </p:cNvPr>
          <p:cNvSpPr txBox="1"/>
          <p:nvPr/>
        </p:nvSpPr>
        <p:spPr>
          <a:xfrm>
            <a:off x="601884" y="381965"/>
            <a:ext cx="7940232" cy="646331"/>
          </a:xfrm>
          <a:prstGeom prst="rect">
            <a:avLst/>
          </a:prstGeom>
          <a:noFill/>
        </p:spPr>
        <p:txBody>
          <a:bodyPr wrap="square" rtlCol="0">
            <a:spAutoFit/>
          </a:bodyPr>
          <a:lstStyle/>
          <a:p>
            <a:pPr algn="ctr"/>
            <a:r>
              <a:rPr lang="en-GB" sz="2400" b="1" dirty="0"/>
              <a:t>Risks of vaccination</a:t>
            </a:r>
          </a:p>
          <a:p>
            <a:endParaRPr lang="en-GB" sz="1200" dirty="0"/>
          </a:p>
        </p:txBody>
      </p:sp>
      <p:pic>
        <p:nvPicPr>
          <p:cNvPr id="4" name="Picture 3">
            <a:extLst>
              <a:ext uri="{FF2B5EF4-FFF2-40B4-BE49-F238E27FC236}">
                <a16:creationId xmlns:a16="http://schemas.microsoft.com/office/drawing/2014/main" id="{08C7F373-C327-4D2C-A415-4021D835E30F}"/>
              </a:ext>
            </a:extLst>
          </p:cNvPr>
          <p:cNvPicPr>
            <a:picLocks noChangeAspect="1"/>
          </p:cNvPicPr>
          <p:nvPr/>
        </p:nvPicPr>
        <p:blipFill>
          <a:blip r:embed="rId3"/>
          <a:stretch>
            <a:fillRect/>
          </a:stretch>
        </p:blipFill>
        <p:spPr>
          <a:xfrm>
            <a:off x="1443719" y="813345"/>
            <a:ext cx="6256562" cy="5906012"/>
          </a:xfrm>
          <a:prstGeom prst="rect">
            <a:avLst/>
          </a:prstGeom>
          <a:ln>
            <a:solidFill>
              <a:schemeClr val="tx1"/>
            </a:solidFill>
          </a:ln>
        </p:spPr>
      </p:pic>
    </p:spTree>
    <p:extLst>
      <p:ext uri="{BB962C8B-B14F-4D97-AF65-F5344CB8AC3E}">
        <p14:creationId xmlns:p14="http://schemas.microsoft.com/office/powerpoint/2010/main" val="420732596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CDB5F87-FEE7-49E9-B19F-50A19FE91496}"/>
              </a:ext>
            </a:extLst>
          </p:cNvPr>
          <p:cNvSpPr txBox="1"/>
          <p:nvPr/>
        </p:nvSpPr>
        <p:spPr>
          <a:xfrm>
            <a:off x="324091" y="381965"/>
            <a:ext cx="8495818" cy="6186309"/>
          </a:xfrm>
          <a:prstGeom prst="rect">
            <a:avLst/>
          </a:prstGeom>
          <a:noFill/>
        </p:spPr>
        <p:txBody>
          <a:bodyPr wrap="square" rtlCol="0">
            <a:spAutoFit/>
          </a:bodyPr>
          <a:lstStyle/>
          <a:p>
            <a:pPr algn="ctr"/>
            <a:r>
              <a:rPr lang="en-GB" sz="2400" b="1" dirty="0"/>
              <a:t>Risks of Receiving a New Vaccine against COVID-19</a:t>
            </a:r>
          </a:p>
          <a:p>
            <a:endParaRPr lang="en-GB" sz="1200" dirty="0"/>
          </a:p>
          <a:p>
            <a:r>
              <a:rPr lang="en-GB" sz="2400" u="sng" dirty="0"/>
              <a:t>Halakha Approaches the COVID-19 Vaccine (Tradition Online)</a:t>
            </a:r>
          </a:p>
          <a:p>
            <a:pPr algn="just"/>
            <a:r>
              <a:rPr lang="en-GB" sz="2400" dirty="0"/>
              <a:t>Rabbi Hershel Schachter has stated that “if the adverse reaction risk for a given vaccine was in the range of one in 1,000,000, the concept of </a:t>
            </a:r>
            <a:r>
              <a:rPr lang="en-GB" sz="2400" i="1" dirty="0" err="1"/>
              <a:t>batla</a:t>
            </a:r>
            <a:r>
              <a:rPr lang="en-GB" sz="2400" i="1" dirty="0"/>
              <a:t> </a:t>
            </a:r>
            <a:r>
              <a:rPr lang="en-GB" sz="2400" i="1" dirty="0" err="1"/>
              <a:t>da’ato</a:t>
            </a:r>
            <a:r>
              <a:rPr lang="en-GB" sz="2400" i="1" dirty="0"/>
              <a:t> </a:t>
            </a:r>
            <a:r>
              <a:rPr lang="en-GB" sz="2400" i="1" dirty="0" err="1"/>
              <a:t>eitzel</a:t>
            </a:r>
            <a:r>
              <a:rPr lang="en-GB" sz="2400" i="1" dirty="0"/>
              <a:t> kol adam </a:t>
            </a:r>
            <a:r>
              <a:rPr lang="en-GB" sz="2400" dirty="0"/>
              <a:t>would be applied to mitigate an individual’s fear, which might have prevented him from being vaccinated.”</a:t>
            </a:r>
          </a:p>
          <a:p>
            <a:endParaRPr lang="en-GB" sz="2400" dirty="0"/>
          </a:p>
          <a:p>
            <a:pPr algn="just"/>
            <a:r>
              <a:rPr lang="en-GB" sz="2400" dirty="0"/>
              <a:t>Delaying vaccination even one day will exact a high cost in human life. Although the daily death toll from COVID-19 is climbing in many countries, the true cost to human life of each day that the pandemic continues is immeasurable—and probably far greater than this, due to excess mortality from non-COVID-19 illness (caused by delays in medical care from fear of infection and an overburdened healthcare system), economic hardship, unemployment, and the deterioration of mental health.</a:t>
            </a:r>
          </a:p>
        </p:txBody>
      </p:sp>
    </p:spTree>
    <p:extLst>
      <p:ext uri="{BB962C8B-B14F-4D97-AF65-F5344CB8AC3E}">
        <p14:creationId xmlns:p14="http://schemas.microsoft.com/office/powerpoint/2010/main" val="459061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2"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050" name="Picture 2" descr="One man ruptured his throat by trying to hold back a sneeze - The Verge">
            <a:extLst>
              <a:ext uri="{FF2B5EF4-FFF2-40B4-BE49-F238E27FC236}">
                <a16:creationId xmlns:a16="http://schemas.microsoft.com/office/drawing/2014/main" id="{8588D203-6F6A-464D-9DBF-30600F9EE3F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8980" b="6034"/>
          <a:stretch/>
        </p:blipFill>
        <p:spPr bwMode="auto">
          <a:xfrm>
            <a:off x="20" y="1282"/>
            <a:ext cx="9143980" cy="6856718"/>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1F276D29-691B-4236-B24D-CF48F4CE14B6}"/>
              </a:ext>
            </a:extLst>
          </p:cNvPr>
          <p:cNvGrpSpPr/>
          <p:nvPr/>
        </p:nvGrpSpPr>
        <p:grpSpPr>
          <a:xfrm>
            <a:off x="3940522" y="1171075"/>
            <a:ext cx="854998" cy="871086"/>
            <a:chOff x="1081261" y="2188271"/>
            <a:chExt cx="1432560" cy="1490845"/>
          </a:xfrm>
        </p:grpSpPr>
        <p:grpSp>
          <p:nvGrpSpPr>
            <p:cNvPr id="5" name="Group 4">
              <a:extLst>
                <a:ext uri="{FF2B5EF4-FFF2-40B4-BE49-F238E27FC236}">
                  <a16:creationId xmlns:a16="http://schemas.microsoft.com/office/drawing/2014/main" id="{93780F2E-483E-4148-8AF4-D3CDF89B04B5}"/>
                </a:ext>
              </a:extLst>
            </p:cNvPr>
            <p:cNvGrpSpPr/>
            <p:nvPr/>
          </p:nvGrpSpPr>
          <p:grpSpPr>
            <a:xfrm>
              <a:off x="1081261" y="2188271"/>
              <a:ext cx="1432560" cy="1490845"/>
              <a:chOff x="3540375" y="2232660"/>
              <a:chExt cx="1432560" cy="1490845"/>
            </a:xfrm>
          </p:grpSpPr>
          <p:sp>
            <p:nvSpPr>
              <p:cNvPr id="11" name="Oval 10">
                <a:extLst>
                  <a:ext uri="{FF2B5EF4-FFF2-40B4-BE49-F238E27FC236}">
                    <a16:creationId xmlns:a16="http://schemas.microsoft.com/office/drawing/2014/main" id="{82C522F1-7E3F-44AF-842B-37DF68005962}"/>
                  </a:ext>
                </a:extLst>
              </p:cNvPr>
              <p:cNvSpPr/>
              <p:nvPr/>
            </p:nvSpPr>
            <p:spPr>
              <a:xfrm>
                <a:off x="3710940" y="2428240"/>
                <a:ext cx="1080000" cy="1080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2" name="Group 11">
                <a:extLst>
                  <a:ext uri="{FF2B5EF4-FFF2-40B4-BE49-F238E27FC236}">
                    <a16:creationId xmlns:a16="http://schemas.microsoft.com/office/drawing/2014/main" id="{BF43CECC-0AA3-4642-A4EB-E9D54BFFA429}"/>
                  </a:ext>
                </a:extLst>
              </p:cNvPr>
              <p:cNvGrpSpPr/>
              <p:nvPr/>
            </p:nvGrpSpPr>
            <p:grpSpPr>
              <a:xfrm>
                <a:off x="4196940" y="2232660"/>
                <a:ext cx="108000" cy="430530"/>
                <a:chOff x="4196940" y="2232660"/>
                <a:chExt cx="108000" cy="430530"/>
              </a:xfrm>
            </p:grpSpPr>
            <p:sp>
              <p:nvSpPr>
                <p:cNvPr id="34" name="Oval 33">
                  <a:extLst>
                    <a:ext uri="{FF2B5EF4-FFF2-40B4-BE49-F238E27FC236}">
                      <a16:creationId xmlns:a16="http://schemas.microsoft.com/office/drawing/2014/main" id="{AC776B0E-2726-4865-A45D-17F054581F43}"/>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5" name="Straight Connector 34">
                  <a:extLst>
                    <a:ext uri="{FF2B5EF4-FFF2-40B4-BE49-F238E27FC236}">
                      <a16:creationId xmlns:a16="http://schemas.microsoft.com/office/drawing/2014/main" id="{78DC00DC-14F1-4B5D-A3B9-71B63314C2A2}"/>
                    </a:ext>
                  </a:extLst>
                </p:cNvPr>
                <p:cNvCxnSpPr>
                  <a:cxnSpLocks/>
                  <a:stCxn id="34"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13" name="Group 12">
                <a:extLst>
                  <a:ext uri="{FF2B5EF4-FFF2-40B4-BE49-F238E27FC236}">
                    <a16:creationId xmlns:a16="http://schemas.microsoft.com/office/drawing/2014/main" id="{6DDD902D-C807-4DEA-99BA-E226495E0C8F}"/>
                  </a:ext>
                </a:extLst>
              </p:cNvPr>
              <p:cNvGrpSpPr/>
              <p:nvPr/>
            </p:nvGrpSpPr>
            <p:grpSpPr>
              <a:xfrm rot="16200000">
                <a:off x="3701640" y="2752975"/>
                <a:ext cx="108000" cy="430530"/>
                <a:chOff x="4196940" y="2232660"/>
                <a:chExt cx="108000" cy="430530"/>
              </a:xfrm>
            </p:grpSpPr>
            <p:sp>
              <p:nvSpPr>
                <p:cNvPr id="32" name="Oval 31">
                  <a:extLst>
                    <a:ext uri="{FF2B5EF4-FFF2-40B4-BE49-F238E27FC236}">
                      <a16:creationId xmlns:a16="http://schemas.microsoft.com/office/drawing/2014/main" id="{3A2C7C74-8B17-4119-841B-AE209A7613C6}"/>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3" name="Straight Connector 32">
                  <a:extLst>
                    <a:ext uri="{FF2B5EF4-FFF2-40B4-BE49-F238E27FC236}">
                      <a16:creationId xmlns:a16="http://schemas.microsoft.com/office/drawing/2014/main" id="{C763A554-24CD-4A7F-8B03-89ABF264F72E}"/>
                    </a:ext>
                  </a:extLst>
                </p:cNvPr>
                <p:cNvCxnSpPr>
                  <a:cxnSpLocks/>
                  <a:stCxn id="32"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14" name="Group 13">
                <a:extLst>
                  <a:ext uri="{FF2B5EF4-FFF2-40B4-BE49-F238E27FC236}">
                    <a16:creationId xmlns:a16="http://schemas.microsoft.com/office/drawing/2014/main" id="{E28C05E8-1547-4CAB-BCAD-F45A56EB68CF}"/>
                  </a:ext>
                </a:extLst>
              </p:cNvPr>
              <p:cNvGrpSpPr/>
              <p:nvPr/>
            </p:nvGrpSpPr>
            <p:grpSpPr>
              <a:xfrm rot="5400000" flipH="1">
                <a:off x="4703670" y="2752975"/>
                <a:ext cx="108000" cy="430530"/>
                <a:chOff x="4196940" y="2232660"/>
                <a:chExt cx="108000" cy="430530"/>
              </a:xfrm>
            </p:grpSpPr>
            <p:sp>
              <p:nvSpPr>
                <p:cNvPr id="30" name="Oval 29">
                  <a:extLst>
                    <a:ext uri="{FF2B5EF4-FFF2-40B4-BE49-F238E27FC236}">
                      <a16:creationId xmlns:a16="http://schemas.microsoft.com/office/drawing/2014/main" id="{9B5F4DCE-D4FC-4811-8FC3-16A2BCD584B7}"/>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1" name="Straight Connector 30">
                  <a:extLst>
                    <a:ext uri="{FF2B5EF4-FFF2-40B4-BE49-F238E27FC236}">
                      <a16:creationId xmlns:a16="http://schemas.microsoft.com/office/drawing/2014/main" id="{9B911443-8081-48BC-9F15-5DFB9490BC6A}"/>
                    </a:ext>
                  </a:extLst>
                </p:cNvPr>
                <p:cNvCxnSpPr>
                  <a:cxnSpLocks/>
                  <a:stCxn id="30"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15" name="Group 14">
                <a:extLst>
                  <a:ext uri="{FF2B5EF4-FFF2-40B4-BE49-F238E27FC236}">
                    <a16:creationId xmlns:a16="http://schemas.microsoft.com/office/drawing/2014/main" id="{3ABD504B-EAF2-4E0C-B9F7-05C2CC1F5D5A}"/>
                  </a:ext>
                </a:extLst>
              </p:cNvPr>
              <p:cNvGrpSpPr/>
              <p:nvPr/>
            </p:nvGrpSpPr>
            <p:grpSpPr>
              <a:xfrm flipV="1">
                <a:off x="4196940" y="3292975"/>
                <a:ext cx="108000" cy="430530"/>
                <a:chOff x="4196940" y="2232660"/>
                <a:chExt cx="108000" cy="430530"/>
              </a:xfrm>
            </p:grpSpPr>
            <p:sp>
              <p:nvSpPr>
                <p:cNvPr id="28" name="Oval 27">
                  <a:extLst>
                    <a:ext uri="{FF2B5EF4-FFF2-40B4-BE49-F238E27FC236}">
                      <a16:creationId xmlns:a16="http://schemas.microsoft.com/office/drawing/2014/main" id="{3D384CEE-F5E0-4B90-8DE1-0562D0FB87CE}"/>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9" name="Straight Connector 28">
                  <a:extLst>
                    <a:ext uri="{FF2B5EF4-FFF2-40B4-BE49-F238E27FC236}">
                      <a16:creationId xmlns:a16="http://schemas.microsoft.com/office/drawing/2014/main" id="{C6575F15-93CB-46DF-A99A-82EF876EABFC}"/>
                    </a:ext>
                  </a:extLst>
                </p:cNvPr>
                <p:cNvCxnSpPr>
                  <a:cxnSpLocks/>
                  <a:stCxn id="28"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16" name="Group 15">
                <a:extLst>
                  <a:ext uri="{FF2B5EF4-FFF2-40B4-BE49-F238E27FC236}">
                    <a16:creationId xmlns:a16="http://schemas.microsoft.com/office/drawing/2014/main" id="{43183775-4B54-488A-BAD3-94DA67ED1091}"/>
                  </a:ext>
                </a:extLst>
              </p:cNvPr>
              <p:cNvGrpSpPr/>
              <p:nvPr/>
            </p:nvGrpSpPr>
            <p:grpSpPr>
              <a:xfrm rot="2846889" flipH="1">
                <a:off x="4610065" y="2398331"/>
                <a:ext cx="108000" cy="430530"/>
                <a:chOff x="4196940" y="2232660"/>
                <a:chExt cx="108000" cy="430530"/>
              </a:xfrm>
            </p:grpSpPr>
            <p:sp>
              <p:nvSpPr>
                <p:cNvPr id="26" name="Oval 25">
                  <a:extLst>
                    <a:ext uri="{FF2B5EF4-FFF2-40B4-BE49-F238E27FC236}">
                      <a16:creationId xmlns:a16="http://schemas.microsoft.com/office/drawing/2014/main" id="{3DC8D8BC-0C71-4E8D-A570-1F23FC5DFC97}"/>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7" name="Straight Connector 26">
                  <a:extLst>
                    <a:ext uri="{FF2B5EF4-FFF2-40B4-BE49-F238E27FC236}">
                      <a16:creationId xmlns:a16="http://schemas.microsoft.com/office/drawing/2014/main" id="{308A2FE1-BCEC-4C2A-9C80-87370D306547}"/>
                    </a:ext>
                  </a:extLst>
                </p:cNvPr>
                <p:cNvCxnSpPr>
                  <a:cxnSpLocks/>
                  <a:stCxn id="26"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17" name="Group 16">
                <a:extLst>
                  <a:ext uri="{FF2B5EF4-FFF2-40B4-BE49-F238E27FC236}">
                    <a16:creationId xmlns:a16="http://schemas.microsoft.com/office/drawing/2014/main" id="{0032EEC1-CF4F-4323-949A-ECA668F7EA1C}"/>
                  </a:ext>
                </a:extLst>
              </p:cNvPr>
              <p:cNvGrpSpPr/>
              <p:nvPr/>
            </p:nvGrpSpPr>
            <p:grpSpPr>
              <a:xfrm rot="18753111">
                <a:off x="3783814" y="2385120"/>
                <a:ext cx="108000" cy="430530"/>
                <a:chOff x="4196940" y="2232660"/>
                <a:chExt cx="108000" cy="430530"/>
              </a:xfrm>
            </p:grpSpPr>
            <p:sp>
              <p:nvSpPr>
                <p:cNvPr id="24" name="Oval 23">
                  <a:extLst>
                    <a:ext uri="{FF2B5EF4-FFF2-40B4-BE49-F238E27FC236}">
                      <a16:creationId xmlns:a16="http://schemas.microsoft.com/office/drawing/2014/main" id="{262F8626-E7E6-41E9-9F97-9999FEA03E0E}"/>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5" name="Straight Connector 24">
                  <a:extLst>
                    <a:ext uri="{FF2B5EF4-FFF2-40B4-BE49-F238E27FC236}">
                      <a16:creationId xmlns:a16="http://schemas.microsoft.com/office/drawing/2014/main" id="{BFBB5E69-8130-4A36-9C77-8AF174204317}"/>
                    </a:ext>
                  </a:extLst>
                </p:cNvPr>
                <p:cNvCxnSpPr>
                  <a:cxnSpLocks/>
                  <a:stCxn id="24"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18" name="Group 17">
                <a:extLst>
                  <a:ext uri="{FF2B5EF4-FFF2-40B4-BE49-F238E27FC236}">
                    <a16:creationId xmlns:a16="http://schemas.microsoft.com/office/drawing/2014/main" id="{426FAB09-5AC2-498A-B12E-6E153116A2CA}"/>
                  </a:ext>
                </a:extLst>
              </p:cNvPr>
              <p:cNvGrpSpPr/>
              <p:nvPr/>
            </p:nvGrpSpPr>
            <p:grpSpPr>
              <a:xfrm rot="18753111" flipH="1" flipV="1">
                <a:off x="4610064" y="3096103"/>
                <a:ext cx="108000" cy="430530"/>
                <a:chOff x="4196940" y="2232660"/>
                <a:chExt cx="108000" cy="430530"/>
              </a:xfrm>
            </p:grpSpPr>
            <p:sp>
              <p:nvSpPr>
                <p:cNvPr id="22" name="Oval 21">
                  <a:extLst>
                    <a:ext uri="{FF2B5EF4-FFF2-40B4-BE49-F238E27FC236}">
                      <a16:creationId xmlns:a16="http://schemas.microsoft.com/office/drawing/2014/main" id="{6C599F8C-5129-4E3B-B2F1-5131096C304A}"/>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3" name="Straight Connector 22">
                  <a:extLst>
                    <a:ext uri="{FF2B5EF4-FFF2-40B4-BE49-F238E27FC236}">
                      <a16:creationId xmlns:a16="http://schemas.microsoft.com/office/drawing/2014/main" id="{3A9216C0-653D-4A0A-A6D6-1DCBA406C451}"/>
                    </a:ext>
                  </a:extLst>
                </p:cNvPr>
                <p:cNvCxnSpPr>
                  <a:cxnSpLocks/>
                  <a:stCxn id="22"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19" name="Group 18">
                <a:extLst>
                  <a:ext uri="{FF2B5EF4-FFF2-40B4-BE49-F238E27FC236}">
                    <a16:creationId xmlns:a16="http://schemas.microsoft.com/office/drawing/2014/main" id="{AC1E5FCC-686A-4748-B0D9-47F670340B41}"/>
                  </a:ext>
                </a:extLst>
              </p:cNvPr>
              <p:cNvGrpSpPr/>
              <p:nvPr/>
            </p:nvGrpSpPr>
            <p:grpSpPr>
              <a:xfrm rot="2846889" flipV="1">
                <a:off x="3783813" y="3082892"/>
                <a:ext cx="108000" cy="430530"/>
                <a:chOff x="4196940" y="2232660"/>
                <a:chExt cx="108000" cy="430530"/>
              </a:xfrm>
            </p:grpSpPr>
            <p:sp>
              <p:nvSpPr>
                <p:cNvPr id="20" name="Oval 19">
                  <a:extLst>
                    <a:ext uri="{FF2B5EF4-FFF2-40B4-BE49-F238E27FC236}">
                      <a16:creationId xmlns:a16="http://schemas.microsoft.com/office/drawing/2014/main" id="{1C007F51-A050-46B6-ABB7-7DD2141BD79E}"/>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1" name="Straight Connector 20">
                  <a:extLst>
                    <a:ext uri="{FF2B5EF4-FFF2-40B4-BE49-F238E27FC236}">
                      <a16:creationId xmlns:a16="http://schemas.microsoft.com/office/drawing/2014/main" id="{DB359C22-458A-4A7F-A6B4-21F9EC5A7C0D}"/>
                    </a:ext>
                  </a:extLst>
                </p:cNvPr>
                <p:cNvCxnSpPr>
                  <a:cxnSpLocks/>
                  <a:stCxn id="20"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sp>
          <p:nvSpPr>
            <p:cNvPr id="6" name="Chord 5">
              <a:extLst>
                <a:ext uri="{FF2B5EF4-FFF2-40B4-BE49-F238E27FC236}">
                  <a16:creationId xmlns:a16="http://schemas.microsoft.com/office/drawing/2014/main" id="{2A148635-19F1-4CDF-A6E8-684A2B9CDED7}"/>
                </a:ext>
              </a:extLst>
            </p:cNvPr>
            <p:cNvSpPr/>
            <p:nvPr/>
          </p:nvSpPr>
          <p:spPr>
            <a:xfrm rot="15841113">
              <a:off x="1875633" y="2655237"/>
              <a:ext cx="195309" cy="235857"/>
            </a:xfrm>
            <a:prstGeom prst="chord">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Chord 6">
              <a:extLst>
                <a:ext uri="{FF2B5EF4-FFF2-40B4-BE49-F238E27FC236}">
                  <a16:creationId xmlns:a16="http://schemas.microsoft.com/office/drawing/2014/main" id="{415252FD-8DC1-49C1-ADFB-62BBCEE9C9E5}"/>
                </a:ext>
              </a:extLst>
            </p:cNvPr>
            <p:cNvSpPr/>
            <p:nvPr/>
          </p:nvSpPr>
          <p:spPr>
            <a:xfrm rot="5758887" flipH="1">
              <a:off x="1480316" y="2655237"/>
              <a:ext cx="195309" cy="235857"/>
            </a:xfrm>
            <a:prstGeom prst="chord">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Moon 7">
              <a:extLst>
                <a:ext uri="{FF2B5EF4-FFF2-40B4-BE49-F238E27FC236}">
                  <a16:creationId xmlns:a16="http://schemas.microsoft.com/office/drawing/2014/main" id="{ED17F91E-A266-49F1-B8D1-3BA27DF428F2}"/>
                </a:ext>
              </a:extLst>
            </p:cNvPr>
            <p:cNvSpPr/>
            <p:nvPr/>
          </p:nvSpPr>
          <p:spPr>
            <a:xfrm rot="16200000">
              <a:off x="1721470" y="2903791"/>
              <a:ext cx="151704" cy="589520"/>
            </a:xfrm>
            <a:prstGeom prst="moon">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4389B157-4768-479C-8F0D-0C27380EDB55}"/>
                </a:ext>
              </a:extLst>
            </p:cNvPr>
            <p:cNvCxnSpPr>
              <a:cxnSpLocks/>
            </p:cNvCxnSpPr>
            <p:nvPr/>
          </p:nvCxnSpPr>
          <p:spPr>
            <a:xfrm>
              <a:off x="1577970" y="2577918"/>
              <a:ext cx="127464" cy="12365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B38DE308-7D9B-4123-B7F9-47FBF0FF0AEC}"/>
                </a:ext>
              </a:extLst>
            </p:cNvPr>
            <p:cNvCxnSpPr>
              <a:cxnSpLocks/>
            </p:cNvCxnSpPr>
            <p:nvPr/>
          </p:nvCxnSpPr>
          <p:spPr>
            <a:xfrm flipH="1">
              <a:off x="1872247" y="2577918"/>
              <a:ext cx="127464" cy="12365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6" name="Group 35">
            <a:extLst>
              <a:ext uri="{FF2B5EF4-FFF2-40B4-BE49-F238E27FC236}">
                <a16:creationId xmlns:a16="http://schemas.microsoft.com/office/drawing/2014/main" id="{D26BB2E2-E7DC-4CA8-9A03-B317A3DF6213}"/>
              </a:ext>
            </a:extLst>
          </p:cNvPr>
          <p:cNvGrpSpPr/>
          <p:nvPr/>
        </p:nvGrpSpPr>
        <p:grpSpPr>
          <a:xfrm>
            <a:off x="4572000" y="2024515"/>
            <a:ext cx="854998" cy="871086"/>
            <a:chOff x="1081261" y="2188271"/>
            <a:chExt cx="1432560" cy="1490845"/>
          </a:xfrm>
        </p:grpSpPr>
        <p:grpSp>
          <p:nvGrpSpPr>
            <p:cNvPr id="37" name="Group 36">
              <a:extLst>
                <a:ext uri="{FF2B5EF4-FFF2-40B4-BE49-F238E27FC236}">
                  <a16:creationId xmlns:a16="http://schemas.microsoft.com/office/drawing/2014/main" id="{EA50DDC7-F727-4319-A013-72609CE6224D}"/>
                </a:ext>
              </a:extLst>
            </p:cNvPr>
            <p:cNvGrpSpPr/>
            <p:nvPr/>
          </p:nvGrpSpPr>
          <p:grpSpPr>
            <a:xfrm>
              <a:off x="1081261" y="2188271"/>
              <a:ext cx="1432560" cy="1490845"/>
              <a:chOff x="3540375" y="2232660"/>
              <a:chExt cx="1432560" cy="1490845"/>
            </a:xfrm>
          </p:grpSpPr>
          <p:sp>
            <p:nvSpPr>
              <p:cNvPr id="43" name="Oval 42">
                <a:extLst>
                  <a:ext uri="{FF2B5EF4-FFF2-40B4-BE49-F238E27FC236}">
                    <a16:creationId xmlns:a16="http://schemas.microsoft.com/office/drawing/2014/main" id="{4C054A5D-60F3-4A83-B52C-0DEF31D479BD}"/>
                  </a:ext>
                </a:extLst>
              </p:cNvPr>
              <p:cNvSpPr/>
              <p:nvPr/>
            </p:nvSpPr>
            <p:spPr>
              <a:xfrm>
                <a:off x="3710940" y="2428240"/>
                <a:ext cx="1080000" cy="1080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4" name="Group 43">
                <a:extLst>
                  <a:ext uri="{FF2B5EF4-FFF2-40B4-BE49-F238E27FC236}">
                    <a16:creationId xmlns:a16="http://schemas.microsoft.com/office/drawing/2014/main" id="{8A43981F-66A5-447B-AA8E-27DEA9D6A988}"/>
                  </a:ext>
                </a:extLst>
              </p:cNvPr>
              <p:cNvGrpSpPr/>
              <p:nvPr/>
            </p:nvGrpSpPr>
            <p:grpSpPr>
              <a:xfrm>
                <a:off x="4196940" y="2232660"/>
                <a:ext cx="108000" cy="430530"/>
                <a:chOff x="4196940" y="2232660"/>
                <a:chExt cx="108000" cy="430530"/>
              </a:xfrm>
            </p:grpSpPr>
            <p:sp>
              <p:nvSpPr>
                <p:cNvPr id="66" name="Oval 65">
                  <a:extLst>
                    <a:ext uri="{FF2B5EF4-FFF2-40B4-BE49-F238E27FC236}">
                      <a16:creationId xmlns:a16="http://schemas.microsoft.com/office/drawing/2014/main" id="{682BD762-9C81-449A-9A5A-C99E86638AEA}"/>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7" name="Straight Connector 66">
                  <a:extLst>
                    <a:ext uri="{FF2B5EF4-FFF2-40B4-BE49-F238E27FC236}">
                      <a16:creationId xmlns:a16="http://schemas.microsoft.com/office/drawing/2014/main" id="{E71EDA32-75EF-4301-8725-BBAA498E1C1E}"/>
                    </a:ext>
                  </a:extLst>
                </p:cNvPr>
                <p:cNvCxnSpPr>
                  <a:cxnSpLocks/>
                  <a:stCxn id="66"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45" name="Group 44">
                <a:extLst>
                  <a:ext uri="{FF2B5EF4-FFF2-40B4-BE49-F238E27FC236}">
                    <a16:creationId xmlns:a16="http://schemas.microsoft.com/office/drawing/2014/main" id="{218972C1-965C-4204-AF33-48CFB3002798}"/>
                  </a:ext>
                </a:extLst>
              </p:cNvPr>
              <p:cNvGrpSpPr/>
              <p:nvPr/>
            </p:nvGrpSpPr>
            <p:grpSpPr>
              <a:xfrm rot="16200000">
                <a:off x="3701640" y="2752975"/>
                <a:ext cx="108000" cy="430530"/>
                <a:chOff x="4196940" y="2232660"/>
                <a:chExt cx="108000" cy="430530"/>
              </a:xfrm>
            </p:grpSpPr>
            <p:sp>
              <p:nvSpPr>
                <p:cNvPr id="64" name="Oval 63">
                  <a:extLst>
                    <a:ext uri="{FF2B5EF4-FFF2-40B4-BE49-F238E27FC236}">
                      <a16:creationId xmlns:a16="http://schemas.microsoft.com/office/drawing/2014/main" id="{3516E9F4-B4D9-4BCD-AD63-61763929BBDC}"/>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5" name="Straight Connector 64">
                  <a:extLst>
                    <a:ext uri="{FF2B5EF4-FFF2-40B4-BE49-F238E27FC236}">
                      <a16:creationId xmlns:a16="http://schemas.microsoft.com/office/drawing/2014/main" id="{F1084F11-7DC6-4977-BEB0-050788CB8804}"/>
                    </a:ext>
                  </a:extLst>
                </p:cNvPr>
                <p:cNvCxnSpPr>
                  <a:cxnSpLocks/>
                  <a:stCxn id="64"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46" name="Group 45">
                <a:extLst>
                  <a:ext uri="{FF2B5EF4-FFF2-40B4-BE49-F238E27FC236}">
                    <a16:creationId xmlns:a16="http://schemas.microsoft.com/office/drawing/2014/main" id="{E66A2413-FCD1-4E04-921D-01B86E268C31}"/>
                  </a:ext>
                </a:extLst>
              </p:cNvPr>
              <p:cNvGrpSpPr/>
              <p:nvPr/>
            </p:nvGrpSpPr>
            <p:grpSpPr>
              <a:xfrm rot="5400000" flipH="1">
                <a:off x="4703670" y="2752975"/>
                <a:ext cx="108000" cy="430530"/>
                <a:chOff x="4196940" y="2232660"/>
                <a:chExt cx="108000" cy="430530"/>
              </a:xfrm>
            </p:grpSpPr>
            <p:sp>
              <p:nvSpPr>
                <p:cNvPr id="62" name="Oval 61">
                  <a:extLst>
                    <a:ext uri="{FF2B5EF4-FFF2-40B4-BE49-F238E27FC236}">
                      <a16:creationId xmlns:a16="http://schemas.microsoft.com/office/drawing/2014/main" id="{0B29F513-C4A8-4AFB-97E6-332C2611012E}"/>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3" name="Straight Connector 62">
                  <a:extLst>
                    <a:ext uri="{FF2B5EF4-FFF2-40B4-BE49-F238E27FC236}">
                      <a16:creationId xmlns:a16="http://schemas.microsoft.com/office/drawing/2014/main" id="{E6E6ECD4-90D6-4ACA-B949-DA0B35A3766F}"/>
                    </a:ext>
                  </a:extLst>
                </p:cNvPr>
                <p:cNvCxnSpPr>
                  <a:cxnSpLocks/>
                  <a:stCxn id="62"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47" name="Group 46">
                <a:extLst>
                  <a:ext uri="{FF2B5EF4-FFF2-40B4-BE49-F238E27FC236}">
                    <a16:creationId xmlns:a16="http://schemas.microsoft.com/office/drawing/2014/main" id="{F7F90685-F9BD-4C48-B2FB-51EB1E3BE6A1}"/>
                  </a:ext>
                </a:extLst>
              </p:cNvPr>
              <p:cNvGrpSpPr/>
              <p:nvPr/>
            </p:nvGrpSpPr>
            <p:grpSpPr>
              <a:xfrm flipV="1">
                <a:off x="4196940" y="3292975"/>
                <a:ext cx="108000" cy="430530"/>
                <a:chOff x="4196940" y="2232660"/>
                <a:chExt cx="108000" cy="430530"/>
              </a:xfrm>
            </p:grpSpPr>
            <p:sp>
              <p:nvSpPr>
                <p:cNvPr id="60" name="Oval 59">
                  <a:extLst>
                    <a:ext uri="{FF2B5EF4-FFF2-40B4-BE49-F238E27FC236}">
                      <a16:creationId xmlns:a16="http://schemas.microsoft.com/office/drawing/2014/main" id="{679E2066-0EE8-49E7-B55F-AB6A69920E21}"/>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1" name="Straight Connector 60">
                  <a:extLst>
                    <a:ext uri="{FF2B5EF4-FFF2-40B4-BE49-F238E27FC236}">
                      <a16:creationId xmlns:a16="http://schemas.microsoft.com/office/drawing/2014/main" id="{70E72D24-00B3-4E25-881A-7947A3E51391}"/>
                    </a:ext>
                  </a:extLst>
                </p:cNvPr>
                <p:cNvCxnSpPr>
                  <a:cxnSpLocks/>
                  <a:stCxn id="60"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48" name="Group 47">
                <a:extLst>
                  <a:ext uri="{FF2B5EF4-FFF2-40B4-BE49-F238E27FC236}">
                    <a16:creationId xmlns:a16="http://schemas.microsoft.com/office/drawing/2014/main" id="{D75EBC3D-D24F-46FB-99F9-17DAE0F3D785}"/>
                  </a:ext>
                </a:extLst>
              </p:cNvPr>
              <p:cNvGrpSpPr/>
              <p:nvPr/>
            </p:nvGrpSpPr>
            <p:grpSpPr>
              <a:xfrm rot="2846889" flipH="1">
                <a:off x="4610065" y="2398331"/>
                <a:ext cx="108000" cy="430530"/>
                <a:chOff x="4196940" y="2232660"/>
                <a:chExt cx="108000" cy="430530"/>
              </a:xfrm>
            </p:grpSpPr>
            <p:sp>
              <p:nvSpPr>
                <p:cNvPr id="58" name="Oval 57">
                  <a:extLst>
                    <a:ext uri="{FF2B5EF4-FFF2-40B4-BE49-F238E27FC236}">
                      <a16:creationId xmlns:a16="http://schemas.microsoft.com/office/drawing/2014/main" id="{BC6A406F-DA30-4553-9283-6D446C494089}"/>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9" name="Straight Connector 58">
                  <a:extLst>
                    <a:ext uri="{FF2B5EF4-FFF2-40B4-BE49-F238E27FC236}">
                      <a16:creationId xmlns:a16="http://schemas.microsoft.com/office/drawing/2014/main" id="{D190D122-ADEC-4C10-88EA-0CB3366D2AF6}"/>
                    </a:ext>
                  </a:extLst>
                </p:cNvPr>
                <p:cNvCxnSpPr>
                  <a:cxnSpLocks/>
                  <a:stCxn id="58"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49" name="Group 48">
                <a:extLst>
                  <a:ext uri="{FF2B5EF4-FFF2-40B4-BE49-F238E27FC236}">
                    <a16:creationId xmlns:a16="http://schemas.microsoft.com/office/drawing/2014/main" id="{55B3E849-A845-4DF3-821B-F07210BAAF6A}"/>
                  </a:ext>
                </a:extLst>
              </p:cNvPr>
              <p:cNvGrpSpPr/>
              <p:nvPr/>
            </p:nvGrpSpPr>
            <p:grpSpPr>
              <a:xfrm rot="18753111">
                <a:off x="3783814" y="2385120"/>
                <a:ext cx="108000" cy="430530"/>
                <a:chOff x="4196940" y="2232660"/>
                <a:chExt cx="108000" cy="430530"/>
              </a:xfrm>
            </p:grpSpPr>
            <p:sp>
              <p:nvSpPr>
                <p:cNvPr id="56" name="Oval 55">
                  <a:extLst>
                    <a:ext uri="{FF2B5EF4-FFF2-40B4-BE49-F238E27FC236}">
                      <a16:creationId xmlns:a16="http://schemas.microsoft.com/office/drawing/2014/main" id="{82E15519-060D-412C-BABB-630FD9D43ECD}"/>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7" name="Straight Connector 56">
                  <a:extLst>
                    <a:ext uri="{FF2B5EF4-FFF2-40B4-BE49-F238E27FC236}">
                      <a16:creationId xmlns:a16="http://schemas.microsoft.com/office/drawing/2014/main" id="{571843B7-785E-47C1-87B8-D1F7265BDB0E}"/>
                    </a:ext>
                  </a:extLst>
                </p:cNvPr>
                <p:cNvCxnSpPr>
                  <a:cxnSpLocks/>
                  <a:stCxn id="56"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50" name="Group 49">
                <a:extLst>
                  <a:ext uri="{FF2B5EF4-FFF2-40B4-BE49-F238E27FC236}">
                    <a16:creationId xmlns:a16="http://schemas.microsoft.com/office/drawing/2014/main" id="{747DF1C5-174A-43AC-BAF6-785EA40FFFB1}"/>
                  </a:ext>
                </a:extLst>
              </p:cNvPr>
              <p:cNvGrpSpPr/>
              <p:nvPr/>
            </p:nvGrpSpPr>
            <p:grpSpPr>
              <a:xfrm rot="18753111" flipH="1" flipV="1">
                <a:off x="4610064" y="3096103"/>
                <a:ext cx="108000" cy="430530"/>
                <a:chOff x="4196940" y="2232660"/>
                <a:chExt cx="108000" cy="430530"/>
              </a:xfrm>
            </p:grpSpPr>
            <p:sp>
              <p:nvSpPr>
                <p:cNvPr id="54" name="Oval 53">
                  <a:extLst>
                    <a:ext uri="{FF2B5EF4-FFF2-40B4-BE49-F238E27FC236}">
                      <a16:creationId xmlns:a16="http://schemas.microsoft.com/office/drawing/2014/main" id="{86A352C6-FABF-4997-8006-169833D35C8C}"/>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5" name="Straight Connector 54">
                  <a:extLst>
                    <a:ext uri="{FF2B5EF4-FFF2-40B4-BE49-F238E27FC236}">
                      <a16:creationId xmlns:a16="http://schemas.microsoft.com/office/drawing/2014/main" id="{65977EBF-1C76-4073-90A1-526574B87D29}"/>
                    </a:ext>
                  </a:extLst>
                </p:cNvPr>
                <p:cNvCxnSpPr>
                  <a:cxnSpLocks/>
                  <a:stCxn id="54"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51" name="Group 50">
                <a:extLst>
                  <a:ext uri="{FF2B5EF4-FFF2-40B4-BE49-F238E27FC236}">
                    <a16:creationId xmlns:a16="http://schemas.microsoft.com/office/drawing/2014/main" id="{05E2E922-B251-4C72-AA9F-0D20F8340976}"/>
                  </a:ext>
                </a:extLst>
              </p:cNvPr>
              <p:cNvGrpSpPr/>
              <p:nvPr/>
            </p:nvGrpSpPr>
            <p:grpSpPr>
              <a:xfrm rot="2846889" flipV="1">
                <a:off x="3783813" y="3082892"/>
                <a:ext cx="108000" cy="430530"/>
                <a:chOff x="4196940" y="2232660"/>
                <a:chExt cx="108000" cy="430530"/>
              </a:xfrm>
            </p:grpSpPr>
            <p:sp>
              <p:nvSpPr>
                <p:cNvPr id="52" name="Oval 51">
                  <a:extLst>
                    <a:ext uri="{FF2B5EF4-FFF2-40B4-BE49-F238E27FC236}">
                      <a16:creationId xmlns:a16="http://schemas.microsoft.com/office/drawing/2014/main" id="{0C5C81A1-B3BB-47FD-AA7D-A3040D159105}"/>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3" name="Straight Connector 52">
                  <a:extLst>
                    <a:ext uri="{FF2B5EF4-FFF2-40B4-BE49-F238E27FC236}">
                      <a16:creationId xmlns:a16="http://schemas.microsoft.com/office/drawing/2014/main" id="{ADF2F6F4-1C90-48FC-AF61-CE4158C720D0}"/>
                    </a:ext>
                  </a:extLst>
                </p:cNvPr>
                <p:cNvCxnSpPr>
                  <a:cxnSpLocks/>
                  <a:stCxn id="52"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sp>
          <p:nvSpPr>
            <p:cNvPr id="38" name="Chord 37">
              <a:extLst>
                <a:ext uri="{FF2B5EF4-FFF2-40B4-BE49-F238E27FC236}">
                  <a16:creationId xmlns:a16="http://schemas.microsoft.com/office/drawing/2014/main" id="{2E97AA8D-5F48-44DC-8CC8-8574AF8ADE2C}"/>
                </a:ext>
              </a:extLst>
            </p:cNvPr>
            <p:cNvSpPr/>
            <p:nvPr/>
          </p:nvSpPr>
          <p:spPr>
            <a:xfrm rot="15841113">
              <a:off x="1875633" y="2655237"/>
              <a:ext cx="195309" cy="235857"/>
            </a:xfrm>
            <a:prstGeom prst="chord">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Chord 38">
              <a:extLst>
                <a:ext uri="{FF2B5EF4-FFF2-40B4-BE49-F238E27FC236}">
                  <a16:creationId xmlns:a16="http://schemas.microsoft.com/office/drawing/2014/main" id="{BFF5D231-C30B-4910-98A7-90F203D98C4D}"/>
                </a:ext>
              </a:extLst>
            </p:cNvPr>
            <p:cNvSpPr/>
            <p:nvPr/>
          </p:nvSpPr>
          <p:spPr>
            <a:xfrm rot="5758887" flipH="1">
              <a:off x="1480316" y="2655237"/>
              <a:ext cx="195309" cy="235857"/>
            </a:xfrm>
            <a:prstGeom prst="chord">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Moon 39">
              <a:extLst>
                <a:ext uri="{FF2B5EF4-FFF2-40B4-BE49-F238E27FC236}">
                  <a16:creationId xmlns:a16="http://schemas.microsoft.com/office/drawing/2014/main" id="{7C292644-5BE3-429D-B9C9-AD4BA824EC62}"/>
                </a:ext>
              </a:extLst>
            </p:cNvPr>
            <p:cNvSpPr/>
            <p:nvPr/>
          </p:nvSpPr>
          <p:spPr>
            <a:xfrm rot="16200000">
              <a:off x="1721470" y="2903791"/>
              <a:ext cx="151704" cy="589520"/>
            </a:xfrm>
            <a:prstGeom prst="moon">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1" name="Straight Connector 40">
              <a:extLst>
                <a:ext uri="{FF2B5EF4-FFF2-40B4-BE49-F238E27FC236}">
                  <a16:creationId xmlns:a16="http://schemas.microsoft.com/office/drawing/2014/main" id="{82E3CBF2-D1A5-4C21-93FC-F96A6C1740F6}"/>
                </a:ext>
              </a:extLst>
            </p:cNvPr>
            <p:cNvCxnSpPr>
              <a:cxnSpLocks/>
            </p:cNvCxnSpPr>
            <p:nvPr/>
          </p:nvCxnSpPr>
          <p:spPr>
            <a:xfrm>
              <a:off x="1577970" y="2577918"/>
              <a:ext cx="127464" cy="12365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9359708F-1D9D-400C-91B1-993FF108792F}"/>
                </a:ext>
              </a:extLst>
            </p:cNvPr>
            <p:cNvCxnSpPr>
              <a:cxnSpLocks/>
            </p:cNvCxnSpPr>
            <p:nvPr/>
          </p:nvCxnSpPr>
          <p:spPr>
            <a:xfrm flipH="1">
              <a:off x="1872247" y="2577918"/>
              <a:ext cx="127464" cy="12365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8" name="Group 67">
            <a:extLst>
              <a:ext uri="{FF2B5EF4-FFF2-40B4-BE49-F238E27FC236}">
                <a16:creationId xmlns:a16="http://schemas.microsoft.com/office/drawing/2014/main" id="{7A16EBA9-2B20-4E59-A067-8C25BF947187}"/>
              </a:ext>
            </a:extLst>
          </p:cNvPr>
          <p:cNvGrpSpPr/>
          <p:nvPr/>
        </p:nvGrpSpPr>
        <p:grpSpPr>
          <a:xfrm>
            <a:off x="3641500" y="2557914"/>
            <a:ext cx="854998" cy="871086"/>
            <a:chOff x="1081261" y="2188271"/>
            <a:chExt cx="1432560" cy="1490845"/>
          </a:xfrm>
        </p:grpSpPr>
        <p:grpSp>
          <p:nvGrpSpPr>
            <p:cNvPr id="69" name="Group 68">
              <a:extLst>
                <a:ext uri="{FF2B5EF4-FFF2-40B4-BE49-F238E27FC236}">
                  <a16:creationId xmlns:a16="http://schemas.microsoft.com/office/drawing/2014/main" id="{951F0BEC-2B41-4D38-A40F-9B1D296580A4}"/>
                </a:ext>
              </a:extLst>
            </p:cNvPr>
            <p:cNvGrpSpPr/>
            <p:nvPr/>
          </p:nvGrpSpPr>
          <p:grpSpPr>
            <a:xfrm>
              <a:off x="1081261" y="2188271"/>
              <a:ext cx="1432560" cy="1490845"/>
              <a:chOff x="3540375" y="2232660"/>
              <a:chExt cx="1432560" cy="1490845"/>
            </a:xfrm>
          </p:grpSpPr>
          <p:sp>
            <p:nvSpPr>
              <p:cNvPr id="75" name="Oval 74">
                <a:extLst>
                  <a:ext uri="{FF2B5EF4-FFF2-40B4-BE49-F238E27FC236}">
                    <a16:creationId xmlns:a16="http://schemas.microsoft.com/office/drawing/2014/main" id="{35D87719-FD51-4AA7-A09F-B4109DE3EE10}"/>
                  </a:ext>
                </a:extLst>
              </p:cNvPr>
              <p:cNvSpPr/>
              <p:nvPr/>
            </p:nvSpPr>
            <p:spPr>
              <a:xfrm>
                <a:off x="3710940" y="2428240"/>
                <a:ext cx="1080000" cy="1080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76" name="Group 75">
                <a:extLst>
                  <a:ext uri="{FF2B5EF4-FFF2-40B4-BE49-F238E27FC236}">
                    <a16:creationId xmlns:a16="http://schemas.microsoft.com/office/drawing/2014/main" id="{34FC58B0-804E-4FC0-A73B-B5448F107A34}"/>
                  </a:ext>
                </a:extLst>
              </p:cNvPr>
              <p:cNvGrpSpPr/>
              <p:nvPr/>
            </p:nvGrpSpPr>
            <p:grpSpPr>
              <a:xfrm>
                <a:off x="4196940" y="2232660"/>
                <a:ext cx="108000" cy="430530"/>
                <a:chOff x="4196940" y="2232660"/>
                <a:chExt cx="108000" cy="430530"/>
              </a:xfrm>
            </p:grpSpPr>
            <p:sp>
              <p:nvSpPr>
                <p:cNvPr id="98" name="Oval 97">
                  <a:extLst>
                    <a:ext uri="{FF2B5EF4-FFF2-40B4-BE49-F238E27FC236}">
                      <a16:creationId xmlns:a16="http://schemas.microsoft.com/office/drawing/2014/main" id="{A9B50F88-32FA-40AC-B331-20A66E40A79D}"/>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9" name="Straight Connector 98">
                  <a:extLst>
                    <a:ext uri="{FF2B5EF4-FFF2-40B4-BE49-F238E27FC236}">
                      <a16:creationId xmlns:a16="http://schemas.microsoft.com/office/drawing/2014/main" id="{E715D83E-F130-49B7-8D8F-1A83D4CE12E2}"/>
                    </a:ext>
                  </a:extLst>
                </p:cNvPr>
                <p:cNvCxnSpPr>
                  <a:cxnSpLocks/>
                  <a:stCxn id="98"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77" name="Group 76">
                <a:extLst>
                  <a:ext uri="{FF2B5EF4-FFF2-40B4-BE49-F238E27FC236}">
                    <a16:creationId xmlns:a16="http://schemas.microsoft.com/office/drawing/2014/main" id="{A1097347-D8F3-46CB-A98F-BD83AF67AFE4}"/>
                  </a:ext>
                </a:extLst>
              </p:cNvPr>
              <p:cNvGrpSpPr/>
              <p:nvPr/>
            </p:nvGrpSpPr>
            <p:grpSpPr>
              <a:xfrm rot="16200000">
                <a:off x="3701640" y="2752975"/>
                <a:ext cx="108000" cy="430530"/>
                <a:chOff x="4196940" y="2232660"/>
                <a:chExt cx="108000" cy="430530"/>
              </a:xfrm>
            </p:grpSpPr>
            <p:sp>
              <p:nvSpPr>
                <p:cNvPr id="96" name="Oval 95">
                  <a:extLst>
                    <a:ext uri="{FF2B5EF4-FFF2-40B4-BE49-F238E27FC236}">
                      <a16:creationId xmlns:a16="http://schemas.microsoft.com/office/drawing/2014/main" id="{BC4A879B-5DD0-4527-9706-8AE3934A7495}"/>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7" name="Straight Connector 96">
                  <a:extLst>
                    <a:ext uri="{FF2B5EF4-FFF2-40B4-BE49-F238E27FC236}">
                      <a16:creationId xmlns:a16="http://schemas.microsoft.com/office/drawing/2014/main" id="{E3C92B8F-13C8-4E77-9FC7-688950C0BBA1}"/>
                    </a:ext>
                  </a:extLst>
                </p:cNvPr>
                <p:cNvCxnSpPr>
                  <a:cxnSpLocks/>
                  <a:stCxn id="96"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78" name="Group 77">
                <a:extLst>
                  <a:ext uri="{FF2B5EF4-FFF2-40B4-BE49-F238E27FC236}">
                    <a16:creationId xmlns:a16="http://schemas.microsoft.com/office/drawing/2014/main" id="{17A15080-C0DA-4C5A-9EE9-D44571B5D05F}"/>
                  </a:ext>
                </a:extLst>
              </p:cNvPr>
              <p:cNvGrpSpPr/>
              <p:nvPr/>
            </p:nvGrpSpPr>
            <p:grpSpPr>
              <a:xfrm rot="5400000" flipH="1">
                <a:off x="4703670" y="2752975"/>
                <a:ext cx="108000" cy="430530"/>
                <a:chOff x="4196940" y="2232660"/>
                <a:chExt cx="108000" cy="430530"/>
              </a:xfrm>
            </p:grpSpPr>
            <p:sp>
              <p:nvSpPr>
                <p:cNvPr id="94" name="Oval 93">
                  <a:extLst>
                    <a:ext uri="{FF2B5EF4-FFF2-40B4-BE49-F238E27FC236}">
                      <a16:creationId xmlns:a16="http://schemas.microsoft.com/office/drawing/2014/main" id="{568A59F3-84A4-43E2-BA37-D7B7F5EDDC73}"/>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5" name="Straight Connector 94">
                  <a:extLst>
                    <a:ext uri="{FF2B5EF4-FFF2-40B4-BE49-F238E27FC236}">
                      <a16:creationId xmlns:a16="http://schemas.microsoft.com/office/drawing/2014/main" id="{41FEDEE1-7094-43EB-B2E0-9707BB19CBFD}"/>
                    </a:ext>
                  </a:extLst>
                </p:cNvPr>
                <p:cNvCxnSpPr>
                  <a:cxnSpLocks/>
                  <a:stCxn id="94"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79" name="Group 78">
                <a:extLst>
                  <a:ext uri="{FF2B5EF4-FFF2-40B4-BE49-F238E27FC236}">
                    <a16:creationId xmlns:a16="http://schemas.microsoft.com/office/drawing/2014/main" id="{683B39F2-F4B9-4449-9AB5-EF2DEB47DD59}"/>
                  </a:ext>
                </a:extLst>
              </p:cNvPr>
              <p:cNvGrpSpPr/>
              <p:nvPr/>
            </p:nvGrpSpPr>
            <p:grpSpPr>
              <a:xfrm flipV="1">
                <a:off x="4196940" y="3292975"/>
                <a:ext cx="108000" cy="430530"/>
                <a:chOff x="4196940" y="2232660"/>
                <a:chExt cx="108000" cy="430530"/>
              </a:xfrm>
            </p:grpSpPr>
            <p:sp>
              <p:nvSpPr>
                <p:cNvPr id="92" name="Oval 91">
                  <a:extLst>
                    <a:ext uri="{FF2B5EF4-FFF2-40B4-BE49-F238E27FC236}">
                      <a16:creationId xmlns:a16="http://schemas.microsoft.com/office/drawing/2014/main" id="{ADE73148-7197-4CBD-80D2-2B6238BACCB9}"/>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3" name="Straight Connector 92">
                  <a:extLst>
                    <a:ext uri="{FF2B5EF4-FFF2-40B4-BE49-F238E27FC236}">
                      <a16:creationId xmlns:a16="http://schemas.microsoft.com/office/drawing/2014/main" id="{C8E6F291-A77C-4E0E-9379-B4B6C57ADCC4}"/>
                    </a:ext>
                  </a:extLst>
                </p:cNvPr>
                <p:cNvCxnSpPr>
                  <a:cxnSpLocks/>
                  <a:stCxn id="92"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80" name="Group 79">
                <a:extLst>
                  <a:ext uri="{FF2B5EF4-FFF2-40B4-BE49-F238E27FC236}">
                    <a16:creationId xmlns:a16="http://schemas.microsoft.com/office/drawing/2014/main" id="{1EB22B28-D6A4-4D71-B01A-9A126A3E6B0F}"/>
                  </a:ext>
                </a:extLst>
              </p:cNvPr>
              <p:cNvGrpSpPr/>
              <p:nvPr/>
            </p:nvGrpSpPr>
            <p:grpSpPr>
              <a:xfrm rot="2846889" flipH="1">
                <a:off x="4610065" y="2398331"/>
                <a:ext cx="108000" cy="430530"/>
                <a:chOff x="4196940" y="2232660"/>
                <a:chExt cx="108000" cy="430530"/>
              </a:xfrm>
            </p:grpSpPr>
            <p:sp>
              <p:nvSpPr>
                <p:cNvPr id="90" name="Oval 89">
                  <a:extLst>
                    <a:ext uri="{FF2B5EF4-FFF2-40B4-BE49-F238E27FC236}">
                      <a16:creationId xmlns:a16="http://schemas.microsoft.com/office/drawing/2014/main" id="{42229B99-92CD-438F-8ED4-B638A5B2642A}"/>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1" name="Straight Connector 90">
                  <a:extLst>
                    <a:ext uri="{FF2B5EF4-FFF2-40B4-BE49-F238E27FC236}">
                      <a16:creationId xmlns:a16="http://schemas.microsoft.com/office/drawing/2014/main" id="{D26EF856-DF4B-4C21-AA2E-66A2DE019DD4}"/>
                    </a:ext>
                  </a:extLst>
                </p:cNvPr>
                <p:cNvCxnSpPr>
                  <a:cxnSpLocks/>
                  <a:stCxn id="90"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81" name="Group 80">
                <a:extLst>
                  <a:ext uri="{FF2B5EF4-FFF2-40B4-BE49-F238E27FC236}">
                    <a16:creationId xmlns:a16="http://schemas.microsoft.com/office/drawing/2014/main" id="{8838C8F7-E994-4144-8160-70B6CAAE1DFA}"/>
                  </a:ext>
                </a:extLst>
              </p:cNvPr>
              <p:cNvGrpSpPr/>
              <p:nvPr/>
            </p:nvGrpSpPr>
            <p:grpSpPr>
              <a:xfrm rot="18753111">
                <a:off x="3783814" y="2385120"/>
                <a:ext cx="108000" cy="430530"/>
                <a:chOff x="4196940" y="2232660"/>
                <a:chExt cx="108000" cy="430530"/>
              </a:xfrm>
            </p:grpSpPr>
            <p:sp>
              <p:nvSpPr>
                <p:cNvPr id="88" name="Oval 87">
                  <a:extLst>
                    <a:ext uri="{FF2B5EF4-FFF2-40B4-BE49-F238E27FC236}">
                      <a16:creationId xmlns:a16="http://schemas.microsoft.com/office/drawing/2014/main" id="{7687723C-6388-43DD-8837-8454F80759ED}"/>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9" name="Straight Connector 88">
                  <a:extLst>
                    <a:ext uri="{FF2B5EF4-FFF2-40B4-BE49-F238E27FC236}">
                      <a16:creationId xmlns:a16="http://schemas.microsoft.com/office/drawing/2014/main" id="{5EFEBCD4-F3ED-49FE-8FF5-6D38441AB0EC}"/>
                    </a:ext>
                  </a:extLst>
                </p:cNvPr>
                <p:cNvCxnSpPr>
                  <a:cxnSpLocks/>
                  <a:stCxn id="88"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82" name="Group 81">
                <a:extLst>
                  <a:ext uri="{FF2B5EF4-FFF2-40B4-BE49-F238E27FC236}">
                    <a16:creationId xmlns:a16="http://schemas.microsoft.com/office/drawing/2014/main" id="{BD8E45A8-EA4B-4539-B7A0-95396AB3882A}"/>
                  </a:ext>
                </a:extLst>
              </p:cNvPr>
              <p:cNvGrpSpPr/>
              <p:nvPr/>
            </p:nvGrpSpPr>
            <p:grpSpPr>
              <a:xfrm rot="18753111" flipH="1" flipV="1">
                <a:off x="4610064" y="3096103"/>
                <a:ext cx="108000" cy="430530"/>
                <a:chOff x="4196940" y="2232660"/>
                <a:chExt cx="108000" cy="430530"/>
              </a:xfrm>
            </p:grpSpPr>
            <p:sp>
              <p:nvSpPr>
                <p:cNvPr id="86" name="Oval 85">
                  <a:extLst>
                    <a:ext uri="{FF2B5EF4-FFF2-40B4-BE49-F238E27FC236}">
                      <a16:creationId xmlns:a16="http://schemas.microsoft.com/office/drawing/2014/main" id="{F61A46EE-A984-4B5E-B317-B2652244663F}"/>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7" name="Straight Connector 86">
                  <a:extLst>
                    <a:ext uri="{FF2B5EF4-FFF2-40B4-BE49-F238E27FC236}">
                      <a16:creationId xmlns:a16="http://schemas.microsoft.com/office/drawing/2014/main" id="{15803FFB-CFB5-4B86-BEF0-19DB81B7E19F}"/>
                    </a:ext>
                  </a:extLst>
                </p:cNvPr>
                <p:cNvCxnSpPr>
                  <a:cxnSpLocks/>
                  <a:stCxn id="86"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83" name="Group 82">
                <a:extLst>
                  <a:ext uri="{FF2B5EF4-FFF2-40B4-BE49-F238E27FC236}">
                    <a16:creationId xmlns:a16="http://schemas.microsoft.com/office/drawing/2014/main" id="{D7BFAB07-73F5-4829-816D-A6937B4AF300}"/>
                  </a:ext>
                </a:extLst>
              </p:cNvPr>
              <p:cNvGrpSpPr/>
              <p:nvPr/>
            </p:nvGrpSpPr>
            <p:grpSpPr>
              <a:xfrm rot="2846889" flipV="1">
                <a:off x="3783813" y="3082892"/>
                <a:ext cx="108000" cy="430530"/>
                <a:chOff x="4196940" y="2232660"/>
                <a:chExt cx="108000" cy="430530"/>
              </a:xfrm>
            </p:grpSpPr>
            <p:sp>
              <p:nvSpPr>
                <p:cNvPr id="84" name="Oval 83">
                  <a:extLst>
                    <a:ext uri="{FF2B5EF4-FFF2-40B4-BE49-F238E27FC236}">
                      <a16:creationId xmlns:a16="http://schemas.microsoft.com/office/drawing/2014/main" id="{9F4B962D-9C15-47B4-9B61-9496B27C57BF}"/>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5" name="Straight Connector 84">
                  <a:extLst>
                    <a:ext uri="{FF2B5EF4-FFF2-40B4-BE49-F238E27FC236}">
                      <a16:creationId xmlns:a16="http://schemas.microsoft.com/office/drawing/2014/main" id="{984F0C93-7B7C-43A5-A6F2-383F08666614}"/>
                    </a:ext>
                  </a:extLst>
                </p:cNvPr>
                <p:cNvCxnSpPr>
                  <a:cxnSpLocks/>
                  <a:stCxn id="84"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sp>
          <p:nvSpPr>
            <p:cNvPr id="70" name="Chord 69">
              <a:extLst>
                <a:ext uri="{FF2B5EF4-FFF2-40B4-BE49-F238E27FC236}">
                  <a16:creationId xmlns:a16="http://schemas.microsoft.com/office/drawing/2014/main" id="{17A6E2DD-E82A-4689-9F7D-AA13F8796329}"/>
                </a:ext>
              </a:extLst>
            </p:cNvPr>
            <p:cNvSpPr/>
            <p:nvPr/>
          </p:nvSpPr>
          <p:spPr>
            <a:xfrm rot="15841113">
              <a:off x="1875633" y="2655237"/>
              <a:ext cx="195309" cy="235857"/>
            </a:xfrm>
            <a:prstGeom prst="chord">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Chord 70">
              <a:extLst>
                <a:ext uri="{FF2B5EF4-FFF2-40B4-BE49-F238E27FC236}">
                  <a16:creationId xmlns:a16="http://schemas.microsoft.com/office/drawing/2014/main" id="{1458A393-652F-4E97-A4A7-FE57915E4B47}"/>
                </a:ext>
              </a:extLst>
            </p:cNvPr>
            <p:cNvSpPr/>
            <p:nvPr/>
          </p:nvSpPr>
          <p:spPr>
            <a:xfrm rot="5758887" flipH="1">
              <a:off x="1480316" y="2655237"/>
              <a:ext cx="195309" cy="235857"/>
            </a:xfrm>
            <a:prstGeom prst="chord">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Moon 71">
              <a:extLst>
                <a:ext uri="{FF2B5EF4-FFF2-40B4-BE49-F238E27FC236}">
                  <a16:creationId xmlns:a16="http://schemas.microsoft.com/office/drawing/2014/main" id="{D4D64F38-4DC0-43E7-8D6C-2FEEEDD6E815}"/>
                </a:ext>
              </a:extLst>
            </p:cNvPr>
            <p:cNvSpPr/>
            <p:nvPr/>
          </p:nvSpPr>
          <p:spPr>
            <a:xfrm rot="16200000">
              <a:off x="1721470" y="2903791"/>
              <a:ext cx="151704" cy="589520"/>
            </a:xfrm>
            <a:prstGeom prst="moon">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3" name="Straight Connector 72">
              <a:extLst>
                <a:ext uri="{FF2B5EF4-FFF2-40B4-BE49-F238E27FC236}">
                  <a16:creationId xmlns:a16="http://schemas.microsoft.com/office/drawing/2014/main" id="{C0D48D0A-F129-4FA6-8C58-49EC114F988E}"/>
                </a:ext>
              </a:extLst>
            </p:cNvPr>
            <p:cNvCxnSpPr>
              <a:cxnSpLocks/>
            </p:cNvCxnSpPr>
            <p:nvPr/>
          </p:nvCxnSpPr>
          <p:spPr>
            <a:xfrm>
              <a:off x="1577970" y="2577918"/>
              <a:ext cx="127464" cy="12365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290B0BDC-6962-4144-A88D-C187B09729D8}"/>
                </a:ext>
              </a:extLst>
            </p:cNvPr>
            <p:cNvCxnSpPr>
              <a:cxnSpLocks/>
            </p:cNvCxnSpPr>
            <p:nvPr/>
          </p:nvCxnSpPr>
          <p:spPr>
            <a:xfrm flipH="1">
              <a:off x="1872247" y="2577918"/>
              <a:ext cx="127464" cy="12365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00" name="Group 99">
            <a:extLst>
              <a:ext uri="{FF2B5EF4-FFF2-40B4-BE49-F238E27FC236}">
                <a16:creationId xmlns:a16="http://schemas.microsoft.com/office/drawing/2014/main" id="{313507FF-C8B5-44AE-98CF-0033157D201B}"/>
              </a:ext>
            </a:extLst>
          </p:cNvPr>
          <p:cNvGrpSpPr/>
          <p:nvPr/>
        </p:nvGrpSpPr>
        <p:grpSpPr>
          <a:xfrm>
            <a:off x="4548859" y="3248267"/>
            <a:ext cx="854998" cy="871086"/>
            <a:chOff x="1081261" y="2188271"/>
            <a:chExt cx="1432560" cy="1490845"/>
          </a:xfrm>
        </p:grpSpPr>
        <p:grpSp>
          <p:nvGrpSpPr>
            <p:cNvPr id="101" name="Group 100">
              <a:extLst>
                <a:ext uri="{FF2B5EF4-FFF2-40B4-BE49-F238E27FC236}">
                  <a16:creationId xmlns:a16="http://schemas.microsoft.com/office/drawing/2014/main" id="{DC1CCC0B-5963-4C92-93E1-0B1D30ABC8D7}"/>
                </a:ext>
              </a:extLst>
            </p:cNvPr>
            <p:cNvGrpSpPr/>
            <p:nvPr/>
          </p:nvGrpSpPr>
          <p:grpSpPr>
            <a:xfrm>
              <a:off x="1081261" y="2188271"/>
              <a:ext cx="1432560" cy="1490845"/>
              <a:chOff x="3540375" y="2232660"/>
              <a:chExt cx="1432560" cy="1490845"/>
            </a:xfrm>
          </p:grpSpPr>
          <p:sp>
            <p:nvSpPr>
              <p:cNvPr id="107" name="Oval 106">
                <a:extLst>
                  <a:ext uri="{FF2B5EF4-FFF2-40B4-BE49-F238E27FC236}">
                    <a16:creationId xmlns:a16="http://schemas.microsoft.com/office/drawing/2014/main" id="{F788542E-9961-4D3D-836E-F209B4EDB9A7}"/>
                  </a:ext>
                </a:extLst>
              </p:cNvPr>
              <p:cNvSpPr/>
              <p:nvPr/>
            </p:nvSpPr>
            <p:spPr>
              <a:xfrm>
                <a:off x="3710940" y="2428240"/>
                <a:ext cx="1080000" cy="1080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08" name="Group 107">
                <a:extLst>
                  <a:ext uri="{FF2B5EF4-FFF2-40B4-BE49-F238E27FC236}">
                    <a16:creationId xmlns:a16="http://schemas.microsoft.com/office/drawing/2014/main" id="{959EF071-CFE4-4B2B-80EF-98F9EE1CBCCE}"/>
                  </a:ext>
                </a:extLst>
              </p:cNvPr>
              <p:cNvGrpSpPr/>
              <p:nvPr/>
            </p:nvGrpSpPr>
            <p:grpSpPr>
              <a:xfrm>
                <a:off x="4196940" y="2232660"/>
                <a:ext cx="108000" cy="430530"/>
                <a:chOff x="4196940" y="2232660"/>
                <a:chExt cx="108000" cy="430530"/>
              </a:xfrm>
            </p:grpSpPr>
            <p:sp>
              <p:nvSpPr>
                <p:cNvPr id="130" name="Oval 129">
                  <a:extLst>
                    <a:ext uri="{FF2B5EF4-FFF2-40B4-BE49-F238E27FC236}">
                      <a16:creationId xmlns:a16="http://schemas.microsoft.com/office/drawing/2014/main" id="{EC732764-358F-4D57-8B4F-53ED0C4EDF56}"/>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31" name="Straight Connector 130">
                  <a:extLst>
                    <a:ext uri="{FF2B5EF4-FFF2-40B4-BE49-F238E27FC236}">
                      <a16:creationId xmlns:a16="http://schemas.microsoft.com/office/drawing/2014/main" id="{B41AB5A6-1EA5-4ABD-9DCD-B31DC22E3403}"/>
                    </a:ext>
                  </a:extLst>
                </p:cNvPr>
                <p:cNvCxnSpPr>
                  <a:cxnSpLocks/>
                  <a:stCxn id="130"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109" name="Group 108">
                <a:extLst>
                  <a:ext uri="{FF2B5EF4-FFF2-40B4-BE49-F238E27FC236}">
                    <a16:creationId xmlns:a16="http://schemas.microsoft.com/office/drawing/2014/main" id="{4901539A-41F2-4EAC-AF86-43732DC6017B}"/>
                  </a:ext>
                </a:extLst>
              </p:cNvPr>
              <p:cNvGrpSpPr/>
              <p:nvPr/>
            </p:nvGrpSpPr>
            <p:grpSpPr>
              <a:xfrm rot="16200000">
                <a:off x="3701640" y="2752975"/>
                <a:ext cx="108000" cy="430530"/>
                <a:chOff x="4196940" y="2232660"/>
                <a:chExt cx="108000" cy="430530"/>
              </a:xfrm>
            </p:grpSpPr>
            <p:sp>
              <p:nvSpPr>
                <p:cNvPr id="128" name="Oval 127">
                  <a:extLst>
                    <a:ext uri="{FF2B5EF4-FFF2-40B4-BE49-F238E27FC236}">
                      <a16:creationId xmlns:a16="http://schemas.microsoft.com/office/drawing/2014/main" id="{EB68EEF3-2091-42A9-A421-5B4853864DB7}"/>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29" name="Straight Connector 128">
                  <a:extLst>
                    <a:ext uri="{FF2B5EF4-FFF2-40B4-BE49-F238E27FC236}">
                      <a16:creationId xmlns:a16="http://schemas.microsoft.com/office/drawing/2014/main" id="{C4AE781B-2A5B-42A8-B5F8-90F347D53A41}"/>
                    </a:ext>
                  </a:extLst>
                </p:cNvPr>
                <p:cNvCxnSpPr>
                  <a:cxnSpLocks/>
                  <a:stCxn id="128"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110" name="Group 109">
                <a:extLst>
                  <a:ext uri="{FF2B5EF4-FFF2-40B4-BE49-F238E27FC236}">
                    <a16:creationId xmlns:a16="http://schemas.microsoft.com/office/drawing/2014/main" id="{732AFF65-B64F-4429-ADF8-8F9570BDBD23}"/>
                  </a:ext>
                </a:extLst>
              </p:cNvPr>
              <p:cNvGrpSpPr/>
              <p:nvPr/>
            </p:nvGrpSpPr>
            <p:grpSpPr>
              <a:xfrm rot="5400000" flipH="1">
                <a:off x="4703670" y="2752975"/>
                <a:ext cx="108000" cy="430530"/>
                <a:chOff x="4196940" y="2232660"/>
                <a:chExt cx="108000" cy="430530"/>
              </a:xfrm>
            </p:grpSpPr>
            <p:sp>
              <p:nvSpPr>
                <p:cNvPr id="126" name="Oval 125">
                  <a:extLst>
                    <a:ext uri="{FF2B5EF4-FFF2-40B4-BE49-F238E27FC236}">
                      <a16:creationId xmlns:a16="http://schemas.microsoft.com/office/drawing/2014/main" id="{3AB4DEC0-1AC5-4B7F-98E1-32745A30905A}"/>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27" name="Straight Connector 126">
                  <a:extLst>
                    <a:ext uri="{FF2B5EF4-FFF2-40B4-BE49-F238E27FC236}">
                      <a16:creationId xmlns:a16="http://schemas.microsoft.com/office/drawing/2014/main" id="{7376C421-8224-4EC2-96D8-EC3B81FC1106}"/>
                    </a:ext>
                  </a:extLst>
                </p:cNvPr>
                <p:cNvCxnSpPr>
                  <a:cxnSpLocks/>
                  <a:stCxn id="126"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111" name="Group 110">
                <a:extLst>
                  <a:ext uri="{FF2B5EF4-FFF2-40B4-BE49-F238E27FC236}">
                    <a16:creationId xmlns:a16="http://schemas.microsoft.com/office/drawing/2014/main" id="{E9F34938-F607-40C0-B056-4CF93100509B}"/>
                  </a:ext>
                </a:extLst>
              </p:cNvPr>
              <p:cNvGrpSpPr/>
              <p:nvPr/>
            </p:nvGrpSpPr>
            <p:grpSpPr>
              <a:xfrm flipV="1">
                <a:off x="4196940" y="3292975"/>
                <a:ext cx="108000" cy="430530"/>
                <a:chOff x="4196940" y="2232660"/>
                <a:chExt cx="108000" cy="430530"/>
              </a:xfrm>
            </p:grpSpPr>
            <p:sp>
              <p:nvSpPr>
                <p:cNvPr id="124" name="Oval 123">
                  <a:extLst>
                    <a:ext uri="{FF2B5EF4-FFF2-40B4-BE49-F238E27FC236}">
                      <a16:creationId xmlns:a16="http://schemas.microsoft.com/office/drawing/2014/main" id="{38AEDA29-1229-478D-B966-A88DB22D923E}"/>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25" name="Straight Connector 124">
                  <a:extLst>
                    <a:ext uri="{FF2B5EF4-FFF2-40B4-BE49-F238E27FC236}">
                      <a16:creationId xmlns:a16="http://schemas.microsoft.com/office/drawing/2014/main" id="{3D55B1CA-F876-47F5-A970-3F79C077A5CC}"/>
                    </a:ext>
                  </a:extLst>
                </p:cNvPr>
                <p:cNvCxnSpPr>
                  <a:cxnSpLocks/>
                  <a:stCxn id="124"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112" name="Group 111">
                <a:extLst>
                  <a:ext uri="{FF2B5EF4-FFF2-40B4-BE49-F238E27FC236}">
                    <a16:creationId xmlns:a16="http://schemas.microsoft.com/office/drawing/2014/main" id="{0FA31894-165B-4992-B839-9158F8C228CF}"/>
                  </a:ext>
                </a:extLst>
              </p:cNvPr>
              <p:cNvGrpSpPr/>
              <p:nvPr/>
            </p:nvGrpSpPr>
            <p:grpSpPr>
              <a:xfrm rot="2846889" flipH="1">
                <a:off x="4610065" y="2398331"/>
                <a:ext cx="108000" cy="430530"/>
                <a:chOff x="4196940" y="2232660"/>
                <a:chExt cx="108000" cy="430530"/>
              </a:xfrm>
            </p:grpSpPr>
            <p:sp>
              <p:nvSpPr>
                <p:cNvPr id="122" name="Oval 121">
                  <a:extLst>
                    <a:ext uri="{FF2B5EF4-FFF2-40B4-BE49-F238E27FC236}">
                      <a16:creationId xmlns:a16="http://schemas.microsoft.com/office/drawing/2014/main" id="{74AB7AD8-43D5-49D4-BDC2-E972C968B639}"/>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23" name="Straight Connector 122">
                  <a:extLst>
                    <a:ext uri="{FF2B5EF4-FFF2-40B4-BE49-F238E27FC236}">
                      <a16:creationId xmlns:a16="http://schemas.microsoft.com/office/drawing/2014/main" id="{CC8B2F1A-81E4-45A8-8631-89E80912FA1C}"/>
                    </a:ext>
                  </a:extLst>
                </p:cNvPr>
                <p:cNvCxnSpPr>
                  <a:cxnSpLocks/>
                  <a:stCxn id="122"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113" name="Group 112">
                <a:extLst>
                  <a:ext uri="{FF2B5EF4-FFF2-40B4-BE49-F238E27FC236}">
                    <a16:creationId xmlns:a16="http://schemas.microsoft.com/office/drawing/2014/main" id="{0D1C8070-A83F-4F26-9494-92B55D421467}"/>
                  </a:ext>
                </a:extLst>
              </p:cNvPr>
              <p:cNvGrpSpPr/>
              <p:nvPr/>
            </p:nvGrpSpPr>
            <p:grpSpPr>
              <a:xfrm rot="18753111">
                <a:off x="3783814" y="2385120"/>
                <a:ext cx="108000" cy="430530"/>
                <a:chOff x="4196940" y="2232660"/>
                <a:chExt cx="108000" cy="430530"/>
              </a:xfrm>
            </p:grpSpPr>
            <p:sp>
              <p:nvSpPr>
                <p:cNvPr id="120" name="Oval 119">
                  <a:extLst>
                    <a:ext uri="{FF2B5EF4-FFF2-40B4-BE49-F238E27FC236}">
                      <a16:creationId xmlns:a16="http://schemas.microsoft.com/office/drawing/2014/main" id="{9EF7229A-228B-45C9-B584-C644192B30A4}"/>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21" name="Straight Connector 120">
                  <a:extLst>
                    <a:ext uri="{FF2B5EF4-FFF2-40B4-BE49-F238E27FC236}">
                      <a16:creationId xmlns:a16="http://schemas.microsoft.com/office/drawing/2014/main" id="{8416A5EC-7551-467A-95B7-508EC887DA2A}"/>
                    </a:ext>
                  </a:extLst>
                </p:cNvPr>
                <p:cNvCxnSpPr>
                  <a:cxnSpLocks/>
                  <a:stCxn id="120"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114" name="Group 113">
                <a:extLst>
                  <a:ext uri="{FF2B5EF4-FFF2-40B4-BE49-F238E27FC236}">
                    <a16:creationId xmlns:a16="http://schemas.microsoft.com/office/drawing/2014/main" id="{57E88615-805E-4732-B584-42E638A9B909}"/>
                  </a:ext>
                </a:extLst>
              </p:cNvPr>
              <p:cNvGrpSpPr/>
              <p:nvPr/>
            </p:nvGrpSpPr>
            <p:grpSpPr>
              <a:xfrm rot="18753111" flipH="1" flipV="1">
                <a:off x="4610064" y="3096103"/>
                <a:ext cx="108000" cy="430530"/>
                <a:chOff x="4196940" y="2232660"/>
                <a:chExt cx="108000" cy="430530"/>
              </a:xfrm>
            </p:grpSpPr>
            <p:sp>
              <p:nvSpPr>
                <p:cNvPr id="118" name="Oval 117">
                  <a:extLst>
                    <a:ext uri="{FF2B5EF4-FFF2-40B4-BE49-F238E27FC236}">
                      <a16:creationId xmlns:a16="http://schemas.microsoft.com/office/drawing/2014/main" id="{1784D49C-035F-4A74-8D29-FF9CF1E56DAC}"/>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19" name="Straight Connector 118">
                  <a:extLst>
                    <a:ext uri="{FF2B5EF4-FFF2-40B4-BE49-F238E27FC236}">
                      <a16:creationId xmlns:a16="http://schemas.microsoft.com/office/drawing/2014/main" id="{8BD8430A-BCA6-4D8E-A996-562EA5FA33BA}"/>
                    </a:ext>
                  </a:extLst>
                </p:cNvPr>
                <p:cNvCxnSpPr>
                  <a:cxnSpLocks/>
                  <a:stCxn id="118"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115" name="Group 114">
                <a:extLst>
                  <a:ext uri="{FF2B5EF4-FFF2-40B4-BE49-F238E27FC236}">
                    <a16:creationId xmlns:a16="http://schemas.microsoft.com/office/drawing/2014/main" id="{015DE9E8-F15B-4E80-AE5B-97BA77F9E068}"/>
                  </a:ext>
                </a:extLst>
              </p:cNvPr>
              <p:cNvGrpSpPr/>
              <p:nvPr/>
            </p:nvGrpSpPr>
            <p:grpSpPr>
              <a:xfrm rot="2846889" flipV="1">
                <a:off x="3783813" y="3082892"/>
                <a:ext cx="108000" cy="430530"/>
                <a:chOff x="4196940" y="2232660"/>
                <a:chExt cx="108000" cy="430530"/>
              </a:xfrm>
            </p:grpSpPr>
            <p:sp>
              <p:nvSpPr>
                <p:cNvPr id="116" name="Oval 115">
                  <a:extLst>
                    <a:ext uri="{FF2B5EF4-FFF2-40B4-BE49-F238E27FC236}">
                      <a16:creationId xmlns:a16="http://schemas.microsoft.com/office/drawing/2014/main" id="{A8DBCD4F-A7BD-410A-BB01-D3DF63CA0112}"/>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17" name="Straight Connector 116">
                  <a:extLst>
                    <a:ext uri="{FF2B5EF4-FFF2-40B4-BE49-F238E27FC236}">
                      <a16:creationId xmlns:a16="http://schemas.microsoft.com/office/drawing/2014/main" id="{F7D9539F-0C9C-453D-B36B-AE30CB4B7720}"/>
                    </a:ext>
                  </a:extLst>
                </p:cNvPr>
                <p:cNvCxnSpPr>
                  <a:cxnSpLocks/>
                  <a:stCxn id="116"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sp>
          <p:nvSpPr>
            <p:cNvPr id="102" name="Chord 101">
              <a:extLst>
                <a:ext uri="{FF2B5EF4-FFF2-40B4-BE49-F238E27FC236}">
                  <a16:creationId xmlns:a16="http://schemas.microsoft.com/office/drawing/2014/main" id="{5F5CA5D0-E615-4F01-879F-7B0FF4467CB7}"/>
                </a:ext>
              </a:extLst>
            </p:cNvPr>
            <p:cNvSpPr/>
            <p:nvPr/>
          </p:nvSpPr>
          <p:spPr>
            <a:xfrm rot="15841113">
              <a:off x="1875633" y="2655237"/>
              <a:ext cx="195309" cy="235857"/>
            </a:xfrm>
            <a:prstGeom prst="chord">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3" name="Chord 102">
              <a:extLst>
                <a:ext uri="{FF2B5EF4-FFF2-40B4-BE49-F238E27FC236}">
                  <a16:creationId xmlns:a16="http://schemas.microsoft.com/office/drawing/2014/main" id="{D2DA6509-9FCA-4468-B093-661CE315F1CE}"/>
                </a:ext>
              </a:extLst>
            </p:cNvPr>
            <p:cNvSpPr/>
            <p:nvPr/>
          </p:nvSpPr>
          <p:spPr>
            <a:xfrm rot="5758887" flipH="1">
              <a:off x="1480316" y="2655237"/>
              <a:ext cx="195309" cy="235857"/>
            </a:xfrm>
            <a:prstGeom prst="chord">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4" name="Moon 103">
              <a:extLst>
                <a:ext uri="{FF2B5EF4-FFF2-40B4-BE49-F238E27FC236}">
                  <a16:creationId xmlns:a16="http://schemas.microsoft.com/office/drawing/2014/main" id="{65503D75-AF61-4D60-BEBE-929D81D34217}"/>
                </a:ext>
              </a:extLst>
            </p:cNvPr>
            <p:cNvSpPr/>
            <p:nvPr/>
          </p:nvSpPr>
          <p:spPr>
            <a:xfrm rot="16200000">
              <a:off x="1721470" y="2903791"/>
              <a:ext cx="151704" cy="589520"/>
            </a:xfrm>
            <a:prstGeom prst="moon">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5" name="Straight Connector 104">
              <a:extLst>
                <a:ext uri="{FF2B5EF4-FFF2-40B4-BE49-F238E27FC236}">
                  <a16:creationId xmlns:a16="http://schemas.microsoft.com/office/drawing/2014/main" id="{8AA9A115-EDC8-4DB7-9100-D8F9ED904EC8}"/>
                </a:ext>
              </a:extLst>
            </p:cNvPr>
            <p:cNvCxnSpPr>
              <a:cxnSpLocks/>
            </p:cNvCxnSpPr>
            <p:nvPr/>
          </p:nvCxnSpPr>
          <p:spPr>
            <a:xfrm>
              <a:off x="1577970" y="2577918"/>
              <a:ext cx="127464" cy="12365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588E6116-E885-494D-B5B1-1DBC3E752C9B}"/>
                </a:ext>
              </a:extLst>
            </p:cNvPr>
            <p:cNvCxnSpPr>
              <a:cxnSpLocks/>
            </p:cNvCxnSpPr>
            <p:nvPr/>
          </p:nvCxnSpPr>
          <p:spPr>
            <a:xfrm flipH="1">
              <a:off x="1872247" y="2577918"/>
              <a:ext cx="127464" cy="12365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32" name="Group 131">
            <a:extLst>
              <a:ext uri="{FF2B5EF4-FFF2-40B4-BE49-F238E27FC236}">
                <a16:creationId xmlns:a16="http://schemas.microsoft.com/office/drawing/2014/main" id="{064BE1B2-FD98-4701-B7DB-4D74BEFCA89C}"/>
              </a:ext>
            </a:extLst>
          </p:cNvPr>
          <p:cNvGrpSpPr/>
          <p:nvPr/>
        </p:nvGrpSpPr>
        <p:grpSpPr>
          <a:xfrm>
            <a:off x="5503053" y="2651733"/>
            <a:ext cx="854998" cy="871086"/>
            <a:chOff x="1081261" y="2188271"/>
            <a:chExt cx="1432560" cy="1490845"/>
          </a:xfrm>
        </p:grpSpPr>
        <p:grpSp>
          <p:nvGrpSpPr>
            <p:cNvPr id="133" name="Group 132">
              <a:extLst>
                <a:ext uri="{FF2B5EF4-FFF2-40B4-BE49-F238E27FC236}">
                  <a16:creationId xmlns:a16="http://schemas.microsoft.com/office/drawing/2014/main" id="{6A84AB22-EFB9-4541-8096-0EFA33B341A1}"/>
                </a:ext>
              </a:extLst>
            </p:cNvPr>
            <p:cNvGrpSpPr/>
            <p:nvPr/>
          </p:nvGrpSpPr>
          <p:grpSpPr>
            <a:xfrm>
              <a:off x="1081261" y="2188271"/>
              <a:ext cx="1432560" cy="1490845"/>
              <a:chOff x="3540375" y="2232660"/>
              <a:chExt cx="1432560" cy="1490845"/>
            </a:xfrm>
          </p:grpSpPr>
          <p:sp>
            <p:nvSpPr>
              <p:cNvPr id="139" name="Oval 138">
                <a:extLst>
                  <a:ext uri="{FF2B5EF4-FFF2-40B4-BE49-F238E27FC236}">
                    <a16:creationId xmlns:a16="http://schemas.microsoft.com/office/drawing/2014/main" id="{4D3FFE0F-1097-4222-BB99-2590386375AE}"/>
                  </a:ext>
                </a:extLst>
              </p:cNvPr>
              <p:cNvSpPr/>
              <p:nvPr/>
            </p:nvSpPr>
            <p:spPr>
              <a:xfrm>
                <a:off x="3710940" y="2428240"/>
                <a:ext cx="1080000" cy="1080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40" name="Group 139">
                <a:extLst>
                  <a:ext uri="{FF2B5EF4-FFF2-40B4-BE49-F238E27FC236}">
                    <a16:creationId xmlns:a16="http://schemas.microsoft.com/office/drawing/2014/main" id="{582AA0BB-6D56-4DD0-B0B1-8998689B5182}"/>
                  </a:ext>
                </a:extLst>
              </p:cNvPr>
              <p:cNvGrpSpPr/>
              <p:nvPr/>
            </p:nvGrpSpPr>
            <p:grpSpPr>
              <a:xfrm>
                <a:off x="4196940" y="2232660"/>
                <a:ext cx="108000" cy="430530"/>
                <a:chOff x="4196940" y="2232660"/>
                <a:chExt cx="108000" cy="430530"/>
              </a:xfrm>
            </p:grpSpPr>
            <p:sp>
              <p:nvSpPr>
                <p:cNvPr id="162" name="Oval 161">
                  <a:extLst>
                    <a:ext uri="{FF2B5EF4-FFF2-40B4-BE49-F238E27FC236}">
                      <a16:creationId xmlns:a16="http://schemas.microsoft.com/office/drawing/2014/main" id="{B63A4EEA-C4FB-4598-9A77-640B1CEA0926}"/>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63" name="Straight Connector 162">
                  <a:extLst>
                    <a:ext uri="{FF2B5EF4-FFF2-40B4-BE49-F238E27FC236}">
                      <a16:creationId xmlns:a16="http://schemas.microsoft.com/office/drawing/2014/main" id="{775BA2CD-D425-46B8-9AA2-8828C08FB8BE}"/>
                    </a:ext>
                  </a:extLst>
                </p:cNvPr>
                <p:cNvCxnSpPr>
                  <a:cxnSpLocks/>
                  <a:stCxn id="162"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141" name="Group 140">
                <a:extLst>
                  <a:ext uri="{FF2B5EF4-FFF2-40B4-BE49-F238E27FC236}">
                    <a16:creationId xmlns:a16="http://schemas.microsoft.com/office/drawing/2014/main" id="{960935C3-B8FC-4E6D-AAF7-5E02C1FF9F32}"/>
                  </a:ext>
                </a:extLst>
              </p:cNvPr>
              <p:cNvGrpSpPr/>
              <p:nvPr/>
            </p:nvGrpSpPr>
            <p:grpSpPr>
              <a:xfrm rot="16200000">
                <a:off x="3701640" y="2752975"/>
                <a:ext cx="108000" cy="430530"/>
                <a:chOff x="4196940" y="2232660"/>
                <a:chExt cx="108000" cy="430530"/>
              </a:xfrm>
            </p:grpSpPr>
            <p:sp>
              <p:nvSpPr>
                <p:cNvPr id="160" name="Oval 159">
                  <a:extLst>
                    <a:ext uri="{FF2B5EF4-FFF2-40B4-BE49-F238E27FC236}">
                      <a16:creationId xmlns:a16="http://schemas.microsoft.com/office/drawing/2014/main" id="{FBB34ECD-50E6-4A1B-891B-82830A9AAF64}"/>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61" name="Straight Connector 160">
                  <a:extLst>
                    <a:ext uri="{FF2B5EF4-FFF2-40B4-BE49-F238E27FC236}">
                      <a16:creationId xmlns:a16="http://schemas.microsoft.com/office/drawing/2014/main" id="{5F9F441E-0090-419F-97B8-28D0E699EEE1}"/>
                    </a:ext>
                  </a:extLst>
                </p:cNvPr>
                <p:cNvCxnSpPr>
                  <a:cxnSpLocks/>
                  <a:stCxn id="160"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142" name="Group 141">
                <a:extLst>
                  <a:ext uri="{FF2B5EF4-FFF2-40B4-BE49-F238E27FC236}">
                    <a16:creationId xmlns:a16="http://schemas.microsoft.com/office/drawing/2014/main" id="{00544369-2E87-4B81-BA51-04F5C3165C02}"/>
                  </a:ext>
                </a:extLst>
              </p:cNvPr>
              <p:cNvGrpSpPr/>
              <p:nvPr/>
            </p:nvGrpSpPr>
            <p:grpSpPr>
              <a:xfrm rot="5400000" flipH="1">
                <a:off x="4703670" y="2752975"/>
                <a:ext cx="108000" cy="430530"/>
                <a:chOff x="4196940" y="2232660"/>
                <a:chExt cx="108000" cy="430530"/>
              </a:xfrm>
            </p:grpSpPr>
            <p:sp>
              <p:nvSpPr>
                <p:cNvPr id="158" name="Oval 157">
                  <a:extLst>
                    <a:ext uri="{FF2B5EF4-FFF2-40B4-BE49-F238E27FC236}">
                      <a16:creationId xmlns:a16="http://schemas.microsoft.com/office/drawing/2014/main" id="{DE721FE6-C9DE-4982-B687-78FAC1CD6721}"/>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59" name="Straight Connector 158">
                  <a:extLst>
                    <a:ext uri="{FF2B5EF4-FFF2-40B4-BE49-F238E27FC236}">
                      <a16:creationId xmlns:a16="http://schemas.microsoft.com/office/drawing/2014/main" id="{4A7A54EB-06DD-4404-B88B-37BEC0141EFB}"/>
                    </a:ext>
                  </a:extLst>
                </p:cNvPr>
                <p:cNvCxnSpPr>
                  <a:cxnSpLocks/>
                  <a:stCxn id="158"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143" name="Group 142">
                <a:extLst>
                  <a:ext uri="{FF2B5EF4-FFF2-40B4-BE49-F238E27FC236}">
                    <a16:creationId xmlns:a16="http://schemas.microsoft.com/office/drawing/2014/main" id="{CFCFA41E-7D39-489E-A807-6446F8DA446D}"/>
                  </a:ext>
                </a:extLst>
              </p:cNvPr>
              <p:cNvGrpSpPr/>
              <p:nvPr/>
            </p:nvGrpSpPr>
            <p:grpSpPr>
              <a:xfrm flipV="1">
                <a:off x="4196940" y="3292975"/>
                <a:ext cx="108000" cy="430530"/>
                <a:chOff x="4196940" y="2232660"/>
                <a:chExt cx="108000" cy="430530"/>
              </a:xfrm>
            </p:grpSpPr>
            <p:sp>
              <p:nvSpPr>
                <p:cNvPr id="156" name="Oval 155">
                  <a:extLst>
                    <a:ext uri="{FF2B5EF4-FFF2-40B4-BE49-F238E27FC236}">
                      <a16:creationId xmlns:a16="http://schemas.microsoft.com/office/drawing/2014/main" id="{D2220CC0-D42D-4372-8021-6CFF07B47588}"/>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57" name="Straight Connector 156">
                  <a:extLst>
                    <a:ext uri="{FF2B5EF4-FFF2-40B4-BE49-F238E27FC236}">
                      <a16:creationId xmlns:a16="http://schemas.microsoft.com/office/drawing/2014/main" id="{7EE035C0-2651-400F-BC32-DE50FE647CBB}"/>
                    </a:ext>
                  </a:extLst>
                </p:cNvPr>
                <p:cNvCxnSpPr>
                  <a:cxnSpLocks/>
                  <a:stCxn id="156"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144" name="Group 143">
                <a:extLst>
                  <a:ext uri="{FF2B5EF4-FFF2-40B4-BE49-F238E27FC236}">
                    <a16:creationId xmlns:a16="http://schemas.microsoft.com/office/drawing/2014/main" id="{77038D7E-6FE5-46B7-BE33-66AE88B1BBC9}"/>
                  </a:ext>
                </a:extLst>
              </p:cNvPr>
              <p:cNvGrpSpPr/>
              <p:nvPr/>
            </p:nvGrpSpPr>
            <p:grpSpPr>
              <a:xfrm rot="2846889" flipH="1">
                <a:off x="4610065" y="2398331"/>
                <a:ext cx="108000" cy="430530"/>
                <a:chOff x="4196940" y="2232660"/>
                <a:chExt cx="108000" cy="430530"/>
              </a:xfrm>
            </p:grpSpPr>
            <p:sp>
              <p:nvSpPr>
                <p:cNvPr id="154" name="Oval 153">
                  <a:extLst>
                    <a:ext uri="{FF2B5EF4-FFF2-40B4-BE49-F238E27FC236}">
                      <a16:creationId xmlns:a16="http://schemas.microsoft.com/office/drawing/2014/main" id="{BFA4143A-250E-4193-AB88-C8F9082CA431}"/>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55" name="Straight Connector 154">
                  <a:extLst>
                    <a:ext uri="{FF2B5EF4-FFF2-40B4-BE49-F238E27FC236}">
                      <a16:creationId xmlns:a16="http://schemas.microsoft.com/office/drawing/2014/main" id="{FDF8C937-8A0E-408E-91B0-8B6772366A71}"/>
                    </a:ext>
                  </a:extLst>
                </p:cNvPr>
                <p:cNvCxnSpPr>
                  <a:cxnSpLocks/>
                  <a:stCxn id="154"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145" name="Group 144">
                <a:extLst>
                  <a:ext uri="{FF2B5EF4-FFF2-40B4-BE49-F238E27FC236}">
                    <a16:creationId xmlns:a16="http://schemas.microsoft.com/office/drawing/2014/main" id="{6809382D-863E-4CB3-B713-F20AB8F27F59}"/>
                  </a:ext>
                </a:extLst>
              </p:cNvPr>
              <p:cNvGrpSpPr/>
              <p:nvPr/>
            </p:nvGrpSpPr>
            <p:grpSpPr>
              <a:xfrm rot="18753111">
                <a:off x="3783814" y="2385120"/>
                <a:ext cx="108000" cy="430530"/>
                <a:chOff x="4196940" y="2232660"/>
                <a:chExt cx="108000" cy="430530"/>
              </a:xfrm>
            </p:grpSpPr>
            <p:sp>
              <p:nvSpPr>
                <p:cNvPr id="152" name="Oval 151">
                  <a:extLst>
                    <a:ext uri="{FF2B5EF4-FFF2-40B4-BE49-F238E27FC236}">
                      <a16:creationId xmlns:a16="http://schemas.microsoft.com/office/drawing/2014/main" id="{D60FD7CF-9DF7-4D5B-BC57-A50EAE43ADD3}"/>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53" name="Straight Connector 152">
                  <a:extLst>
                    <a:ext uri="{FF2B5EF4-FFF2-40B4-BE49-F238E27FC236}">
                      <a16:creationId xmlns:a16="http://schemas.microsoft.com/office/drawing/2014/main" id="{74A43A32-8B24-4D8F-9D74-999DD6ACB4DD}"/>
                    </a:ext>
                  </a:extLst>
                </p:cNvPr>
                <p:cNvCxnSpPr>
                  <a:cxnSpLocks/>
                  <a:stCxn id="152"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146" name="Group 145">
                <a:extLst>
                  <a:ext uri="{FF2B5EF4-FFF2-40B4-BE49-F238E27FC236}">
                    <a16:creationId xmlns:a16="http://schemas.microsoft.com/office/drawing/2014/main" id="{CF995FD5-5E47-42EC-AC6D-D6FA11033A9C}"/>
                  </a:ext>
                </a:extLst>
              </p:cNvPr>
              <p:cNvGrpSpPr/>
              <p:nvPr/>
            </p:nvGrpSpPr>
            <p:grpSpPr>
              <a:xfrm rot="18753111" flipH="1" flipV="1">
                <a:off x="4610064" y="3096103"/>
                <a:ext cx="108000" cy="430530"/>
                <a:chOff x="4196940" y="2232660"/>
                <a:chExt cx="108000" cy="430530"/>
              </a:xfrm>
            </p:grpSpPr>
            <p:sp>
              <p:nvSpPr>
                <p:cNvPr id="150" name="Oval 149">
                  <a:extLst>
                    <a:ext uri="{FF2B5EF4-FFF2-40B4-BE49-F238E27FC236}">
                      <a16:creationId xmlns:a16="http://schemas.microsoft.com/office/drawing/2014/main" id="{AD5A7C78-5DA0-4116-B51E-E998D26E04B2}"/>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51" name="Straight Connector 150">
                  <a:extLst>
                    <a:ext uri="{FF2B5EF4-FFF2-40B4-BE49-F238E27FC236}">
                      <a16:creationId xmlns:a16="http://schemas.microsoft.com/office/drawing/2014/main" id="{2130725B-69CB-47C8-8899-4028046BFF8D}"/>
                    </a:ext>
                  </a:extLst>
                </p:cNvPr>
                <p:cNvCxnSpPr>
                  <a:cxnSpLocks/>
                  <a:stCxn id="150"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147" name="Group 146">
                <a:extLst>
                  <a:ext uri="{FF2B5EF4-FFF2-40B4-BE49-F238E27FC236}">
                    <a16:creationId xmlns:a16="http://schemas.microsoft.com/office/drawing/2014/main" id="{824CA038-CFC7-4FA6-923F-CB2278CCF8C3}"/>
                  </a:ext>
                </a:extLst>
              </p:cNvPr>
              <p:cNvGrpSpPr/>
              <p:nvPr/>
            </p:nvGrpSpPr>
            <p:grpSpPr>
              <a:xfrm rot="2846889" flipV="1">
                <a:off x="3783813" y="3082892"/>
                <a:ext cx="108000" cy="430530"/>
                <a:chOff x="4196940" y="2232660"/>
                <a:chExt cx="108000" cy="430530"/>
              </a:xfrm>
            </p:grpSpPr>
            <p:sp>
              <p:nvSpPr>
                <p:cNvPr id="148" name="Oval 147">
                  <a:extLst>
                    <a:ext uri="{FF2B5EF4-FFF2-40B4-BE49-F238E27FC236}">
                      <a16:creationId xmlns:a16="http://schemas.microsoft.com/office/drawing/2014/main" id="{B528C4DB-4593-4964-BC69-AF0A8AADE17A}"/>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9" name="Straight Connector 148">
                  <a:extLst>
                    <a:ext uri="{FF2B5EF4-FFF2-40B4-BE49-F238E27FC236}">
                      <a16:creationId xmlns:a16="http://schemas.microsoft.com/office/drawing/2014/main" id="{5513179D-2C95-437F-B794-9A5EB0CC3BBC}"/>
                    </a:ext>
                  </a:extLst>
                </p:cNvPr>
                <p:cNvCxnSpPr>
                  <a:cxnSpLocks/>
                  <a:stCxn id="148"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sp>
          <p:nvSpPr>
            <p:cNvPr id="134" name="Chord 133">
              <a:extLst>
                <a:ext uri="{FF2B5EF4-FFF2-40B4-BE49-F238E27FC236}">
                  <a16:creationId xmlns:a16="http://schemas.microsoft.com/office/drawing/2014/main" id="{03049CDB-BD4B-4436-A1DC-A9986FD24C13}"/>
                </a:ext>
              </a:extLst>
            </p:cNvPr>
            <p:cNvSpPr/>
            <p:nvPr/>
          </p:nvSpPr>
          <p:spPr>
            <a:xfrm rot="15841113">
              <a:off x="1875633" y="2655237"/>
              <a:ext cx="195309" cy="235857"/>
            </a:xfrm>
            <a:prstGeom prst="chord">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5" name="Chord 134">
              <a:extLst>
                <a:ext uri="{FF2B5EF4-FFF2-40B4-BE49-F238E27FC236}">
                  <a16:creationId xmlns:a16="http://schemas.microsoft.com/office/drawing/2014/main" id="{049E8B9B-E6A6-4247-B080-839526312568}"/>
                </a:ext>
              </a:extLst>
            </p:cNvPr>
            <p:cNvSpPr/>
            <p:nvPr/>
          </p:nvSpPr>
          <p:spPr>
            <a:xfrm rot="5758887" flipH="1">
              <a:off x="1480316" y="2655237"/>
              <a:ext cx="195309" cy="235857"/>
            </a:xfrm>
            <a:prstGeom prst="chord">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6" name="Moon 135">
              <a:extLst>
                <a:ext uri="{FF2B5EF4-FFF2-40B4-BE49-F238E27FC236}">
                  <a16:creationId xmlns:a16="http://schemas.microsoft.com/office/drawing/2014/main" id="{76A71BAF-65ED-432E-BC3A-F39C6FB54A0E}"/>
                </a:ext>
              </a:extLst>
            </p:cNvPr>
            <p:cNvSpPr/>
            <p:nvPr/>
          </p:nvSpPr>
          <p:spPr>
            <a:xfrm rot="16200000">
              <a:off x="1721470" y="2903791"/>
              <a:ext cx="151704" cy="589520"/>
            </a:xfrm>
            <a:prstGeom prst="moon">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37" name="Straight Connector 136">
              <a:extLst>
                <a:ext uri="{FF2B5EF4-FFF2-40B4-BE49-F238E27FC236}">
                  <a16:creationId xmlns:a16="http://schemas.microsoft.com/office/drawing/2014/main" id="{8E988741-AFA7-4856-A770-FD34B3E1B780}"/>
                </a:ext>
              </a:extLst>
            </p:cNvPr>
            <p:cNvCxnSpPr>
              <a:cxnSpLocks/>
            </p:cNvCxnSpPr>
            <p:nvPr/>
          </p:nvCxnSpPr>
          <p:spPr>
            <a:xfrm>
              <a:off x="1577970" y="2577918"/>
              <a:ext cx="127464" cy="12365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13732C86-F6E2-48A3-9BCA-FD58C068FEBA}"/>
                </a:ext>
              </a:extLst>
            </p:cNvPr>
            <p:cNvCxnSpPr>
              <a:cxnSpLocks/>
            </p:cNvCxnSpPr>
            <p:nvPr/>
          </p:nvCxnSpPr>
          <p:spPr>
            <a:xfrm flipH="1">
              <a:off x="1872247" y="2577918"/>
              <a:ext cx="127464" cy="12365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64" name="Group 163">
            <a:extLst>
              <a:ext uri="{FF2B5EF4-FFF2-40B4-BE49-F238E27FC236}">
                <a16:creationId xmlns:a16="http://schemas.microsoft.com/office/drawing/2014/main" id="{AEBF8DF6-FCD2-4408-8485-FD1D883DAC65}"/>
              </a:ext>
            </a:extLst>
          </p:cNvPr>
          <p:cNvGrpSpPr/>
          <p:nvPr/>
        </p:nvGrpSpPr>
        <p:grpSpPr>
          <a:xfrm>
            <a:off x="5543647" y="1530518"/>
            <a:ext cx="854998" cy="871086"/>
            <a:chOff x="1081261" y="2188271"/>
            <a:chExt cx="1432560" cy="1490845"/>
          </a:xfrm>
        </p:grpSpPr>
        <p:grpSp>
          <p:nvGrpSpPr>
            <p:cNvPr id="165" name="Group 164">
              <a:extLst>
                <a:ext uri="{FF2B5EF4-FFF2-40B4-BE49-F238E27FC236}">
                  <a16:creationId xmlns:a16="http://schemas.microsoft.com/office/drawing/2014/main" id="{426622C3-B61E-4D8D-8973-06A3429FB18F}"/>
                </a:ext>
              </a:extLst>
            </p:cNvPr>
            <p:cNvGrpSpPr/>
            <p:nvPr/>
          </p:nvGrpSpPr>
          <p:grpSpPr>
            <a:xfrm>
              <a:off x="1081261" y="2188271"/>
              <a:ext cx="1432560" cy="1490845"/>
              <a:chOff x="3540375" y="2232660"/>
              <a:chExt cx="1432560" cy="1490845"/>
            </a:xfrm>
          </p:grpSpPr>
          <p:sp>
            <p:nvSpPr>
              <p:cNvPr id="171" name="Oval 170">
                <a:extLst>
                  <a:ext uri="{FF2B5EF4-FFF2-40B4-BE49-F238E27FC236}">
                    <a16:creationId xmlns:a16="http://schemas.microsoft.com/office/drawing/2014/main" id="{8940C23E-FD0D-4293-9482-65161800B0AE}"/>
                  </a:ext>
                </a:extLst>
              </p:cNvPr>
              <p:cNvSpPr/>
              <p:nvPr/>
            </p:nvSpPr>
            <p:spPr>
              <a:xfrm>
                <a:off x="3710940" y="2428240"/>
                <a:ext cx="1080000" cy="1080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72" name="Group 171">
                <a:extLst>
                  <a:ext uri="{FF2B5EF4-FFF2-40B4-BE49-F238E27FC236}">
                    <a16:creationId xmlns:a16="http://schemas.microsoft.com/office/drawing/2014/main" id="{C63F8411-DEAD-4DAF-9FD3-A93DB32D88F5}"/>
                  </a:ext>
                </a:extLst>
              </p:cNvPr>
              <p:cNvGrpSpPr/>
              <p:nvPr/>
            </p:nvGrpSpPr>
            <p:grpSpPr>
              <a:xfrm>
                <a:off x="4196940" y="2232660"/>
                <a:ext cx="108000" cy="430530"/>
                <a:chOff x="4196940" y="2232660"/>
                <a:chExt cx="108000" cy="430530"/>
              </a:xfrm>
            </p:grpSpPr>
            <p:sp>
              <p:nvSpPr>
                <p:cNvPr id="194" name="Oval 193">
                  <a:extLst>
                    <a:ext uri="{FF2B5EF4-FFF2-40B4-BE49-F238E27FC236}">
                      <a16:creationId xmlns:a16="http://schemas.microsoft.com/office/drawing/2014/main" id="{4E045B25-BD27-43BA-A2B8-6ADF4FD9A310}"/>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95" name="Straight Connector 194">
                  <a:extLst>
                    <a:ext uri="{FF2B5EF4-FFF2-40B4-BE49-F238E27FC236}">
                      <a16:creationId xmlns:a16="http://schemas.microsoft.com/office/drawing/2014/main" id="{36F987CB-6FE7-4774-9A4B-F78816094905}"/>
                    </a:ext>
                  </a:extLst>
                </p:cNvPr>
                <p:cNvCxnSpPr>
                  <a:cxnSpLocks/>
                  <a:stCxn id="194"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173" name="Group 172">
                <a:extLst>
                  <a:ext uri="{FF2B5EF4-FFF2-40B4-BE49-F238E27FC236}">
                    <a16:creationId xmlns:a16="http://schemas.microsoft.com/office/drawing/2014/main" id="{26761EA6-508F-4E65-AB17-2D9DF11D4248}"/>
                  </a:ext>
                </a:extLst>
              </p:cNvPr>
              <p:cNvGrpSpPr/>
              <p:nvPr/>
            </p:nvGrpSpPr>
            <p:grpSpPr>
              <a:xfrm rot="16200000">
                <a:off x="3701640" y="2752975"/>
                <a:ext cx="108000" cy="430530"/>
                <a:chOff x="4196940" y="2232660"/>
                <a:chExt cx="108000" cy="430530"/>
              </a:xfrm>
            </p:grpSpPr>
            <p:sp>
              <p:nvSpPr>
                <p:cNvPr id="192" name="Oval 191">
                  <a:extLst>
                    <a:ext uri="{FF2B5EF4-FFF2-40B4-BE49-F238E27FC236}">
                      <a16:creationId xmlns:a16="http://schemas.microsoft.com/office/drawing/2014/main" id="{2F92A194-C13C-4514-A34C-055F84D0E562}"/>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93" name="Straight Connector 192">
                  <a:extLst>
                    <a:ext uri="{FF2B5EF4-FFF2-40B4-BE49-F238E27FC236}">
                      <a16:creationId xmlns:a16="http://schemas.microsoft.com/office/drawing/2014/main" id="{1F4EC15E-BC30-44BE-A457-1FD6CE8377F3}"/>
                    </a:ext>
                  </a:extLst>
                </p:cNvPr>
                <p:cNvCxnSpPr>
                  <a:cxnSpLocks/>
                  <a:stCxn id="192"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174" name="Group 173">
                <a:extLst>
                  <a:ext uri="{FF2B5EF4-FFF2-40B4-BE49-F238E27FC236}">
                    <a16:creationId xmlns:a16="http://schemas.microsoft.com/office/drawing/2014/main" id="{76EEF090-314C-4BC5-B11E-77813E6B5EFF}"/>
                  </a:ext>
                </a:extLst>
              </p:cNvPr>
              <p:cNvGrpSpPr/>
              <p:nvPr/>
            </p:nvGrpSpPr>
            <p:grpSpPr>
              <a:xfrm rot="5400000" flipH="1">
                <a:off x="4703670" y="2752975"/>
                <a:ext cx="108000" cy="430530"/>
                <a:chOff x="4196940" y="2232660"/>
                <a:chExt cx="108000" cy="430530"/>
              </a:xfrm>
            </p:grpSpPr>
            <p:sp>
              <p:nvSpPr>
                <p:cNvPr id="190" name="Oval 189">
                  <a:extLst>
                    <a:ext uri="{FF2B5EF4-FFF2-40B4-BE49-F238E27FC236}">
                      <a16:creationId xmlns:a16="http://schemas.microsoft.com/office/drawing/2014/main" id="{A2E705EE-9B89-4B97-A135-78109EB05ED6}"/>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91" name="Straight Connector 190">
                  <a:extLst>
                    <a:ext uri="{FF2B5EF4-FFF2-40B4-BE49-F238E27FC236}">
                      <a16:creationId xmlns:a16="http://schemas.microsoft.com/office/drawing/2014/main" id="{DAA6FEE6-A5D4-4459-9F66-07E80C72A12C}"/>
                    </a:ext>
                  </a:extLst>
                </p:cNvPr>
                <p:cNvCxnSpPr>
                  <a:cxnSpLocks/>
                  <a:stCxn id="190"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175" name="Group 174">
                <a:extLst>
                  <a:ext uri="{FF2B5EF4-FFF2-40B4-BE49-F238E27FC236}">
                    <a16:creationId xmlns:a16="http://schemas.microsoft.com/office/drawing/2014/main" id="{27D54267-F186-4E6A-90B4-BD67AA94D22B}"/>
                  </a:ext>
                </a:extLst>
              </p:cNvPr>
              <p:cNvGrpSpPr/>
              <p:nvPr/>
            </p:nvGrpSpPr>
            <p:grpSpPr>
              <a:xfrm flipV="1">
                <a:off x="4196940" y="3292975"/>
                <a:ext cx="108000" cy="430530"/>
                <a:chOff x="4196940" y="2232660"/>
                <a:chExt cx="108000" cy="430530"/>
              </a:xfrm>
            </p:grpSpPr>
            <p:sp>
              <p:nvSpPr>
                <p:cNvPr id="188" name="Oval 187">
                  <a:extLst>
                    <a:ext uri="{FF2B5EF4-FFF2-40B4-BE49-F238E27FC236}">
                      <a16:creationId xmlns:a16="http://schemas.microsoft.com/office/drawing/2014/main" id="{F8CEB2FD-6D02-4C42-BD09-50D72855188E}"/>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89" name="Straight Connector 188">
                  <a:extLst>
                    <a:ext uri="{FF2B5EF4-FFF2-40B4-BE49-F238E27FC236}">
                      <a16:creationId xmlns:a16="http://schemas.microsoft.com/office/drawing/2014/main" id="{62F13F55-0114-4161-BBDC-E7216BE12DEE}"/>
                    </a:ext>
                  </a:extLst>
                </p:cNvPr>
                <p:cNvCxnSpPr>
                  <a:cxnSpLocks/>
                  <a:stCxn id="188"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176" name="Group 175">
                <a:extLst>
                  <a:ext uri="{FF2B5EF4-FFF2-40B4-BE49-F238E27FC236}">
                    <a16:creationId xmlns:a16="http://schemas.microsoft.com/office/drawing/2014/main" id="{B22ED8D0-40E0-4A08-AFAD-0DFA6079B5A6}"/>
                  </a:ext>
                </a:extLst>
              </p:cNvPr>
              <p:cNvGrpSpPr/>
              <p:nvPr/>
            </p:nvGrpSpPr>
            <p:grpSpPr>
              <a:xfrm rot="2846889" flipH="1">
                <a:off x="4610065" y="2398331"/>
                <a:ext cx="108000" cy="430530"/>
                <a:chOff x="4196940" y="2232660"/>
                <a:chExt cx="108000" cy="430530"/>
              </a:xfrm>
            </p:grpSpPr>
            <p:sp>
              <p:nvSpPr>
                <p:cNvPr id="186" name="Oval 185">
                  <a:extLst>
                    <a:ext uri="{FF2B5EF4-FFF2-40B4-BE49-F238E27FC236}">
                      <a16:creationId xmlns:a16="http://schemas.microsoft.com/office/drawing/2014/main" id="{E81D04E7-FE42-4DB1-85AC-8DAB4BA88FFC}"/>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87" name="Straight Connector 186">
                  <a:extLst>
                    <a:ext uri="{FF2B5EF4-FFF2-40B4-BE49-F238E27FC236}">
                      <a16:creationId xmlns:a16="http://schemas.microsoft.com/office/drawing/2014/main" id="{6B74DA29-E63C-4F9D-B888-F59EC9539566}"/>
                    </a:ext>
                  </a:extLst>
                </p:cNvPr>
                <p:cNvCxnSpPr>
                  <a:cxnSpLocks/>
                  <a:stCxn id="186"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177" name="Group 176">
                <a:extLst>
                  <a:ext uri="{FF2B5EF4-FFF2-40B4-BE49-F238E27FC236}">
                    <a16:creationId xmlns:a16="http://schemas.microsoft.com/office/drawing/2014/main" id="{8BCD2CA0-A57F-470C-9CE4-8AEEA083B4FB}"/>
                  </a:ext>
                </a:extLst>
              </p:cNvPr>
              <p:cNvGrpSpPr/>
              <p:nvPr/>
            </p:nvGrpSpPr>
            <p:grpSpPr>
              <a:xfrm rot="18753111">
                <a:off x="3783814" y="2385120"/>
                <a:ext cx="108000" cy="430530"/>
                <a:chOff x="4196940" y="2232660"/>
                <a:chExt cx="108000" cy="430530"/>
              </a:xfrm>
            </p:grpSpPr>
            <p:sp>
              <p:nvSpPr>
                <p:cNvPr id="184" name="Oval 183">
                  <a:extLst>
                    <a:ext uri="{FF2B5EF4-FFF2-40B4-BE49-F238E27FC236}">
                      <a16:creationId xmlns:a16="http://schemas.microsoft.com/office/drawing/2014/main" id="{F117ADFA-CFF8-4960-AFF7-0DF23273DDE7}"/>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85" name="Straight Connector 184">
                  <a:extLst>
                    <a:ext uri="{FF2B5EF4-FFF2-40B4-BE49-F238E27FC236}">
                      <a16:creationId xmlns:a16="http://schemas.microsoft.com/office/drawing/2014/main" id="{8012FC6D-3F77-44F2-A992-44693518A47B}"/>
                    </a:ext>
                  </a:extLst>
                </p:cNvPr>
                <p:cNvCxnSpPr>
                  <a:cxnSpLocks/>
                  <a:stCxn id="184"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178" name="Group 177">
                <a:extLst>
                  <a:ext uri="{FF2B5EF4-FFF2-40B4-BE49-F238E27FC236}">
                    <a16:creationId xmlns:a16="http://schemas.microsoft.com/office/drawing/2014/main" id="{70E33A95-1E94-494B-ADED-52008201CD57}"/>
                  </a:ext>
                </a:extLst>
              </p:cNvPr>
              <p:cNvGrpSpPr/>
              <p:nvPr/>
            </p:nvGrpSpPr>
            <p:grpSpPr>
              <a:xfrm rot="18753111" flipH="1" flipV="1">
                <a:off x="4610064" y="3096103"/>
                <a:ext cx="108000" cy="430530"/>
                <a:chOff x="4196940" y="2232660"/>
                <a:chExt cx="108000" cy="430530"/>
              </a:xfrm>
            </p:grpSpPr>
            <p:sp>
              <p:nvSpPr>
                <p:cNvPr id="182" name="Oval 181">
                  <a:extLst>
                    <a:ext uri="{FF2B5EF4-FFF2-40B4-BE49-F238E27FC236}">
                      <a16:creationId xmlns:a16="http://schemas.microsoft.com/office/drawing/2014/main" id="{D132ABE0-A1BA-4756-9B54-A17954B4A5EF}"/>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83" name="Straight Connector 182">
                  <a:extLst>
                    <a:ext uri="{FF2B5EF4-FFF2-40B4-BE49-F238E27FC236}">
                      <a16:creationId xmlns:a16="http://schemas.microsoft.com/office/drawing/2014/main" id="{2A0873F8-F5E5-4504-A1B4-6872D0897096}"/>
                    </a:ext>
                  </a:extLst>
                </p:cNvPr>
                <p:cNvCxnSpPr>
                  <a:cxnSpLocks/>
                  <a:stCxn id="182"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179" name="Group 178">
                <a:extLst>
                  <a:ext uri="{FF2B5EF4-FFF2-40B4-BE49-F238E27FC236}">
                    <a16:creationId xmlns:a16="http://schemas.microsoft.com/office/drawing/2014/main" id="{B468747C-8A42-4DA6-A15C-6218849F2C1D}"/>
                  </a:ext>
                </a:extLst>
              </p:cNvPr>
              <p:cNvGrpSpPr/>
              <p:nvPr/>
            </p:nvGrpSpPr>
            <p:grpSpPr>
              <a:xfrm rot="2846889" flipV="1">
                <a:off x="3783813" y="3082892"/>
                <a:ext cx="108000" cy="430530"/>
                <a:chOff x="4196940" y="2232660"/>
                <a:chExt cx="108000" cy="430530"/>
              </a:xfrm>
            </p:grpSpPr>
            <p:sp>
              <p:nvSpPr>
                <p:cNvPr id="180" name="Oval 179">
                  <a:extLst>
                    <a:ext uri="{FF2B5EF4-FFF2-40B4-BE49-F238E27FC236}">
                      <a16:creationId xmlns:a16="http://schemas.microsoft.com/office/drawing/2014/main" id="{5C6C1F17-1CA4-4F46-A954-31B927AFF4F2}"/>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81" name="Straight Connector 180">
                  <a:extLst>
                    <a:ext uri="{FF2B5EF4-FFF2-40B4-BE49-F238E27FC236}">
                      <a16:creationId xmlns:a16="http://schemas.microsoft.com/office/drawing/2014/main" id="{9F118935-08CC-44BB-B3CB-EB044DF98C28}"/>
                    </a:ext>
                  </a:extLst>
                </p:cNvPr>
                <p:cNvCxnSpPr>
                  <a:cxnSpLocks/>
                  <a:stCxn id="180"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sp>
          <p:nvSpPr>
            <p:cNvPr id="166" name="Chord 165">
              <a:extLst>
                <a:ext uri="{FF2B5EF4-FFF2-40B4-BE49-F238E27FC236}">
                  <a16:creationId xmlns:a16="http://schemas.microsoft.com/office/drawing/2014/main" id="{BD01B9B6-939D-48C2-AE6C-EE3B065E0D60}"/>
                </a:ext>
              </a:extLst>
            </p:cNvPr>
            <p:cNvSpPr/>
            <p:nvPr/>
          </p:nvSpPr>
          <p:spPr>
            <a:xfrm rot="15841113">
              <a:off x="1875633" y="2655237"/>
              <a:ext cx="195309" cy="235857"/>
            </a:xfrm>
            <a:prstGeom prst="chord">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7" name="Chord 166">
              <a:extLst>
                <a:ext uri="{FF2B5EF4-FFF2-40B4-BE49-F238E27FC236}">
                  <a16:creationId xmlns:a16="http://schemas.microsoft.com/office/drawing/2014/main" id="{61D4ABE7-4292-434E-9792-4176F729207B}"/>
                </a:ext>
              </a:extLst>
            </p:cNvPr>
            <p:cNvSpPr/>
            <p:nvPr/>
          </p:nvSpPr>
          <p:spPr>
            <a:xfrm rot="5758887" flipH="1">
              <a:off x="1480316" y="2655237"/>
              <a:ext cx="195309" cy="235857"/>
            </a:xfrm>
            <a:prstGeom prst="chord">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8" name="Moon 167">
              <a:extLst>
                <a:ext uri="{FF2B5EF4-FFF2-40B4-BE49-F238E27FC236}">
                  <a16:creationId xmlns:a16="http://schemas.microsoft.com/office/drawing/2014/main" id="{C45786CA-B404-40C9-9C88-0AE6DF20C9CF}"/>
                </a:ext>
              </a:extLst>
            </p:cNvPr>
            <p:cNvSpPr/>
            <p:nvPr/>
          </p:nvSpPr>
          <p:spPr>
            <a:xfrm rot="16200000">
              <a:off x="1721470" y="2903791"/>
              <a:ext cx="151704" cy="589520"/>
            </a:xfrm>
            <a:prstGeom prst="moon">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69" name="Straight Connector 168">
              <a:extLst>
                <a:ext uri="{FF2B5EF4-FFF2-40B4-BE49-F238E27FC236}">
                  <a16:creationId xmlns:a16="http://schemas.microsoft.com/office/drawing/2014/main" id="{B9DBEC2B-D723-466A-8528-675514F1945F}"/>
                </a:ext>
              </a:extLst>
            </p:cNvPr>
            <p:cNvCxnSpPr>
              <a:cxnSpLocks/>
            </p:cNvCxnSpPr>
            <p:nvPr/>
          </p:nvCxnSpPr>
          <p:spPr>
            <a:xfrm>
              <a:off x="1577970" y="2577918"/>
              <a:ext cx="127464" cy="12365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a:extLst>
                <a:ext uri="{FF2B5EF4-FFF2-40B4-BE49-F238E27FC236}">
                  <a16:creationId xmlns:a16="http://schemas.microsoft.com/office/drawing/2014/main" id="{56C9E408-8E55-4114-B39A-4E2BCCBB2BA7}"/>
                </a:ext>
              </a:extLst>
            </p:cNvPr>
            <p:cNvCxnSpPr>
              <a:cxnSpLocks/>
            </p:cNvCxnSpPr>
            <p:nvPr/>
          </p:nvCxnSpPr>
          <p:spPr>
            <a:xfrm flipH="1">
              <a:off x="1872247" y="2577918"/>
              <a:ext cx="127464" cy="12365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96" name="Group 195">
            <a:extLst>
              <a:ext uri="{FF2B5EF4-FFF2-40B4-BE49-F238E27FC236}">
                <a16:creationId xmlns:a16="http://schemas.microsoft.com/office/drawing/2014/main" id="{7462A2F6-B0ED-4C78-992F-0311483339C0}"/>
              </a:ext>
            </a:extLst>
          </p:cNvPr>
          <p:cNvGrpSpPr/>
          <p:nvPr/>
        </p:nvGrpSpPr>
        <p:grpSpPr>
          <a:xfrm>
            <a:off x="5403433" y="676069"/>
            <a:ext cx="854998" cy="871086"/>
            <a:chOff x="1081261" y="2188271"/>
            <a:chExt cx="1432560" cy="1490845"/>
          </a:xfrm>
        </p:grpSpPr>
        <p:grpSp>
          <p:nvGrpSpPr>
            <p:cNvPr id="197" name="Group 196">
              <a:extLst>
                <a:ext uri="{FF2B5EF4-FFF2-40B4-BE49-F238E27FC236}">
                  <a16:creationId xmlns:a16="http://schemas.microsoft.com/office/drawing/2014/main" id="{1AE2F2C4-48BD-46A5-8E0F-9412ABB6C2AA}"/>
                </a:ext>
              </a:extLst>
            </p:cNvPr>
            <p:cNvGrpSpPr/>
            <p:nvPr/>
          </p:nvGrpSpPr>
          <p:grpSpPr>
            <a:xfrm>
              <a:off x="1081261" y="2188271"/>
              <a:ext cx="1432560" cy="1490845"/>
              <a:chOff x="3540375" y="2232660"/>
              <a:chExt cx="1432560" cy="1490845"/>
            </a:xfrm>
          </p:grpSpPr>
          <p:sp>
            <p:nvSpPr>
              <p:cNvPr id="203" name="Oval 202">
                <a:extLst>
                  <a:ext uri="{FF2B5EF4-FFF2-40B4-BE49-F238E27FC236}">
                    <a16:creationId xmlns:a16="http://schemas.microsoft.com/office/drawing/2014/main" id="{566B7F0C-58B5-4AE2-B23B-DC5835CA3C66}"/>
                  </a:ext>
                </a:extLst>
              </p:cNvPr>
              <p:cNvSpPr/>
              <p:nvPr/>
            </p:nvSpPr>
            <p:spPr>
              <a:xfrm>
                <a:off x="3710940" y="2428240"/>
                <a:ext cx="1080000" cy="1080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04" name="Group 203">
                <a:extLst>
                  <a:ext uri="{FF2B5EF4-FFF2-40B4-BE49-F238E27FC236}">
                    <a16:creationId xmlns:a16="http://schemas.microsoft.com/office/drawing/2014/main" id="{149C05BF-FF9C-4C54-A824-D6A64D5527DD}"/>
                  </a:ext>
                </a:extLst>
              </p:cNvPr>
              <p:cNvGrpSpPr/>
              <p:nvPr/>
            </p:nvGrpSpPr>
            <p:grpSpPr>
              <a:xfrm>
                <a:off x="4196940" y="2232660"/>
                <a:ext cx="108000" cy="430530"/>
                <a:chOff x="4196940" y="2232660"/>
                <a:chExt cx="108000" cy="430530"/>
              </a:xfrm>
            </p:grpSpPr>
            <p:sp>
              <p:nvSpPr>
                <p:cNvPr id="226" name="Oval 225">
                  <a:extLst>
                    <a:ext uri="{FF2B5EF4-FFF2-40B4-BE49-F238E27FC236}">
                      <a16:creationId xmlns:a16="http://schemas.microsoft.com/office/drawing/2014/main" id="{1AC2B4D0-204F-43E0-9844-C99E44F39EAB}"/>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27" name="Straight Connector 226">
                  <a:extLst>
                    <a:ext uri="{FF2B5EF4-FFF2-40B4-BE49-F238E27FC236}">
                      <a16:creationId xmlns:a16="http://schemas.microsoft.com/office/drawing/2014/main" id="{FE43DE16-B722-4B07-9EA4-BE410F728001}"/>
                    </a:ext>
                  </a:extLst>
                </p:cNvPr>
                <p:cNvCxnSpPr>
                  <a:cxnSpLocks/>
                  <a:stCxn id="226"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205" name="Group 204">
                <a:extLst>
                  <a:ext uri="{FF2B5EF4-FFF2-40B4-BE49-F238E27FC236}">
                    <a16:creationId xmlns:a16="http://schemas.microsoft.com/office/drawing/2014/main" id="{660C0554-369A-4515-929A-DA78F0514EEB}"/>
                  </a:ext>
                </a:extLst>
              </p:cNvPr>
              <p:cNvGrpSpPr/>
              <p:nvPr/>
            </p:nvGrpSpPr>
            <p:grpSpPr>
              <a:xfrm rot="16200000">
                <a:off x="3701640" y="2752975"/>
                <a:ext cx="108000" cy="430530"/>
                <a:chOff x="4196940" y="2232660"/>
                <a:chExt cx="108000" cy="430530"/>
              </a:xfrm>
            </p:grpSpPr>
            <p:sp>
              <p:nvSpPr>
                <p:cNvPr id="224" name="Oval 223">
                  <a:extLst>
                    <a:ext uri="{FF2B5EF4-FFF2-40B4-BE49-F238E27FC236}">
                      <a16:creationId xmlns:a16="http://schemas.microsoft.com/office/drawing/2014/main" id="{AC98F8EC-90EE-4FD6-8450-6E4BD4309BA0}"/>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25" name="Straight Connector 224">
                  <a:extLst>
                    <a:ext uri="{FF2B5EF4-FFF2-40B4-BE49-F238E27FC236}">
                      <a16:creationId xmlns:a16="http://schemas.microsoft.com/office/drawing/2014/main" id="{78D17E92-3DCD-4250-ABC2-8DB01444AB5B}"/>
                    </a:ext>
                  </a:extLst>
                </p:cNvPr>
                <p:cNvCxnSpPr>
                  <a:cxnSpLocks/>
                  <a:stCxn id="224"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206" name="Group 205">
                <a:extLst>
                  <a:ext uri="{FF2B5EF4-FFF2-40B4-BE49-F238E27FC236}">
                    <a16:creationId xmlns:a16="http://schemas.microsoft.com/office/drawing/2014/main" id="{2672CD1A-B2EE-4120-B2DD-53CF797D0394}"/>
                  </a:ext>
                </a:extLst>
              </p:cNvPr>
              <p:cNvGrpSpPr/>
              <p:nvPr/>
            </p:nvGrpSpPr>
            <p:grpSpPr>
              <a:xfrm rot="5400000" flipH="1">
                <a:off x="4703670" y="2752975"/>
                <a:ext cx="108000" cy="430530"/>
                <a:chOff x="4196940" y="2232660"/>
                <a:chExt cx="108000" cy="430530"/>
              </a:xfrm>
            </p:grpSpPr>
            <p:sp>
              <p:nvSpPr>
                <p:cNvPr id="222" name="Oval 221">
                  <a:extLst>
                    <a:ext uri="{FF2B5EF4-FFF2-40B4-BE49-F238E27FC236}">
                      <a16:creationId xmlns:a16="http://schemas.microsoft.com/office/drawing/2014/main" id="{96CFB783-ACE1-430D-9C92-D030AE2CBA9A}"/>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23" name="Straight Connector 222">
                  <a:extLst>
                    <a:ext uri="{FF2B5EF4-FFF2-40B4-BE49-F238E27FC236}">
                      <a16:creationId xmlns:a16="http://schemas.microsoft.com/office/drawing/2014/main" id="{4850B5F8-08C2-4FB0-B6C6-5218198CAE17}"/>
                    </a:ext>
                  </a:extLst>
                </p:cNvPr>
                <p:cNvCxnSpPr>
                  <a:cxnSpLocks/>
                  <a:stCxn id="222"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207" name="Group 206">
                <a:extLst>
                  <a:ext uri="{FF2B5EF4-FFF2-40B4-BE49-F238E27FC236}">
                    <a16:creationId xmlns:a16="http://schemas.microsoft.com/office/drawing/2014/main" id="{6FFEA690-8541-4A09-8172-70BC648A31CE}"/>
                  </a:ext>
                </a:extLst>
              </p:cNvPr>
              <p:cNvGrpSpPr/>
              <p:nvPr/>
            </p:nvGrpSpPr>
            <p:grpSpPr>
              <a:xfrm flipV="1">
                <a:off x="4196940" y="3292975"/>
                <a:ext cx="108000" cy="430530"/>
                <a:chOff x="4196940" y="2232660"/>
                <a:chExt cx="108000" cy="430530"/>
              </a:xfrm>
            </p:grpSpPr>
            <p:sp>
              <p:nvSpPr>
                <p:cNvPr id="220" name="Oval 219">
                  <a:extLst>
                    <a:ext uri="{FF2B5EF4-FFF2-40B4-BE49-F238E27FC236}">
                      <a16:creationId xmlns:a16="http://schemas.microsoft.com/office/drawing/2014/main" id="{EB5BF329-7E40-4A9C-88B1-5E1FE09A3B26}"/>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21" name="Straight Connector 220">
                  <a:extLst>
                    <a:ext uri="{FF2B5EF4-FFF2-40B4-BE49-F238E27FC236}">
                      <a16:creationId xmlns:a16="http://schemas.microsoft.com/office/drawing/2014/main" id="{DEB8BD29-FE7D-454F-B8F0-46C18B21B412}"/>
                    </a:ext>
                  </a:extLst>
                </p:cNvPr>
                <p:cNvCxnSpPr>
                  <a:cxnSpLocks/>
                  <a:stCxn id="220"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208" name="Group 207">
                <a:extLst>
                  <a:ext uri="{FF2B5EF4-FFF2-40B4-BE49-F238E27FC236}">
                    <a16:creationId xmlns:a16="http://schemas.microsoft.com/office/drawing/2014/main" id="{F51BE771-CAA7-4AE4-9408-D8C00CD77499}"/>
                  </a:ext>
                </a:extLst>
              </p:cNvPr>
              <p:cNvGrpSpPr/>
              <p:nvPr/>
            </p:nvGrpSpPr>
            <p:grpSpPr>
              <a:xfrm rot="2846889" flipH="1">
                <a:off x="4610065" y="2398331"/>
                <a:ext cx="108000" cy="430530"/>
                <a:chOff x="4196940" y="2232660"/>
                <a:chExt cx="108000" cy="430530"/>
              </a:xfrm>
            </p:grpSpPr>
            <p:sp>
              <p:nvSpPr>
                <p:cNvPr id="218" name="Oval 217">
                  <a:extLst>
                    <a:ext uri="{FF2B5EF4-FFF2-40B4-BE49-F238E27FC236}">
                      <a16:creationId xmlns:a16="http://schemas.microsoft.com/office/drawing/2014/main" id="{CBFC5DB7-8BA9-4782-9FA4-6DBDAAE45C4F}"/>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19" name="Straight Connector 218">
                  <a:extLst>
                    <a:ext uri="{FF2B5EF4-FFF2-40B4-BE49-F238E27FC236}">
                      <a16:creationId xmlns:a16="http://schemas.microsoft.com/office/drawing/2014/main" id="{A08B6C4C-5CBF-4733-9022-60D8334AC457}"/>
                    </a:ext>
                  </a:extLst>
                </p:cNvPr>
                <p:cNvCxnSpPr>
                  <a:cxnSpLocks/>
                  <a:stCxn id="218"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209" name="Group 208">
                <a:extLst>
                  <a:ext uri="{FF2B5EF4-FFF2-40B4-BE49-F238E27FC236}">
                    <a16:creationId xmlns:a16="http://schemas.microsoft.com/office/drawing/2014/main" id="{5B87DCCF-1CB9-47D1-9E9B-7FE756A911E7}"/>
                  </a:ext>
                </a:extLst>
              </p:cNvPr>
              <p:cNvGrpSpPr/>
              <p:nvPr/>
            </p:nvGrpSpPr>
            <p:grpSpPr>
              <a:xfrm rot="18753111">
                <a:off x="3783814" y="2385120"/>
                <a:ext cx="108000" cy="430530"/>
                <a:chOff x="4196940" y="2232660"/>
                <a:chExt cx="108000" cy="430530"/>
              </a:xfrm>
            </p:grpSpPr>
            <p:sp>
              <p:nvSpPr>
                <p:cNvPr id="216" name="Oval 215">
                  <a:extLst>
                    <a:ext uri="{FF2B5EF4-FFF2-40B4-BE49-F238E27FC236}">
                      <a16:creationId xmlns:a16="http://schemas.microsoft.com/office/drawing/2014/main" id="{2BBF5EAD-B096-4C1C-9485-C523269EABA7}"/>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17" name="Straight Connector 216">
                  <a:extLst>
                    <a:ext uri="{FF2B5EF4-FFF2-40B4-BE49-F238E27FC236}">
                      <a16:creationId xmlns:a16="http://schemas.microsoft.com/office/drawing/2014/main" id="{B71FEE5D-DD9A-43DE-95A1-13F82641FC17}"/>
                    </a:ext>
                  </a:extLst>
                </p:cNvPr>
                <p:cNvCxnSpPr>
                  <a:cxnSpLocks/>
                  <a:stCxn id="216"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210" name="Group 209">
                <a:extLst>
                  <a:ext uri="{FF2B5EF4-FFF2-40B4-BE49-F238E27FC236}">
                    <a16:creationId xmlns:a16="http://schemas.microsoft.com/office/drawing/2014/main" id="{2BF00D01-14A0-4252-B71C-29E10C7B322C}"/>
                  </a:ext>
                </a:extLst>
              </p:cNvPr>
              <p:cNvGrpSpPr/>
              <p:nvPr/>
            </p:nvGrpSpPr>
            <p:grpSpPr>
              <a:xfrm rot="18753111" flipH="1" flipV="1">
                <a:off x="4610064" y="3096103"/>
                <a:ext cx="108000" cy="430530"/>
                <a:chOff x="4196940" y="2232660"/>
                <a:chExt cx="108000" cy="430530"/>
              </a:xfrm>
            </p:grpSpPr>
            <p:sp>
              <p:nvSpPr>
                <p:cNvPr id="214" name="Oval 213">
                  <a:extLst>
                    <a:ext uri="{FF2B5EF4-FFF2-40B4-BE49-F238E27FC236}">
                      <a16:creationId xmlns:a16="http://schemas.microsoft.com/office/drawing/2014/main" id="{848AFC01-C8B1-4537-8FB8-AD65BF171EF7}"/>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15" name="Straight Connector 214">
                  <a:extLst>
                    <a:ext uri="{FF2B5EF4-FFF2-40B4-BE49-F238E27FC236}">
                      <a16:creationId xmlns:a16="http://schemas.microsoft.com/office/drawing/2014/main" id="{36D7196D-31C5-4E96-A861-545E05FF8152}"/>
                    </a:ext>
                  </a:extLst>
                </p:cNvPr>
                <p:cNvCxnSpPr>
                  <a:cxnSpLocks/>
                  <a:stCxn id="214"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211" name="Group 210">
                <a:extLst>
                  <a:ext uri="{FF2B5EF4-FFF2-40B4-BE49-F238E27FC236}">
                    <a16:creationId xmlns:a16="http://schemas.microsoft.com/office/drawing/2014/main" id="{8AFFDF06-7F27-49E6-B6DC-6EFFE572F9F3}"/>
                  </a:ext>
                </a:extLst>
              </p:cNvPr>
              <p:cNvGrpSpPr/>
              <p:nvPr/>
            </p:nvGrpSpPr>
            <p:grpSpPr>
              <a:xfrm rot="2846889" flipV="1">
                <a:off x="3783813" y="3082892"/>
                <a:ext cx="108000" cy="430530"/>
                <a:chOff x="4196940" y="2232660"/>
                <a:chExt cx="108000" cy="430530"/>
              </a:xfrm>
            </p:grpSpPr>
            <p:sp>
              <p:nvSpPr>
                <p:cNvPr id="212" name="Oval 211">
                  <a:extLst>
                    <a:ext uri="{FF2B5EF4-FFF2-40B4-BE49-F238E27FC236}">
                      <a16:creationId xmlns:a16="http://schemas.microsoft.com/office/drawing/2014/main" id="{A0E4F6F5-CE47-4A4C-A573-8CC4E8B5A6D9}"/>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13" name="Straight Connector 212">
                  <a:extLst>
                    <a:ext uri="{FF2B5EF4-FFF2-40B4-BE49-F238E27FC236}">
                      <a16:creationId xmlns:a16="http://schemas.microsoft.com/office/drawing/2014/main" id="{0B3C1310-55D6-480A-BB26-24AA52E6F554}"/>
                    </a:ext>
                  </a:extLst>
                </p:cNvPr>
                <p:cNvCxnSpPr>
                  <a:cxnSpLocks/>
                  <a:stCxn id="212"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sp>
          <p:nvSpPr>
            <p:cNvPr id="198" name="Chord 197">
              <a:extLst>
                <a:ext uri="{FF2B5EF4-FFF2-40B4-BE49-F238E27FC236}">
                  <a16:creationId xmlns:a16="http://schemas.microsoft.com/office/drawing/2014/main" id="{8D52C50B-CA43-4932-9FA8-AE2A98889204}"/>
                </a:ext>
              </a:extLst>
            </p:cNvPr>
            <p:cNvSpPr/>
            <p:nvPr/>
          </p:nvSpPr>
          <p:spPr>
            <a:xfrm rot="15841113">
              <a:off x="1875633" y="2655237"/>
              <a:ext cx="195309" cy="235857"/>
            </a:xfrm>
            <a:prstGeom prst="chord">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9" name="Chord 198">
              <a:extLst>
                <a:ext uri="{FF2B5EF4-FFF2-40B4-BE49-F238E27FC236}">
                  <a16:creationId xmlns:a16="http://schemas.microsoft.com/office/drawing/2014/main" id="{E9EF13B9-781B-490D-B6AB-DEE528C17909}"/>
                </a:ext>
              </a:extLst>
            </p:cNvPr>
            <p:cNvSpPr/>
            <p:nvPr/>
          </p:nvSpPr>
          <p:spPr>
            <a:xfrm rot="5758887" flipH="1">
              <a:off x="1480316" y="2655237"/>
              <a:ext cx="195309" cy="235857"/>
            </a:xfrm>
            <a:prstGeom prst="chord">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0" name="Moon 199">
              <a:extLst>
                <a:ext uri="{FF2B5EF4-FFF2-40B4-BE49-F238E27FC236}">
                  <a16:creationId xmlns:a16="http://schemas.microsoft.com/office/drawing/2014/main" id="{2119296A-CE2D-4511-A4B8-CA827AFE9B16}"/>
                </a:ext>
              </a:extLst>
            </p:cNvPr>
            <p:cNvSpPr/>
            <p:nvPr/>
          </p:nvSpPr>
          <p:spPr>
            <a:xfrm rot="16200000">
              <a:off x="1721470" y="2903791"/>
              <a:ext cx="151704" cy="589520"/>
            </a:xfrm>
            <a:prstGeom prst="moon">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01" name="Straight Connector 200">
              <a:extLst>
                <a:ext uri="{FF2B5EF4-FFF2-40B4-BE49-F238E27FC236}">
                  <a16:creationId xmlns:a16="http://schemas.microsoft.com/office/drawing/2014/main" id="{DD20930D-EF7A-470C-AE83-A881E5DB0175}"/>
                </a:ext>
              </a:extLst>
            </p:cNvPr>
            <p:cNvCxnSpPr>
              <a:cxnSpLocks/>
            </p:cNvCxnSpPr>
            <p:nvPr/>
          </p:nvCxnSpPr>
          <p:spPr>
            <a:xfrm>
              <a:off x="1577970" y="2577918"/>
              <a:ext cx="127464" cy="12365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2" name="Straight Connector 201">
              <a:extLst>
                <a:ext uri="{FF2B5EF4-FFF2-40B4-BE49-F238E27FC236}">
                  <a16:creationId xmlns:a16="http://schemas.microsoft.com/office/drawing/2014/main" id="{3BCF6B19-0DB8-4F2B-8F7E-600E20DA81B1}"/>
                </a:ext>
              </a:extLst>
            </p:cNvPr>
            <p:cNvCxnSpPr>
              <a:cxnSpLocks/>
            </p:cNvCxnSpPr>
            <p:nvPr/>
          </p:nvCxnSpPr>
          <p:spPr>
            <a:xfrm flipH="1">
              <a:off x="1872247" y="2577918"/>
              <a:ext cx="127464" cy="12365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28" name="Group 227">
            <a:extLst>
              <a:ext uri="{FF2B5EF4-FFF2-40B4-BE49-F238E27FC236}">
                <a16:creationId xmlns:a16="http://schemas.microsoft.com/office/drawing/2014/main" id="{581BCE08-76CD-4B88-920D-C6CA98D8A8D1}"/>
              </a:ext>
            </a:extLst>
          </p:cNvPr>
          <p:cNvGrpSpPr/>
          <p:nvPr/>
        </p:nvGrpSpPr>
        <p:grpSpPr>
          <a:xfrm>
            <a:off x="6398645" y="847982"/>
            <a:ext cx="854998" cy="871086"/>
            <a:chOff x="1081261" y="2188271"/>
            <a:chExt cx="1432560" cy="1490845"/>
          </a:xfrm>
        </p:grpSpPr>
        <p:grpSp>
          <p:nvGrpSpPr>
            <p:cNvPr id="229" name="Group 228">
              <a:extLst>
                <a:ext uri="{FF2B5EF4-FFF2-40B4-BE49-F238E27FC236}">
                  <a16:creationId xmlns:a16="http://schemas.microsoft.com/office/drawing/2014/main" id="{3FE86805-12C4-477B-B03A-0045A1931345}"/>
                </a:ext>
              </a:extLst>
            </p:cNvPr>
            <p:cNvGrpSpPr/>
            <p:nvPr/>
          </p:nvGrpSpPr>
          <p:grpSpPr>
            <a:xfrm>
              <a:off x="1081261" y="2188271"/>
              <a:ext cx="1432560" cy="1490845"/>
              <a:chOff x="3540375" y="2232660"/>
              <a:chExt cx="1432560" cy="1490845"/>
            </a:xfrm>
          </p:grpSpPr>
          <p:sp>
            <p:nvSpPr>
              <p:cNvPr id="235" name="Oval 234">
                <a:extLst>
                  <a:ext uri="{FF2B5EF4-FFF2-40B4-BE49-F238E27FC236}">
                    <a16:creationId xmlns:a16="http://schemas.microsoft.com/office/drawing/2014/main" id="{BB2F6E11-4313-4FAD-8E35-64234C60A36E}"/>
                  </a:ext>
                </a:extLst>
              </p:cNvPr>
              <p:cNvSpPr/>
              <p:nvPr/>
            </p:nvSpPr>
            <p:spPr>
              <a:xfrm>
                <a:off x="3710940" y="2428240"/>
                <a:ext cx="1080000" cy="1080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36" name="Group 235">
                <a:extLst>
                  <a:ext uri="{FF2B5EF4-FFF2-40B4-BE49-F238E27FC236}">
                    <a16:creationId xmlns:a16="http://schemas.microsoft.com/office/drawing/2014/main" id="{8E70A027-DAA3-4761-950B-FFA519E129F7}"/>
                  </a:ext>
                </a:extLst>
              </p:cNvPr>
              <p:cNvGrpSpPr/>
              <p:nvPr/>
            </p:nvGrpSpPr>
            <p:grpSpPr>
              <a:xfrm>
                <a:off x="4196940" y="2232660"/>
                <a:ext cx="108000" cy="430530"/>
                <a:chOff x="4196940" y="2232660"/>
                <a:chExt cx="108000" cy="430530"/>
              </a:xfrm>
            </p:grpSpPr>
            <p:sp>
              <p:nvSpPr>
                <p:cNvPr id="258" name="Oval 257">
                  <a:extLst>
                    <a:ext uri="{FF2B5EF4-FFF2-40B4-BE49-F238E27FC236}">
                      <a16:creationId xmlns:a16="http://schemas.microsoft.com/office/drawing/2014/main" id="{7497CDC3-1C81-40FC-A264-1E07111C416D}"/>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59" name="Straight Connector 258">
                  <a:extLst>
                    <a:ext uri="{FF2B5EF4-FFF2-40B4-BE49-F238E27FC236}">
                      <a16:creationId xmlns:a16="http://schemas.microsoft.com/office/drawing/2014/main" id="{FBBCF30C-348C-4CE2-89E4-B522B7A88CB3}"/>
                    </a:ext>
                  </a:extLst>
                </p:cNvPr>
                <p:cNvCxnSpPr>
                  <a:cxnSpLocks/>
                  <a:stCxn id="258"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237" name="Group 236">
                <a:extLst>
                  <a:ext uri="{FF2B5EF4-FFF2-40B4-BE49-F238E27FC236}">
                    <a16:creationId xmlns:a16="http://schemas.microsoft.com/office/drawing/2014/main" id="{DE33657F-86BA-458F-AED1-56AA9B0EF4E5}"/>
                  </a:ext>
                </a:extLst>
              </p:cNvPr>
              <p:cNvGrpSpPr/>
              <p:nvPr/>
            </p:nvGrpSpPr>
            <p:grpSpPr>
              <a:xfrm rot="16200000">
                <a:off x="3701640" y="2752975"/>
                <a:ext cx="108000" cy="430530"/>
                <a:chOff x="4196940" y="2232660"/>
                <a:chExt cx="108000" cy="430530"/>
              </a:xfrm>
            </p:grpSpPr>
            <p:sp>
              <p:nvSpPr>
                <p:cNvPr id="256" name="Oval 255">
                  <a:extLst>
                    <a:ext uri="{FF2B5EF4-FFF2-40B4-BE49-F238E27FC236}">
                      <a16:creationId xmlns:a16="http://schemas.microsoft.com/office/drawing/2014/main" id="{ECEAF4BB-A678-459B-8EFF-B185CC711F31}"/>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57" name="Straight Connector 256">
                  <a:extLst>
                    <a:ext uri="{FF2B5EF4-FFF2-40B4-BE49-F238E27FC236}">
                      <a16:creationId xmlns:a16="http://schemas.microsoft.com/office/drawing/2014/main" id="{272B777D-C894-4DA4-B949-5C2CF4CA27CE}"/>
                    </a:ext>
                  </a:extLst>
                </p:cNvPr>
                <p:cNvCxnSpPr>
                  <a:cxnSpLocks/>
                  <a:stCxn id="256"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238" name="Group 237">
                <a:extLst>
                  <a:ext uri="{FF2B5EF4-FFF2-40B4-BE49-F238E27FC236}">
                    <a16:creationId xmlns:a16="http://schemas.microsoft.com/office/drawing/2014/main" id="{BE51FE79-BBD9-4875-90A8-AC7B61873DAA}"/>
                  </a:ext>
                </a:extLst>
              </p:cNvPr>
              <p:cNvGrpSpPr/>
              <p:nvPr/>
            </p:nvGrpSpPr>
            <p:grpSpPr>
              <a:xfrm rot="5400000" flipH="1">
                <a:off x="4703670" y="2752975"/>
                <a:ext cx="108000" cy="430530"/>
                <a:chOff x="4196940" y="2232660"/>
                <a:chExt cx="108000" cy="430530"/>
              </a:xfrm>
            </p:grpSpPr>
            <p:sp>
              <p:nvSpPr>
                <p:cNvPr id="254" name="Oval 253">
                  <a:extLst>
                    <a:ext uri="{FF2B5EF4-FFF2-40B4-BE49-F238E27FC236}">
                      <a16:creationId xmlns:a16="http://schemas.microsoft.com/office/drawing/2014/main" id="{47C4C9B4-9331-4D49-84E8-95E9AFC8F141}"/>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55" name="Straight Connector 254">
                  <a:extLst>
                    <a:ext uri="{FF2B5EF4-FFF2-40B4-BE49-F238E27FC236}">
                      <a16:creationId xmlns:a16="http://schemas.microsoft.com/office/drawing/2014/main" id="{6284049F-F332-4573-A544-B3AAC977B872}"/>
                    </a:ext>
                  </a:extLst>
                </p:cNvPr>
                <p:cNvCxnSpPr>
                  <a:cxnSpLocks/>
                  <a:stCxn id="254"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239" name="Group 238">
                <a:extLst>
                  <a:ext uri="{FF2B5EF4-FFF2-40B4-BE49-F238E27FC236}">
                    <a16:creationId xmlns:a16="http://schemas.microsoft.com/office/drawing/2014/main" id="{5DC55F12-85D0-4938-BB45-0D0A3E796C25}"/>
                  </a:ext>
                </a:extLst>
              </p:cNvPr>
              <p:cNvGrpSpPr/>
              <p:nvPr/>
            </p:nvGrpSpPr>
            <p:grpSpPr>
              <a:xfrm flipV="1">
                <a:off x="4196940" y="3292975"/>
                <a:ext cx="108000" cy="430530"/>
                <a:chOff x="4196940" y="2232660"/>
                <a:chExt cx="108000" cy="430530"/>
              </a:xfrm>
            </p:grpSpPr>
            <p:sp>
              <p:nvSpPr>
                <p:cNvPr id="252" name="Oval 251">
                  <a:extLst>
                    <a:ext uri="{FF2B5EF4-FFF2-40B4-BE49-F238E27FC236}">
                      <a16:creationId xmlns:a16="http://schemas.microsoft.com/office/drawing/2014/main" id="{E5E22A29-9AD6-4193-BE5D-08239C5F4C1C}"/>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53" name="Straight Connector 252">
                  <a:extLst>
                    <a:ext uri="{FF2B5EF4-FFF2-40B4-BE49-F238E27FC236}">
                      <a16:creationId xmlns:a16="http://schemas.microsoft.com/office/drawing/2014/main" id="{D5E78B1C-3A17-47DE-B631-38F385220FB1}"/>
                    </a:ext>
                  </a:extLst>
                </p:cNvPr>
                <p:cNvCxnSpPr>
                  <a:cxnSpLocks/>
                  <a:stCxn id="252"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240" name="Group 239">
                <a:extLst>
                  <a:ext uri="{FF2B5EF4-FFF2-40B4-BE49-F238E27FC236}">
                    <a16:creationId xmlns:a16="http://schemas.microsoft.com/office/drawing/2014/main" id="{A26F5E3E-3728-400E-8921-52D9F63BD4AC}"/>
                  </a:ext>
                </a:extLst>
              </p:cNvPr>
              <p:cNvGrpSpPr/>
              <p:nvPr/>
            </p:nvGrpSpPr>
            <p:grpSpPr>
              <a:xfrm rot="2846889" flipH="1">
                <a:off x="4610065" y="2398331"/>
                <a:ext cx="108000" cy="430530"/>
                <a:chOff x="4196940" y="2232660"/>
                <a:chExt cx="108000" cy="430530"/>
              </a:xfrm>
            </p:grpSpPr>
            <p:sp>
              <p:nvSpPr>
                <p:cNvPr id="250" name="Oval 249">
                  <a:extLst>
                    <a:ext uri="{FF2B5EF4-FFF2-40B4-BE49-F238E27FC236}">
                      <a16:creationId xmlns:a16="http://schemas.microsoft.com/office/drawing/2014/main" id="{82195E36-005E-4AAE-B11B-7BD872F46C67}"/>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51" name="Straight Connector 250">
                  <a:extLst>
                    <a:ext uri="{FF2B5EF4-FFF2-40B4-BE49-F238E27FC236}">
                      <a16:creationId xmlns:a16="http://schemas.microsoft.com/office/drawing/2014/main" id="{D4D7BFBD-D695-44CD-8769-DEFE83C1787D}"/>
                    </a:ext>
                  </a:extLst>
                </p:cNvPr>
                <p:cNvCxnSpPr>
                  <a:cxnSpLocks/>
                  <a:stCxn id="250"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241" name="Group 240">
                <a:extLst>
                  <a:ext uri="{FF2B5EF4-FFF2-40B4-BE49-F238E27FC236}">
                    <a16:creationId xmlns:a16="http://schemas.microsoft.com/office/drawing/2014/main" id="{6C7E48B6-313B-4CFC-9CFA-C2E80BA7206F}"/>
                  </a:ext>
                </a:extLst>
              </p:cNvPr>
              <p:cNvGrpSpPr/>
              <p:nvPr/>
            </p:nvGrpSpPr>
            <p:grpSpPr>
              <a:xfrm rot="18753111">
                <a:off x="3783814" y="2385120"/>
                <a:ext cx="108000" cy="430530"/>
                <a:chOff x="4196940" y="2232660"/>
                <a:chExt cx="108000" cy="430530"/>
              </a:xfrm>
            </p:grpSpPr>
            <p:sp>
              <p:nvSpPr>
                <p:cNvPr id="248" name="Oval 247">
                  <a:extLst>
                    <a:ext uri="{FF2B5EF4-FFF2-40B4-BE49-F238E27FC236}">
                      <a16:creationId xmlns:a16="http://schemas.microsoft.com/office/drawing/2014/main" id="{3935CCC5-B769-41B1-A9D2-6623BE69C215}"/>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49" name="Straight Connector 248">
                  <a:extLst>
                    <a:ext uri="{FF2B5EF4-FFF2-40B4-BE49-F238E27FC236}">
                      <a16:creationId xmlns:a16="http://schemas.microsoft.com/office/drawing/2014/main" id="{762BD022-D084-48DA-B13D-70399A46C8BD}"/>
                    </a:ext>
                  </a:extLst>
                </p:cNvPr>
                <p:cNvCxnSpPr>
                  <a:cxnSpLocks/>
                  <a:stCxn id="248"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242" name="Group 241">
                <a:extLst>
                  <a:ext uri="{FF2B5EF4-FFF2-40B4-BE49-F238E27FC236}">
                    <a16:creationId xmlns:a16="http://schemas.microsoft.com/office/drawing/2014/main" id="{09A3BC56-64BE-4178-9091-5BD1FB5CFD52}"/>
                  </a:ext>
                </a:extLst>
              </p:cNvPr>
              <p:cNvGrpSpPr/>
              <p:nvPr/>
            </p:nvGrpSpPr>
            <p:grpSpPr>
              <a:xfrm rot="18753111" flipH="1" flipV="1">
                <a:off x="4610064" y="3096103"/>
                <a:ext cx="108000" cy="430530"/>
                <a:chOff x="4196940" y="2232660"/>
                <a:chExt cx="108000" cy="430530"/>
              </a:xfrm>
            </p:grpSpPr>
            <p:sp>
              <p:nvSpPr>
                <p:cNvPr id="246" name="Oval 245">
                  <a:extLst>
                    <a:ext uri="{FF2B5EF4-FFF2-40B4-BE49-F238E27FC236}">
                      <a16:creationId xmlns:a16="http://schemas.microsoft.com/office/drawing/2014/main" id="{C2BA2B66-35E7-4F35-B0F6-0E2CE8F8E983}"/>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47" name="Straight Connector 246">
                  <a:extLst>
                    <a:ext uri="{FF2B5EF4-FFF2-40B4-BE49-F238E27FC236}">
                      <a16:creationId xmlns:a16="http://schemas.microsoft.com/office/drawing/2014/main" id="{6501F54F-BE1A-45FC-A07E-C8270A1DE69C}"/>
                    </a:ext>
                  </a:extLst>
                </p:cNvPr>
                <p:cNvCxnSpPr>
                  <a:cxnSpLocks/>
                  <a:stCxn id="246"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243" name="Group 242">
                <a:extLst>
                  <a:ext uri="{FF2B5EF4-FFF2-40B4-BE49-F238E27FC236}">
                    <a16:creationId xmlns:a16="http://schemas.microsoft.com/office/drawing/2014/main" id="{08B1D8B7-9F2F-41C7-8001-AB9D505EE1A0}"/>
                  </a:ext>
                </a:extLst>
              </p:cNvPr>
              <p:cNvGrpSpPr/>
              <p:nvPr/>
            </p:nvGrpSpPr>
            <p:grpSpPr>
              <a:xfrm rot="2846889" flipV="1">
                <a:off x="3783813" y="3082892"/>
                <a:ext cx="108000" cy="430530"/>
                <a:chOff x="4196940" y="2232660"/>
                <a:chExt cx="108000" cy="430530"/>
              </a:xfrm>
            </p:grpSpPr>
            <p:sp>
              <p:nvSpPr>
                <p:cNvPr id="244" name="Oval 243">
                  <a:extLst>
                    <a:ext uri="{FF2B5EF4-FFF2-40B4-BE49-F238E27FC236}">
                      <a16:creationId xmlns:a16="http://schemas.microsoft.com/office/drawing/2014/main" id="{8508A94F-58E4-4AB7-B3E5-B82E5CBE0048}"/>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45" name="Straight Connector 244">
                  <a:extLst>
                    <a:ext uri="{FF2B5EF4-FFF2-40B4-BE49-F238E27FC236}">
                      <a16:creationId xmlns:a16="http://schemas.microsoft.com/office/drawing/2014/main" id="{2708BA0D-C369-41BE-9BA6-D64BE34A47EC}"/>
                    </a:ext>
                  </a:extLst>
                </p:cNvPr>
                <p:cNvCxnSpPr>
                  <a:cxnSpLocks/>
                  <a:stCxn id="244"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sp>
          <p:nvSpPr>
            <p:cNvPr id="230" name="Chord 229">
              <a:extLst>
                <a:ext uri="{FF2B5EF4-FFF2-40B4-BE49-F238E27FC236}">
                  <a16:creationId xmlns:a16="http://schemas.microsoft.com/office/drawing/2014/main" id="{EA4DF77F-51F6-4687-BAE8-54C8384C45A7}"/>
                </a:ext>
              </a:extLst>
            </p:cNvPr>
            <p:cNvSpPr/>
            <p:nvPr/>
          </p:nvSpPr>
          <p:spPr>
            <a:xfrm rot="15841113">
              <a:off x="1875633" y="2655237"/>
              <a:ext cx="195309" cy="235857"/>
            </a:xfrm>
            <a:prstGeom prst="chord">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1" name="Chord 230">
              <a:extLst>
                <a:ext uri="{FF2B5EF4-FFF2-40B4-BE49-F238E27FC236}">
                  <a16:creationId xmlns:a16="http://schemas.microsoft.com/office/drawing/2014/main" id="{E0A8E629-3D52-4015-9F57-9E8CBBE16314}"/>
                </a:ext>
              </a:extLst>
            </p:cNvPr>
            <p:cNvSpPr/>
            <p:nvPr/>
          </p:nvSpPr>
          <p:spPr>
            <a:xfrm rot="5758887" flipH="1">
              <a:off x="1480316" y="2655237"/>
              <a:ext cx="195309" cy="235857"/>
            </a:xfrm>
            <a:prstGeom prst="chord">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2" name="Moon 231">
              <a:extLst>
                <a:ext uri="{FF2B5EF4-FFF2-40B4-BE49-F238E27FC236}">
                  <a16:creationId xmlns:a16="http://schemas.microsoft.com/office/drawing/2014/main" id="{677BB9A3-7A2B-4424-BE81-1FBF5F173A12}"/>
                </a:ext>
              </a:extLst>
            </p:cNvPr>
            <p:cNvSpPr/>
            <p:nvPr/>
          </p:nvSpPr>
          <p:spPr>
            <a:xfrm rot="16200000">
              <a:off x="1721470" y="2903791"/>
              <a:ext cx="151704" cy="589520"/>
            </a:xfrm>
            <a:prstGeom prst="moon">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33" name="Straight Connector 232">
              <a:extLst>
                <a:ext uri="{FF2B5EF4-FFF2-40B4-BE49-F238E27FC236}">
                  <a16:creationId xmlns:a16="http://schemas.microsoft.com/office/drawing/2014/main" id="{44A464F8-C3D6-41D7-8D79-368F1C33CAFE}"/>
                </a:ext>
              </a:extLst>
            </p:cNvPr>
            <p:cNvCxnSpPr>
              <a:cxnSpLocks/>
            </p:cNvCxnSpPr>
            <p:nvPr/>
          </p:nvCxnSpPr>
          <p:spPr>
            <a:xfrm>
              <a:off x="1577970" y="2577918"/>
              <a:ext cx="127464" cy="12365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4" name="Straight Connector 233">
              <a:extLst>
                <a:ext uri="{FF2B5EF4-FFF2-40B4-BE49-F238E27FC236}">
                  <a16:creationId xmlns:a16="http://schemas.microsoft.com/office/drawing/2014/main" id="{B41C9E2A-C1F0-4F5E-BE7D-06E47A4048CC}"/>
                </a:ext>
              </a:extLst>
            </p:cNvPr>
            <p:cNvCxnSpPr>
              <a:cxnSpLocks/>
            </p:cNvCxnSpPr>
            <p:nvPr/>
          </p:nvCxnSpPr>
          <p:spPr>
            <a:xfrm flipH="1">
              <a:off x="1872247" y="2577918"/>
              <a:ext cx="127464" cy="12365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0" name="Group 259">
            <a:extLst>
              <a:ext uri="{FF2B5EF4-FFF2-40B4-BE49-F238E27FC236}">
                <a16:creationId xmlns:a16="http://schemas.microsoft.com/office/drawing/2014/main" id="{6567619D-E778-44F2-8EFA-23FD7A8EF308}"/>
              </a:ext>
            </a:extLst>
          </p:cNvPr>
          <p:cNvGrpSpPr/>
          <p:nvPr/>
        </p:nvGrpSpPr>
        <p:grpSpPr>
          <a:xfrm>
            <a:off x="6693508" y="1914495"/>
            <a:ext cx="854998" cy="871086"/>
            <a:chOff x="1081261" y="2188271"/>
            <a:chExt cx="1432560" cy="1490845"/>
          </a:xfrm>
        </p:grpSpPr>
        <p:grpSp>
          <p:nvGrpSpPr>
            <p:cNvPr id="261" name="Group 260">
              <a:extLst>
                <a:ext uri="{FF2B5EF4-FFF2-40B4-BE49-F238E27FC236}">
                  <a16:creationId xmlns:a16="http://schemas.microsoft.com/office/drawing/2014/main" id="{840B067B-644B-4A3F-9DC6-946116A8B8E2}"/>
                </a:ext>
              </a:extLst>
            </p:cNvPr>
            <p:cNvGrpSpPr/>
            <p:nvPr/>
          </p:nvGrpSpPr>
          <p:grpSpPr>
            <a:xfrm>
              <a:off x="1081261" y="2188271"/>
              <a:ext cx="1432560" cy="1490845"/>
              <a:chOff x="3540375" y="2232660"/>
              <a:chExt cx="1432560" cy="1490845"/>
            </a:xfrm>
          </p:grpSpPr>
          <p:sp>
            <p:nvSpPr>
              <p:cNvPr id="267" name="Oval 266">
                <a:extLst>
                  <a:ext uri="{FF2B5EF4-FFF2-40B4-BE49-F238E27FC236}">
                    <a16:creationId xmlns:a16="http://schemas.microsoft.com/office/drawing/2014/main" id="{843C4827-562F-4B52-9552-7AFE069E864A}"/>
                  </a:ext>
                </a:extLst>
              </p:cNvPr>
              <p:cNvSpPr/>
              <p:nvPr/>
            </p:nvSpPr>
            <p:spPr>
              <a:xfrm>
                <a:off x="3710940" y="2428240"/>
                <a:ext cx="1080000" cy="1080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68" name="Group 267">
                <a:extLst>
                  <a:ext uri="{FF2B5EF4-FFF2-40B4-BE49-F238E27FC236}">
                    <a16:creationId xmlns:a16="http://schemas.microsoft.com/office/drawing/2014/main" id="{0308E005-EDE2-43D3-A242-8590126287EA}"/>
                  </a:ext>
                </a:extLst>
              </p:cNvPr>
              <p:cNvGrpSpPr/>
              <p:nvPr/>
            </p:nvGrpSpPr>
            <p:grpSpPr>
              <a:xfrm>
                <a:off x="4196940" y="2232660"/>
                <a:ext cx="108000" cy="430530"/>
                <a:chOff x="4196940" y="2232660"/>
                <a:chExt cx="108000" cy="430530"/>
              </a:xfrm>
            </p:grpSpPr>
            <p:sp>
              <p:nvSpPr>
                <p:cNvPr id="290" name="Oval 289">
                  <a:extLst>
                    <a:ext uri="{FF2B5EF4-FFF2-40B4-BE49-F238E27FC236}">
                      <a16:creationId xmlns:a16="http://schemas.microsoft.com/office/drawing/2014/main" id="{69E6B726-AE8F-4704-8FBA-039A4DCA776A}"/>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91" name="Straight Connector 290">
                  <a:extLst>
                    <a:ext uri="{FF2B5EF4-FFF2-40B4-BE49-F238E27FC236}">
                      <a16:creationId xmlns:a16="http://schemas.microsoft.com/office/drawing/2014/main" id="{619A5534-1E6F-4F7A-97AF-8EBC9059F5C0}"/>
                    </a:ext>
                  </a:extLst>
                </p:cNvPr>
                <p:cNvCxnSpPr>
                  <a:cxnSpLocks/>
                  <a:stCxn id="290"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269" name="Group 268">
                <a:extLst>
                  <a:ext uri="{FF2B5EF4-FFF2-40B4-BE49-F238E27FC236}">
                    <a16:creationId xmlns:a16="http://schemas.microsoft.com/office/drawing/2014/main" id="{14CD02FB-E8FE-48D0-9B33-82F78A84C19E}"/>
                  </a:ext>
                </a:extLst>
              </p:cNvPr>
              <p:cNvGrpSpPr/>
              <p:nvPr/>
            </p:nvGrpSpPr>
            <p:grpSpPr>
              <a:xfrm rot="16200000">
                <a:off x="3701640" y="2752975"/>
                <a:ext cx="108000" cy="430530"/>
                <a:chOff x="4196940" y="2232660"/>
                <a:chExt cx="108000" cy="430530"/>
              </a:xfrm>
            </p:grpSpPr>
            <p:sp>
              <p:nvSpPr>
                <p:cNvPr id="288" name="Oval 287">
                  <a:extLst>
                    <a:ext uri="{FF2B5EF4-FFF2-40B4-BE49-F238E27FC236}">
                      <a16:creationId xmlns:a16="http://schemas.microsoft.com/office/drawing/2014/main" id="{C0C6388F-30ED-4D23-8D9F-F67C32136CB3}"/>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89" name="Straight Connector 288">
                  <a:extLst>
                    <a:ext uri="{FF2B5EF4-FFF2-40B4-BE49-F238E27FC236}">
                      <a16:creationId xmlns:a16="http://schemas.microsoft.com/office/drawing/2014/main" id="{ED74429F-8BE9-490F-A121-5D031C1EA237}"/>
                    </a:ext>
                  </a:extLst>
                </p:cNvPr>
                <p:cNvCxnSpPr>
                  <a:cxnSpLocks/>
                  <a:stCxn id="288"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270" name="Group 269">
                <a:extLst>
                  <a:ext uri="{FF2B5EF4-FFF2-40B4-BE49-F238E27FC236}">
                    <a16:creationId xmlns:a16="http://schemas.microsoft.com/office/drawing/2014/main" id="{0E24DA1D-2643-4C61-861E-70BEC441E927}"/>
                  </a:ext>
                </a:extLst>
              </p:cNvPr>
              <p:cNvGrpSpPr/>
              <p:nvPr/>
            </p:nvGrpSpPr>
            <p:grpSpPr>
              <a:xfrm rot="5400000" flipH="1">
                <a:off x="4703670" y="2752975"/>
                <a:ext cx="108000" cy="430530"/>
                <a:chOff x="4196940" y="2232660"/>
                <a:chExt cx="108000" cy="430530"/>
              </a:xfrm>
            </p:grpSpPr>
            <p:sp>
              <p:nvSpPr>
                <p:cNvPr id="286" name="Oval 285">
                  <a:extLst>
                    <a:ext uri="{FF2B5EF4-FFF2-40B4-BE49-F238E27FC236}">
                      <a16:creationId xmlns:a16="http://schemas.microsoft.com/office/drawing/2014/main" id="{BB5DA748-EF78-4D3F-9A9D-162C32A93976}"/>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87" name="Straight Connector 286">
                  <a:extLst>
                    <a:ext uri="{FF2B5EF4-FFF2-40B4-BE49-F238E27FC236}">
                      <a16:creationId xmlns:a16="http://schemas.microsoft.com/office/drawing/2014/main" id="{5ED0D2DD-F33C-4B45-844D-7F7B739085DE}"/>
                    </a:ext>
                  </a:extLst>
                </p:cNvPr>
                <p:cNvCxnSpPr>
                  <a:cxnSpLocks/>
                  <a:stCxn id="286"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271" name="Group 270">
                <a:extLst>
                  <a:ext uri="{FF2B5EF4-FFF2-40B4-BE49-F238E27FC236}">
                    <a16:creationId xmlns:a16="http://schemas.microsoft.com/office/drawing/2014/main" id="{55DFEFDA-525C-4DB0-B591-D7064E86E057}"/>
                  </a:ext>
                </a:extLst>
              </p:cNvPr>
              <p:cNvGrpSpPr/>
              <p:nvPr/>
            </p:nvGrpSpPr>
            <p:grpSpPr>
              <a:xfrm flipV="1">
                <a:off x="4196940" y="3292975"/>
                <a:ext cx="108000" cy="430530"/>
                <a:chOff x="4196940" y="2232660"/>
                <a:chExt cx="108000" cy="430530"/>
              </a:xfrm>
            </p:grpSpPr>
            <p:sp>
              <p:nvSpPr>
                <p:cNvPr id="284" name="Oval 283">
                  <a:extLst>
                    <a:ext uri="{FF2B5EF4-FFF2-40B4-BE49-F238E27FC236}">
                      <a16:creationId xmlns:a16="http://schemas.microsoft.com/office/drawing/2014/main" id="{9954749A-1AB0-42C9-8D82-34ACEA2865F0}"/>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85" name="Straight Connector 284">
                  <a:extLst>
                    <a:ext uri="{FF2B5EF4-FFF2-40B4-BE49-F238E27FC236}">
                      <a16:creationId xmlns:a16="http://schemas.microsoft.com/office/drawing/2014/main" id="{CDC5F2A2-983D-4CE0-8573-53144E1A23CA}"/>
                    </a:ext>
                  </a:extLst>
                </p:cNvPr>
                <p:cNvCxnSpPr>
                  <a:cxnSpLocks/>
                  <a:stCxn id="284"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272" name="Group 271">
                <a:extLst>
                  <a:ext uri="{FF2B5EF4-FFF2-40B4-BE49-F238E27FC236}">
                    <a16:creationId xmlns:a16="http://schemas.microsoft.com/office/drawing/2014/main" id="{DAA73DB6-A6CD-4A36-A36F-2A328BA7CCE6}"/>
                  </a:ext>
                </a:extLst>
              </p:cNvPr>
              <p:cNvGrpSpPr/>
              <p:nvPr/>
            </p:nvGrpSpPr>
            <p:grpSpPr>
              <a:xfrm rot="2846889" flipH="1">
                <a:off x="4610065" y="2398331"/>
                <a:ext cx="108000" cy="430530"/>
                <a:chOff x="4196940" y="2232660"/>
                <a:chExt cx="108000" cy="430530"/>
              </a:xfrm>
            </p:grpSpPr>
            <p:sp>
              <p:nvSpPr>
                <p:cNvPr id="282" name="Oval 281">
                  <a:extLst>
                    <a:ext uri="{FF2B5EF4-FFF2-40B4-BE49-F238E27FC236}">
                      <a16:creationId xmlns:a16="http://schemas.microsoft.com/office/drawing/2014/main" id="{2BA3B2C0-9983-4144-AE37-05BFD34586DD}"/>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83" name="Straight Connector 282">
                  <a:extLst>
                    <a:ext uri="{FF2B5EF4-FFF2-40B4-BE49-F238E27FC236}">
                      <a16:creationId xmlns:a16="http://schemas.microsoft.com/office/drawing/2014/main" id="{25A43C78-E2A7-4A07-B8CD-22160F81677C}"/>
                    </a:ext>
                  </a:extLst>
                </p:cNvPr>
                <p:cNvCxnSpPr>
                  <a:cxnSpLocks/>
                  <a:stCxn id="282"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273" name="Group 272">
                <a:extLst>
                  <a:ext uri="{FF2B5EF4-FFF2-40B4-BE49-F238E27FC236}">
                    <a16:creationId xmlns:a16="http://schemas.microsoft.com/office/drawing/2014/main" id="{151F106C-51D8-4356-A6BF-C3414CBF5628}"/>
                  </a:ext>
                </a:extLst>
              </p:cNvPr>
              <p:cNvGrpSpPr/>
              <p:nvPr/>
            </p:nvGrpSpPr>
            <p:grpSpPr>
              <a:xfrm rot="18753111">
                <a:off x="3783814" y="2385120"/>
                <a:ext cx="108000" cy="430530"/>
                <a:chOff x="4196940" y="2232660"/>
                <a:chExt cx="108000" cy="430530"/>
              </a:xfrm>
            </p:grpSpPr>
            <p:sp>
              <p:nvSpPr>
                <p:cNvPr id="280" name="Oval 279">
                  <a:extLst>
                    <a:ext uri="{FF2B5EF4-FFF2-40B4-BE49-F238E27FC236}">
                      <a16:creationId xmlns:a16="http://schemas.microsoft.com/office/drawing/2014/main" id="{63DDE3C5-B1F7-48FB-85E8-B2F9ECF5A4BD}"/>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81" name="Straight Connector 280">
                  <a:extLst>
                    <a:ext uri="{FF2B5EF4-FFF2-40B4-BE49-F238E27FC236}">
                      <a16:creationId xmlns:a16="http://schemas.microsoft.com/office/drawing/2014/main" id="{7BB27AFE-CC59-4011-B13E-4EC2238E5BCD}"/>
                    </a:ext>
                  </a:extLst>
                </p:cNvPr>
                <p:cNvCxnSpPr>
                  <a:cxnSpLocks/>
                  <a:stCxn id="280"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274" name="Group 273">
                <a:extLst>
                  <a:ext uri="{FF2B5EF4-FFF2-40B4-BE49-F238E27FC236}">
                    <a16:creationId xmlns:a16="http://schemas.microsoft.com/office/drawing/2014/main" id="{5555037F-AEFA-44F9-ACC3-D9B6A9C76984}"/>
                  </a:ext>
                </a:extLst>
              </p:cNvPr>
              <p:cNvGrpSpPr/>
              <p:nvPr/>
            </p:nvGrpSpPr>
            <p:grpSpPr>
              <a:xfrm rot="18753111" flipH="1" flipV="1">
                <a:off x="4610064" y="3096103"/>
                <a:ext cx="108000" cy="430530"/>
                <a:chOff x="4196940" y="2232660"/>
                <a:chExt cx="108000" cy="430530"/>
              </a:xfrm>
            </p:grpSpPr>
            <p:sp>
              <p:nvSpPr>
                <p:cNvPr id="278" name="Oval 277">
                  <a:extLst>
                    <a:ext uri="{FF2B5EF4-FFF2-40B4-BE49-F238E27FC236}">
                      <a16:creationId xmlns:a16="http://schemas.microsoft.com/office/drawing/2014/main" id="{84FC17C4-E413-418C-B6D0-F7937211C56F}"/>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79" name="Straight Connector 278">
                  <a:extLst>
                    <a:ext uri="{FF2B5EF4-FFF2-40B4-BE49-F238E27FC236}">
                      <a16:creationId xmlns:a16="http://schemas.microsoft.com/office/drawing/2014/main" id="{C22492D8-8570-43F2-86FF-DEAF958AA0A7}"/>
                    </a:ext>
                  </a:extLst>
                </p:cNvPr>
                <p:cNvCxnSpPr>
                  <a:cxnSpLocks/>
                  <a:stCxn id="278"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275" name="Group 274">
                <a:extLst>
                  <a:ext uri="{FF2B5EF4-FFF2-40B4-BE49-F238E27FC236}">
                    <a16:creationId xmlns:a16="http://schemas.microsoft.com/office/drawing/2014/main" id="{BEDCF289-27BB-4264-BE2D-B7413ECD4BC2}"/>
                  </a:ext>
                </a:extLst>
              </p:cNvPr>
              <p:cNvGrpSpPr/>
              <p:nvPr/>
            </p:nvGrpSpPr>
            <p:grpSpPr>
              <a:xfrm rot="2846889" flipV="1">
                <a:off x="3783813" y="3082892"/>
                <a:ext cx="108000" cy="430530"/>
                <a:chOff x="4196940" y="2232660"/>
                <a:chExt cx="108000" cy="430530"/>
              </a:xfrm>
            </p:grpSpPr>
            <p:sp>
              <p:nvSpPr>
                <p:cNvPr id="276" name="Oval 275">
                  <a:extLst>
                    <a:ext uri="{FF2B5EF4-FFF2-40B4-BE49-F238E27FC236}">
                      <a16:creationId xmlns:a16="http://schemas.microsoft.com/office/drawing/2014/main" id="{3F139E42-C332-47C8-A659-1A75259F50B4}"/>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77" name="Straight Connector 276">
                  <a:extLst>
                    <a:ext uri="{FF2B5EF4-FFF2-40B4-BE49-F238E27FC236}">
                      <a16:creationId xmlns:a16="http://schemas.microsoft.com/office/drawing/2014/main" id="{F7FF2BB9-475A-4FEB-82BA-66799CB1BC4D}"/>
                    </a:ext>
                  </a:extLst>
                </p:cNvPr>
                <p:cNvCxnSpPr>
                  <a:cxnSpLocks/>
                  <a:stCxn id="276"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sp>
          <p:nvSpPr>
            <p:cNvPr id="262" name="Chord 261">
              <a:extLst>
                <a:ext uri="{FF2B5EF4-FFF2-40B4-BE49-F238E27FC236}">
                  <a16:creationId xmlns:a16="http://schemas.microsoft.com/office/drawing/2014/main" id="{CD27F8A9-F394-40F2-9394-D48F82F795A3}"/>
                </a:ext>
              </a:extLst>
            </p:cNvPr>
            <p:cNvSpPr/>
            <p:nvPr/>
          </p:nvSpPr>
          <p:spPr>
            <a:xfrm rot="15841113">
              <a:off x="1875633" y="2655237"/>
              <a:ext cx="195309" cy="235857"/>
            </a:xfrm>
            <a:prstGeom prst="chord">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3" name="Chord 262">
              <a:extLst>
                <a:ext uri="{FF2B5EF4-FFF2-40B4-BE49-F238E27FC236}">
                  <a16:creationId xmlns:a16="http://schemas.microsoft.com/office/drawing/2014/main" id="{A9445E62-5D4C-489E-9A4E-0CF55C852F73}"/>
                </a:ext>
              </a:extLst>
            </p:cNvPr>
            <p:cNvSpPr/>
            <p:nvPr/>
          </p:nvSpPr>
          <p:spPr>
            <a:xfrm rot="5758887" flipH="1">
              <a:off x="1480316" y="2655237"/>
              <a:ext cx="195309" cy="235857"/>
            </a:xfrm>
            <a:prstGeom prst="chord">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4" name="Moon 263">
              <a:extLst>
                <a:ext uri="{FF2B5EF4-FFF2-40B4-BE49-F238E27FC236}">
                  <a16:creationId xmlns:a16="http://schemas.microsoft.com/office/drawing/2014/main" id="{A292D907-68C5-4184-BF3D-5787F87B059B}"/>
                </a:ext>
              </a:extLst>
            </p:cNvPr>
            <p:cNvSpPr/>
            <p:nvPr/>
          </p:nvSpPr>
          <p:spPr>
            <a:xfrm rot="16200000">
              <a:off x="1721470" y="2903791"/>
              <a:ext cx="151704" cy="589520"/>
            </a:xfrm>
            <a:prstGeom prst="moon">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65" name="Straight Connector 264">
              <a:extLst>
                <a:ext uri="{FF2B5EF4-FFF2-40B4-BE49-F238E27FC236}">
                  <a16:creationId xmlns:a16="http://schemas.microsoft.com/office/drawing/2014/main" id="{2867BB32-28DD-4AAA-AF29-EBE1019E679B}"/>
                </a:ext>
              </a:extLst>
            </p:cNvPr>
            <p:cNvCxnSpPr>
              <a:cxnSpLocks/>
            </p:cNvCxnSpPr>
            <p:nvPr/>
          </p:nvCxnSpPr>
          <p:spPr>
            <a:xfrm>
              <a:off x="1577970" y="2577918"/>
              <a:ext cx="127464" cy="12365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6" name="Straight Connector 265">
              <a:extLst>
                <a:ext uri="{FF2B5EF4-FFF2-40B4-BE49-F238E27FC236}">
                  <a16:creationId xmlns:a16="http://schemas.microsoft.com/office/drawing/2014/main" id="{B0E5466A-5227-41C5-B810-BEC9EE7C1045}"/>
                </a:ext>
              </a:extLst>
            </p:cNvPr>
            <p:cNvCxnSpPr>
              <a:cxnSpLocks/>
            </p:cNvCxnSpPr>
            <p:nvPr/>
          </p:nvCxnSpPr>
          <p:spPr>
            <a:xfrm flipH="1">
              <a:off x="1872247" y="2577918"/>
              <a:ext cx="127464" cy="12365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92" name="Group 291">
            <a:extLst>
              <a:ext uri="{FF2B5EF4-FFF2-40B4-BE49-F238E27FC236}">
                <a16:creationId xmlns:a16="http://schemas.microsoft.com/office/drawing/2014/main" id="{3E4A2E25-6CF5-4310-8CBA-D35DADC864EE}"/>
              </a:ext>
            </a:extLst>
          </p:cNvPr>
          <p:cNvGrpSpPr/>
          <p:nvPr/>
        </p:nvGrpSpPr>
        <p:grpSpPr>
          <a:xfrm>
            <a:off x="6736445" y="3084148"/>
            <a:ext cx="854998" cy="871086"/>
            <a:chOff x="1081261" y="2188271"/>
            <a:chExt cx="1432560" cy="1490845"/>
          </a:xfrm>
        </p:grpSpPr>
        <p:grpSp>
          <p:nvGrpSpPr>
            <p:cNvPr id="293" name="Group 292">
              <a:extLst>
                <a:ext uri="{FF2B5EF4-FFF2-40B4-BE49-F238E27FC236}">
                  <a16:creationId xmlns:a16="http://schemas.microsoft.com/office/drawing/2014/main" id="{3AEC2D8F-226C-4C12-9A5C-6ADAEAB46FFD}"/>
                </a:ext>
              </a:extLst>
            </p:cNvPr>
            <p:cNvGrpSpPr/>
            <p:nvPr/>
          </p:nvGrpSpPr>
          <p:grpSpPr>
            <a:xfrm>
              <a:off x="1081261" y="2188271"/>
              <a:ext cx="1432560" cy="1490845"/>
              <a:chOff x="3540375" y="2232660"/>
              <a:chExt cx="1432560" cy="1490845"/>
            </a:xfrm>
          </p:grpSpPr>
          <p:sp>
            <p:nvSpPr>
              <p:cNvPr id="299" name="Oval 298">
                <a:extLst>
                  <a:ext uri="{FF2B5EF4-FFF2-40B4-BE49-F238E27FC236}">
                    <a16:creationId xmlns:a16="http://schemas.microsoft.com/office/drawing/2014/main" id="{623396D7-D265-44A9-8412-62208543337E}"/>
                  </a:ext>
                </a:extLst>
              </p:cNvPr>
              <p:cNvSpPr/>
              <p:nvPr/>
            </p:nvSpPr>
            <p:spPr>
              <a:xfrm>
                <a:off x="3710940" y="2428240"/>
                <a:ext cx="1080000" cy="1080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00" name="Group 299">
                <a:extLst>
                  <a:ext uri="{FF2B5EF4-FFF2-40B4-BE49-F238E27FC236}">
                    <a16:creationId xmlns:a16="http://schemas.microsoft.com/office/drawing/2014/main" id="{A536BC34-7687-4416-BE0A-E6827C61092D}"/>
                  </a:ext>
                </a:extLst>
              </p:cNvPr>
              <p:cNvGrpSpPr/>
              <p:nvPr/>
            </p:nvGrpSpPr>
            <p:grpSpPr>
              <a:xfrm>
                <a:off x="4196940" y="2232660"/>
                <a:ext cx="108000" cy="430530"/>
                <a:chOff x="4196940" y="2232660"/>
                <a:chExt cx="108000" cy="430530"/>
              </a:xfrm>
            </p:grpSpPr>
            <p:sp>
              <p:nvSpPr>
                <p:cNvPr id="322" name="Oval 321">
                  <a:extLst>
                    <a:ext uri="{FF2B5EF4-FFF2-40B4-BE49-F238E27FC236}">
                      <a16:creationId xmlns:a16="http://schemas.microsoft.com/office/drawing/2014/main" id="{54370CE0-5E6C-4FFC-97B7-12BF54670B22}"/>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23" name="Straight Connector 322">
                  <a:extLst>
                    <a:ext uri="{FF2B5EF4-FFF2-40B4-BE49-F238E27FC236}">
                      <a16:creationId xmlns:a16="http://schemas.microsoft.com/office/drawing/2014/main" id="{0DC637F8-B958-4AA7-A542-8AF53DE97059}"/>
                    </a:ext>
                  </a:extLst>
                </p:cNvPr>
                <p:cNvCxnSpPr>
                  <a:cxnSpLocks/>
                  <a:stCxn id="322"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301" name="Group 300">
                <a:extLst>
                  <a:ext uri="{FF2B5EF4-FFF2-40B4-BE49-F238E27FC236}">
                    <a16:creationId xmlns:a16="http://schemas.microsoft.com/office/drawing/2014/main" id="{98B0FEBF-19A9-4DB6-8F0A-AF25859FBB8C}"/>
                  </a:ext>
                </a:extLst>
              </p:cNvPr>
              <p:cNvGrpSpPr/>
              <p:nvPr/>
            </p:nvGrpSpPr>
            <p:grpSpPr>
              <a:xfrm rot="16200000">
                <a:off x="3701640" y="2752975"/>
                <a:ext cx="108000" cy="430530"/>
                <a:chOff x="4196940" y="2232660"/>
                <a:chExt cx="108000" cy="430530"/>
              </a:xfrm>
            </p:grpSpPr>
            <p:sp>
              <p:nvSpPr>
                <p:cNvPr id="320" name="Oval 319">
                  <a:extLst>
                    <a:ext uri="{FF2B5EF4-FFF2-40B4-BE49-F238E27FC236}">
                      <a16:creationId xmlns:a16="http://schemas.microsoft.com/office/drawing/2014/main" id="{21D44CCA-3CEC-49D8-B5B4-F3A9A429C72D}"/>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21" name="Straight Connector 320">
                  <a:extLst>
                    <a:ext uri="{FF2B5EF4-FFF2-40B4-BE49-F238E27FC236}">
                      <a16:creationId xmlns:a16="http://schemas.microsoft.com/office/drawing/2014/main" id="{7099705D-D6AB-4E08-A53C-F3152236DD92}"/>
                    </a:ext>
                  </a:extLst>
                </p:cNvPr>
                <p:cNvCxnSpPr>
                  <a:cxnSpLocks/>
                  <a:stCxn id="320"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302" name="Group 301">
                <a:extLst>
                  <a:ext uri="{FF2B5EF4-FFF2-40B4-BE49-F238E27FC236}">
                    <a16:creationId xmlns:a16="http://schemas.microsoft.com/office/drawing/2014/main" id="{D91C84AF-56D3-48F2-939C-DC7028457D39}"/>
                  </a:ext>
                </a:extLst>
              </p:cNvPr>
              <p:cNvGrpSpPr/>
              <p:nvPr/>
            </p:nvGrpSpPr>
            <p:grpSpPr>
              <a:xfrm rot="5400000" flipH="1">
                <a:off x="4703670" y="2752975"/>
                <a:ext cx="108000" cy="430530"/>
                <a:chOff x="4196940" y="2232660"/>
                <a:chExt cx="108000" cy="430530"/>
              </a:xfrm>
            </p:grpSpPr>
            <p:sp>
              <p:nvSpPr>
                <p:cNvPr id="318" name="Oval 317">
                  <a:extLst>
                    <a:ext uri="{FF2B5EF4-FFF2-40B4-BE49-F238E27FC236}">
                      <a16:creationId xmlns:a16="http://schemas.microsoft.com/office/drawing/2014/main" id="{239CEBCD-A527-4A4F-8628-59F8C3B86287}"/>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19" name="Straight Connector 318">
                  <a:extLst>
                    <a:ext uri="{FF2B5EF4-FFF2-40B4-BE49-F238E27FC236}">
                      <a16:creationId xmlns:a16="http://schemas.microsoft.com/office/drawing/2014/main" id="{A48042F5-07D2-4C5B-AC96-921AB94EFA89}"/>
                    </a:ext>
                  </a:extLst>
                </p:cNvPr>
                <p:cNvCxnSpPr>
                  <a:cxnSpLocks/>
                  <a:stCxn id="318"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303" name="Group 302">
                <a:extLst>
                  <a:ext uri="{FF2B5EF4-FFF2-40B4-BE49-F238E27FC236}">
                    <a16:creationId xmlns:a16="http://schemas.microsoft.com/office/drawing/2014/main" id="{7C2466ED-0EF1-4B33-A47B-863CF2EA7C25}"/>
                  </a:ext>
                </a:extLst>
              </p:cNvPr>
              <p:cNvGrpSpPr/>
              <p:nvPr/>
            </p:nvGrpSpPr>
            <p:grpSpPr>
              <a:xfrm flipV="1">
                <a:off x="4196940" y="3292975"/>
                <a:ext cx="108000" cy="430530"/>
                <a:chOff x="4196940" y="2232660"/>
                <a:chExt cx="108000" cy="430530"/>
              </a:xfrm>
            </p:grpSpPr>
            <p:sp>
              <p:nvSpPr>
                <p:cNvPr id="316" name="Oval 315">
                  <a:extLst>
                    <a:ext uri="{FF2B5EF4-FFF2-40B4-BE49-F238E27FC236}">
                      <a16:creationId xmlns:a16="http://schemas.microsoft.com/office/drawing/2014/main" id="{11185304-3FE7-4974-81C6-86FA80A1F822}"/>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17" name="Straight Connector 316">
                  <a:extLst>
                    <a:ext uri="{FF2B5EF4-FFF2-40B4-BE49-F238E27FC236}">
                      <a16:creationId xmlns:a16="http://schemas.microsoft.com/office/drawing/2014/main" id="{7ADA4576-AFA3-41B7-9141-DCFB79E67D60}"/>
                    </a:ext>
                  </a:extLst>
                </p:cNvPr>
                <p:cNvCxnSpPr>
                  <a:cxnSpLocks/>
                  <a:stCxn id="316"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304" name="Group 303">
                <a:extLst>
                  <a:ext uri="{FF2B5EF4-FFF2-40B4-BE49-F238E27FC236}">
                    <a16:creationId xmlns:a16="http://schemas.microsoft.com/office/drawing/2014/main" id="{DBBB6466-E859-4FA1-ABEE-7DB29E57A7D7}"/>
                  </a:ext>
                </a:extLst>
              </p:cNvPr>
              <p:cNvGrpSpPr/>
              <p:nvPr/>
            </p:nvGrpSpPr>
            <p:grpSpPr>
              <a:xfrm rot="2846889" flipH="1">
                <a:off x="4610065" y="2398331"/>
                <a:ext cx="108000" cy="430530"/>
                <a:chOff x="4196940" y="2232660"/>
                <a:chExt cx="108000" cy="430530"/>
              </a:xfrm>
            </p:grpSpPr>
            <p:sp>
              <p:nvSpPr>
                <p:cNvPr id="314" name="Oval 313">
                  <a:extLst>
                    <a:ext uri="{FF2B5EF4-FFF2-40B4-BE49-F238E27FC236}">
                      <a16:creationId xmlns:a16="http://schemas.microsoft.com/office/drawing/2014/main" id="{73444390-F59D-43A2-B043-6E615913E98E}"/>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15" name="Straight Connector 314">
                  <a:extLst>
                    <a:ext uri="{FF2B5EF4-FFF2-40B4-BE49-F238E27FC236}">
                      <a16:creationId xmlns:a16="http://schemas.microsoft.com/office/drawing/2014/main" id="{7CA73DC8-5373-4F31-A6DB-4AEB4A0B3E8A}"/>
                    </a:ext>
                  </a:extLst>
                </p:cNvPr>
                <p:cNvCxnSpPr>
                  <a:cxnSpLocks/>
                  <a:stCxn id="314"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305" name="Group 304">
                <a:extLst>
                  <a:ext uri="{FF2B5EF4-FFF2-40B4-BE49-F238E27FC236}">
                    <a16:creationId xmlns:a16="http://schemas.microsoft.com/office/drawing/2014/main" id="{433F810A-A983-4761-8170-6688D18B4487}"/>
                  </a:ext>
                </a:extLst>
              </p:cNvPr>
              <p:cNvGrpSpPr/>
              <p:nvPr/>
            </p:nvGrpSpPr>
            <p:grpSpPr>
              <a:xfrm rot="18753111">
                <a:off x="3783814" y="2385120"/>
                <a:ext cx="108000" cy="430530"/>
                <a:chOff x="4196940" y="2232660"/>
                <a:chExt cx="108000" cy="430530"/>
              </a:xfrm>
            </p:grpSpPr>
            <p:sp>
              <p:nvSpPr>
                <p:cNvPr id="312" name="Oval 311">
                  <a:extLst>
                    <a:ext uri="{FF2B5EF4-FFF2-40B4-BE49-F238E27FC236}">
                      <a16:creationId xmlns:a16="http://schemas.microsoft.com/office/drawing/2014/main" id="{2CDDCC14-5D1B-4342-AA3B-E66EA6BDE945}"/>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13" name="Straight Connector 312">
                  <a:extLst>
                    <a:ext uri="{FF2B5EF4-FFF2-40B4-BE49-F238E27FC236}">
                      <a16:creationId xmlns:a16="http://schemas.microsoft.com/office/drawing/2014/main" id="{E7C46816-4DA1-431F-B447-057365F701DB}"/>
                    </a:ext>
                  </a:extLst>
                </p:cNvPr>
                <p:cNvCxnSpPr>
                  <a:cxnSpLocks/>
                  <a:stCxn id="312"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306" name="Group 305">
                <a:extLst>
                  <a:ext uri="{FF2B5EF4-FFF2-40B4-BE49-F238E27FC236}">
                    <a16:creationId xmlns:a16="http://schemas.microsoft.com/office/drawing/2014/main" id="{0DC755E9-7737-4824-BFCF-FD54AB1E3FFC}"/>
                  </a:ext>
                </a:extLst>
              </p:cNvPr>
              <p:cNvGrpSpPr/>
              <p:nvPr/>
            </p:nvGrpSpPr>
            <p:grpSpPr>
              <a:xfrm rot="18753111" flipH="1" flipV="1">
                <a:off x="4610064" y="3096103"/>
                <a:ext cx="108000" cy="430530"/>
                <a:chOff x="4196940" y="2232660"/>
                <a:chExt cx="108000" cy="430530"/>
              </a:xfrm>
            </p:grpSpPr>
            <p:sp>
              <p:nvSpPr>
                <p:cNvPr id="310" name="Oval 309">
                  <a:extLst>
                    <a:ext uri="{FF2B5EF4-FFF2-40B4-BE49-F238E27FC236}">
                      <a16:creationId xmlns:a16="http://schemas.microsoft.com/office/drawing/2014/main" id="{FE7E4D2E-7ADE-464E-BED9-E57494A4860A}"/>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11" name="Straight Connector 310">
                  <a:extLst>
                    <a:ext uri="{FF2B5EF4-FFF2-40B4-BE49-F238E27FC236}">
                      <a16:creationId xmlns:a16="http://schemas.microsoft.com/office/drawing/2014/main" id="{41255947-EE59-4E91-A298-45A5B9F8FFAF}"/>
                    </a:ext>
                  </a:extLst>
                </p:cNvPr>
                <p:cNvCxnSpPr>
                  <a:cxnSpLocks/>
                  <a:stCxn id="310"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307" name="Group 306">
                <a:extLst>
                  <a:ext uri="{FF2B5EF4-FFF2-40B4-BE49-F238E27FC236}">
                    <a16:creationId xmlns:a16="http://schemas.microsoft.com/office/drawing/2014/main" id="{4AB035B9-0D87-4AB6-9F36-A9040C88AD13}"/>
                  </a:ext>
                </a:extLst>
              </p:cNvPr>
              <p:cNvGrpSpPr/>
              <p:nvPr/>
            </p:nvGrpSpPr>
            <p:grpSpPr>
              <a:xfrm rot="2846889" flipV="1">
                <a:off x="3783813" y="3082892"/>
                <a:ext cx="108000" cy="430530"/>
                <a:chOff x="4196940" y="2232660"/>
                <a:chExt cx="108000" cy="430530"/>
              </a:xfrm>
            </p:grpSpPr>
            <p:sp>
              <p:nvSpPr>
                <p:cNvPr id="308" name="Oval 307">
                  <a:extLst>
                    <a:ext uri="{FF2B5EF4-FFF2-40B4-BE49-F238E27FC236}">
                      <a16:creationId xmlns:a16="http://schemas.microsoft.com/office/drawing/2014/main" id="{C9B1DA90-14EE-4D1F-87B9-480E0082BB2D}"/>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09" name="Straight Connector 308">
                  <a:extLst>
                    <a:ext uri="{FF2B5EF4-FFF2-40B4-BE49-F238E27FC236}">
                      <a16:creationId xmlns:a16="http://schemas.microsoft.com/office/drawing/2014/main" id="{9FF0534B-E0C9-4B36-8766-1015BEBEFB73}"/>
                    </a:ext>
                  </a:extLst>
                </p:cNvPr>
                <p:cNvCxnSpPr>
                  <a:cxnSpLocks/>
                  <a:stCxn id="308"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sp>
          <p:nvSpPr>
            <p:cNvPr id="294" name="Chord 293">
              <a:extLst>
                <a:ext uri="{FF2B5EF4-FFF2-40B4-BE49-F238E27FC236}">
                  <a16:creationId xmlns:a16="http://schemas.microsoft.com/office/drawing/2014/main" id="{590C428A-504C-4CB0-BE35-FD6B3FF06DF1}"/>
                </a:ext>
              </a:extLst>
            </p:cNvPr>
            <p:cNvSpPr/>
            <p:nvPr/>
          </p:nvSpPr>
          <p:spPr>
            <a:xfrm rot="15841113">
              <a:off x="1875633" y="2655237"/>
              <a:ext cx="195309" cy="235857"/>
            </a:xfrm>
            <a:prstGeom prst="chord">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5" name="Chord 294">
              <a:extLst>
                <a:ext uri="{FF2B5EF4-FFF2-40B4-BE49-F238E27FC236}">
                  <a16:creationId xmlns:a16="http://schemas.microsoft.com/office/drawing/2014/main" id="{6FC64368-5BCB-4A56-B803-B05D21914F68}"/>
                </a:ext>
              </a:extLst>
            </p:cNvPr>
            <p:cNvSpPr/>
            <p:nvPr/>
          </p:nvSpPr>
          <p:spPr>
            <a:xfrm rot="5758887" flipH="1">
              <a:off x="1480316" y="2655237"/>
              <a:ext cx="195309" cy="235857"/>
            </a:xfrm>
            <a:prstGeom prst="chord">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6" name="Moon 295">
              <a:extLst>
                <a:ext uri="{FF2B5EF4-FFF2-40B4-BE49-F238E27FC236}">
                  <a16:creationId xmlns:a16="http://schemas.microsoft.com/office/drawing/2014/main" id="{4B821D7F-45BD-419D-8973-A13FF7CF484C}"/>
                </a:ext>
              </a:extLst>
            </p:cNvPr>
            <p:cNvSpPr/>
            <p:nvPr/>
          </p:nvSpPr>
          <p:spPr>
            <a:xfrm rot="16200000">
              <a:off x="1721470" y="2903791"/>
              <a:ext cx="151704" cy="589520"/>
            </a:xfrm>
            <a:prstGeom prst="moon">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97" name="Straight Connector 296">
              <a:extLst>
                <a:ext uri="{FF2B5EF4-FFF2-40B4-BE49-F238E27FC236}">
                  <a16:creationId xmlns:a16="http://schemas.microsoft.com/office/drawing/2014/main" id="{AEFD7334-968A-4F19-BBB6-7D31C4E3778F}"/>
                </a:ext>
              </a:extLst>
            </p:cNvPr>
            <p:cNvCxnSpPr>
              <a:cxnSpLocks/>
            </p:cNvCxnSpPr>
            <p:nvPr/>
          </p:nvCxnSpPr>
          <p:spPr>
            <a:xfrm>
              <a:off x="1577970" y="2577918"/>
              <a:ext cx="127464" cy="12365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8" name="Straight Connector 297">
              <a:extLst>
                <a:ext uri="{FF2B5EF4-FFF2-40B4-BE49-F238E27FC236}">
                  <a16:creationId xmlns:a16="http://schemas.microsoft.com/office/drawing/2014/main" id="{F1305750-62B7-46E6-ADCC-AB69B2765B1F}"/>
                </a:ext>
              </a:extLst>
            </p:cNvPr>
            <p:cNvCxnSpPr>
              <a:cxnSpLocks/>
            </p:cNvCxnSpPr>
            <p:nvPr/>
          </p:nvCxnSpPr>
          <p:spPr>
            <a:xfrm flipH="1">
              <a:off x="1872247" y="2577918"/>
              <a:ext cx="127464" cy="12365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24" name="Group 323">
            <a:extLst>
              <a:ext uri="{FF2B5EF4-FFF2-40B4-BE49-F238E27FC236}">
                <a16:creationId xmlns:a16="http://schemas.microsoft.com/office/drawing/2014/main" id="{1E3B0D4A-4364-42FD-90FB-FD2E1B6A698A}"/>
              </a:ext>
            </a:extLst>
          </p:cNvPr>
          <p:cNvGrpSpPr/>
          <p:nvPr/>
        </p:nvGrpSpPr>
        <p:grpSpPr>
          <a:xfrm>
            <a:off x="5692012" y="4207643"/>
            <a:ext cx="854998" cy="871086"/>
            <a:chOff x="1081261" y="2188271"/>
            <a:chExt cx="1432560" cy="1490845"/>
          </a:xfrm>
        </p:grpSpPr>
        <p:grpSp>
          <p:nvGrpSpPr>
            <p:cNvPr id="325" name="Group 324">
              <a:extLst>
                <a:ext uri="{FF2B5EF4-FFF2-40B4-BE49-F238E27FC236}">
                  <a16:creationId xmlns:a16="http://schemas.microsoft.com/office/drawing/2014/main" id="{6A221F11-3E6C-4F3A-A66B-164918EA69CE}"/>
                </a:ext>
              </a:extLst>
            </p:cNvPr>
            <p:cNvGrpSpPr/>
            <p:nvPr/>
          </p:nvGrpSpPr>
          <p:grpSpPr>
            <a:xfrm>
              <a:off x="1081261" y="2188271"/>
              <a:ext cx="1432560" cy="1490845"/>
              <a:chOff x="3540375" y="2232660"/>
              <a:chExt cx="1432560" cy="1490845"/>
            </a:xfrm>
          </p:grpSpPr>
          <p:sp>
            <p:nvSpPr>
              <p:cNvPr id="331" name="Oval 330">
                <a:extLst>
                  <a:ext uri="{FF2B5EF4-FFF2-40B4-BE49-F238E27FC236}">
                    <a16:creationId xmlns:a16="http://schemas.microsoft.com/office/drawing/2014/main" id="{B368E6D4-CCDF-484E-A946-BA2AB605F8B3}"/>
                  </a:ext>
                </a:extLst>
              </p:cNvPr>
              <p:cNvSpPr/>
              <p:nvPr/>
            </p:nvSpPr>
            <p:spPr>
              <a:xfrm>
                <a:off x="3710940" y="2428240"/>
                <a:ext cx="1080000" cy="1080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32" name="Group 331">
                <a:extLst>
                  <a:ext uri="{FF2B5EF4-FFF2-40B4-BE49-F238E27FC236}">
                    <a16:creationId xmlns:a16="http://schemas.microsoft.com/office/drawing/2014/main" id="{E55B19C8-F748-42C4-BBA4-A538DBC936F3}"/>
                  </a:ext>
                </a:extLst>
              </p:cNvPr>
              <p:cNvGrpSpPr/>
              <p:nvPr/>
            </p:nvGrpSpPr>
            <p:grpSpPr>
              <a:xfrm>
                <a:off x="4196940" y="2232660"/>
                <a:ext cx="108000" cy="430530"/>
                <a:chOff x="4196940" y="2232660"/>
                <a:chExt cx="108000" cy="430530"/>
              </a:xfrm>
            </p:grpSpPr>
            <p:sp>
              <p:nvSpPr>
                <p:cNvPr id="354" name="Oval 353">
                  <a:extLst>
                    <a:ext uri="{FF2B5EF4-FFF2-40B4-BE49-F238E27FC236}">
                      <a16:creationId xmlns:a16="http://schemas.microsoft.com/office/drawing/2014/main" id="{62FA5A00-C9CE-4596-8B8A-AA8E4C5286AF}"/>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55" name="Straight Connector 354">
                  <a:extLst>
                    <a:ext uri="{FF2B5EF4-FFF2-40B4-BE49-F238E27FC236}">
                      <a16:creationId xmlns:a16="http://schemas.microsoft.com/office/drawing/2014/main" id="{3AC09DD4-9B94-4F7C-B4D9-35AA548FC947}"/>
                    </a:ext>
                  </a:extLst>
                </p:cNvPr>
                <p:cNvCxnSpPr>
                  <a:cxnSpLocks/>
                  <a:stCxn id="354"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333" name="Group 332">
                <a:extLst>
                  <a:ext uri="{FF2B5EF4-FFF2-40B4-BE49-F238E27FC236}">
                    <a16:creationId xmlns:a16="http://schemas.microsoft.com/office/drawing/2014/main" id="{8392E099-0FE3-4DCC-8116-00FF05D458B6}"/>
                  </a:ext>
                </a:extLst>
              </p:cNvPr>
              <p:cNvGrpSpPr/>
              <p:nvPr/>
            </p:nvGrpSpPr>
            <p:grpSpPr>
              <a:xfrm rot="16200000">
                <a:off x="3701640" y="2752975"/>
                <a:ext cx="108000" cy="430530"/>
                <a:chOff x="4196940" y="2232660"/>
                <a:chExt cx="108000" cy="430530"/>
              </a:xfrm>
            </p:grpSpPr>
            <p:sp>
              <p:nvSpPr>
                <p:cNvPr id="352" name="Oval 351">
                  <a:extLst>
                    <a:ext uri="{FF2B5EF4-FFF2-40B4-BE49-F238E27FC236}">
                      <a16:creationId xmlns:a16="http://schemas.microsoft.com/office/drawing/2014/main" id="{489972B0-20C7-4872-8580-CF378B65D575}"/>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53" name="Straight Connector 352">
                  <a:extLst>
                    <a:ext uri="{FF2B5EF4-FFF2-40B4-BE49-F238E27FC236}">
                      <a16:creationId xmlns:a16="http://schemas.microsoft.com/office/drawing/2014/main" id="{EECE622D-B7F0-4710-8518-7D5135C4829B}"/>
                    </a:ext>
                  </a:extLst>
                </p:cNvPr>
                <p:cNvCxnSpPr>
                  <a:cxnSpLocks/>
                  <a:stCxn id="352"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334" name="Group 333">
                <a:extLst>
                  <a:ext uri="{FF2B5EF4-FFF2-40B4-BE49-F238E27FC236}">
                    <a16:creationId xmlns:a16="http://schemas.microsoft.com/office/drawing/2014/main" id="{79C24496-BB2A-4F36-8FC0-56531306E8C0}"/>
                  </a:ext>
                </a:extLst>
              </p:cNvPr>
              <p:cNvGrpSpPr/>
              <p:nvPr/>
            </p:nvGrpSpPr>
            <p:grpSpPr>
              <a:xfrm rot="5400000" flipH="1">
                <a:off x="4703670" y="2752975"/>
                <a:ext cx="108000" cy="430530"/>
                <a:chOff x="4196940" y="2232660"/>
                <a:chExt cx="108000" cy="430530"/>
              </a:xfrm>
            </p:grpSpPr>
            <p:sp>
              <p:nvSpPr>
                <p:cNvPr id="350" name="Oval 349">
                  <a:extLst>
                    <a:ext uri="{FF2B5EF4-FFF2-40B4-BE49-F238E27FC236}">
                      <a16:creationId xmlns:a16="http://schemas.microsoft.com/office/drawing/2014/main" id="{A77B7230-8CEE-4B22-A9F3-B9F5DE863BD0}"/>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51" name="Straight Connector 350">
                  <a:extLst>
                    <a:ext uri="{FF2B5EF4-FFF2-40B4-BE49-F238E27FC236}">
                      <a16:creationId xmlns:a16="http://schemas.microsoft.com/office/drawing/2014/main" id="{5605DA3A-7FA3-4651-8E5B-C886EE4A52D2}"/>
                    </a:ext>
                  </a:extLst>
                </p:cNvPr>
                <p:cNvCxnSpPr>
                  <a:cxnSpLocks/>
                  <a:stCxn id="350"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335" name="Group 334">
                <a:extLst>
                  <a:ext uri="{FF2B5EF4-FFF2-40B4-BE49-F238E27FC236}">
                    <a16:creationId xmlns:a16="http://schemas.microsoft.com/office/drawing/2014/main" id="{097A65AC-3FA1-4304-A64B-93690A9E4C2B}"/>
                  </a:ext>
                </a:extLst>
              </p:cNvPr>
              <p:cNvGrpSpPr/>
              <p:nvPr/>
            </p:nvGrpSpPr>
            <p:grpSpPr>
              <a:xfrm flipV="1">
                <a:off x="4196940" y="3292975"/>
                <a:ext cx="108000" cy="430530"/>
                <a:chOff x="4196940" y="2232660"/>
                <a:chExt cx="108000" cy="430530"/>
              </a:xfrm>
            </p:grpSpPr>
            <p:sp>
              <p:nvSpPr>
                <p:cNvPr id="348" name="Oval 347">
                  <a:extLst>
                    <a:ext uri="{FF2B5EF4-FFF2-40B4-BE49-F238E27FC236}">
                      <a16:creationId xmlns:a16="http://schemas.microsoft.com/office/drawing/2014/main" id="{CC4DC313-E250-4389-BF14-E765C051AD38}"/>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49" name="Straight Connector 348">
                  <a:extLst>
                    <a:ext uri="{FF2B5EF4-FFF2-40B4-BE49-F238E27FC236}">
                      <a16:creationId xmlns:a16="http://schemas.microsoft.com/office/drawing/2014/main" id="{D90D8EAD-B5B1-447A-8B61-58084F4A15BB}"/>
                    </a:ext>
                  </a:extLst>
                </p:cNvPr>
                <p:cNvCxnSpPr>
                  <a:cxnSpLocks/>
                  <a:stCxn id="348"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336" name="Group 335">
                <a:extLst>
                  <a:ext uri="{FF2B5EF4-FFF2-40B4-BE49-F238E27FC236}">
                    <a16:creationId xmlns:a16="http://schemas.microsoft.com/office/drawing/2014/main" id="{999808C9-9885-43AB-A951-1A1158845C76}"/>
                  </a:ext>
                </a:extLst>
              </p:cNvPr>
              <p:cNvGrpSpPr/>
              <p:nvPr/>
            </p:nvGrpSpPr>
            <p:grpSpPr>
              <a:xfrm rot="2846889" flipH="1">
                <a:off x="4610065" y="2398331"/>
                <a:ext cx="108000" cy="430530"/>
                <a:chOff x="4196940" y="2232660"/>
                <a:chExt cx="108000" cy="430530"/>
              </a:xfrm>
            </p:grpSpPr>
            <p:sp>
              <p:nvSpPr>
                <p:cNvPr id="346" name="Oval 345">
                  <a:extLst>
                    <a:ext uri="{FF2B5EF4-FFF2-40B4-BE49-F238E27FC236}">
                      <a16:creationId xmlns:a16="http://schemas.microsoft.com/office/drawing/2014/main" id="{6FCF0A8D-6A8D-4093-9432-AD199F4610BF}"/>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47" name="Straight Connector 346">
                  <a:extLst>
                    <a:ext uri="{FF2B5EF4-FFF2-40B4-BE49-F238E27FC236}">
                      <a16:creationId xmlns:a16="http://schemas.microsoft.com/office/drawing/2014/main" id="{2DCFE344-D60F-475D-9C19-1C5BD89107FD}"/>
                    </a:ext>
                  </a:extLst>
                </p:cNvPr>
                <p:cNvCxnSpPr>
                  <a:cxnSpLocks/>
                  <a:stCxn id="346"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337" name="Group 336">
                <a:extLst>
                  <a:ext uri="{FF2B5EF4-FFF2-40B4-BE49-F238E27FC236}">
                    <a16:creationId xmlns:a16="http://schemas.microsoft.com/office/drawing/2014/main" id="{8EE84593-858A-472E-A072-F6982A9AEB98}"/>
                  </a:ext>
                </a:extLst>
              </p:cNvPr>
              <p:cNvGrpSpPr/>
              <p:nvPr/>
            </p:nvGrpSpPr>
            <p:grpSpPr>
              <a:xfrm rot="18753111">
                <a:off x="3783814" y="2385120"/>
                <a:ext cx="108000" cy="430530"/>
                <a:chOff x="4196940" y="2232660"/>
                <a:chExt cx="108000" cy="430530"/>
              </a:xfrm>
            </p:grpSpPr>
            <p:sp>
              <p:nvSpPr>
                <p:cNvPr id="344" name="Oval 343">
                  <a:extLst>
                    <a:ext uri="{FF2B5EF4-FFF2-40B4-BE49-F238E27FC236}">
                      <a16:creationId xmlns:a16="http://schemas.microsoft.com/office/drawing/2014/main" id="{5455AA29-E86E-4B31-9FB5-CD30C4089DA7}"/>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45" name="Straight Connector 344">
                  <a:extLst>
                    <a:ext uri="{FF2B5EF4-FFF2-40B4-BE49-F238E27FC236}">
                      <a16:creationId xmlns:a16="http://schemas.microsoft.com/office/drawing/2014/main" id="{1ACC2BA7-4DB1-41C7-8A32-1683C10CAAE9}"/>
                    </a:ext>
                  </a:extLst>
                </p:cNvPr>
                <p:cNvCxnSpPr>
                  <a:cxnSpLocks/>
                  <a:stCxn id="344"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338" name="Group 337">
                <a:extLst>
                  <a:ext uri="{FF2B5EF4-FFF2-40B4-BE49-F238E27FC236}">
                    <a16:creationId xmlns:a16="http://schemas.microsoft.com/office/drawing/2014/main" id="{D246C5FD-6D18-4AAF-B32D-26BED6EA4140}"/>
                  </a:ext>
                </a:extLst>
              </p:cNvPr>
              <p:cNvGrpSpPr/>
              <p:nvPr/>
            </p:nvGrpSpPr>
            <p:grpSpPr>
              <a:xfrm rot="18753111" flipH="1" flipV="1">
                <a:off x="4610064" y="3096103"/>
                <a:ext cx="108000" cy="430530"/>
                <a:chOff x="4196940" y="2232660"/>
                <a:chExt cx="108000" cy="430530"/>
              </a:xfrm>
            </p:grpSpPr>
            <p:sp>
              <p:nvSpPr>
                <p:cNvPr id="342" name="Oval 341">
                  <a:extLst>
                    <a:ext uri="{FF2B5EF4-FFF2-40B4-BE49-F238E27FC236}">
                      <a16:creationId xmlns:a16="http://schemas.microsoft.com/office/drawing/2014/main" id="{4FFD1EED-711F-4FD5-89B6-2820ABFDB017}"/>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43" name="Straight Connector 342">
                  <a:extLst>
                    <a:ext uri="{FF2B5EF4-FFF2-40B4-BE49-F238E27FC236}">
                      <a16:creationId xmlns:a16="http://schemas.microsoft.com/office/drawing/2014/main" id="{CE7A08D8-4458-4903-A6A7-807FD6C02AC7}"/>
                    </a:ext>
                  </a:extLst>
                </p:cNvPr>
                <p:cNvCxnSpPr>
                  <a:cxnSpLocks/>
                  <a:stCxn id="342"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339" name="Group 338">
                <a:extLst>
                  <a:ext uri="{FF2B5EF4-FFF2-40B4-BE49-F238E27FC236}">
                    <a16:creationId xmlns:a16="http://schemas.microsoft.com/office/drawing/2014/main" id="{E9B6EC10-4F65-49A3-AF78-D80C7F50AB88}"/>
                  </a:ext>
                </a:extLst>
              </p:cNvPr>
              <p:cNvGrpSpPr/>
              <p:nvPr/>
            </p:nvGrpSpPr>
            <p:grpSpPr>
              <a:xfrm rot="2846889" flipV="1">
                <a:off x="3783813" y="3082892"/>
                <a:ext cx="108000" cy="430530"/>
                <a:chOff x="4196940" y="2232660"/>
                <a:chExt cx="108000" cy="430530"/>
              </a:xfrm>
            </p:grpSpPr>
            <p:sp>
              <p:nvSpPr>
                <p:cNvPr id="340" name="Oval 339">
                  <a:extLst>
                    <a:ext uri="{FF2B5EF4-FFF2-40B4-BE49-F238E27FC236}">
                      <a16:creationId xmlns:a16="http://schemas.microsoft.com/office/drawing/2014/main" id="{8EE33274-0735-44E6-90C5-9AEF24431133}"/>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41" name="Straight Connector 340">
                  <a:extLst>
                    <a:ext uri="{FF2B5EF4-FFF2-40B4-BE49-F238E27FC236}">
                      <a16:creationId xmlns:a16="http://schemas.microsoft.com/office/drawing/2014/main" id="{6D46FED2-4910-41B3-A948-162813500390}"/>
                    </a:ext>
                  </a:extLst>
                </p:cNvPr>
                <p:cNvCxnSpPr>
                  <a:cxnSpLocks/>
                  <a:stCxn id="340"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sp>
          <p:nvSpPr>
            <p:cNvPr id="326" name="Chord 325">
              <a:extLst>
                <a:ext uri="{FF2B5EF4-FFF2-40B4-BE49-F238E27FC236}">
                  <a16:creationId xmlns:a16="http://schemas.microsoft.com/office/drawing/2014/main" id="{3EBAA05C-1CD0-4023-90B7-24C4111E5A1C}"/>
                </a:ext>
              </a:extLst>
            </p:cNvPr>
            <p:cNvSpPr/>
            <p:nvPr/>
          </p:nvSpPr>
          <p:spPr>
            <a:xfrm rot="15841113">
              <a:off x="1875633" y="2655237"/>
              <a:ext cx="195309" cy="235857"/>
            </a:xfrm>
            <a:prstGeom prst="chord">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7" name="Chord 326">
              <a:extLst>
                <a:ext uri="{FF2B5EF4-FFF2-40B4-BE49-F238E27FC236}">
                  <a16:creationId xmlns:a16="http://schemas.microsoft.com/office/drawing/2014/main" id="{4EBCDD1A-3F66-4BDB-9FF8-AB564908872F}"/>
                </a:ext>
              </a:extLst>
            </p:cNvPr>
            <p:cNvSpPr/>
            <p:nvPr/>
          </p:nvSpPr>
          <p:spPr>
            <a:xfrm rot="5758887" flipH="1">
              <a:off x="1480316" y="2655237"/>
              <a:ext cx="195309" cy="235857"/>
            </a:xfrm>
            <a:prstGeom prst="chord">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8" name="Moon 327">
              <a:extLst>
                <a:ext uri="{FF2B5EF4-FFF2-40B4-BE49-F238E27FC236}">
                  <a16:creationId xmlns:a16="http://schemas.microsoft.com/office/drawing/2014/main" id="{47AF9B6D-A206-45F0-A4E8-DD973EAA1DC1}"/>
                </a:ext>
              </a:extLst>
            </p:cNvPr>
            <p:cNvSpPr/>
            <p:nvPr/>
          </p:nvSpPr>
          <p:spPr>
            <a:xfrm rot="16200000">
              <a:off x="1721470" y="2903791"/>
              <a:ext cx="151704" cy="589520"/>
            </a:xfrm>
            <a:prstGeom prst="moon">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29" name="Straight Connector 328">
              <a:extLst>
                <a:ext uri="{FF2B5EF4-FFF2-40B4-BE49-F238E27FC236}">
                  <a16:creationId xmlns:a16="http://schemas.microsoft.com/office/drawing/2014/main" id="{76C2B1F3-B37D-4477-AB4F-547D9DACB0A6}"/>
                </a:ext>
              </a:extLst>
            </p:cNvPr>
            <p:cNvCxnSpPr>
              <a:cxnSpLocks/>
            </p:cNvCxnSpPr>
            <p:nvPr/>
          </p:nvCxnSpPr>
          <p:spPr>
            <a:xfrm>
              <a:off x="1577970" y="2577918"/>
              <a:ext cx="127464" cy="12365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0" name="Straight Connector 329">
              <a:extLst>
                <a:ext uri="{FF2B5EF4-FFF2-40B4-BE49-F238E27FC236}">
                  <a16:creationId xmlns:a16="http://schemas.microsoft.com/office/drawing/2014/main" id="{463BFF8D-ADF6-4DAF-BF24-8F7B5C72139E}"/>
                </a:ext>
              </a:extLst>
            </p:cNvPr>
            <p:cNvCxnSpPr>
              <a:cxnSpLocks/>
            </p:cNvCxnSpPr>
            <p:nvPr/>
          </p:nvCxnSpPr>
          <p:spPr>
            <a:xfrm flipH="1">
              <a:off x="1872247" y="2577918"/>
              <a:ext cx="127464" cy="12365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56" name="Group 355">
            <a:extLst>
              <a:ext uri="{FF2B5EF4-FFF2-40B4-BE49-F238E27FC236}">
                <a16:creationId xmlns:a16="http://schemas.microsoft.com/office/drawing/2014/main" id="{CC416F66-A963-4B7C-8AE5-8083E3EA7562}"/>
              </a:ext>
            </a:extLst>
          </p:cNvPr>
          <p:cNvGrpSpPr/>
          <p:nvPr/>
        </p:nvGrpSpPr>
        <p:grpSpPr>
          <a:xfrm>
            <a:off x="6819321" y="4419154"/>
            <a:ext cx="854998" cy="871086"/>
            <a:chOff x="1081261" y="2188271"/>
            <a:chExt cx="1432560" cy="1490845"/>
          </a:xfrm>
        </p:grpSpPr>
        <p:grpSp>
          <p:nvGrpSpPr>
            <p:cNvPr id="357" name="Group 356">
              <a:extLst>
                <a:ext uri="{FF2B5EF4-FFF2-40B4-BE49-F238E27FC236}">
                  <a16:creationId xmlns:a16="http://schemas.microsoft.com/office/drawing/2014/main" id="{70410B48-FCA3-4B36-AEFC-4BF6F967CC20}"/>
                </a:ext>
              </a:extLst>
            </p:cNvPr>
            <p:cNvGrpSpPr/>
            <p:nvPr/>
          </p:nvGrpSpPr>
          <p:grpSpPr>
            <a:xfrm>
              <a:off x="1081261" y="2188271"/>
              <a:ext cx="1432560" cy="1490845"/>
              <a:chOff x="3540375" y="2232660"/>
              <a:chExt cx="1432560" cy="1490845"/>
            </a:xfrm>
          </p:grpSpPr>
          <p:sp>
            <p:nvSpPr>
              <p:cNvPr id="363" name="Oval 362">
                <a:extLst>
                  <a:ext uri="{FF2B5EF4-FFF2-40B4-BE49-F238E27FC236}">
                    <a16:creationId xmlns:a16="http://schemas.microsoft.com/office/drawing/2014/main" id="{CEBB1825-4414-4BF8-933F-77D91F8F13AB}"/>
                  </a:ext>
                </a:extLst>
              </p:cNvPr>
              <p:cNvSpPr/>
              <p:nvPr/>
            </p:nvSpPr>
            <p:spPr>
              <a:xfrm>
                <a:off x="3710940" y="2428240"/>
                <a:ext cx="1080000" cy="1080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64" name="Group 363">
                <a:extLst>
                  <a:ext uri="{FF2B5EF4-FFF2-40B4-BE49-F238E27FC236}">
                    <a16:creationId xmlns:a16="http://schemas.microsoft.com/office/drawing/2014/main" id="{2300B2B5-6A46-4925-8886-E5973702F6F7}"/>
                  </a:ext>
                </a:extLst>
              </p:cNvPr>
              <p:cNvGrpSpPr/>
              <p:nvPr/>
            </p:nvGrpSpPr>
            <p:grpSpPr>
              <a:xfrm>
                <a:off x="4196940" y="2232660"/>
                <a:ext cx="108000" cy="430530"/>
                <a:chOff x="4196940" y="2232660"/>
                <a:chExt cx="108000" cy="430530"/>
              </a:xfrm>
            </p:grpSpPr>
            <p:sp>
              <p:nvSpPr>
                <p:cNvPr id="386" name="Oval 385">
                  <a:extLst>
                    <a:ext uri="{FF2B5EF4-FFF2-40B4-BE49-F238E27FC236}">
                      <a16:creationId xmlns:a16="http://schemas.microsoft.com/office/drawing/2014/main" id="{F1D90C89-58D6-4DC9-8B34-2991043BC68F}"/>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87" name="Straight Connector 386">
                  <a:extLst>
                    <a:ext uri="{FF2B5EF4-FFF2-40B4-BE49-F238E27FC236}">
                      <a16:creationId xmlns:a16="http://schemas.microsoft.com/office/drawing/2014/main" id="{CFCC8122-1E63-443B-B4B6-09EB4AFD1001}"/>
                    </a:ext>
                  </a:extLst>
                </p:cNvPr>
                <p:cNvCxnSpPr>
                  <a:cxnSpLocks/>
                  <a:stCxn id="386"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365" name="Group 364">
                <a:extLst>
                  <a:ext uri="{FF2B5EF4-FFF2-40B4-BE49-F238E27FC236}">
                    <a16:creationId xmlns:a16="http://schemas.microsoft.com/office/drawing/2014/main" id="{375AD1E6-3D61-490A-9AB2-227162947CC1}"/>
                  </a:ext>
                </a:extLst>
              </p:cNvPr>
              <p:cNvGrpSpPr/>
              <p:nvPr/>
            </p:nvGrpSpPr>
            <p:grpSpPr>
              <a:xfrm rot="16200000">
                <a:off x="3701640" y="2752975"/>
                <a:ext cx="108000" cy="430530"/>
                <a:chOff x="4196940" y="2232660"/>
                <a:chExt cx="108000" cy="430530"/>
              </a:xfrm>
            </p:grpSpPr>
            <p:sp>
              <p:nvSpPr>
                <p:cNvPr id="384" name="Oval 383">
                  <a:extLst>
                    <a:ext uri="{FF2B5EF4-FFF2-40B4-BE49-F238E27FC236}">
                      <a16:creationId xmlns:a16="http://schemas.microsoft.com/office/drawing/2014/main" id="{780EE89D-0BF4-4FD7-A631-6D90154A566B}"/>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85" name="Straight Connector 384">
                  <a:extLst>
                    <a:ext uri="{FF2B5EF4-FFF2-40B4-BE49-F238E27FC236}">
                      <a16:creationId xmlns:a16="http://schemas.microsoft.com/office/drawing/2014/main" id="{133DBCB9-2AE9-4F39-B97B-F2414620682C}"/>
                    </a:ext>
                  </a:extLst>
                </p:cNvPr>
                <p:cNvCxnSpPr>
                  <a:cxnSpLocks/>
                  <a:stCxn id="384"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366" name="Group 365">
                <a:extLst>
                  <a:ext uri="{FF2B5EF4-FFF2-40B4-BE49-F238E27FC236}">
                    <a16:creationId xmlns:a16="http://schemas.microsoft.com/office/drawing/2014/main" id="{FB486AE2-85C0-400F-9AA0-9B9F4EE1BFC7}"/>
                  </a:ext>
                </a:extLst>
              </p:cNvPr>
              <p:cNvGrpSpPr/>
              <p:nvPr/>
            </p:nvGrpSpPr>
            <p:grpSpPr>
              <a:xfrm rot="5400000" flipH="1">
                <a:off x="4703670" y="2752975"/>
                <a:ext cx="108000" cy="430530"/>
                <a:chOff x="4196940" y="2232660"/>
                <a:chExt cx="108000" cy="430530"/>
              </a:xfrm>
            </p:grpSpPr>
            <p:sp>
              <p:nvSpPr>
                <p:cNvPr id="382" name="Oval 381">
                  <a:extLst>
                    <a:ext uri="{FF2B5EF4-FFF2-40B4-BE49-F238E27FC236}">
                      <a16:creationId xmlns:a16="http://schemas.microsoft.com/office/drawing/2014/main" id="{E0B7796D-3C20-4B37-A8AC-A79859B278A4}"/>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83" name="Straight Connector 382">
                  <a:extLst>
                    <a:ext uri="{FF2B5EF4-FFF2-40B4-BE49-F238E27FC236}">
                      <a16:creationId xmlns:a16="http://schemas.microsoft.com/office/drawing/2014/main" id="{6D7D7412-EFBD-4736-8246-927620D4477C}"/>
                    </a:ext>
                  </a:extLst>
                </p:cNvPr>
                <p:cNvCxnSpPr>
                  <a:cxnSpLocks/>
                  <a:stCxn id="382"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367" name="Group 366">
                <a:extLst>
                  <a:ext uri="{FF2B5EF4-FFF2-40B4-BE49-F238E27FC236}">
                    <a16:creationId xmlns:a16="http://schemas.microsoft.com/office/drawing/2014/main" id="{71AAD342-91D9-444D-A234-C6A9AD8A0BB0}"/>
                  </a:ext>
                </a:extLst>
              </p:cNvPr>
              <p:cNvGrpSpPr/>
              <p:nvPr/>
            </p:nvGrpSpPr>
            <p:grpSpPr>
              <a:xfrm flipV="1">
                <a:off x="4196940" y="3292975"/>
                <a:ext cx="108000" cy="430530"/>
                <a:chOff x="4196940" y="2232660"/>
                <a:chExt cx="108000" cy="430530"/>
              </a:xfrm>
            </p:grpSpPr>
            <p:sp>
              <p:nvSpPr>
                <p:cNvPr id="380" name="Oval 379">
                  <a:extLst>
                    <a:ext uri="{FF2B5EF4-FFF2-40B4-BE49-F238E27FC236}">
                      <a16:creationId xmlns:a16="http://schemas.microsoft.com/office/drawing/2014/main" id="{F40894AA-ACB4-49DB-9E4B-B68EDFE25773}"/>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81" name="Straight Connector 380">
                  <a:extLst>
                    <a:ext uri="{FF2B5EF4-FFF2-40B4-BE49-F238E27FC236}">
                      <a16:creationId xmlns:a16="http://schemas.microsoft.com/office/drawing/2014/main" id="{840D2400-AEEA-4593-93F8-E44F84B1402F}"/>
                    </a:ext>
                  </a:extLst>
                </p:cNvPr>
                <p:cNvCxnSpPr>
                  <a:cxnSpLocks/>
                  <a:stCxn id="380"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368" name="Group 367">
                <a:extLst>
                  <a:ext uri="{FF2B5EF4-FFF2-40B4-BE49-F238E27FC236}">
                    <a16:creationId xmlns:a16="http://schemas.microsoft.com/office/drawing/2014/main" id="{40C76FD1-91DA-45DB-90A3-C8B58F83484F}"/>
                  </a:ext>
                </a:extLst>
              </p:cNvPr>
              <p:cNvGrpSpPr/>
              <p:nvPr/>
            </p:nvGrpSpPr>
            <p:grpSpPr>
              <a:xfrm rot="2846889" flipH="1">
                <a:off x="4610065" y="2398331"/>
                <a:ext cx="108000" cy="430530"/>
                <a:chOff x="4196940" y="2232660"/>
                <a:chExt cx="108000" cy="430530"/>
              </a:xfrm>
            </p:grpSpPr>
            <p:sp>
              <p:nvSpPr>
                <p:cNvPr id="378" name="Oval 377">
                  <a:extLst>
                    <a:ext uri="{FF2B5EF4-FFF2-40B4-BE49-F238E27FC236}">
                      <a16:creationId xmlns:a16="http://schemas.microsoft.com/office/drawing/2014/main" id="{C01563BF-8D14-4360-A715-B4A5A0D10366}"/>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79" name="Straight Connector 378">
                  <a:extLst>
                    <a:ext uri="{FF2B5EF4-FFF2-40B4-BE49-F238E27FC236}">
                      <a16:creationId xmlns:a16="http://schemas.microsoft.com/office/drawing/2014/main" id="{0E92BFFE-0AFB-4D90-A3B2-7BB192FFB309}"/>
                    </a:ext>
                  </a:extLst>
                </p:cNvPr>
                <p:cNvCxnSpPr>
                  <a:cxnSpLocks/>
                  <a:stCxn id="378"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369" name="Group 368">
                <a:extLst>
                  <a:ext uri="{FF2B5EF4-FFF2-40B4-BE49-F238E27FC236}">
                    <a16:creationId xmlns:a16="http://schemas.microsoft.com/office/drawing/2014/main" id="{41D853F8-2419-4C51-A234-F7BB8A3F01A5}"/>
                  </a:ext>
                </a:extLst>
              </p:cNvPr>
              <p:cNvGrpSpPr/>
              <p:nvPr/>
            </p:nvGrpSpPr>
            <p:grpSpPr>
              <a:xfrm rot="18753111">
                <a:off x="3783814" y="2385120"/>
                <a:ext cx="108000" cy="430530"/>
                <a:chOff x="4196940" y="2232660"/>
                <a:chExt cx="108000" cy="430530"/>
              </a:xfrm>
            </p:grpSpPr>
            <p:sp>
              <p:nvSpPr>
                <p:cNvPr id="376" name="Oval 375">
                  <a:extLst>
                    <a:ext uri="{FF2B5EF4-FFF2-40B4-BE49-F238E27FC236}">
                      <a16:creationId xmlns:a16="http://schemas.microsoft.com/office/drawing/2014/main" id="{E06B686D-3A62-4075-B32E-6EF2BE47C704}"/>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77" name="Straight Connector 376">
                  <a:extLst>
                    <a:ext uri="{FF2B5EF4-FFF2-40B4-BE49-F238E27FC236}">
                      <a16:creationId xmlns:a16="http://schemas.microsoft.com/office/drawing/2014/main" id="{487B9540-522F-488C-BC58-57C79DB440C4}"/>
                    </a:ext>
                  </a:extLst>
                </p:cNvPr>
                <p:cNvCxnSpPr>
                  <a:cxnSpLocks/>
                  <a:stCxn id="376"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370" name="Group 369">
                <a:extLst>
                  <a:ext uri="{FF2B5EF4-FFF2-40B4-BE49-F238E27FC236}">
                    <a16:creationId xmlns:a16="http://schemas.microsoft.com/office/drawing/2014/main" id="{867541A4-C65B-430A-8B44-5DDF108F027F}"/>
                  </a:ext>
                </a:extLst>
              </p:cNvPr>
              <p:cNvGrpSpPr/>
              <p:nvPr/>
            </p:nvGrpSpPr>
            <p:grpSpPr>
              <a:xfrm rot="18753111" flipH="1" flipV="1">
                <a:off x="4610064" y="3096103"/>
                <a:ext cx="108000" cy="430530"/>
                <a:chOff x="4196940" y="2232660"/>
                <a:chExt cx="108000" cy="430530"/>
              </a:xfrm>
            </p:grpSpPr>
            <p:sp>
              <p:nvSpPr>
                <p:cNvPr id="374" name="Oval 373">
                  <a:extLst>
                    <a:ext uri="{FF2B5EF4-FFF2-40B4-BE49-F238E27FC236}">
                      <a16:creationId xmlns:a16="http://schemas.microsoft.com/office/drawing/2014/main" id="{3455740E-D8E7-4159-B41B-D12D4FD40C07}"/>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75" name="Straight Connector 374">
                  <a:extLst>
                    <a:ext uri="{FF2B5EF4-FFF2-40B4-BE49-F238E27FC236}">
                      <a16:creationId xmlns:a16="http://schemas.microsoft.com/office/drawing/2014/main" id="{84F47FC1-751B-47A0-B8B3-FF4B7CDE86A6}"/>
                    </a:ext>
                  </a:extLst>
                </p:cNvPr>
                <p:cNvCxnSpPr>
                  <a:cxnSpLocks/>
                  <a:stCxn id="374"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371" name="Group 370">
                <a:extLst>
                  <a:ext uri="{FF2B5EF4-FFF2-40B4-BE49-F238E27FC236}">
                    <a16:creationId xmlns:a16="http://schemas.microsoft.com/office/drawing/2014/main" id="{64B477A7-D666-4C50-9271-1CFB9B0F3CFA}"/>
                  </a:ext>
                </a:extLst>
              </p:cNvPr>
              <p:cNvGrpSpPr/>
              <p:nvPr/>
            </p:nvGrpSpPr>
            <p:grpSpPr>
              <a:xfrm rot="2846889" flipV="1">
                <a:off x="3783813" y="3082892"/>
                <a:ext cx="108000" cy="430530"/>
                <a:chOff x="4196940" y="2232660"/>
                <a:chExt cx="108000" cy="430530"/>
              </a:xfrm>
            </p:grpSpPr>
            <p:sp>
              <p:nvSpPr>
                <p:cNvPr id="372" name="Oval 371">
                  <a:extLst>
                    <a:ext uri="{FF2B5EF4-FFF2-40B4-BE49-F238E27FC236}">
                      <a16:creationId xmlns:a16="http://schemas.microsoft.com/office/drawing/2014/main" id="{27A73AD8-0053-4EFB-B868-CD369B9B0384}"/>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73" name="Straight Connector 372">
                  <a:extLst>
                    <a:ext uri="{FF2B5EF4-FFF2-40B4-BE49-F238E27FC236}">
                      <a16:creationId xmlns:a16="http://schemas.microsoft.com/office/drawing/2014/main" id="{0B987C4D-2946-471C-9B49-B5D2ED89FFE4}"/>
                    </a:ext>
                  </a:extLst>
                </p:cNvPr>
                <p:cNvCxnSpPr>
                  <a:cxnSpLocks/>
                  <a:stCxn id="372"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sp>
          <p:nvSpPr>
            <p:cNvPr id="358" name="Chord 357">
              <a:extLst>
                <a:ext uri="{FF2B5EF4-FFF2-40B4-BE49-F238E27FC236}">
                  <a16:creationId xmlns:a16="http://schemas.microsoft.com/office/drawing/2014/main" id="{C468F556-EA88-423A-819E-BF5E3136748B}"/>
                </a:ext>
              </a:extLst>
            </p:cNvPr>
            <p:cNvSpPr/>
            <p:nvPr/>
          </p:nvSpPr>
          <p:spPr>
            <a:xfrm rot="15841113">
              <a:off x="1875633" y="2655237"/>
              <a:ext cx="195309" cy="235857"/>
            </a:xfrm>
            <a:prstGeom prst="chord">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9" name="Chord 358">
              <a:extLst>
                <a:ext uri="{FF2B5EF4-FFF2-40B4-BE49-F238E27FC236}">
                  <a16:creationId xmlns:a16="http://schemas.microsoft.com/office/drawing/2014/main" id="{1AFE0CC5-89A8-4AA2-AC0D-B2FCEB785F64}"/>
                </a:ext>
              </a:extLst>
            </p:cNvPr>
            <p:cNvSpPr/>
            <p:nvPr/>
          </p:nvSpPr>
          <p:spPr>
            <a:xfrm rot="5758887" flipH="1">
              <a:off x="1480316" y="2655237"/>
              <a:ext cx="195309" cy="235857"/>
            </a:xfrm>
            <a:prstGeom prst="chord">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0" name="Moon 359">
              <a:extLst>
                <a:ext uri="{FF2B5EF4-FFF2-40B4-BE49-F238E27FC236}">
                  <a16:creationId xmlns:a16="http://schemas.microsoft.com/office/drawing/2014/main" id="{72B5D9AD-53EC-4AD2-BA3B-CA087041BE43}"/>
                </a:ext>
              </a:extLst>
            </p:cNvPr>
            <p:cNvSpPr/>
            <p:nvPr/>
          </p:nvSpPr>
          <p:spPr>
            <a:xfrm rot="16200000">
              <a:off x="1721470" y="2903791"/>
              <a:ext cx="151704" cy="589520"/>
            </a:xfrm>
            <a:prstGeom prst="moon">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61" name="Straight Connector 360">
              <a:extLst>
                <a:ext uri="{FF2B5EF4-FFF2-40B4-BE49-F238E27FC236}">
                  <a16:creationId xmlns:a16="http://schemas.microsoft.com/office/drawing/2014/main" id="{16328416-BEDF-451C-BF05-236C0EE44B90}"/>
                </a:ext>
              </a:extLst>
            </p:cNvPr>
            <p:cNvCxnSpPr>
              <a:cxnSpLocks/>
            </p:cNvCxnSpPr>
            <p:nvPr/>
          </p:nvCxnSpPr>
          <p:spPr>
            <a:xfrm>
              <a:off x="1577970" y="2577918"/>
              <a:ext cx="127464" cy="12365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2" name="Straight Connector 361">
              <a:extLst>
                <a:ext uri="{FF2B5EF4-FFF2-40B4-BE49-F238E27FC236}">
                  <a16:creationId xmlns:a16="http://schemas.microsoft.com/office/drawing/2014/main" id="{43D014C8-5D36-48B0-933F-C71B91EB8F06}"/>
                </a:ext>
              </a:extLst>
            </p:cNvPr>
            <p:cNvCxnSpPr>
              <a:cxnSpLocks/>
            </p:cNvCxnSpPr>
            <p:nvPr/>
          </p:nvCxnSpPr>
          <p:spPr>
            <a:xfrm flipH="1">
              <a:off x="1872247" y="2577918"/>
              <a:ext cx="127464" cy="12365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88" name="Group 387">
            <a:extLst>
              <a:ext uri="{FF2B5EF4-FFF2-40B4-BE49-F238E27FC236}">
                <a16:creationId xmlns:a16="http://schemas.microsoft.com/office/drawing/2014/main" id="{24CB14F8-E9EB-47E5-B4C1-328A14B6DC7B}"/>
              </a:ext>
            </a:extLst>
          </p:cNvPr>
          <p:cNvGrpSpPr/>
          <p:nvPr/>
        </p:nvGrpSpPr>
        <p:grpSpPr>
          <a:xfrm>
            <a:off x="4513219" y="4386091"/>
            <a:ext cx="854998" cy="871086"/>
            <a:chOff x="1081261" y="2188271"/>
            <a:chExt cx="1432560" cy="1490845"/>
          </a:xfrm>
        </p:grpSpPr>
        <p:grpSp>
          <p:nvGrpSpPr>
            <p:cNvPr id="389" name="Group 388">
              <a:extLst>
                <a:ext uri="{FF2B5EF4-FFF2-40B4-BE49-F238E27FC236}">
                  <a16:creationId xmlns:a16="http://schemas.microsoft.com/office/drawing/2014/main" id="{D2DAAFBB-67FA-4734-8E43-B1EC2C6F1ABC}"/>
                </a:ext>
              </a:extLst>
            </p:cNvPr>
            <p:cNvGrpSpPr/>
            <p:nvPr/>
          </p:nvGrpSpPr>
          <p:grpSpPr>
            <a:xfrm>
              <a:off x="1081261" y="2188271"/>
              <a:ext cx="1432560" cy="1490845"/>
              <a:chOff x="3540375" y="2232660"/>
              <a:chExt cx="1432560" cy="1490845"/>
            </a:xfrm>
          </p:grpSpPr>
          <p:sp>
            <p:nvSpPr>
              <p:cNvPr id="395" name="Oval 394">
                <a:extLst>
                  <a:ext uri="{FF2B5EF4-FFF2-40B4-BE49-F238E27FC236}">
                    <a16:creationId xmlns:a16="http://schemas.microsoft.com/office/drawing/2014/main" id="{D5666F24-B852-4229-910D-0D885DEC24BB}"/>
                  </a:ext>
                </a:extLst>
              </p:cNvPr>
              <p:cNvSpPr/>
              <p:nvPr/>
            </p:nvSpPr>
            <p:spPr>
              <a:xfrm>
                <a:off x="3710940" y="2428240"/>
                <a:ext cx="1080000" cy="1080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96" name="Group 395">
                <a:extLst>
                  <a:ext uri="{FF2B5EF4-FFF2-40B4-BE49-F238E27FC236}">
                    <a16:creationId xmlns:a16="http://schemas.microsoft.com/office/drawing/2014/main" id="{8D160B62-0907-45D9-B18F-91B4C96D1AD9}"/>
                  </a:ext>
                </a:extLst>
              </p:cNvPr>
              <p:cNvGrpSpPr/>
              <p:nvPr/>
            </p:nvGrpSpPr>
            <p:grpSpPr>
              <a:xfrm>
                <a:off x="4196940" y="2232660"/>
                <a:ext cx="108000" cy="430530"/>
                <a:chOff x="4196940" y="2232660"/>
                <a:chExt cx="108000" cy="430530"/>
              </a:xfrm>
            </p:grpSpPr>
            <p:sp>
              <p:nvSpPr>
                <p:cNvPr id="418" name="Oval 417">
                  <a:extLst>
                    <a:ext uri="{FF2B5EF4-FFF2-40B4-BE49-F238E27FC236}">
                      <a16:creationId xmlns:a16="http://schemas.microsoft.com/office/drawing/2014/main" id="{476BAA2B-3EF9-48AE-8FD9-ACA62B59CC22}"/>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19" name="Straight Connector 418">
                  <a:extLst>
                    <a:ext uri="{FF2B5EF4-FFF2-40B4-BE49-F238E27FC236}">
                      <a16:creationId xmlns:a16="http://schemas.microsoft.com/office/drawing/2014/main" id="{3EA35AB1-A41A-46E1-86AD-3753AB7364ED}"/>
                    </a:ext>
                  </a:extLst>
                </p:cNvPr>
                <p:cNvCxnSpPr>
                  <a:cxnSpLocks/>
                  <a:stCxn id="418"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397" name="Group 396">
                <a:extLst>
                  <a:ext uri="{FF2B5EF4-FFF2-40B4-BE49-F238E27FC236}">
                    <a16:creationId xmlns:a16="http://schemas.microsoft.com/office/drawing/2014/main" id="{07278EC6-AA2D-47D0-AD44-E6E9484F0EE8}"/>
                  </a:ext>
                </a:extLst>
              </p:cNvPr>
              <p:cNvGrpSpPr/>
              <p:nvPr/>
            </p:nvGrpSpPr>
            <p:grpSpPr>
              <a:xfrm rot="16200000">
                <a:off x="3701640" y="2752975"/>
                <a:ext cx="108000" cy="430530"/>
                <a:chOff x="4196940" y="2232660"/>
                <a:chExt cx="108000" cy="430530"/>
              </a:xfrm>
            </p:grpSpPr>
            <p:sp>
              <p:nvSpPr>
                <p:cNvPr id="416" name="Oval 415">
                  <a:extLst>
                    <a:ext uri="{FF2B5EF4-FFF2-40B4-BE49-F238E27FC236}">
                      <a16:creationId xmlns:a16="http://schemas.microsoft.com/office/drawing/2014/main" id="{8D9381D3-0C87-4B9F-AE40-81E187E3982A}"/>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17" name="Straight Connector 416">
                  <a:extLst>
                    <a:ext uri="{FF2B5EF4-FFF2-40B4-BE49-F238E27FC236}">
                      <a16:creationId xmlns:a16="http://schemas.microsoft.com/office/drawing/2014/main" id="{BE4DD1F8-4651-4408-BF42-F2DAD73F6DF2}"/>
                    </a:ext>
                  </a:extLst>
                </p:cNvPr>
                <p:cNvCxnSpPr>
                  <a:cxnSpLocks/>
                  <a:stCxn id="416"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398" name="Group 397">
                <a:extLst>
                  <a:ext uri="{FF2B5EF4-FFF2-40B4-BE49-F238E27FC236}">
                    <a16:creationId xmlns:a16="http://schemas.microsoft.com/office/drawing/2014/main" id="{73377329-D23D-4681-AA0D-4432EC711010}"/>
                  </a:ext>
                </a:extLst>
              </p:cNvPr>
              <p:cNvGrpSpPr/>
              <p:nvPr/>
            </p:nvGrpSpPr>
            <p:grpSpPr>
              <a:xfrm rot="5400000" flipH="1">
                <a:off x="4703670" y="2752975"/>
                <a:ext cx="108000" cy="430530"/>
                <a:chOff x="4196940" y="2232660"/>
                <a:chExt cx="108000" cy="430530"/>
              </a:xfrm>
            </p:grpSpPr>
            <p:sp>
              <p:nvSpPr>
                <p:cNvPr id="414" name="Oval 413">
                  <a:extLst>
                    <a:ext uri="{FF2B5EF4-FFF2-40B4-BE49-F238E27FC236}">
                      <a16:creationId xmlns:a16="http://schemas.microsoft.com/office/drawing/2014/main" id="{3F11874B-C41E-4067-AA7E-058BC1D4D22A}"/>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15" name="Straight Connector 414">
                  <a:extLst>
                    <a:ext uri="{FF2B5EF4-FFF2-40B4-BE49-F238E27FC236}">
                      <a16:creationId xmlns:a16="http://schemas.microsoft.com/office/drawing/2014/main" id="{6548FD09-2D67-43F1-91F8-FA10F4539F0D}"/>
                    </a:ext>
                  </a:extLst>
                </p:cNvPr>
                <p:cNvCxnSpPr>
                  <a:cxnSpLocks/>
                  <a:stCxn id="414"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399" name="Group 398">
                <a:extLst>
                  <a:ext uri="{FF2B5EF4-FFF2-40B4-BE49-F238E27FC236}">
                    <a16:creationId xmlns:a16="http://schemas.microsoft.com/office/drawing/2014/main" id="{CD1CC60F-8879-4528-815F-9BD8483E20D0}"/>
                  </a:ext>
                </a:extLst>
              </p:cNvPr>
              <p:cNvGrpSpPr/>
              <p:nvPr/>
            </p:nvGrpSpPr>
            <p:grpSpPr>
              <a:xfrm flipV="1">
                <a:off x="4196940" y="3292975"/>
                <a:ext cx="108000" cy="430530"/>
                <a:chOff x="4196940" y="2232660"/>
                <a:chExt cx="108000" cy="430530"/>
              </a:xfrm>
            </p:grpSpPr>
            <p:sp>
              <p:nvSpPr>
                <p:cNvPr id="412" name="Oval 411">
                  <a:extLst>
                    <a:ext uri="{FF2B5EF4-FFF2-40B4-BE49-F238E27FC236}">
                      <a16:creationId xmlns:a16="http://schemas.microsoft.com/office/drawing/2014/main" id="{F7A5C0DC-605D-4078-87F2-DF3328D25D4C}"/>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13" name="Straight Connector 412">
                  <a:extLst>
                    <a:ext uri="{FF2B5EF4-FFF2-40B4-BE49-F238E27FC236}">
                      <a16:creationId xmlns:a16="http://schemas.microsoft.com/office/drawing/2014/main" id="{D405BC0C-22BB-491E-9589-6C4A3EBCBD70}"/>
                    </a:ext>
                  </a:extLst>
                </p:cNvPr>
                <p:cNvCxnSpPr>
                  <a:cxnSpLocks/>
                  <a:stCxn id="412"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400" name="Group 399">
                <a:extLst>
                  <a:ext uri="{FF2B5EF4-FFF2-40B4-BE49-F238E27FC236}">
                    <a16:creationId xmlns:a16="http://schemas.microsoft.com/office/drawing/2014/main" id="{FD02AF59-8FEA-4F0F-B6A6-9D36617871E8}"/>
                  </a:ext>
                </a:extLst>
              </p:cNvPr>
              <p:cNvGrpSpPr/>
              <p:nvPr/>
            </p:nvGrpSpPr>
            <p:grpSpPr>
              <a:xfrm rot="2846889" flipH="1">
                <a:off x="4610065" y="2398331"/>
                <a:ext cx="108000" cy="430530"/>
                <a:chOff x="4196940" y="2232660"/>
                <a:chExt cx="108000" cy="430530"/>
              </a:xfrm>
            </p:grpSpPr>
            <p:sp>
              <p:nvSpPr>
                <p:cNvPr id="410" name="Oval 409">
                  <a:extLst>
                    <a:ext uri="{FF2B5EF4-FFF2-40B4-BE49-F238E27FC236}">
                      <a16:creationId xmlns:a16="http://schemas.microsoft.com/office/drawing/2014/main" id="{69EE9DD2-78C8-46B0-8223-94E872BD296F}"/>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11" name="Straight Connector 410">
                  <a:extLst>
                    <a:ext uri="{FF2B5EF4-FFF2-40B4-BE49-F238E27FC236}">
                      <a16:creationId xmlns:a16="http://schemas.microsoft.com/office/drawing/2014/main" id="{9A708C4E-9085-4FF2-9F61-6B755ADD0C5D}"/>
                    </a:ext>
                  </a:extLst>
                </p:cNvPr>
                <p:cNvCxnSpPr>
                  <a:cxnSpLocks/>
                  <a:stCxn id="410"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401" name="Group 400">
                <a:extLst>
                  <a:ext uri="{FF2B5EF4-FFF2-40B4-BE49-F238E27FC236}">
                    <a16:creationId xmlns:a16="http://schemas.microsoft.com/office/drawing/2014/main" id="{C05EAC24-2BD9-4371-94ED-71160481344A}"/>
                  </a:ext>
                </a:extLst>
              </p:cNvPr>
              <p:cNvGrpSpPr/>
              <p:nvPr/>
            </p:nvGrpSpPr>
            <p:grpSpPr>
              <a:xfrm rot="18753111">
                <a:off x="3783814" y="2385120"/>
                <a:ext cx="108000" cy="430530"/>
                <a:chOff x="4196940" y="2232660"/>
                <a:chExt cx="108000" cy="430530"/>
              </a:xfrm>
            </p:grpSpPr>
            <p:sp>
              <p:nvSpPr>
                <p:cNvPr id="408" name="Oval 407">
                  <a:extLst>
                    <a:ext uri="{FF2B5EF4-FFF2-40B4-BE49-F238E27FC236}">
                      <a16:creationId xmlns:a16="http://schemas.microsoft.com/office/drawing/2014/main" id="{91A38E1E-6827-4485-BD1B-C4DA58C7387B}"/>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09" name="Straight Connector 408">
                  <a:extLst>
                    <a:ext uri="{FF2B5EF4-FFF2-40B4-BE49-F238E27FC236}">
                      <a16:creationId xmlns:a16="http://schemas.microsoft.com/office/drawing/2014/main" id="{E750124A-A6C5-4F56-A732-5E0E063D18DD}"/>
                    </a:ext>
                  </a:extLst>
                </p:cNvPr>
                <p:cNvCxnSpPr>
                  <a:cxnSpLocks/>
                  <a:stCxn id="408"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402" name="Group 401">
                <a:extLst>
                  <a:ext uri="{FF2B5EF4-FFF2-40B4-BE49-F238E27FC236}">
                    <a16:creationId xmlns:a16="http://schemas.microsoft.com/office/drawing/2014/main" id="{AE6BBEEB-EE45-4350-9E1B-6AFB0E3A2B96}"/>
                  </a:ext>
                </a:extLst>
              </p:cNvPr>
              <p:cNvGrpSpPr/>
              <p:nvPr/>
            </p:nvGrpSpPr>
            <p:grpSpPr>
              <a:xfrm rot="18753111" flipH="1" flipV="1">
                <a:off x="4610064" y="3096103"/>
                <a:ext cx="108000" cy="430530"/>
                <a:chOff x="4196940" y="2232660"/>
                <a:chExt cx="108000" cy="430530"/>
              </a:xfrm>
            </p:grpSpPr>
            <p:sp>
              <p:nvSpPr>
                <p:cNvPr id="406" name="Oval 405">
                  <a:extLst>
                    <a:ext uri="{FF2B5EF4-FFF2-40B4-BE49-F238E27FC236}">
                      <a16:creationId xmlns:a16="http://schemas.microsoft.com/office/drawing/2014/main" id="{BE9CCDE2-20AA-4A81-80A4-BE6E9FAF7234}"/>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07" name="Straight Connector 406">
                  <a:extLst>
                    <a:ext uri="{FF2B5EF4-FFF2-40B4-BE49-F238E27FC236}">
                      <a16:creationId xmlns:a16="http://schemas.microsoft.com/office/drawing/2014/main" id="{C6A04A2D-38C7-4451-9089-7DA76236BD9D}"/>
                    </a:ext>
                  </a:extLst>
                </p:cNvPr>
                <p:cNvCxnSpPr>
                  <a:cxnSpLocks/>
                  <a:stCxn id="406"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403" name="Group 402">
                <a:extLst>
                  <a:ext uri="{FF2B5EF4-FFF2-40B4-BE49-F238E27FC236}">
                    <a16:creationId xmlns:a16="http://schemas.microsoft.com/office/drawing/2014/main" id="{A89FFD0D-04DE-46D9-B3B4-6F91C46F20C6}"/>
                  </a:ext>
                </a:extLst>
              </p:cNvPr>
              <p:cNvGrpSpPr/>
              <p:nvPr/>
            </p:nvGrpSpPr>
            <p:grpSpPr>
              <a:xfrm rot="2846889" flipV="1">
                <a:off x="3783813" y="3082892"/>
                <a:ext cx="108000" cy="430530"/>
                <a:chOff x="4196940" y="2232660"/>
                <a:chExt cx="108000" cy="430530"/>
              </a:xfrm>
            </p:grpSpPr>
            <p:sp>
              <p:nvSpPr>
                <p:cNvPr id="404" name="Oval 403">
                  <a:extLst>
                    <a:ext uri="{FF2B5EF4-FFF2-40B4-BE49-F238E27FC236}">
                      <a16:creationId xmlns:a16="http://schemas.microsoft.com/office/drawing/2014/main" id="{B2986EF8-CD89-466A-A40A-27BC3A5CA349}"/>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05" name="Straight Connector 404">
                  <a:extLst>
                    <a:ext uri="{FF2B5EF4-FFF2-40B4-BE49-F238E27FC236}">
                      <a16:creationId xmlns:a16="http://schemas.microsoft.com/office/drawing/2014/main" id="{FC975593-9082-4DA9-9823-A8F25399DAF0}"/>
                    </a:ext>
                  </a:extLst>
                </p:cNvPr>
                <p:cNvCxnSpPr>
                  <a:cxnSpLocks/>
                  <a:stCxn id="404"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sp>
          <p:nvSpPr>
            <p:cNvPr id="390" name="Chord 389">
              <a:extLst>
                <a:ext uri="{FF2B5EF4-FFF2-40B4-BE49-F238E27FC236}">
                  <a16:creationId xmlns:a16="http://schemas.microsoft.com/office/drawing/2014/main" id="{51E0C0A3-5BDB-4DD5-83DE-301C5A856744}"/>
                </a:ext>
              </a:extLst>
            </p:cNvPr>
            <p:cNvSpPr/>
            <p:nvPr/>
          </p:nvSpPr>
          <p:spPr>
            <a:xfrm rot="15841113">
              <a:off x="1875633" y="2655237"/>
              <a:ext cx="195309" cy="235857"/>
            </a:xfrm>
            <a:prstGeom prst="chord">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1" name="Chord 390">
              <a:extLst>
                <a:ext uri="{FF2B5EF4-FFF2-40B4-BE49-F238E27FC236}">
                  <a16:creationId xmlns:a16="http://schemas.microsoft.com/office/drawing/2014/main" id="{9C5BD319-3A3C-4486-AF75-CCA2B974A567}"/>
                </a:ext>
              </a:extLst>
            </p:cNvPr>
            <p:cNvSpPr/>
            <p:nvPr/>
          </p:nvSpPr>
          <p:spPr>
            <a:xfrm rot="5758887" flipH="1">
              <a:off x="1480316" y="2655237"/>
              <a:ext cx="195309" cy="235857"/>
            </a:xfrm>
            <a:prstGeom prst="chord">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2" name="Moon 391">
              <a:extLst>
                <a:ext uri="{FF2B5EF4-FFF2-40B4-BE49-F238E27FC236}">
                  <a16:creationId xmlns:a16="http://schemas.microsoft.com/office/drawing/2014/main" id="{DE62EEF5-F720-4C4E-BFF1-C4A975266769}"/>
                </a:ext>
              </a:extLst>
            </p:cNvPr>
            <p:cNvSpPr/>
            <p:nvPr/>
          </p:nvSpPr>
          <p:spPr>
            <a:xfrm rot="16200000">
              <a:off x="1721470" y="2903791"/>
              <a:ext cx="151704" cy="589520"/>
            </a:xfrm>
            <a:prstGeom prst="moon">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93" name="Straight Connector 392">
              <a:extLst>
                <a:ext uri="{FF2B5EF4-FFF2-40B4-BE49-F238E27FC236}">
                  <a16:creationId xmlns:a16="http://schemas.microsoft.com/office/drawing/2014/main" id="{D6093269-FBEA-4611-A23B-DDA0EFC07837}"/>
                </a:ext>
              </a:extLst>
            </p:cNvPr>
            <p:cNvCxnSpPr>
              <a:cxnSpLocks/>
            </p:cNvCxnSpPr>
            <p:nvPr/>
          </p:nvCxnSpPr>
          <p:spPr>
            <a:xfrm>
              <a:off x="1577970" y="2577918"/>
              <a:ext cx="127464" cy="12365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4" name="Straight Connector 393">
              <a:extLst>
                <a:ext uri="{FF2B5EF4-FFF2-40B4-BE49-F238E27FC236}">
                  <a16:creationId xmlns:a16="http://schemas.microsoft.com/office/drawing/2014/main" id="{43A01DB0-98A2-475F-A732-247F32E9628D}"/>
                </a:ext>
              </a:extLst>
            </p:cNvPr>
            <p:cNvCxnSpPr>
              <a:cxnSpLocks/>
            </p:cNvCxnSpPr>
            <p:nvPr/>
          </p:nvCxnSpPr>
          <p:spPr>
            <a:xfrm flipH="1">
              <a:off x="1872247" y="2577918"/>
              <a:ext cx="127464" cy="12365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20" name="Group 419">
            <a:extLst>
              <a:ext uri="{FF2B5EF4-FFF2-40B4-BE49-F238E27FC236}">
                <a16:creationId xmlns:a16="http://schemas.microsoft.com/office/drawing/2014/main" id="{CF0559CF-ACAF-4EAF-ABB5-4EB47B4B5455}"/>
              </a:ext>
            </a:extLst>
          </p:cNvPr>
          <p:cNvGrpSpPr/>
          <p:nvPr/>
        </p:nvGrpSpPr>
        <p:grpSpPr>
          <a:xfrm>
            <a:off x="7686099" y="2396271"/>
            <a:ext cx="854998" cy="871086"/>
            <a:chOff x="1081261" y="2188271"/>
            <a:chExt cx="1432560" cy="1490845"/>
          </a:xfrm>
        </p:grpSpPr>
        <p:grpSp>
          <p:nvGrpSpPr>
            <p:cNvPr id="421" name="Group 420">
              <a:extLst>
                <a:ext uri="{FF2B5EF4-FFF2-40B4-BE49-F238E27FC236}">
                  <a16:creationId xmlns:a16="http://schemas.microsoft.com/office/drawing/2014/main" id="{2C948E35-337A-4ECF-B01D-CC4E4FB7F494}"/>
                </a:ext>
              </a:extLst>
            </p:cNvPr>
            <p:cNvGrpSpPr/>
            <p:nvPr/>
          </p:nvGrpSpPr>
          <p:grpSpPr>
            <a:xfrm>
              <a:off x="1081261" y="2188271"/>
              <a:ext cx="1432560" cy="1490845"/>
              <a:chOff x="3540375" y="2232660"/>
              <a:chExt cx="1432560" cy="1490845"/>
            </a:xfrm>
          </p:grpSpPr>
          <p:sp>
            <p:nvSpPr>
              <p:cNvPr id="427" name="Oval 426">
                <a:extLst>
                  <a:ext uri="{FF2B5EF4-FFF2-40B4-BE49-F238E27FC236}">
                    <a16:creationId xmlns:a16="http://schemas.microsoft.com/office/drawing/2014/main" id="{99E5C89E-4B66-480F-9594-D4C4B1C59C43}"/>
                  </a:ext>
                </a:extLst>
              </p:cNvPr>
              <p:cNvSpPr/>
              <p:nvPr/>
            </p:nvSpPr>
            <p:spPr>
              <a:xfrm>
                <a:off x="3710940" y="2428240"/>
                <a:ext cx="1080000" cy="1080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28" name="Group 427">
                <a:extLst>
                  <a:ext uri="{FF2B5EF4-FFF2-40B4-BE49-F238E27FC236}">
                    <a16:creationId xmlns:a16="http://schemas.microsoft.com/office/drawing/2014/main" id="{882A3646-AE02-4823-B584-A8E924C71428}"/>
                  </a:ext>
                </a:extLst>
              </p:cNvPr>
              <p:cNvGrpSpPr/>
              <p:nvPr/>
            </p:nvGrpSpPr>
            <p:grpSpPr>
              <a:xfrm>
                <a:off x="4196940" y="2232660"/>
                <a:ext cx="108000" cy="430530"/>
                <a:chOff x="4196940" y="2232660"/>
                <a:chExt cx="108000" cy="430530"/>
              </a:xfrm>
            </p:grpSpPr>
            <p:sp>
              <p:nvSpPr>
                <p:cNvPr id="450" name="Oval 449">
                  <a:extLst>
                    <a:ext uri="{FF2B5EF4-FFF2-40B4-BE49-F238E27FC236}">
                      <a16:creationId xmlns:a16="http://schemas.microsoft.com/office/drawing/2014/main" id="{11BD19DD-C134-443F-97E0-6FD411D68373}"/>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51" name="Straight Connector 450">
                  <a:extLst>
                    <a:ext uri="{FF2B5EF4-FFF2-40B4-BE49-F238E27FC236}">
                      <a16:creationId xmlns:a16="http://schemas.microsoft.com/office/drawing/2014/main" id="{74DB0751-B445-4D56-81A3-483AD0192347}"/>
                    </a:ext>
                  </a:extLst>
                </p:cNvPr>
                <p:cNvCxnSpPr>
                  <a:cxnSpLocks/>
                  <a:stCxn id="450"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429" name="Group 428">
                <a:extLst>
                  <a:ext uri="{FF2B5EF4-FFF2-40B4-BE49-F238E27FC236}">
                    <a16:creationId xmlns:a16="http://schemas.microsoft.com/office/drawing/2014/main" id="{FBBBDC77-1D99-4688-BB8C-57F74669DA05}"/>
                  </a:ext>
                </a:extLst>
              </p:cNvPr>
              <p:cNvGrpSpPr/>
              <p:nvPr/>
            </p:nvGrpSpPr>
            <p:grpSpPr>
              <a:xfrm rot="16200000">
                <a:off x="3701640" y="2752975"/>
                <a:ext cx="108000" cy="430530"/>
                <a:chOff x="4196940" y="2232660"/>
                <a:chExt cx="108000" cy="430530"/>
              </a:xfrm>
            </p:grpSpPr>
            <p:sp>
              <p:nvSpPr>
                <p:cNvPr id="448" name="Oval 447">
                  <a:extLst>
                    <a:ext uri="{FF2B5EF4-FFF2-40B4-BE49-F238E27FC236}">
                      <a16:creationId xmlns:a16="http://schemas.microsoft.com/office/drawing/2014/main" id="{C062585E-75E0-4FE0-9557-4BCD827FDE3F}"/>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49" name="Straight Connector 448">
                  <a:extLst>
                    <a:ext uri="{FF2B5EF4-FFF2-40B4-BE49-F238E27FC236}">
                      <a16:creationId xmlns:a16="http://schemas.microsoft.com/office/drawing/2014/main" id="{09E7EBFA-AC9A-453F-83F9-C076CDFEEBE2}"/>
                    </a:ext>
                  </a:extLst>
                </p:cNvPr>
                <p:cNvCxnSpPr>
                  <a:cxnSpLocks/>
                  <a:stCxn id="448"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430" name="Group 429">
                <a:extLst>
                  <a:ext uri="{FF2B5EF4-FFF2-40B4-BE49-F238E27FC236}">
                    <a16:creationId xmlns:a16="http://schemas.microsoft.com/office/drawing/2014/main" id="{03C83E56-8ACB-4E2A-AADC-6E1E8D98FC94}"/>
                  </a:ext>
                </a:extLst>
              </p:cNvPr>
              <p:cNvGrpSpPr/>
              <p:nvPr/>
            </p:nvGrpSpPr>
            <p:grpSpPr>
              <a:xfrm rot="5400000" flipH="1">
                <a:off x="4703670" y="2752975"/>
                <a:ext cx="108000" cy="430530"/>
                <a:chOff x="4196940" y="2232660"/>
                <a:chExt cx="108000" cy="430530"/>
              </a:xfrm>
            </p:grpSpPr>
            <p:sp>
              <p:nvSpPr>
                <p:cNvPr id="446" name="Oval 445">
                  <a:extLst>
                    <a:ext uri="{FF2B5EF4-FFF2-40B4-BE49-F238E27FC236}">
                      <a16:creationId xmlns:a16="http://schemas.microsoft.com/office/drawing/2014/main" id="{08464EAA-C141-4F69-94A9-566F021EBEA5}"/>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47" name="Straight Connector 446">
                  <a:extLst>
                    <a:ext uri="{FF2B5EF4-FFF2-40B4-BE49-F238E27FC236}">
                      <a16:creationId xmlns:a16="http://schemas.microsoft.com/office/drawing/2014/main" id="{AFB5C6F5-6100-482E-B818-BC8FD3A9C078}"/>
                    </a:ext>
                  </a:extLst>
                </p:cNvPr>
                <p:cNvCxnSpPr>
                  <a:cxnSpLocks/>
                  <a:stCxn id="446"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431" name="Group 430">
                <a:extLst>
                  <a:ext uri="{FF2B5EF4-FFF2-40B4-BE49-F238E27FC236}">
                    <a16:creationId xmlns:a16="http://schemas.microsoft.com/office/drawing/2014/main" id="{7382FE15-146E-4FCF-8062-09FF281E3C59}"/>
                  </a:ext>
                </a:extLst>
              </p:cNvPr>
              <p:cNvGrpSpPr/>
              <p:nvPr/>
            </p:nvGrpSpPr>
            <p:grpSpPr>
              <a:xfrm flipV="1">
                <a:off x="4196940" y="3292975"/>
                <a:ext cx="108000" cy="430530"/>
                <a:chOff x="4196940" y="2232660"/>
                <a:chExt cx="108000" cy="430530"/>
              </a:xfrm>
            </p:grpSpPr>
            <p:sp>
              <p:nvSpPr>
                <p:cNvPr id="444" name="Oval 443">
                  <a:extLst>
                    <a:ext uri="{FF2B5EF4-FFF2-40B4-BE49-F238E27FC236}">
                      <a16:creationId xmlns:a16="http://schemas.microsoft.com/office/drawing/2014/main" id="{BA4DC889-7A64-4A53-A5AB-E9B25344B855}"/>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45" name="Straight Connector 444">
                  <a:extLst>
                    <a:ext uri="{FF2B5EF4-FFF2-40B4-BE49-F238E27FC236}">
                      <a16:creationId xmlns:a16="http://schemas.microsoft.com/office/drawing/2014/main" id="{45A60250-08E5-431E-ABC1-B736D1B64C2E}"/>
                    </a:ext>
                  </a:extLst>
                </p:cNvPr>
                <p:cNvCxnSpPr>
                  <a:cxnSpLocks/>
                  <a:stCxn id="444"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432" name="Group 431">
                <a:extLst>
                  <a:ext uri="{FF2B5EF4-FFF2-40B4-BE49-F238E27FC236}">
                    <a16:creationId xmlns:a16="http://schemas.microsoft.com/office/drawing/2014/main" id="{0734319B-2975-4E15-B333-DF718C89BDF8}"/>
                  </a:ext>
                </a:extLst>
              </p:cNvPr>
              <p:cNvGrpSpPr/>
              <p:nvPr/>
            </p:nvGrpSpPr>
            <p:grpSpPr>
              <a:xfrm rot="2846889" flipH="1">
                <a:off x="4610065" y="2398331"/>
                <a:ext cx="108000" cy="430530"/>
                <a:chOff x="4196940" y="2232660"/>
                <a:chExt cx="108000" cy="430530"/>
              </a:xfrm>
            </p:grpSpPr>
            <p:sp>
              <p:nvSpPr>
                <p:cNvPr id="442" name="Oval 441">
                  <a:extLst>
                    <a:ext uri="{FF2B5EF4-FFF2-40B4-BE49-F238E27FC236}">
                      <a16:creationId xmlns:a16="http://schemas.microsoft.com/office/drawing/2014/main" id="{E50D23B1-AEA9-4766-A941-0E138F1346FD}"/>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43" name="Straight Connector 442">
                  <a:extLst>
                    <a:ext uri="{FF2B5EF4-FFF2-40B4-BE49-F238E27FC236}">
                      <a16:creationId xmlns:a16="http://schemas.microsoft.com/office/drawing/2014/main" id="{8E5AC7C7-6D30-4246-8208-A6C0C3B94E1D}"/>
                    </a:ext>
                  </a:extLst>
                </p:cNvPr>
                <p:cNvCxnSpPr>
                  <a:cxnSpLocks/>
                  <a:stCxn id="442"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433" name="Group 432">
                <a:extLst>
                  <a:ext uri="{FF2B5EF4-FFF2-40B4-BE49-F238E27FC236}">
                    <a16:creationId xmlns:a16="http://schemas.microsoft.com/office/drawing/2014/main" id="{318007B1-846F-41A5-B9D4-3B444106AA2D}"/>
                  </a:ext>
                </a:extLst>
              </p:cNvPr>
              <p:cNvGrpSpPr/>
              <p:nvPr/>
            </p:nvGrpSpPr>
            <p:grpSpPr>
              <a:xfrm rot="18753111">
                <a:off x="3783814" y="2385120"/>
                <a:ext cx="108000" cy="430530"/>
                <a:chOff x="4196940" y="2232660"/>
                <a:chExt cx="108000" cy="430530"/>
              </a:xfrm>
            </p:grpSpPr>
            <p:sp>
              <p:nvSpPr>
                <p:cNvPr id="440" name="Oval 439">
                  <a:extLst>
                    <a:ext uri="{FF2B5EF4-FFF2-40B4-BE49-F238E27FC236}">
                      <a16:creationId xmlns:a16="http://schemas.microsoft.com/office/drawing/2014/main" id="{BA928CB5-F16E-461C-8A26-FCBAFBB76669}"/>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41" name="Straight Connector 440">
                  <a:extLst>
                    <a:ext uri="{FF2B5EF4-FFF2-40B4-BE49-F238E27FC236}">
                      <a16:creationId xmlns:a16="http://schemas.microsoft.com/office/drawing/2014/main" id="{CBEE1378-8CE2-4174-B738-AFAE87D8F020}"/>
                    </a:ext>
                  </a:extLst>
                </p:cNvPr>
                <p:cNvCxnSpPr>
                  <a:cxnSpLocks/>
                  <a:stCxn id="440"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434" name="Group 433">
                <a:extLst>
                  <a:ext uri="{FF2B5EF4-FFF2-40B4-BE49-F238E27FC236}">
                    <a16:creationId xmlns:a16="http://schemas.microsoft.com/office/drawing/2014/main" id="{82F09965-CD77-4E10-B226-3C19CB7B8703}"/>
                  </a:ext>
                </a:extLst>
              </p:cNvPr>
              <p:cNvGrpSpPr/>
              <p:nvPr/>
            </p:nvGrpSpPr>
            <p:grpSpPr>
              <a:xfrm rot="18753111" flipH="1" flipV="1">
                <a:off x="4610064" y="3096103"/>
                <a:ext cx="108000" cy="430530"/>
                <a:chOff x="4196940" y="2232660"/>
                <a:chExt cx="108000" cy="430530"/>
              </a:xfrm>
            </p:grpSpPr>
            <p:sp>
              <p:nvSpPr>
                <p:cNvPr id="438" name="Oval 437">
                  <a:extLst>
                    <a:ext uri="{FF2B5EF4-FFF2-40B4-BE49-F238E27FC236}">
                      <a16:creationId xmlns:a16="http://schemas.microsoft.com/office/drawing/2014/main" id="{D8876F47-124F-4F96-8307-E94CC223914B}"/>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39" name="Straight Connector 438">
                  <a:extLst>
                    <a:ext uri="{FF2B5EF4-FFF2-40B4-BE49-F238E27FC236}">
                      <a16:creationId xmlns:a16="http://schemas.microsoft.com/office/drawing/2014/main" id="{F885F5A0-0D46-480E-ABC6-BCB0F4D98B5A}"/>
                    </a:ext>
                  </a:extLst>
                </p:cNvPr>
                <p:cNvCxnSpPr>
                  <a:cxnSpLocks/>
                  <a:stCxn id="438"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435" name="Group 434">
                <a:extLst>
                  <a:ext uri="{FF2B5EF4-FFF2-40B4-BE49-F238E27FC236}">
                    <a16:creationId xmlns:a16="http://schemas.microsoft.com/office/drawing/2014/main" id="{C463B3BD-9C1C-4101-A252-C2EF4C1E9F3B}"/>
                  </a:ext>
                </a:extLst>
              </p:cNvPr>
              <p:cNvGrpSpPr/>
              <p:nvPr/>
            </p:nvGrpSpPr>
            <p:grpSpPr>
              <a:xfrm rot="2846889" flipV="1">
                <a:off x="3783813" y="3082892"/>
                <a:ext cx="108000" cy="430530"/>
                <a:chOff x="4196940" y="2232660"/>
                <a:chExt cx="108000" cy="430530"/>
              </a:xfrm>
            </p:grpSpPr>
            <p:sp>
              <p:nvSpPr>
                <p:cNvPr id="436" name="Oval 435">
                  <a:extLst>
                    <a:ext uri="{FF2B5EF4-FFF2-40B4-BE49-F238E27FC236}">
                      <a16:creationId xmlns:a16="http://schemas.microsoft.com/office/drawing/2014/main" id="{B6292E66-827C-4349-9779-B19F69AFCDDB}"/>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37" name="Straight Connector 436">
                  <a:extLst>
                    <a:ext uri="{FF2B5EF4-FFF2-40B4-BE49-F238E27FC236}">
                      <a16:creationId xmlns:a16="http://schemas.microsoft.com/office/drawing/2014/main" id="{03DBCCB5-D098-46B0-A0BA-3358FA52216B}"/>
                    </a:ext>
                  </a:extLst>
                </p:cNvPr>
                <p:cNvCxnSpPr>
                  <a:cxnSpLocks/>
                  <a:stCxn id="436"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sp>
          <p:nvSpPr>
            <p:cNvPr id="422" name="Chord 421">
              <a:extLst>
                <a:ext uri="{FF2B5EF4-FFF2-40B4-BE49-F238E27FC236}">
                  <a16:creationId xmlns:a16="http://schemas.microsoft.com/office/drawing/2014/main" id="{48EC4A5A-E1A2-4B98-86EB-BC39E8C61D91}"/>
                </a:ext>
              </a:extLst>
            </p:cNvPr>
            <p:cNvSpPr/>
            <p:nvPr/>
          </p:nvSpPr>
          <p:spPr>
            <a:xfrm rot="15841113">
              <a:off x="1875633" y="2655237"/>
              <a:ext cx="195309" cy="235857"/>
            </a:xfrm>
            <a:prstGeom prst="chord">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3" name="Chord 422">
              <a:extLst>
                <a:ext uri="{FF2B5EF4-FFF2-40B4-BE49-F238E27FC236}">
                  <a16:creationId xmlns:a16="http://schemas.microsoft.com/office/drawing/2014/main" id="{BC44B6F7-4093-4F2C-8AC2-F940E53D1187}"/>
                </a:ext>
              </a:extLst>
            </p:cNvPr>
            <p:cNvSpPr/>
            <p:nvPr/>
          </p:nvSpPr>
          <p:spPr>
            <a:xfrm rot="5758887" flipH="1">
              <a:off x="1480316" y="2655237"/>
              <a:ext cx="195309" cy="235857"/>
            </a:xfrm>
            <a:prstGeom prst="chord">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4" name="Moon 423">
              <a:extLst>
                <a:ext uri="{FF2B5EF4-FFF2-40B4-BE49-F238E27FC236}">
                  <a16:creationId xmlns:a16="http://schemas.microsoft.com/office/drawing/2014/main" id="{03600AB4-6858-47F8-A306-53A03261B64C}"/>
                </a:ext>
              </a:extLst>
            </p:cNvPr>
            <p:cNvSpPr/>
            <p:nvPr/>
          </p:nvSpPr>
          <p:spPr>
            <a:xfrm rot="16200000">
              <a:off x="1721470" y="2903791"/>
              <a:ext cx="151704" cy="589520"/>
            </a:xfrm>
            <a:prstGeom prst="moon">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25" name="Straight Connector 424">
              <a:extLst>
                <a:ext uri="{FF2B5EF4-FFF2-40B4-BE49-F238E27FC236}">
                  <a16:creationId xmlns:a16="http://schemas.microsoft.com/office/drawing/2014/main" id="{9BE611B6-FBB3-493B-842A-B2A02C40B3F2}"/>
                </a:ext>
              </a:extLst>
            </p:cNvPr>
            <p:cNvCxnSpPr>
              <a:cxnSpLocks/>
            </p:cNvCxnSpPr>
            <p:nvPr/>
          </p:nvCxnSpPr>
          <p:spPr>
            <a:xfrm>
              <a:off x="1577970" y="2577918"/>
              <a:ext cx="127464" cy="12365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6" name="Straight Connector 425">
              <a:extLst>
                <a:ext uri="{FF2B5EF4-FFF2-40B4-BE49-F238E27FC236}">
                  <a16:creationId xmlns:a16="http://schemas.microsoft.com/office/drawing/2014/main" id="{50899191-074A-4A8D-BC31-FDD86CAD8283}"/>
                </a:ext>
              </a:extLst>
            </p:cNvPr>
            <p:cNvCxnSpPr>
              <a:cxnSpLocks/>
            </p:cNvCxnSpPr>
            <p:nvPr/>
          </p:nvCxnSpPr>
          <p:spPr>
            <a:xfrm flipH="1">
              <a:off x="1872247" y="2577918"/>
              <a:ext cx="127464" cy="12365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52" name="Group 451">
            <a:extLst>
              <a:ext uri="{FF2B5EF4-FFF2-40B4-BE49-F238E27FC236}">
                <a16:creationId xmlns:a16="http://schemas.microsoft.com/office/drawing/2014/main" id="{08464ACF-A3C5-448A-9A8C-8E300534DE79}"/>
              </a:ext>
            </a:extLst>
          </p:cNvPr>
          <p:cNvGrpSpPr/>
          <p:nvPr/>
        </p:nvGrpSpPr>
        <p:grpSpPr>
          <a:xfrm>
            <a:off x="7573913" y="1196876"/>
            <a:ext cx="854998" cy="871086"/>
            <a:chOff x="1081261" y="2188271"/>
            <a:chExt cx="1432560" cy="1490845"/>
          </a:xfrm>
        </p:grpSpPr>
        <p:grpSp>
          <p:nvGrpSpPr>
            <p:cNvPr id="453" name="Group 452">
              <a:extLst>
                <a:ext uri="{FF2B5EF4-FFF2-40B4-BE49-F238E27FC236}">
                  <a16:creationId xmlns:a16="http://schemas.microsoft.com/office/drawing/2014/main" id="{D02B28DC-ACEA-4D39-AEDF-26BFC8ED6D0E}"/>
                </a:ext>
              </a:extLst>
            </p:cNvPr>
            <p:cNvGrpSpPr/>
            <p:nvPr/>
          </p:nvGrpSpPr>
          <p:grpSpPr>
            <a:xfrm>
              <a:off x="1081261" y="2188271"/>
              <a:ext cx="1432560" cy="1490845"/>
              <a:chOff x="3540375" y="2232660"/>
              <a:chExt cx="1432560" cy="1490845"/>
            </a:xfrm>
          </p:grpSpPr>
          <p:sp>
            <p:nvSpPr>
              <p:cNvPr id="459" name="Oval 458">
                <a:extLst>
                  <a:ext uri="{FF2B5EF4-FFF2-40B4-BE49-F238E27FC236}">
                    <a16:creationId xmlns:a16="http://schemas.microsoft.com/office/drawing/2014/main" id="{899CD166-2F60-4761-8C9B-9541655E5855}"/>
                  </a:ext>
                </a:extLst>
              </p:cNvPr>
              <p:cNvSpPr/>
              <p:nvPr/>
            </p:nvSpPr>
            <p:spPr>
              <a:xfrm>
                <a:off x="3710940" y="2428240"/>
                <a:ext cx="1080000" cy="1080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60" name="Group 459">
                <a:extLst>
                  <a:ext uri="{FF2B5EF4-FFF2-40B4-BE49-F238E27FC236}">
                    <a16:creationId xmlns:a16="http://schemas.microsoft.com/office/drawing/2014/main" id="{650F26C3-12F7-4703-BA25-BE8D35C2E98C}"/>
                  </a:ext>
                </a:extLst>
              </p:cNvPr>
              <p:cNvGrpSpPr/>
              <p:nvPr/>
            </p:nvGrpSpPr>
            <p:grpSpPr>
              <a:xfrm>
                <a:off x="4196940" y="2232660"/>
                <a:ext cx="108000" cy="430530"/>
                <a:chOff x="4196940" y="2232660"/>
                <a:chExt cx="108000" cy="430530"/>
              </a:xfrm>
            </p:grpSpPr>
            <p:sp>
              <p:nvSpPr>
                <p:cNvPr id="482" name="Oval 481">
                  <a:extLst>
                    <a:ext uri="{FF2B5EF4-FFF2-40B4-BE49-F238E27FC236}">
                      <a16:creationId xmlns:a16="http://schemas.microsoft.com/office/drawing/2014/main" id="{BD682B79-1C2E-4F48-92E4-97E0BCE2D762}"/>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83" name="Straight Connector 482">
                  <a:extLst>
                    <a:ext uri="{FF2B5EF4-FFF2-40B4-BE49-F238E27FC236}">
                      <a16:creationId xmlns:a16="http://schemas.microsoft.com/office/drawing/2014/main" id="{FFF531EE-BF10-43E1-8590-7268FCAF10B9}"/>
                    </a:ext>
                  </a:extLst>
                </p:cNvPr>
                <p:cNvCxnSpPr>
                  <a:cxnSpLocks/>
                  <a:stCxn id="482"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461" name="Group 460">
                <a:extLst>
                  <a:ext uri="{FF2B5EF4-FFF2-40B4-BE49-F238E27FC236}">
                    <a16:creationId xmlns:a16="http://schemas.microsoft.com/office/drawing/2014/main" id="{2A6F0528-61F5-4BB5-BCC5-4AEE6D3D7188}"/>
                  </a:ext>
                </a:extLst>
              </p:cNvPr>
              <p:cNvGrpSpPr/>
              <p:nvPr/>
            </p:nvGrpSpPr>
            <p:grpSpPr>
              <a:xfrm rot="16200000">
                <a:off x="3701640" y="2752975"/>
                <a:ext cx="108000" cy="430530"/>
                <a:chOff x="4196940" y="2232660"/>
                <a:chExt cx="108000" cy="430530"/>
              </a:xfrm>
            </p:grpSpPr>
            <p:sp>
              <p:nvSpPr>
                <p:cNvPr id="480" name="Oval 479">
                  <a:extLst>
                    <a:ext uri="{FF2B5EF4-FFF2-40B4-BE49-F238E27FC236}">
                      <a16:creationId xmlns:a16="http://schemas.microsoft.com/office/drawing/2014/main" id="{6D3949F6-F9AD-4782-BC4D-E15623F62B7C}"/>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81" name="Straight Connector 480">
                  <a:extLst>
                    <a:ext uri="{FF2B5EF4-FFF2-40B4-BE49-F238E27FC236}">
                      <a16:creationId xmlns:a16="http://schemas.microsoft.com/office/drawing/2014/main" id="{D5F60BB3-57BD-4385-B118-FC10C77BB8D2}"/>
                    </a:ext>
                  </a:extLst>
                </p:cNvPr>
                <p:cNvCxnSpPr>
                  <a:cxnSpLocks/>
                  <a:stCxn id="480"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462" name="Group 461">
                <a:extLst>
                  <a:ext uri="{FF2B5EF4-FFF2-40B4-BE49-F238E27FC236}">
                    <a16:creationId xmlns:a16="http://schemas.microsoft.com/office/drawing/2014/main" id="{47FA64A0-2B8D-4C59-AC2B-7D66D7AE8EAF}"/>
                  </a:ext>
                </a:extLst>
              </p:cNvPr>
              <p:cNvGrpSpPr/>
              <p:nvPr/>
            </p:nvGrpSpPr>
            <p:grpSpPr>
              <a:xfrm rot="5400000" flipH="1">
                <a:off x="4703670" y="2752975"/>
                <a:ext cx="108000" cy="430530"/>
                <a:chOff x="4196940" y="2232660"/>
                <a:chExt cx="108000" cy="430530"/>
              </a:xfrm>
            </p:grpSpPr>
            <p:sp>
              <p:nvSpPr>
                <p:cNvPr id="478" name="Oval 477">
                  <a:extLst>
                    <a:ext uri="{FF2B5EF4-FFF2-40B4-BE49-F238E27FC236}">
                      <a16:creationId xmlns:a16="http://schemas.microsoft.com/office/drawing/2014/main" id="{626AE098-FBA0-4740-A26F-41A7EB896BE0}"/>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79" name="Straight Connector 478">
                  <a:extLst>
                    <a:ext uri="{FF2B5EF4-FFF2-40B4-BE49-F238E27FC236}">
                      <a16:creationId xmlns:a16="http://schemas.microsoft.com/office/drawing/2014/main" id="{FEEB15F6-C32B-4A46-9F90-25EDE06A54F4}"/>
                    </a:ext>
                  </a:extLst>
                </p:cNvPr>
                <p:cNvCxnSpPr>
                  <a:cxnSpLocks/>
                  <a:stCxn id="478"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463" name="Group 462">
                <a:extLst>
                  <a:ext uri="{FF2B5EF4-FFF2-40B4-BE49-F238E27FC236}">
                    <a16:creationId xmlns:a16="http://schemas.microsoft.com/office/drawing/2014/main" id="{2A562765-9D99-425F-9D2A-AF6D431D8C27}"/>
                  </a:ext>
                </a:extLst>
              </p:cNvPr>
              <p:cNvGrpSpPr/>
              <p:nvPr/>
            </p:nvGrpSpPr>
            <p:grpSpPr>
              <a:xfrm flipV="1">
                <a:off x="4196940" y="3292975"/>
                <a:ext cx="108000" cy="430530"/>
                <a:chOff x="4196940" y="2232660"/>
                <a:chExt cx="108000" cy="430530"/>
              </a:xfrm>
            </p:grpSpPr>
            <p:sp>
              <p:nvSpPr>
                <p:cNvPr id="476" name="Oval 475">
                  <a:extLst>
                    <a:ext uri="{FF2B5EF4-FFF2-40B4-BE49-F238E27FC236}">
                      <a16:creationId xmlns:a16="http://schemas.microsoft.com/office/drawing/2014/main" id="{8CA45413-7D0B-4001-83F9-37E6D3232AC7}"/>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77" name="Straight Connector 476">
                  <a:extLst>
                    <a:ext uri="{FF2B5EF4-FFF2-40B4-BE49-F238E27FC236}">
                      <a16:creationId xmlns:a16="http://schemas.microsoft.com/office/drawing/2014/main" id="{1B319575-361A-4A78-A538-B9105ADD92AE}"/>
                    </a:ext>
                  </a:extLst>
                </p:cNvPr>
                <p:cNvCxnSpPr>
                  <a:cxnSpLocks/>
                  <a:stCxn id="476"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464" name="Group 463">
                <a:extLst>
                  <a:ext uri="{FF2B5EF4-FFF2-40B4-BE49-F238E27FC236}">
                    <a16:creationId xmlns:a16="http://schemas.microsoft.com/office/drawing/2014/main" id="{1D6F80D5-36D0-4E3E-AB13-2DA16E78CD0A}"/>
                  </a:ext>
                </a:extLst>
              </p:cNvPr>
              <p:cNvGrpSpPr/>
              <p:nvPr/>
            </p:nvGrpSpPr>
            <p:grpSpPr>
              <a:xfrm rot="2846889" flipH="1">
                <a:off x="4610065" y="2398331"/>
                <a:ext cx="108000" cy="430530"/>
                <a:chOff x="4196940" y="2232660"/>
                <a:chExt cx="108000" cy="430530"/>
              </a:xfrm>
            </p:grpSpPr>
            <p:sp>
              <p:nvSpPr>
                <p:cNvPr id="474" name="Oval 473">
                  <a:extLst>
                    <a:ext uri="{FF2B5EF4-FFF2-40B4-BE49-F238E27FC236}">
                      <a16:creationId xmlns:a16="http://schemas.microsoft.com/office/drawing/2014/main" id="{DC5B73C2-5F2E-41D2-92C4-9F9DF9898A01}"/>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75" name="Straight Connector 474">
                  <a:extLst>
                    <a:ext uri="{FF2B5EF4-FFF2-40B4-BE49-F238E27FC236}">
                      <a16:creationId xmlns:a16="http://schemas.microsoft.com/office/drawing/2014/main" id="{C82289F3-3A7D-4E5D-99CF-00FEAB5888E2}"/>
                    </a:ext>
                  </a:extLst>
                </p:cNvPr>
                <p:cNvCxnSpPr>
                  <a:cxnSpLocks/>
                  <a:stCxn id="474"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465" name="Group 464">
                <a:extLst>
                  <a:ext uri="{FF2B5EF4-FFF2-40B4-BE49-F238E27FC236}">
                    <a16:creationId xmlns:a16="http://schemas.microsoft.com/office/drawing/2014/main" id="{9A871315-F9B5-4CDF-97C1-BF016D13C203}"/>
                  </a:ext>
                </a:extLst>
              </p:cNvPr>
              <p:cNvGrpSpPr/>
              <p:nvPr/>
            </p:nvGrpSpPr>
            <p:grpSpPr>
              <a:xfrm rot="18753111">
                <a:off x="3783814" y="2385120"/>
                <a:ext cx="108000" cy="430530"/>
                <a:chOff x="4196940" y="2232660"/>
                <a:chExt cx="108000" cy="430530"/>
              </a:xfrm>
            </p:grpSpPr>
            <p:sp>
              <p:nvSpPr>
                <p:cNvPr id="472" name="Oval 471">
                  <a:extLst>
                    <a:ext uri="{FF2B5EF4-FFF2-40B4-BE49-F238E27FC236}">
                      <a16:creationId xmlns:a16="http://schemas.microsoft.com/office/drawing/2014/main" id="{642FC3F8-EA9C-43BF-931E-58346E47D28B}"/>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73" name="Straight Connector 472">
                  <a:extLst>
                    <a:ext uri="{FF2B5EF4-FFF2-40B4-BE49-F238E27FC236}">
                      <a16:creationId xmlns:a16="http://schemas.microsoft.com/office/drawing/2014/main" id="{1C112AE2-5249-4DE5-B109-1021B8B2E2E2}"/>
                    </a:ext>
                  </a:extLst>
                </p:cNvPr>
                <p:cNvCxnSpPr>
                  <a:cxnSpLocks/>
                  <a:stCxn id="472"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466" name="Group 465">
                <a:extLst>
                  <a:ext uri="{FF2B5EF4-FFF2-40B4-BE49-F238E27FC236}">
                    <a16:creationId xmlns:a16="http://schemas.microsoft.com/office/drawing/2014/main" id="{ADAA97C9-0B55-4E19-BF4B-1A576380C6BF}"/>
                  </a:ext>
                </a:extLst>
              </p:cNvPr>
              <p:cNvGrpSpPr/>
              <p:nvPr/>
            </p:nvGrpSpPr>
            <p:grpSpPr>
              <a:xfrm rot="18753111" flipH="1" flipV="1">
                <a:off x="4610064" y="3096103"/>
                <a:ext cx="108000" cy="430530"/>
                <a:chOff x="4196940" y="2232660"/>
                <a:chExt cx="108000" cy="430530"/>
              </a:xfrm>
            </p:grpSpPr>
            <p:sp>
              <p:nvSpPr>
                <p:cNvPr id="470" name="Oval 469">
                  <a:extLst>
                    <a:ext uri="{FF2B5EF4-FFF2-40B4-BE49-F238E27FC236}">
                      <a16:creationId xmlns:a16="http://schemas.microsoft.com/office/drawing/2014/main" id="{6C30D4D7-E073-40BB-ADAE-81C169D406D6}"/>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71" name="Straight Connector 470">
                  <a:extLst>
                    <a:ext uri="{FF2B5EF4-FFF2-40B4-BE49-F238E27FC236}">
                      <a16:creationId xmlns:a16="http://schemas.microsoft.com/office/drawing/2014/main" id="{64F6A70B-AB3A-420B-8A25-71134065CCA8}"/>
                    </a:ext>
                  </a:extLst>
                </p:cNvPr>
                <p:cNvCxnSpPr>
                  <a:cxnSpLocks/>
                  <a:stCxn id="470"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467" name="Group 466">
                <a:extLst>
                  <a:ext uri="{FF2B5EF4-FFF2-40B4-BE49-F238E27FC236}">
                    <a16:creationId xmlns:a16="http://schemas.microsoft.com/office/drawing/2014/main" id="{B2B67F47-60E7-4CD6-9907-CDAC65262AEA}"/>
                  </a:ext>
                </a:extLst>
              </p:cNvPr>
              <p:cNvGrpSpPr/>
              <p:nvPr/>
            </p:nvGrpSpPr>
            <p:grpSpPr>
              <a:xfrm rot="2846889" flipV="1">
                <a:off x="3783813" y="3082892"/>
                <a:ext cx="108000" cy="430530"/>
                <a:chOff x="4196940" y="2232660"/>
                <a:chExt cx="108000" cy="430530"/>
              </a:xfrm>
            </p:grpSpPr>
            <p:sp>
              <p:nvSpPr>
                <p:cNvPr id="468" name="Oval 467">
                  <a:extLst>
                    <a:ext uri="{FF2B5EF4-FFF2-40B4-BE49-F238E27FC236}">
                      <a16:creationId xmlns:a16="http://schemas.microsoft.com/office/drawing/2014/main" id="{E519DF0A-66F2-4B31-9022-0E6F9C2BA76D}"/>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69" name="Straight Connector 468">
                  <a:extLst>
                    <a:ext uri="{FF2B5EF4-FFF2-40B4-BE49-F238E27FC236}">
                      <a16:creationId xmlns:a16="http://schemas.microsoft.com/office/drawing/2014/main" id="{4D69E374-A83D-466F-8F03-4F54C0B54758}"/>
                    </a:ext>
                  </a:extLst>
                </p:cNvPr>
                <p:cNvCxnSpPr>
                  <a:cxnSpLocks/>
                  <a:stCxn id="468"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sp>
          <p:nvSpPr>
            <p:cNvPr id="454" name="Chord 453">
              <a:extLst>
                <a:ext uri="{FF2B5EF4-FFF2-40B4-BE49-F238E27FC236}">
                  <a16:creationId xmlns:a16="http://schemas.microsoft.com/office/drawing/2014/main" id="{6D7D475C-2556-4C4B-A70E-58943A581223}"/>
                </a:ext>
              </a:extLst>
            </p:cNvPr>
            <p:cNvSpPr/>
            <p:nvPr/>
          </p:nvSpPr>
          <p:spPr>
            <a:xfrm rot="15841113">
              <a:off x="1875633" y="2655237"/>
              <a:ext cx="195309" cy="235857"/>
            </a:xfrm>
            <a:prstGeom prst="chord">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5" name="Chord 454">
              <a:extLst>
                <a:ext uri="{FF2B5EF4-FFF2-40B4-BE49-F238E27FC236}">
                  <a16:creationId xmlns:a16="http://schemas.microsoft.com/office/drawing/2014/main" id="{BEEF703E-57DF-479B-B478-E684A7BC7154}"/>
                </a:ext>
              </a:extLst>
            </p:cNvPr>
            <p:cNvSpPr/>
            <p:nvPr/>
          </p:nvSpPr>
          <p:spPr>
            <a:xfrm rot="5758887" flipH="1">
              <a:off x="1480316" y="2655237"/>
              <a:ext cx="195309" cy="235857"/>
            </a:xfrm>
            <a:prstGeom prst="chord">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6" name="Moon 455">
              <a:extLst>
                <a:ext uri="{FF2B5EF4-FFF2-40B4-BE49-F238E27FC236}">
                  <a16:creationId xmlns:a16="http://schemas.microsoft.com/office/drawing/2014/main" id="{3BCAF66D-0D92-49EE-A59F-12EB44209D05}"/>
                </a:ext>
              </a:extLst>
            </p:cNvPr>
            <p:cNvSpPr/>
            <p:nvPr/>
          </p:nvSpPr>
          <p:spPr>
            <a:xfrm rot="16200000">
              <a:off x="1721470" y="2903791"/>
              <a:ext cx="151704" cy="589520"/>
            </a:xfrm>
            <a:prstGeom prst="moon">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57" name="Straight Connector 456">
              <a:extLst>
                <a:ext uri="{FF2B5EF4-FFF2-40B4-BE49-F238E27FC236}">
                  <a16:creationId xmlns:a16="http://schemas.microsoft.com/office/drawing/2014/main" id="{299A60C6-350C-4B8F-95C9-2C3AFD052D5C}"/>
                </a:ext>
              </a:extLst>
            </p:cNvPr>
            <p:cNvCxnSpPr>
              <a:cxnSpLocks/>
            </p:cNvCxnSpPr>
            <p:nvPr/>
          </p:nvCxnSpPr>
          <p:spPr>
            <a:xfrm>
              <a:off x="1577970" y="2577918"/>
              <a:ext cx="127464" cy="12365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8" name="Straight Connector 457">
              <a:extLst>
                <a:ext uri="{FF2B5EF4-FFF2-40B4-BE49-F238E27FC236}">
                  <a16:creationId xmlns:a16="http://schemas.microsoft.com/office/drawing/2014/main" id="{3D707993-2AB3-412D-90A8-D0846F9B7441}"/>
                </a:ext>
              </a:extLst>
            </p:cNvPr>
            <p:cNvCxnSpPr>
              <a:cxnSpLocks/>
            </p:cNvCxnSpPr>
            <p:nvPr/>
          </p:nvCxnSpPr>
          <p:spPr>
            <a:xfrm flipH="1">
              <a:off x="1872247" y="2577918"/>
              <a:ext cx="127464" cy="12365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84" name="Group 483">
            <a:extLst>
              <a:ext uri="{FF2B5EF4-FFF2-40B4-BE49-F238E27FC236}">
                <a16:creationId xmlns:a16="http://schemas.microsoft.com/office/drawing/2014/main" id="{342A905B-5A5C-4357-9644-407BD641D651}"/>
              </a:ext>
            </a:extLst>
          </p:cNvPr>
          <p:cNvGrpSpPr/>
          <p:nvPr/>
        </p:nvGrpSpPr>
        <p:grpSpPr>
          <a:xfrm>
            <a:off x="7239044" y="210442"/>
            <a:ext cx="854998" cy="871086"/>
            <a:chOff x="1081261" y="2188271"/>
            <a:chExt cx="1432560" cy="1490845"/>
          </a:xfrm>
        </p:grpSpPr>
        <p:grpSp>
          <p:nvGrpSpPr>
            <p:cNvPr id="485" name="Group 484">
              <a:extLst>
                <a:ext uri="{FF2B5EF4-FFF2-40B4-BE49-F238E27FC236}">
                  <a16:creationId xmlns:a16="http://schemas.microsoft.com/office/drawing/2014/main" id="{752B8CEA-CE41-4489-8DDC-DC3F4371003C}"/>
                </a:ext>
              </a:extLst>
            </p:cNvPr>
            <p:cNvGrpSpPr/>
            <p:nvPr/>
          </p:nvGrpSpPr>
          <p:grpSpPr>
            <a:xfrm>
              <a:off x="1081261" y="2188271"/>
              <a:ext cx="1432560" cy="1490845"/>
              <a:chOff x="3540375" y="2232660"/>
              <a:chExt cx="1432560" cy="1490845"/>
            </a:xfrm>
          </p:grpSpPr>
          <p:sp>
            <p:nvSpPr>
              <p:cNvPr id="491" name="Oval 490">
                <a:extLst>
                  <a:ext uri="{FF2B5EF4-FFF2-40B4-BE49-F238E27FC236}">
                    <a16:creationId xmlns:a16="http://schemas.microsoft.com/office/drawing/2014/main" id="{974A3478-17E7-469B-A507-797FE8467524}"/>
                  </a:ext>
                </a:extLst>
              </p:cNvPr>
              <p:cNvSpPr/>
              <p:nvPr/>
            </p:nvSpPr>
            <p:spPr>
              <a:xfrm>
                <a:off x="3710940" y="2428240"/>
                <a:ext cx="1080000" cy="1080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92" name="Group 491">
                <a:extLst>
                  <a:ext uri="{FF2B5EF4-FFF2-40B4-BE49-F238E27FC236}">
                    <a16:creationId xmlns:a16="http://schemas.microsoft.com/office/drawing/2014/main" id="{51F07D69-3279-4C7A-978E-2DDFFE6BDA56}"/>
                  </a:ext>
                </a:extLst>
              </p:cNvPr>
              <p:cNvGrpSpPr/>
              <p:nvPr/>
            </p:nvGrpSpPr>
            <p:grpSpPr>
              <a:xfrm>
                <a:off x="4196940" y="2232660"/>
                <a:ext cx="108000" cy="430530"/>
                <a:chOff x="4196940" y="2232660"/>
                <a:chExt cx="108000" cy="430530"/>
              </a:xfrm>
            </p:grpSpPr>
            <p:sp>
              <p:nvSpPr>
                <p:cNvPr id="514" name="Oval 513">
                  <a:extLst>
                    <a:ext uri="{FF2B5EF4-FFF2-40B4-BE49-F238E27FC236}">
                      <a16:creationId xmlns:a16="http://schemas.microsoft.com/office/drawing/2014/main" id="{B6523F59-55A1-4C7F-B207-358B00D1714C}"/>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15" name="Straight Connector 514">
                  <a:extLst>
                    <a:ext uri="{FF2B5EF4-FFF2-40B4-BE49-F238E27FC236}">
                      <a16:creationId xmlns:a16="http://schemas.microsoft.com/office/drawing/2014/main" id="{3D035F0F-7CFA-45D4-935D-497F93B079FE}"/>
                    </a:ext>
                  </a:extLst>
                </p:cNvPr>
                <p:cNvCxnSpPr>
                  <a:cxnSpLocks/>
                  <a:stCxn id="514"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493" name="Group 492">
                <a:extLst>
                  <a:ext uri="{FF2B5EF4-FFF2-40B4-BE49-F238E27FC236}">
                    <a16:creationId xmlns:a16="http://schemas.microsoft.com/office/drawing/2014/main" id="{3FCE9C52-CCA3-43BC-8838-66160444A6EE}"/>
                  </a:ext>
                </a:extLst>
              </p:cNvPr>
              <p:cNvGrpSpPr/>
              <p:nvPr/>
            </p:nvGrpSpPr>
            <p:grpSpPr>
              <a:xfrm rot="16200000">
                <a:off x="3701640" y="2752975"/>
                <a:ext cx="108000" cy="430530"/>
                <a:chOff x="4196940" y="2232660"/>
                <a:chExt cx="108000" cy="430530"/>
              </a:xfrm>
            </p:grpSpPr>
            <p:sp>
              <p:nvSpPr>
                <p:cNvPr id="512" name="Oval 511">
                  <a:extLst>
                    <a:ext uri="{FF2B5EF4-FFF2-40B4-BE49-F238E27FC236}">
                      <a16:creationId xmlns:a16="http://schemas.microsoft.com/office/drawing/2014/main" id="{8CE6FEA2-FE1B-4E05-9B48-8A390093BF7B}"/>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13" name="Straight Connector 512">
                  <a:extLst>
                    <a:ext uri="{FF2B5EF4-FFF2-40B4-BE49-F238E27FC236}">
                      <a16:creationId xmlns:a16="http://schemas.microsoft.com/office/drawing/2014/main" id="{67CF204E-DCC9-4DF7-BE24-C4F1C54DF94B}"/>
                    </a:ext>
                  </a:extLst>
                </p:cNvPr>
                <p:cNvCxnSpPr>
                  <a:cxnSpLocks/>
                  <a:stCxn id="512"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494" name="Group 493">
                <a:extLst>
                  <a:ext uri="{FF2B5EF4-FFF2-40B4-BE49-F238E27FC236}">
                    <a16:creationId xmlns:a16="http://schemas.microsoft.com/office/drawing/2014/main" id="{7F13D022-CFCE-4BFA-87A2-D1681A2605D2}"/>
                  </a:ext>
                </a:extLst>
              </p:cNvPr>
              <p:cNvGrpSpPr/>
              <p:nvPr/>
            </p:nvGrpSpPr>
            <p:grpSpPr>
              <a:xfrm rot="5400000" flipH="1">
                <a:off x="4703670" y="2752975"/>
                <a:ext cx="108000" cy="430530"/>
                <a:chOff x="4196940" y="2232660"/>
                <a:chExt cx="108000" cy="430530"/>
              </a:xfrm>
            </p:grpSpPr>
            <p:sp>
              <p:nvSpPr>
                <p:cNvPr id="510" name="Oval 509">
                  <a:extLst>
                    <a:ext uri="{FF2B5EF4-FFF2-40B4-BE49-F238E27FC236}">
                      <a16:creationId xmlns:a16="http://schemas.microsoft.com/office/drawing/2014/main" id="{AFDA319A-4EAA-46CF-9955-4603FB056932}"/>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11" name="Straight Connector 510">
                  <a:extLst>
                    <a:ext uri="{FF2B5EF4-FFF2-40B4-BE49-F238E27FC236}">
                      <a16:creationId xmlns:a16="http://schemas.microsoft.com/office/drawing/2014/main" id="{4BC6EE01-D595-4A06-AE0B-54C68182C0EC}"/>
                    </a:ext>
                  </a:extLst>
                </p:cNvPr>
                <p:cNvCxnSpPr>
                  <a:cxnSpLocks/>
                  <a:stCxn id="510"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495" name="Group 494">
                <a:extLst>
                  <a:ext uri="{FF2B5EF4-FFF2-40B4-BE49-F238E27FC236}">
                    <a16:creationId xmlns:a16="http://schemas.microsoft.com/office/drawing/2014/main" id="{E9A02910-C9D1-43AA-9725-41AEEE9AFE90}"/>
                  </a:ext>
                </a:extLst>
              </p:cNvPr>
              <p:cNvGrpSpPr/>
              <p:nvPr/>
            </p:nvGrpSpPr>
            <p:grpSpPr>
              <a:xfrm flipV="1">
                <a:off x="4196940" y="3292975"/>
                <a:ext cx="108000" cy="430530"/>
                <a:chOff x="4196940" y="2232660"/>
                <a:chExt cx="108000" cy="430530"/>
              </a:xfrm>
            </p:grpSpPr>
            <p:sp>
              <p:nvSpPr>
                <p:cNvPr id="508" name="Oval 507">
                  <a:extLst>
                    <a:ext uri="{FF2B5EF4-FFF2-40B4-BE49-F238E27FC236}">
                      <a16:creationId xmlns:a16="http://schemas.microsoft.com/office/drawing/2014/main" id="{1ECDC275-A952-4D24-9BAF-6A8B978E952E}"/>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09" name="Straight Connector 508">
                  <a:extLst>
                    <a:ext uri="{FF2B5EF4-FFF2-40B4-BE49-F238E27FC236}">
                      <a16:creationId xmlns:a16="http://schemas.microsoft.com/office/drawing/2014/main" id="{3023CB92-638C-41CC-BCFF-78BF4AC24FC6}"/>
                    </a:ext>
                  </a:extLst>
                </p:cNvPr>
                <p:cNvCxnSpPr>
                  <a:cxnSpLocks/>
                  <a:stCxn id="508"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496" name="Group 495">
                <a:extLst>
                  <a:ext uri="{FF2B5EF4-FFF2-40B4-BE49-F238E27FC236}">
                    <a16:creationId xmlns:a16="http://schemas.microsoft.com/office/drawing/2014/main" id="{312BD33B-0E26-4D45-9CFD-DB9AA16656F5}"/>
                  </a:ext>
                </a:extLst>
              </p:cNvPr>
              <p:cNvGrpSpPr/>
              <p:nvPr/>
            </p:nvGrpSpPr>
            <p:grpSpPr>
              <a:xfrm rot="2846889" flipH="1">
                <a:off x="4610065" y="2398331"/>
                <a:ext cx="108000" cy="430530"/>
                <a:chOff x="4196940" y="2232660"/>
                <a:chExt cx="108000" cy="430530"/>
              </a:xfrm>
            </p:grpSpPr>
            <p:sp>
              <p:nvSpPr>
                <p:cNvPr id="506" name="Oval 505">
                  <a:extLst>
                    <a:ext uri="{FF2B5EF4-FFF2-40B4-BE49-F238E27FC236}">
                      <a16:creationId xmlns:a16="http://schemas.microsoft.com/office/drawing/2014/main" id="{D3530139-C7F6-4DF4-81FC-0D48EB16707B}"/>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07" name="Straight Connector 506">
                  <a:extLst>
                    <a:ext uri="{FF2B5EF4-FFF2-40B4-BE49-F238E27FC236}">
                      <a16:creationId xmlns:a16="http://schemas.microsoft.com/office/drawing/2014/main" id="{AFA7E2C6-CD9C-4795-A0A6-43F3817C20FB}"/>
                    </a:ext>
                  </a:extLst>
                </p:cNvPr>
                <p:cNvCxnSpPr>
                  <a:cxnSpLocks/>
                  <a:stCxn id="506"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497" name="Group 496">
                <a:extLst>
                  <a:ext uri="{FF2B5EF4-FFF2-40B4-BE49-F238E27FC236}">
                    <a16:creationId xmlns:a16="http://schemas.microsoft.com/office/drawing/2014/main" id="{245714C0-4405-4252-8814-CEF3950F99A3}"/>
                  </a:ext>
                </a:extLst>
              </p:cNvPr>
              <p:cNvGrpSpPr/>
              <p:nvPr/>
            </p:nvGrpSpPr>
            <p:grpSpPr>
              <a:xfrm rot="18753111">
                <a:off x="3783814" y="2385120"/>
                <a:ext cx="108000" cy="430530"/>
                <a:chOff x="4196940" y="2232660"/>
                <a:chExt cx="108000" cy="430530"/>
              </a:xfrm>
            </p:grpSpPr>
            <p:sp>
              <p:nvSpPr>
                <p:cNvPr id="504" name="Oval 503">
                  <a:extLst>
                    <a:ext uri="{FF2B5EF4-FFF2-40B4-BE49-F238E27FC236}">
                      <a16:creationId xmlns:a16="http://schemas.microsoft.com/office/drawing/2014/main" id="{45452CC5-3497-488C-AF44-483FF2BD7D34}"/>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05" name="Straight Connector 504">
                  <a:extLst>
                    <a:ext uri="{FF2B5EF4-FFF2-40B4-BE49-F238E27FC236}">
                      <a16:creationId xmlns:a16="http://schemas.microsoft.com/office/drawing/2014/main" id="{0D61219D-671A-4EB2-BA22-1BCB5BF7B653}"/>
                    </a:ext>
                  </a:extLst>
                </p:cNvPr>
                <p:cNvCxnSpPr>
                  <a:cxnSpLocks/>
                  <a:stCxn id="504"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498" name="Group 497">
                <a:extLst>
                  <a:ext uri="{FF2B5EF4-FFF2-40B4-BE49-F238E27FC236}">
                    <a16:creationId xmlns:a16="http://schemas.microsoft.com/office/drawing/2014/main" id="{374C1E1A-27F7-4B90-949F-2AA98754F485}"/>
                  </a:ext>
                </a:extLst>
              </p:cNvPr>
              <p:cNvGrpSpPr/>
              <p:nvPr/>
            </p:nvGrpSpPr>
            <p:grpSpPr>
              <a:xfrm rot="18753111" flipH="1" flipV="1">
                <a:off x="4610064" y="3096103"/>
                <a:ext cx="108000" cy="430530"/>
                <a:chOff x="4196940" y="2232660"/>
                <a:chExt cx="108000" cy="430530"/>
              </a:xfrm>
            </p:grpSpPr>
            <p:sp>
              <p:nvSpPr>
                <p:cNvPr id="502" name="Oval 501">
                  <a:extLst>
                    <a:ext uri="{FF2B5EF4-FFF2-40B4-BE49-F238E27FC236}">
                      <a16:creationId xmlns:a16="http://schemas.microsoft.com/office/drawing/2014/main" id="{338BC80D-E6DA-4BB9-8F51-0F48E2C3D5D6}"/>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03" name="Straight Connector 502">
                  <a:extLst>
                    <a:ext uri="{FF2B5EF4-FFF2-40B4-BE49-F238E27FC236}">
                      <a16:creationId xmlns:a16="http://schemas.microsoft.com/office/drawing/2014/main" id="{0041E12B-53B1-4A7B-AAC2-6E9D560376D8}"/>
                    </a:ext>
                  </a:extLst>
                </p:cNvPr>
                <p:cNvCxnSpPr>
                  <a:cxnSpLocks/>
                  <a:stCxn id="502"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499" name="Group 498">
                <a:extLst>
                  <a:ext uri="{FF2B5EF4-FFF2-40B4-BE49-F238E27FC236}">
                    <a16:creationId xmlns:a16="http://schemas.microsoft.com/office/drawing/2014/main" id="{B062968E-A2CD-4083-AE17-538F57F546A7}"/>
                  </a:ext>
                </a:extLst>
              </p:cNvPr>
              <p:cNvGrpSpPr/>
              <p:nvPr/>
            </p:nvGrpSpPr>
            <p:grpSpPr>
              <a:xfrm rot="2846889" flipV="1">
                <a:off x="3783813" y="3082892"/>
                <a:ext cx="108000" cy="430530"/>
                <a:chOff x="4196940" y="2232660"/>
                <a:chExt cx="108000" cy="430530"/>
              </a:xfrm>
            </p:grpSpPr>
            <p:sp>
              <p:nvSpPr>
                <p:cNvPr id="500" name="Oval 499">
                  <a:extLst>
                    <a:ext uri="{FF2B5EF4-FFF2-40B4-BE49-F238E27FC236}">
                      <a16:creationId xmlns:a16="http://schemas.microsoft.com/office/drawing/2014/main" id="{8AB71AE5-7F1E-4416-8E71-A1AD0B7F51B7}"/>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01" name="Straight Connector 500">
                  <a:extLst>
                    <a:ext uri="{FF2B5EF4-FFF2-40B4-BE49-F238E27FC236}">
                      <a16:creationId xmlns:a16="http://schemas.microsoft.com/office/drawing/2014/main" id="{930567C5-AFAC-4D57-B5A7-B229893018AF}"/>
                    </a:ext>
                  </a:extLst>
                </p:cNvPr>
                <p:cNvCxnSpPr>
                  <a:cxnSpLocks/>
                  <a:stCxn id="500"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sp>
          <p:nvSpPr>
            <p:cNvPr id="486" name="Chord 485">
              <a:extLst>
                <a:ext uri="{FF2B5EF4-FFF2-40B4-BE49-F238E27FC236}">
                  <a16:creationId xmlns:a16="http://schemas.microsoft.com/office/drawing/2014/main" id="{030D5498-F8DD-47C5-9E22-BC804ECE9851}"/>
                </a:ext>
              </a:extLst>
            </p:cNvPr>
            <p:cNvSpPr/>
            <p:nvPr/>
          </p:nvSpPr>
          <p:spPr>
            <a:xfrm rot="15841113">
              <a:off x="1875633" y="2655237"/>
              <a:ext cx="195309" cy="235857"/>
            </a:xfrm>
            <a:prstGeom prst="chord">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7" name="Chord 486">
              <a:extLst>
                <a:ext uri="{FF2B5EF4-FFF2-40B4-BE49-F238E27FC236}">
                  <a16:creationId xmlns:a16="http://schemas.microsoft.com/office/drawing/2014/main" id="{6EFCF90E-9F1F-47EC-B1D6-91C18F6BEBA3}"/>
                </a:ext>
              </a:extLst>
            </p:cNvPr>
            <p:cNvSpPr/>
            <p:nvPr/>
          </p:nvSpPr>
          <p:spPr>
            <a:xfrm rot="5758887" flipH="1">
              <a:off x="1480316" y="2655237"/>
              <a:ext cx="195309" cy="235857"/>
            </a:xfrm>
            <a:prstGeom prst="chord">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8" name="Moon 487">
              <a:extLst>
                <a:ext uri="{FF2B5EF4-FFF2-40B4-BE49-F238E27FC236}">
                  <a16:creationId xmlns:a16="http://schemas.microsoft.com/office/drawing/2014/main" id="{513101CC-F6C2-44DC-B8C5-66552502A745}"/>
                </a:ext>
              </a:extLst>
            </p:cNvPr>
            <p:cNvSpPr/>
            <p:nvPr/>
          </p:nvSpPr>
          <p:spPr>
            <a:xfrm rot="16200000">
              <a:off x="1721470" y="2903791"/>
              <a:ext cx="151704" cy="589520"/>
            </a:xfrm>
            <a:prstGeom prst="moon">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89" name="Straight Connector 488">
              <a:extLst>
                <a:ext uri="{FF2B5EF4-FFF2-40B4-BE49-F238E27FC236}">
                  <a16:creationId xmlns:a16="http://schemas.microsoft.com/office/drawing/2014/main" id="{B8B423EE-51D1-4B89-9887-1651279A2BA6}"/>
                </a:ext>
              </a:extLst>
            </p:cNvPr>
            <p:cNvCxnSpPr>
              <a:cxnSpLocks/>
            </p:cNvCxnSpPr>
            <p:nvPr/>
          </p:nvCxnSpPr>
          <p:spPr>
            <a:xfrm>
              <a:off x="1577970" y="2577918"/>
              <a:ext cx="127464" cy="12365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0" name="Straight Connector 489">
              <a:extLst>
                <a:ext uri="{FF2B5EF4-FFF2-40B4-BE49-F238E27FC236}">
                  <a16:creationId xmlns:a16="http://schemas.microsoft.com/office/drawing/2014/main" id="{258D9E25-99F5-4C5B-AC46-3A56ED7DD2F9}"/>
                </a:ext>
              </a:extLst>
            </p:cNvPr>
            <p:cNvCxnSpPr>
              <a:cxnSpLocks/>
            </p:cNvCxnSpPr>
            <p:nvPr/>
          </p:nvCxnSpPr>
          <p:spPr>
            <a:xfrm flipH="1">
              <a:off x="1872247" y="2577918"/>
              <a:ext cx="127464" cy="12365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16" name="Group 515">
            <a:extLst>
              <a:ext uri="{FF2B5EF4-FFF2-40B4-BE49-F238E27FC236}">
                <a16:creationId xmlns:a16="http://schemas.microsoft.com/office/drawing/2014/main" id="{C99C5D54-15B0-4EDE-AD04-558E55DF9A0F}"/>
              </a:ext>
            </a:extLst>
          </p:cNvPr>
          <p:cNvGrpSpPr/>
          <p:nvPr/>
        </p:nvGrpSpPr>
        <p:grpSpPr>
          <a:xfrm>
            <a:off x="7708058" y="3606766"/>
            <a:ext cx="854998" cy="871086"/>
            <a:chOff x="1081261" y="2188271"/>
            <a:chExt cx="1432560" cy="1490845"/>
          </a:xfrm>
        </p:grpSpPr>
        <p:grpSp>
          <p:nvGrpSpPr>
            <p:cNvPr id="517" name="Group 516">
              <a:extLst>
                <a:ext uri="{FF2B5EF4-FFF2-40B4-BE49-F238E27FC236}">
                  <a16:creationId xmlns:a16="http://schemas.microsoft.com/office/drawing/2014/main" id="{46E0E385-CBB6-43CB-8598-8DF44BC5E357}"/>
                </a:ext>
              </a:extLst>
            </p:cNvPr>
            <p:cNvGrpSpPr/>
            <p:nvPr/>
          </p:nvGrpSpPr>
          <p:grpSpPr>
            <a:xfrm>
              <a:off x="1081261" y="2188271"/>
              <a:ext cx="1432560" cy="1490845"/>
              <a:chOff x="3540375" y="2232660"/>
              <a:chExt cx="1432560" cy="1490845"/>
            </a:xfrm>
          </p:grpSpPr>
          <p:sp>
            <p:nvSpPr>
              <p:cNvPr id="523" name="Oval 522">
                <a:extLst>
                  <a:ext uri="{FF2B5EF4-FFF2-40B4-BE49-F238E27FC236}">
                    <a16:creationId xmlns:a16="http://schemas.microsoft.com/office/drawing/2014/main" id="{03C99ED5-36AD-474B-AF1C-AE63D7AC3A52}"/>
                  </a:ext>
                </a:extLst>
              </p:cNvPr>
              <p:cNvSpPr/>
              <p:nvPr/>
            </p:nvSpPr>
            <p:spPr>
              <a:xfrm>
                <a:off x="3710940" y="2428240"/>
                <a:ext cx="1080000" cy="1080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524" name="Group 523">
                <a:extLst>
                  <a:ext uri="{FF2B5EF4-FFF2-40B4-BE49-F238E27FC236}">
                    <a16:creationId xmlns:a16="http://schemas.microsoft.com/office/drawing/2014/main" id="{69B9A4FF-0519-4D37-A413-BA2E41F77494}"/>
                  </a:ext>
                </a:extLst>
              </p:cNvPr>
              <p:cNvGrpSpPr/>
              <p:nvPr/>
            </p:nvGrpSpPr>
            <p:grpSpPr>
              <a:xfrm>
                <a:off x="4196940" y="2232660"/>
                <a:ext cx="108000" cy="430530"/>
                <a:chOff x="4196940" y="2232660"/>
                <a:chExt cx="108000" cy="430530"/>
              </a:xfrm>
            </p:grpSpPr>
            <p:sp>
              <p:nvSpPr>
                <p:cNvPr id="546" name="Oval 545">
                  <a:extLst>
                    <a:ext uri="{FF2B5EF4-FFF2-40B4-BE49-F238E27FC236}">
                      <a16:creationId xmlns:a16="http://schemas.microsoft.com/office/drawing/2014/main" id="{AAB68C13-4A21-4134-AEB0-2DCFFCA4E5E3}"/>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47" name="Straight Connector 546">
                  <a:extLst>
                    <a:ext uri="{FF2B5EF4-FFF2-40B4-BE49-F238E27FC236}">
                      <a16:creationId xmlns:a16="http://schemas.microsoft.com/office/drawing/2014/main" id="{0B3DF2CD-06CE-43FA-9841-7E01DD19DDC9}"/>
                    </a:ext>
                  </a:extLst>
                </p:cNvPr>
                <p:cNvCxnSpPr>
                  <a:cxnSpLocks/>
                  <a:stCxn id="546"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525" name="Group 524">
                <a:extLst>
                  <a:ext uri="{FF2B5EF4-FFF2-40B4-BE49-F238E27FC236}">
                    <a16:creationId xmlns:a16="http://schemas.microsoft.com/office/drawing/2014/main" id="{8500DB58-3A41-4480-AE92-BE4EA1A86C55}"/>
                  </a:ext>
                </a:extLst>
              </p:cNvPr>
              <p:cNvGrpSpPr/>
              <p:nvPr/>
            </p:nvGrpSpPr>
            <p:grpSpPr>
              <a:xfrm rot="16200000">
                <a:off x="3701640" y="2752975"/>
                <a:ext cx="108000" cy="430530"/>
                <a:chOff x="4196940" y="2232660"/>
                <a:chExt cx="108000" cy="430530"/>
              </a:xfrm>
            </p:grpSpPr>
            <p:sp>
              <p:nvSpPr>
                <p:cNvPr id="544" name="Oval 543">
                  <a:extLst>
                    <a:ext uri="{FF2B5EF4-FFF2-40B4-BE49-F238E27FC236}">
                      <a16:creationId xmlns:a16="http://schemas.microsoft.com/office/drawing/2014/main" id="{A967117E-1148-473B-99A8-AE786832135E}"/>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45" name="Straight Connector 544">
                  <a:extLst>
                    <a:ext uri="{FF2B5EF4-FFF2-40B4-BE49-F238E27FC236}">
                      <a16:creationId xmlns:a16="http://schemas.microsoft.com/office/drawing/2014/main" id="{A96C900D-828F-4801-A4C6-858DEAEEDE3F}"/>
                    </a:ext>
                  </a:extLst>
                </p:cNvPr>
                <p:cNvCxnSpPr>
                  <a:cxnSpLocks/>
                  <a:stCxn id="544"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526" name="Group 525">
                <a:extLst>
                  <a:ext uri="{FF2B5EF4-FFF2-40B4-BE49-F238E27FC236}">
                    <a16:creationId xmlns:a16="http://schemas.microsoft.com/office/drawing/2014/main" id="{5E4D0590-903E-4CCA-97B5-82A838253149}"/>
                  </a:ext>
                </a:extLst>
              </p:cNvPr>
              <p:cNvGrpSpPr/>
              <p:nvPr/>
            </p:nvGrpSpPr>
            <p:grpSpPr>
              <a:xfrm rot="5400000" flipH="1">
                <a:off x="4703670" y="2752975"/>
                <a:ext cx="108000" cy="430530"/>
                <a:chOff x="4196940" y="2232660"/>
                <a:chExt cx="108000" cy="430530"/>
              </a:xfrm>
            </p:grpSpPr>
            <p:sp>
              <p:nvSpPr>
                <p:cNvPr id="542" name="Oval 541">
                  <a:extLst>
                    <a:ext uri="{FF2B5EF4-FFF2-40B4-BE49-F238E27FC236}">
                      <a16:creationId xmlns:a16="http://schemas.microsoft.com/office/drawing/2014/main" id="{9A6BBB44-2EEE-455A-BF49-C134261B3823}"/>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43" name="Straight Connector 542">
                  <a:extLst>
                    <a:ext uri="{FF2B5EF4-FFF2-40B4-BE49-F238E27FC236}">
                      <a16:creationId xmlns:a16="http://schemas.microsoft.com/office/drawing/2014/main" id="{165EFE97-0718-48B9-9D6B-B497278DE41E}"/>
                    </a:ext>
                  </a:extLst>
                </p:cNvPr>
                <p:cNvCxnSpPr>
                  <a:cxnSpLocks/>
                  <a:stCxn id="542"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527" name="Group 526">
                <a:extLst>
                  <a:ext uri="{FF2B5EF4-FFF2-40B4-BE49-F238E27FC236}">
                    <a16:creationId xmlns:a16="http://schemas.microsoft.com/office/drawing/2014/main" id="{5EB9245D-E70F-4B10-85C9-0CEE35B963CC}"/>
                  </a:ext>
                </a:extLst>
              </p:cNvPr>
              <p:cNvGrpSpPr/>
              <p:nvPr/>
            </p:nvGrpSpPr>
            <p:grpSpPr>
              <a:xfrm flipV="1">
                <a:off x="4196940" y="3292975"/>
                <a:ext cx="108000" cy="430530"/>
                <a:chOff x="4196940" y="2232660"/>
                <a:chExt cx="108000" cy="430530"/>
              </a:xfrm>
            </p:grpSpPr>
            <p:sp>
              <p:nvSpPr>
                <p:cNvPr id="540" name="Oval 539">
                  <a:extLst>
                    <a:ext uri="{FF2B5EF4-FFF2-40B4-BE49-F238E27FC236}">
                      <a16:creationId xmlns:a16="http://schemas.microsoft.com/office/drawing/2014/main" id="{6983BD92-0015-49BF-A350-C4887B8C3A3F}"/>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41" name="Straight Connector 540">
                  <a:extLst>
                    <a:ext uri="{FF2B5EF4-FFF2-40B4-BE49-F238E27FC236}">
                      <a16:creationId xmlns:a16="http://schemas.microsoft.com/office/drawing/2014/main" id="{FA8028B2-0634-458D-AE1D-802D5F77B685}"/>
                    </a:ext>
                  </a:extLst>
                </p:cNvPr>
                <p:cNvCxnSpPr>
                  <a:cxnSpLocks/>
                  <a:stCxn id="540"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528" name="Group 527">
                <a:extLst>
                  <a:ext uri="{FF2B5EF4-FFF2-40B4-BE49-F238E27FC236}">
                    <a16:creationId xmlns:a16="http://schemas.microsoft.com/office/drawing/2014/main" id="{BA777F4D-3980-4687-AE3A-2BD43CDBCBF5}"/>
                  </a:ext>
                </a:extLst>
              </p:cNvPr>
              <p:cNvGrpSpPr/>
              <p:nvPr/>
            </p:nvGrpSpPr>
            <p:grpSpPr>
              <a:xfrm rot="2846889" flipH="1">
                <a:off x="4610065" y="2398331"/>
                <a:ext cx="108000" cy="430530"/>
                <a:chOff x="4196940" y="2232660"/>
                <a:chExt cx="108000" cy="430530"/>
              </a:xfrm>
            </p:grpSpPr>
            <p:sp>
              <p:nvSpPr>
                <p:cNvPr id="538" name="Oval 537">
                  <a:extLst>
                    <a:ext uri="{FF2B5EF4-FFF2-40B4-BE49-F238E27FC236}">
                      <a16:creationId xmlns:a16="http://schemas.microsoft.com/office/drawing/2014/main" id="{4BB76FB7-CD5A-4962-B57C-F575A67C4418}"/>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39" name="Straight Connector 538">
                  <a:extLst>
                    <a:ext uri="{FF2B5EF4-FFF2-40B4-BE49-F238E27FC236}">
                      <a16:creationId xmlns:a16="http://schemas.microsoft.com/office/drawing/2014/main" id="{1366BE1A-528E-4975-87ED-3379AEC8269C}"/>
                    </a:ext>
                  </a:extLst>
                </p:cNvPr>
                <p:cNvCxnSpPr>
                  <a:cxnSpLocks/>
                  <a:stCxn id="538"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529" name="Group 528">
                <a:extLst>
                  <a:ext uri="{FF2B5EF4-FFF2-40B4-BE49-F238E27FC236}">
                    <a16:creationId xmlns:a16="http://schemas.microsoft.com/office/drawing/2014/main" id="{66C70125-8E62-4175-8802-98A70F3A36C1}"/>
                  </a:ext>
                </a:extLst>
              </p:cNvPr>
              <p:cNvGrpSpPr/>
              <p:nvPr/>
            </p:nvGrpSpPr>
            <p:grpSpPr>
              <a:xfrm rot="18753111">
                <a:off x="3783814" y="2385120"/>
                <a:ext cx="108000" cy="430530"/>
                <a:chOff x="4196940" y="2232660"/>
                <a:chExt cx="108000" cy="430530"/>
              </a:xfrm>
            </p:grpSpPr>
            <p:sp>
              <p:nvSpPr>
                <p:cNvPr id="536" name="Oval 535">
                  <a:extLst>
                    <a:ext uri="{FF2B5EF4-FFF2-40B4-BE49-F238E27FC236}">
                      <a16:creationId xmlns:a16="http://schemas.microsoft.com/office/drawing/2014/main" id="{F3458878-CD50-49E7-82F3-98A9A505257A}"/>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37" name="Straight Connector 536">
                  <a:extLst>
                    <a:ext uri="{FF2B5EF4-FFF2-40B4-BE49-F238E27FC236}">
                      <a16:creationId xmlns:a16="http://schemas.microsoft.com/office/drawing/2014/main" id="{FEB7E4E2-BD0D-4FC6-9030-9988CF1E10D2}"/>
                    </a:ext>
                  </a:extLst>
                </p:cNvPr>
                <p:cNvCxnSpPr>
                  <a:cxnSpLocks/>
                  <a:stCxn id="536"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530" name="Group 529">
                <a:extLst>
                  <a:ext uri="{FF2B5EF4-FFF2-40B4-BE49-F238E27FC236}">
                    <a16:creationId xmlns:a16="http://schemas.microsoft.com/office/drawing/2014/main" id="{9125C7C6-7A85-408F-9935-CB63F899CD5C}"/>
                  </a:ext>
                </a:extLst>
              </p:cNvPr>
              <p:cNvGrpSpPr/>
              <p:nvPr/>
            </p:nvGrpSpPr>
            <p:grpSpPr>
              <a:xfrm rot="18753111" flipH="1" flipV="1">
                <a:off x="4610064" y="3096103"/>
                <a:ext cx="108000" cy="430530"/>
                <a:chOff x="4196940" y="2232660"/>
                <a:chExt cx="108000" cy="430530"/>
              </a:xfrm>
            </p:grpSpPr>
            <p:sp>
              <p:nvSpPr>
                <p:cNvPr id="534" name="Oval 533">
                  <a:extLst>
                    <a:ext uri="{FF2B5EF4-FFF2-40B4-BE49-F238E27FC236}">
                      <a16:creationId xmlns:a16="http://schemas.microsoft.com/office/drawing/2014/main" id="{D5E8D7DA-C275-4C73-ADD9-DA43A6F4C3DE}"/>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35" name="Straight Connector 534">
                  <a:extLst>
                    <a:ext uri="{FF2B5EF4-FFF2-40B4-BE49-F238E27FC236}">
                      <a16:creationId xmlns:a16="http://schemas.microsoft.com/office/drawing/2014/main" id="{09B35C85-C412-4838-BA05-71E84F290969}"/>
                    </a:ext>
                  </a:extLst>
                </p:cNvPr>
                <p:cNvCxnSpPr>
                  <a:cxnSpLocks/>
                  <a:stCxn id="534"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531" name="Group 530">
                <a:extLst>
                  <a:ext uri="{FF2B5EF4-FFF2-40B4-BE49-F238E27FC236}">
                    <a16:creationId xmlns:a16="http://schemas.microsoft.com/office/drawing/2014/main" id="{FC90079B-C17C-48F1-8E73-9E3BBA60518B}"/>
                  </a:ext>
                </a:extLst>
              </p:cNvPr>
              <p:cNvGrpSpPr/>
              <p:nvPr/>
            </p:nvGrpSpPr>
            <p:grpSpPr>
              <a:xfrm rot="2846889" flipV="1">
                <a:off x="3783813" y="3082892"/>
                <a:ext cx="108000" cy="430530"/>
                <a:chOff x="4196940" y="2232660"/>
                <a:chExt cx="108000" cy="430530"/>
              </a:xfrm>
            </p:grpSpPr>
            <p:sp>
              <p:nvSpPr>
                <p:cNvPr id="532" name="Oval 531">
                  <a:extLst>
                    <a:ext uri="{FF2B5EF4-FFF2-40B4-BE49-F238E27FC236}">
                      <a16:creationId xmlns:a16="http://schemas.microsoft.com/office/drawing/2014/main" id="{BC0CA288-C24A-4845-B263-FC7B0928E133}"/>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33" name="Straight Connector 532">
                  <a:extLst>
                    <a:ext uri="{FF2B5EF4-FFF2-40B4-BE49-F238E27FC236}">
                      <a16:creationId xmlns:a16="http://schemas.microsoft.com/office/drawing/2014/main" id="{564A85B1-E785-41FB-B71F-C139B0FC69FB}"/>
                    </a:ext>
                  </a:extLst>
                </p:cNvPr>
                <p:cNvCxnSpPr>
                  <a:cxnSpLocks/>
                  <a:stCxn id="532"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sp>
          <p:nvSpPr>
            <p:cNvPr id="518" name="Chord 517">
              <a:extLst>
                <a:ext uri="{FF2B5EF4-FFF2-40B4-BE49-F238E27FC236}">
                  <a16:creationId xmlns:a16="http://schemas.microsoft.com/office/drawing/2014/main" id="{B4DB986E-928A-4C1E-B89E-DC3855996B88}"/>
                </a:ext>
              </a:extLst>
            </p:cNvPr>
            <p:cNvSpPr/>
            <p:nvPr/>
          </p:nvSpPr>
          <p:spPr>
            <a:xfrm rot="15841113">
              <a:off x="1875633" y="2655237"/>
              <a:ext cx="195309" cy="235857"/>
            </a:xfrm>
            <a:prstGeom prst="chord">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9" name="Chord 518">
              <a:extLst>
                <a:ext uri="{FF2B5EF4-FFF2-40B4-BE49-F238E27FC236}">
                  <a16:creationId xmlns:a16="http://schemas.microsoft.com/office/drawing/2014/main" id="{1F1083EF-42E8-4AE7-830A-F8B9C2A82C7F}"/>
                </a:ext>
              </a:extLst>
            </p:cNvPr>
            <p:cNvSpPr/>
            <p:nvPr/>
          </p:nvSpPr>
          <p:spPr>
            <a:xfrm rot="5758887" flipH="1">
              <a:off x="1480316" y="2655237"/>
              <a:ext cx="195309" cy="235857"/>
            </a:xfrm>
            <a:prstGeom prst="chord">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0" name="Moon 519">
              <a:extLst>
                <a:ext uri="{FF2B5EF4-FFF2-40B4-BE49-F238E27FC236}">
                  <a16:creationId xmlns:a16="http://schemas.microsoft.com/office/drawing/2014/main" id="{326E5FE0-1146-47A4-B3F0-C65E335DB09E}"/>
                </a:ext>
              </a:extLst>
            </p:cNvPr>
            <p:cNvSpPr/>
            <p:nvPr/>
          </p:nvSpPr>
          <p:spPr>
            <a:xfrm rot="16200000">
              <a:off x="1721470" y="2903791"/>
              <a:ext cx="151704" cy="589520"/>
            </a:xfrm>
            <a:prstGeom prst="moon">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21" name="Straight Connector 520">
              <a:extLst>
                <a:ext uri="{FF2B5EF4-FFF2-40B4-BE49-F238E27FC236}">
                  <a16:creationId xmlns:a16="http://schemas.microsoft.com/office/drawing/2014/main" id="{258F914A-E8D6-42E8-B363-6C8B0862C04F}"/>
                </a:ext>
              </a:extLst>
            </p:cNvPr>
            <p:cNvCxnSpPr>
              <a:cxnSpLocks/>
            </p:cNvCxnSpPr>
            <p:nvPr/>
          </p:nvCxnSpPr>
          <p:spPr>
            <a:xfrm>
              <a:off x="1577970" y="2577918"/>
              <a:ext cx="127464" cy="12365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2" name="Straight Connector 521">
              <a:extLst>
                <a:ext uri="{FF2B5EF4-FFF2-40B4-BE49-F238E27FC236}">
                  <a16:creationId xmlns:a16="http://schemas.microsoft.com/office/drawing/2014/main" id="{5D41D2B3-536F-4F52-A211-7745C31C307D}"/>
                </a:ext>
              </a:extLst>
            </p:cNvPr>
            <p:cNvCxnSpPr>
              <a:cxnSpLocks/>
            </p:cNvCxnSpPr>
            <p:nvPr/>
          </p:nvCxnSpPr>
          <p:spPr>
            <a:xfrm flipH="1">
              <a:off x="1872247" y="2577918"/>
              <a:ext cx="127464" cy="12365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48" name="Group 547">
            <a:extLst>
              <a:ext uri="{FF2B5EF4-FFF2-40B4-BE49-F238E27FC236}">
                <a16:creationId xmlns:a16="http://schemas.microsoft.com/office/drawing/2014/main" id="{B5E9C7AD-83DC-4D6C-9742-A7BD6FD4261D}"/>
              </a:ext>
            </a:extLst>
          </p:cNvPr>
          <p:cNvGrpSpPr/>
          <p:nvPr/>
        </p:nvGrpSpPr>
        <p:grpSpPr>
          <a:xfrm>
            <a:off x="7750995" y="4776419"/>
            <a:ext cx="854998" cy="871086"/>
            <a:chOff x="1081261" y="2188271"/>
            <a:chExt cx="1432560" cy="1490845"/>
          </a:xfrm>
        </p:grpSpPr>
        <p:grpSp>
          <p:nvGrpSpPr>
            <p:cNvPr id="549" name="Group 548">
              <a:extLst>
                <a:ext uri="{FF2B5EF4-FFF2-40B4-BE49-F238E27FC236}">
                  <a16:creationId xmlns:a16="http://schemas.microsoft.com/office/drawing/2014/main" id="{EC47F8C0-6CF1-4EF6-9977-AAD9A8AFD781}"/>
                </a:ext>
              </a:extLst>
            </p:cNvPr>
            <p:cNvGrpSpPr/>
            <p:nvPr/>
          </p:nvGrpSpPr>
          <p:grpSpPr>
            <a:xfrm>
              <a:off x="1081261" y="2188271"/>
              <a:ext cx="1432560" cy="1490845"/>
              <a:chOff x="3540375" y="2232660"/>
              <a:chExt cx="1432560" cy="1490845"/>
            </a:xfrm>
          </p:grpSpPr>
          <p:sp>
            <p:nvSpPr>
              <p:cNvPr id="555" name="Oval 554">
                <a:extLst>
                  <a:ext uri="{FF2B5EF4-FFF2-40B4-BE49-F238E27FC236}">
                    <a16:creationId xmlns:a16="http://schemas.microsoft.com/office/drawing/2014/main" id="{EEB5A67B-ADC4-4C03-9EE7-08BCBDCF0A15}"/>
                  </a:ext>
                </a:extLst>
              </p:cNvPr>
              <p:cNvSpPr/>
              <p:nvPr/>
            </p:nvSpPr>
            <p:spPr>
              <a:xfrm>
                <a:off x="3710940" y="2428240"/>
                <a:ext cx="1080000" cy="1080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556" name="Group 555">
                <a:extLst>
                  <a:ext uri="{FF2B5EF4-FFF2-40B4-BE49-F238E27FC236}">
                    <a16:creationId xmlns:a16="http://schemas.microsoft.com/office/drawing/2014/main" id="{2CD852E7-3CFD-4279-BFCA-0FDF3AD9F9EB}"/>
                  </a:ext>
                </a:extLst>
              </p:cNvPr>
              <p:cNvGrpSpPr/>
              <p:nvPr/>
            </p:nvGrpSpPr>
            <p:grpSpPr>
              <a:xfrm>
                <a:off x="4196940" y="2232660"/>
                <a:ext cx="108000" cy="430530"/>
                <a:chOff x="4196940" y="2232660"/>
                <a:chExt cx="108000" cy="430530"/>
              </a:xfrm>
            </p:grpSpPr>
            <p:sp>
              <p:nvSpPr>
                <p:cNvPr id="578" name="Oval 577">
                  <a:extLst>
                    <a:ext uri="{FF2B5EF4-FFF2-40B4-BE49-F238E27FC236}">
                      <a16:creationId xmlns:a16="http://schemas.microsoft.com/office/drawing/2014/main" id="{355B5458-E9A8-4CEF-B726-735C919A7B57}"/>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79" name="Straight Connector 578">
                  <a:extLst>
                    <a:ext uri="{FF2B5EF4-FFF2-40B4-BE49-F238E27FC236}">
                      <a16:creationId xmlns:a16="http://schemas.microsoft.com/office/drawing/2014/main" id="{40FC6074-83A9-4201-A9F1-1A286ABDAE4B}"/>
                    </a:ext>
                  </a:extLst>
                </p:cNvPr>
                <p:cNvCxnSpPr>
                  <a:cxnSpLocks/>
                  <a:stCxn id="578"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557" name="Group 556">
                <a:extLst>
                  <a:ext uri="{FF2B5EF4-FFF2-40B4-BE49-F238E27FC236}">
                    <a16:creationId xmlns:a16="http://schemas.microsoft.com/office/drawing/2014/main" id="{66EAB8E3-23E2-4313-88E3-D01C47629372}"/>
                  </a:ext>
                </a:extLst>
              </p:cNvPr>
              <p:cNvGrpSpPr/>
              <p:nvPr/>
            </p:nvGrpSpPr>
            <p:grpSpPr>
              <a:xfrm rot="16200000">
                <a:off x="3701640" y="2752975"/>
                <a:ext cx="108000" cy="430530"/>
                <a:chOff x="4196940" y="2232660"/>
                <a:chExt cx="108000" cy="430530"/>
              </a:xfrm>
            </p:grpSpPr>
            <p:sp>
              <p:nvSpPr>
                <p:cNvPr id="576" name="Oval 575">
                  <a:extLst>
                    <a:ext uri="{FF2B5EF4-FFF2-40B4-BE49-F238E27FC236}">
                      <a16:creationId xmlns:a16="http://schemas.microsoft.com/office/drawing/2014/main" id="{9C593C59-3F04-4618-8B33-E451843E51FE}"/>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77" name="Straight Connector 576">
                  <a:extLst>
                    <a:ext uri="{FF2B5EF4-FFF2-40B4-BE49-F238E27FC236}">
                      <a16:creationId xmlns:a16="http://schemas.microsoft.com/office/drawing/2014/main" id="{59A84A72-464B-4BF3-B0B3-BD2A1B27C10A}"/>
                    </a:ext>
                  </a:extLst>
                </p:cNvPr>
                <p:cNvCxnSpPr>
                  <a:cxnSpLocks/>
                  <a:stCxn id="576"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558" name="Group 557">
                <a:extLst>
                  <a:ext uri="{FF2B5EF4-FFF2-40B4-BE49-F238E27FC236}">
                    <a16:creationId xmlns:a16="http://schemas.microsoft.com/office/drawing/2014/main" id="{B21CB01A-3B12-414E-8A03-067C4468F7E3}"/>
                  </a:ext>
                </a:extLst>
              </p:cNvPr>
              <p:cNvGrpSpPr/>
              <p:nvPr/>
            </p:nvGrpSpPr>
            <p:grpSpPr>
              <a:xfrm rot="5400000" flipH="1">
                <a:off x="4703670" y="2752975"/>
                <a:ext cx="108000" cy="430530"/>
                <a:chOff x="4196940" y="2232660"/>
                <a:chExt cx="108000" cy="430530"/>
              </a:xfrm>
            </p:grpSpPr>
            <p:sp>
              <p:nvSpPr>
                <p:cNvPr id="574" name="Oval 573">
                  <a:extLst>
                    <a:ext uri="{FF2B5EF4-FFF2-40B4-BE49-F238E27FC236}">
                      <a16:creationId xmlns:a16="http://schemas.microsoft.com/office/drawing/2014/main" id="{0EF3D057-7974-4C73-A7B6-57EF9F850CC1}"/>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75" name="Straight Connector 574">
                  <a:extLst>
                    <a:ext uri="{FF2B5EF4-FFF2-40B4-BE49-F238E27FC236}">
                      <a16:creationId xmlns:a16="http://schemas.microsoft.com/office/drawing/2014/main" id="{9B6CDAF9-3789-45CD-93EE-8F2A3B629ACC}"/>
                    </a:ext>
                  </a:extLst>
                </p:cNvPr>
                <p:cNvCxnSpPr>
                  <a:cxnSpLocks/>
                  <a:stCxn id="574"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559" name="Group 558">
                <a:extLst>
                  <a:ext uri="{FF2B5EF4-FFF2-40B4-BE49-F238E27FC236}">
                    <a16:creationId xmlns:a16="http://schemas.microsoft.com/office/drawing/2014/main" id="{E9C2A283-6FCE-4C89-9C85-2FD0E0CC3AEF}"/>
                  </a:ext>
                </a:extLst>
              </p:cNvPr>
              <p:cNvGrpSpPr/>
              <p:nvPr/>
            </p:nvGrpSpPr>
            <p:grpSpPr>
              <a:xfrm flipV="1">
                <a:off x="4196940" y="3292975"/>
                <a:ext cx="108000" cy="430530"/>
                <a:chOff x="4196940" y="2232660"/>
                <a:chExt cx="108000" cy="430530"/>
              </a:xfrm>
            </p:grpSpPr>
            <p:sp>
              <p:nvSpPr>
                <p:cNvPr id="572" name="Oval 571">
                  <a:extLst>
                    <a:ext uri="{FF2B5EF4-FFF2-40B4-BE49-F238E27FC236}">
                      <a16:creationId xmlns:a16="http://schemas.microsoft.com/office/drawing/2014/main" id="{A2285483-F012-42BE-8C70-50EB8C9A3F6D}"/>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73" name="Straight Connector 572">
                  <a:extLst>
                    <a:ext uri="{FF2B5EF4-FFF2-40B4-BE49-F238E27FC236}">
                      <a16:creationId xmlns:a16="http://schemas.microsoft.com/office/drawing/2014/main" id="{817DAACC-F82F-4E77-9E16-6B04BCCADD0E}"/>
                    </a:ext>
                  </a:extLst>
                </p:cNvPr>
                <p:cNvCxnSpPr>
                  <a:cxnSpLocks/>
                  <a:stCxn id="572"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560" name="Group 559">
                <a:extLst>
                  <a:ext uri="{FF2B5EF4-FFF2-40B4-BE49-F238E27FC236}">
                    <a16:creationId xmlns:a16="http://schemas.microsoft.com/office/drawing/2014/main" id="{53B2A921-F989-413D-B829-E53821FD7A27}"/>
                  </a:ext>
                </a:extLst>
              </p:cNvPr>
              <p:cNvGrpSpPr/>
              <p:nvPr/>
            </p:nvGrpSpPr>
            <p:grpSpPr>
              <a:xfrm rot="2846889" flipH="1">
                <a:off x="4610065" y="2398331"/>
                <a:ext cx="108000" cy="430530"/>
                <a:chOff x="4196940" y="2232660"/>
                <a:chExt cx="108000" cy="430530"/>
              </a:xfrm>
            </p:grpSpPr>
            <p:sp>
              <p:nvSpPr>
                <p:cNvPr id="570" name="Oval 569">
                  <a:extLst>
                    <a:ext uri="{FF2B5EF4-FFF2-40B4-BE49-F238E27FC236}">
                      <a16:creationId xmlns:a16="http://schemas.microsoft.com/office/drawing/2014/main" id="{10B2444A-E0E9-4249-BD63-3693169DF86B}"/>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71" name="Straight Connector 570">
                  <a:extLst>
                    <a:ext uri="{FF2B5EF4-FFF2-40B4-BE49-F238E27FC236}">
                      <a16:creationId xmlns:a16="http://schemas.microsoft.com/office/drawing/2014/main" id="{086D646A-78F8-4BE0-9B5B-83102D7F1ED1}"/>
                    </a:ext>
                  </a:extLst>
                </p:cNvPr>
                <p:cNvCxnSpPr>
                  <a:cxnSpLocks/>
                  <a:stCxn id="570"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561" name="Group 560">
                <a:extLst>
                  <a:ext uri="{FF2B5EF4-FFF2-40B4-BE49-F238E27FC236}">
                    <a16:creationId xmlns:a16="http://schemas.microsoft.com/office/drawing/2014/main" id="{816C39A7-D4D3-44E2-8DC2-C449C04D2123}"/>
                  </a:ext>
                </a:extLst>
              </p:cNvPr>
              <p:cNvGrpSpPr/>
              <p:nvPr/>
            </p:nvGrpSpPr>
            <p:grpSpPr>
              <a:xfrm rot="18753111">
                <a:off x="3783814" y="2385120"/>
                <a:ext cx="108000" cy="430530"/>
                <a:chOff x="4196940" y="2232660"/>
                <a:chExt cx="108000" cy="430530"/>
              </a:xfrm>
            </p:grpSpPr>
            <p:sp>
              <p:nvSpPr>
                <p:cNvPr id="568" name="Oval 567">
                  <a:extLst>
                    <a:ext uri="{FF2B5EF4-FFF2-40B4-BE49-F238E27FC236}">
                      <a16:creationId xmlns:a16="http://schemas.microsoft.com/office/drawing/2014/main" id="{35CEA953-F57C-4C39-8AA4-94C8207D1EF6}"/>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69" name="Straight Connector 568">
                  <a:extLst>
                    <a:ext uri="{FF2B5EF4-FFF2-40B4-BE49-F238E27FC236}">
                      <a16:creationId xmlns:a16="http://schemas.microsoft.com/office/drawing/2014/main" id="{0B545B46-4677-4B30-A8B6-E1EB32773FC0}"/>
                    </a:ext>
                  </a:extLst>
                </p:cNvPr>
                <p:cNvCxnSpPr>
                  <a:cxnSpLocks/>
                  <a:stCxn id="568"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562" name="Group 561">
                <a:extLst>
                  <a:ext uri="{FF2B5EF4-FFF2-40B4-BE49-F238E27FC236}">
                    <a16:creationId xmlns:a16="http://schemas.microsoft.com/office/drawing/2014/main" id="{9F8F7773-50B0-485C-8E5A-A56720201634}"/>
                  </a:ext>
                </a:extLst>
              </p:cNvPr>
              <p:cNvGrpSpPr/>
              <p:nvPr/>
            </p:nvGrpSpPr>
            <p:grpSpPr>
              <a:xfrm rot="18753111" flipH="1" flipV="1">
                <a:off x="4610064" y="3096103"/>
                <a:ext cx="108000" cy="430530"/>
                <a:chOff x="4196940" y="2232660"/>
                <a:chExt cx="108000" cy="430530"/>
              </a:xfrm>
            </p:grpSpPr>
            <p:sp>
              <p:nvSpPr>
                <p:cNvPr id="566" name="Oval 565">
                  <a:extLst>
                    <a:ext uri="{FF2B5EF4-FFF2-40B4-BE49-F238E27FC236}">
                      <a16:creationId xmlns:a16="http://schemas.microsoft.com/office/drawing/2014/main" id="{30563174-9A5C-494C-B233-412E45207F0B}"/>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67" name="Straight Connector 566">
                  <a:extLst>
                    <a:ext uri="{FF2B5EF4-FFF2-40B4-BE49-F238E27FC236}">
                      <a16:creationId xmlns:a16="http://schemas.microsoft.com/office/drawing/2014/main" id="{A10DB2B6-7828-4D18-BFCC-31A5E9EA1865}"/>
                    </a:ext>
                  </a:extLst>
                </p:cNvPr>
                <p:cNvCxnSpPr>
                  <a:cxnSpLocks/>
                  <a:stCxn id="566"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563" name="Group 562">
                <a:extLst>
                  <a:ext uri="{FF2B5EF4-FFF2-40B4-BE49-F238E27FC236}">
                    <a16:creationId xmlns:a16="http://schemas.microsoft.com/office/drawing/2014/main" id="{DA19CF22-8447-4DC4-B418-AEB750E33CD4}"/>
                  </a:ext>
                </a:extLst>
              </p:cNvPr>
              <p:cNvGrpSpPr/>
              <p:nvPr/>
            </p:nvGrpSpPr>
            <p:grpSpPr>
              <a:xfrm rot="2846889" flipV="1">
                <a:off x="3783813" y="3082892"/>
                <a:ext cx="108000" cy="430530"/>
                <a:chOff x="4196940" y="2232660"/>
                <a:chExt cx="108000" cy="430530"/>
              </a:xfrm>
            </p:grpSpPr>
            <p:sp>
              <p:nvSpPr>
                <p:cNvPr id="564" name="Oval 563">
                  <a:extLst>
                    <a:ext uri="{FF2B5EF4-FFF2-40B4-BE49-F238E27FC236}">
                      <a16:creationId xmlns:a16="http://schemas.microsoft.com/office/drawing/2014/main" id="{725FA469-A894-4727-8872-32307F1B5D56}"/>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65" name="Straight Connector 564">
                  <a:extLst>
                    <a:ext uri="{FF2B5EF4-FFF2-40B4-BE49-F238E27FC236}">
                      <a16:creationId xmlns:a16="http://schemas.microsoft.com/office/drawing/2014/main" id="{CDBD3B89-F891-4C19-BDA9-65C9B49CCB6E}"/>
                    </a:ext>
                  </a:extLst>
                </p:cNvPr>
                <p:cNvCxnSpPr>
                  <a:cxnSpLocks/>
                  <a:stCxn id="564"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sp>
          <p:nvSpPr>
            <p:cNvPr id="550" name="Chord 549">
              <a:extLst>
                <a:ext uri="{FF2B5EF4-FFF2-40B4-BE49-F238E27FC236}">
                  <a16:creationId xmlns:a16="http://schemas.microsoft.com/office/drawing/2014/main" id="{CEEC2637-467C-439B-97EF-F2607D639B3E}"/>
                </a:ext>
              </a:extLst>
            </p:cNvPr>
            <p:cNvSpPr/>
            <p:nvPr/>
          </p:nvSpPr>
          <p:spPr>
            <a:xfrm rot="15841113">
              <a:off x="1875633" y="2655237"/>
              <a:ext cx="195309" cy="235857"/>
            </a:xfrm>
            <a:prstGeom prst="chord">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1" name="Chord 550">
              <a:extLst>
                <a:ext uri="{FF2B5EF4-FFF2-40B4-BE49-F238E27FC236}">
                  <a16:creationId xmlns:a16="http://schemas.microsoft.com/office/drawing/2014/main" id="{9DE19CE4-1DAE-432F-BFEA-23DB88430EB3}"/>
                </a:ext>
              </a:extLst>
            </p:cNvPr>
            <p:cNvSpPr/>
            <p:nvPr/>
          </p:nvSpPr>
          <p:spPr>
            <a:xfrm rot="5758887" flipH="1">
              <a:off x="1480316" y="2655237"/>
              <a:ext cx="195309" cy="235857"/>
            </a:xfrm>
            <a:prstGeom prst="chord">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2" name="Moon 551">
              <a:extLst>
                <a:ext uri="{FF2B5EF4-FFF2-40B4-BE49-F238E27FC236}">
                  <a16:creationId xmlns:a16="http://schemas.microsoft.com/office/drawing/2014/main" id="{0E75367F-75FF-4482-8952-72E40424FE42}"/>
                </a:ext>
              </a:extLst>
            </p:cNvPr>
            <p:cNvSpPr/>
            <p:nvPr/>
          </p:nvSpPr>
          <p:spPr>
            <a:xfrm rot="16200000">
              <a:off x="1721470" y="2903791"/>
              <a:ext cx="151704" cy="589520"/>
            </a:xfrm>
            <a:prstGeom prst="moon">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53" name="Straight Connector 552">
              <a:extLst>
                <a:ext uri="{FF2B5EF4-FFF2-40B4-BE49-F238E27FC236}">
                  <a16:creationId xmlns:a16="http://schemas.microsoft.com/office/drawing/2014/main" id="{B291964B-932D-4E1C-901A-4B2589C6B99B}"/>
                </a:ext>
              </a:extLst>
            </p:cNvPr>
            <p:cNvCxnSpPr>
              <a:cxnSpLocks/>
            </p:cNvCxnSpPr>
            <p:nvPr/>
          </p:nvCxnSpPr>
          <p:spPr>
            <a:xfrm>
              <a:off x="1577970" y="2577918"/>
              <a:ext cx="127464" cy="12365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4" name="Straight Connector 553">
              <a:extLst>
                <a:ext uri="{FF2B5EF4-FFF2-40B4-BE49-F238E27FC236}">
                  <a16:creationId xmlns:a16="http://schemas.microsoft.com/office/drawing/2014/main" id="{56FD0776-32DA-49AB-AFBC-EC328F7B62C9}"/>
                </a:ext>
              </a:extLst>
            </p:cNvPr>
            <p:cNvCxnSpPr>
              <a:cxnSpLocks/>
            </p:cNvCxnSpPr>
            <p:nvPr/>
          </p:nvCxnSpPr>
          <p:spPr>
            <a:xfrm flipH="1">
              <a:off x="1872247" y="2577918"/>
              <a:ext cx="127464" cy="12365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80" name="Group 579">
            <a:extLst>
              <a:ext uri="{FF2B5EF4-FFF2-40B4-BE49-F238E27FC236}">
                <a16:creationId xmlns:a16="http://schemas.microsoft.com/office/drawing/2014/main" id="{59326313-FA14-4838-BCD4-6F733668D195}"/>
              </a:ext>
            </a:extLst>
          </p:cNvPr>
          <p:cNvGrpSpPr/>
          <p:nvPr/>
        </p:nvGrpSpPr>
        <p:grpSpPr>
          <a:xfrm>
            <a:off x="5901598" y="5380499"/>
            <a:ext cx="854998" cy="871086"/>
            <a:chOff x="1081261" y="2188271"/>
            <a:chExt cx="1432560" cy="1490845"/>
          </a:xfrm>
        </p:grpSpPr>
        <p:grpSp>
          <p:nvGrpSpPr>
            <p:cNvPr id="581" name="Group 580">
              <a:extLst>
                <a:ext uri="{FF2B5EF4-FFF2-40B4-BE49-F238E27FC236}">
                  <a16:creationId xmlns:a16="http://schemas.microsoft.com/office/drawing/2014/main" id="{B29688FD-BA46-4591-B9C4-F668447675F4}"/>
                </a:ext>
              </a:extLst>
            </p:cNvPr>
            <p:cNvGrpSpPr/>
            <p:nvPr/>
          </p:nvGrpSpPr>
          <p:grpSpPr>
            <a:xfrm>
              <a:off x="1081261" y="2188271"/>
              <a:ext cx="1432560" cy="1490845"/>
              <a:chOff x="3540375" y="2232660"/>
              <a:chExt cx="1432560" cy="1490845"/>
            </a:xfrm>
          </p:grpSpPr>
          <p:sp>
            <p:nvSpPr>
              <p:cNvPr id="587" name="Oval 586">
                <a:extLst>
                  <a:ext uri="{FF2B5EF4-FFF2-40B4-BE49-F238E27FC236}">
                    <a16:creationId xmlns:a16="http://schemas.microsoft.com/office/drawing/2014/main" id="{C3672704-1071-4A0E-937D-495478856D7C}"/>
                  </a:ext>
                </a:extLst>
              </p:cNvPr>
              <p:cNvSpPr/>
              <p:nvPr/>
            </p:nvSpPr>
            <p:spPr>
              <a:xfrm>
                <a:off x="3710940" y="2428240"/>
                <a:ext cx="1080000" cy="1080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588" name="Group 587">
                <a:extLst>
                  <a:ext uri="{FF2B5EF4-FFF2-40B4-BE49-F238E27FC236}">
                    <a16:creationId xmlns:a16="http://schemas.microsoft.com/office/drawing/2014/main" id="{7AF2577C-1E00-4CAC-90C0-25E3BA6CB5DE}"/>
                  </a:ext>
                </a:extLst>
              </p:cNvPr>
              <p:cNvGrpSpPr/>
              <p:nvPr/>
            </p:nvGrpSpPr>
            <p:grpSpPr>
              <a:xfrm>
                <a:off x="4196940" y="2232660"/>
                <a:ext cx="108000" cy="430530"/>
                <a:chOff x="4196940" y="2232660"/>
                <a:chExt cx="108000" cy="430530"/>
              </a:xfrm>
            </p:grpSpPr>
            <p:sp>
              <p:nvSpPr>
                <p:cNvPr id="610" name="Oval 609">
                  <a:extLst>
                    <a:ext uri="{FF2B5EF4-FFF2-40B4-BE49-F238E27FC236}">
                      <a16:creationId xmlns:a16="http://schemas.microsoft.com/office/drawing/2014/main" id="{837D7210-719F-482C-A7EC-B4819710CEB0}"/>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11" name="Straight Connector 610">
                  <a:extLst>
                    <a:ext uri="{FF2B5EF4-FFF2-40B4-BE49-F238E27FC236}">
                      <a16:creationId xmlns:a16="http://schemas.microsoft.com/office/drawing/2014/main" id="{3F8461D0-3AC0-4B82-887F-1F3935BB535D}"/>
                    </a:ext>
                  </a:extLst>
                </p:cNvPr>
                <p:cNvCxnSpPr>
                  <a:cxnSpLocks/>
                  <a:stCxn id="610"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589" name="Group 588">
                <a:extLst>
                  <a:ext uri="{FF2B5EF4-FFF2-40B4-BE49-F238E27FC236}">
                    <a16:creationId xmlns:a16="http://schemas.microsoft.com/office/drawing/2014/main" id="{E5AD5CA8-02F7-4268-965F-998E35965D31}"/>
                  </a:ext>
                </a:extLst>
              </p:cNvPr>
              <p:cNvGrpSpPr/>
              <p:nvPr/>
            </p:nvGrpSpPr>
            <p:grpSpPr>
              <a:xfrm rot="16200000">
                <a:off x="3701640" y="2752975"/>
                <a:ext cx="108000" cy="430530"/>
                <a:chOff x="4196940" y="2232660"/>
                <a:chExt cx="108000" cy="430530"/>
              </a:xfrm>
            </p:grpSpPr>
            <p:sp>
              <p:nvSpPr>
                <p:cNvPr id="608" name="Oval 607">
                  <a:extLst>
                    <a:ext uri="{FF2B5EF4-FFF2-40B4-BE49-F238E27FC236}">
                      <a16:creationId xmlns:a16="http://schemas.microsoft.com/office/drawing/2014/main" id="{03578C25-37EC-4E75-8B06-516C26ED2EC4}"/>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09" name="Straight Connector 608">
                  <a:extLst>
                    <a:ext uri="{FF2B5EF4-FFF2-40B4-BE49-F238E27FC236}">
                      <a16:creationId xmlns:a16="http://schemas.microsoft.com/office/drawing/2014/main" id="{F6A212B4-E544-4848-9D7F-5B3F959EBAD7}"/>
                    </a:ext>
                  </a:extLst>
                </p:cNvPr>
                <p:cNvCxnSpPr>
                  <a:cxnSpLocks/>
                  <a:stCxn id="608"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590" name="Group 589">
                <a:extLst>
                  <a:ext uri="{FF2B5EF4-FFF2-40B4-BE49-F238E27FC236}">
                    <a16:creationId xmlns:a16="http://schemas.microsoft.com/office/drawing/2014/main" id="{5691744A-0984-42F0-B667-F24599C616BB}"/>
                  </a:ext>
                </a:extLst>
              </p:cNvPr>
              <p:cNvGrpSpPr/>
              <p:nvPr/>
            </p:nvGrpSpPr>
            <p:grpSpPr>
              <a:xfrm rot="5400000" flipH="1">
                <a:off x="4703670" y="2752975"/>
                <a:ext cx="108000" cy="430530"/>
                <a:chOff x="4196940" y="2232660"/>
                <a:chExt cx="108000" cy="430530"/>
              </a:xfrm>
            </p:grpSpPr>
            <p:sp>
              <p:nvSpPr>
                <p:cNvPr id="606" name="Oval 605">
                  <a:extLst>
                    <a:ext uri="{FF2B5EF4-FFF2-40B4-BE49-F238E27FC236}">
                      <a16:creationId xmlns:a16="http://schemas.microsoft.com/office/drawing/2014/main" id="{76279F2E-FF0A-4365-A7EB-D885FA4708CD}"/>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07" name="Straight Connector 606">
                  <a:extLst>
                    <a:ext uri="{FF2B5EF4-FFF2-40B4-BE49-F238E27FC236}">
                      <a16:creationId xmlns:a16="http://schemas.microsoft.com/office/drawing/2014/main" id="{A4B59BE0-C749-40AD-8B35-BBE68863B6A8}"/>
                    </a:ext>
                  </a:extLst>
                </p:cNvPr>
                <p:cNvCxnSpPr>
                  <a:cxnSpLocks/>
                  <a:stCxn id="606"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591" name="Group 590">
                <a:extLst>
                  <a:ext uri="{FF2B5EF4-FFF2-40B4-BE49-F238E27FC236}">
                    <a16:creationId xmlns:a16="http://schemas.microsoft.com/office/drawing/2014/main" id="{9B58B809-A5B2-4E9E-BDBB-19559464F36A}"/>
                  </a:ext>
                </a:extLst>
              </p:cNvPr>
              <p:cNvGrpSpPr/>
              <p:nvPr/>
            </p:nvGrpSpPr>
            <p:grpSpPr>
              <a:xfrm flipV="1">
                <a:off x="4196940" y="3292975"/>
                <a:ext cx="108000" cy="430530"/>
                <a:chOff x="4196940" y="2232660"/>
                <a:chExt cx="108000" cy="430530"/>
              </a:xfrm>
            </p:grpSpPr>
            <p:sp>
              <p:nvSpPr>
                <p:cNvPr id="604" name="Oval 603">
                  <a:extLst>
                    <a:ext uri="{FF2B5EF4-FFF2-40B4-BE49-F238E27FC236}">
                      <a16:creationId xmlns:a16="http://schemas.microsoft.com/office/drawing/2014/main" id="{380C5475-92B4-4031-91D4-079F755138FD}"/>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05" name="Straight Connector 604">
                  <a:extLst>
                    <a:ext uri="{FF2B5EF4-FFF2-40B4-BE49-F238E27FC236}">
                      <a16:creationId xmlns:a16="http://schemas.microsoft.com/office/drawing/2014/main" id="{91A5933A-B052-41DA-8893-8867DBF3A573}"/>
                    </a:ext>
                  </a:extLst>
                </p:cNvPr>
                <p:cNvCxnSpPr>
                  <a:cxnSpLocks/>
                  <a:stCxn id="604"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592" name="Group 591">
                <a:extLst>
                  <a:ext uri="{FF2B5EF4-FFF2-40B4-BE49-F238E27FC236}">
                    <a16:creationId xmlns:a16="http://schemas.microsoft.com/office/drawing/2014/main" id="{5FC8BEED-5C34-4986-A55E-46133F73FE4F}"/>
                  </a:ext>
                </a:extLst>
              </p:cNvPr>
              <p:cNvGrpSpPr/>
              <p:nvPr/>
            </p:nvGrpSpPr>
            <p:grpSpPr>
              <a:xfrm rot="2846889" flipH="1">
                <a:off x="4610065" y="2398331"/>
                <a:ext cx="108000" cy="430530"/>
                <a:chOff x="4196940" y="2232660"/>
                <a:chExt cx="108000" cy="430530"/>
              </a:xfrm>
            </p:grpSpPr>
            <p:sp>
              <p:nvSpPr>
                <p:cNvPr id="602" name="Oval 601">
                  <a:extLst>
                    <a:ext uri="{FF2B5EF4-FFF2-40B4-BE49-F238E27FC236}">
                      <a16:creationId xmlns:a16="http://schemas.microsoft.com/office/drawing/2014/main" id="{A3FD157E-D9AF-47AA-A074-BCA2A4BC6280}"/>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03" name="Straight Connector 602">
                  <a:extLst>
                    <a:ext uri="{FF2B5EF4-FFF2-40B4-BE49-F238E27FC236}">
                      <a16:creationId xmlns:a16="http://schemas.microsoft.com/office/drawing/2014/main" id="{D8AD5151-F295-4CBD-8E3B-E040FC0010E5}"/>
                    </a:ext>
                  </a:extLst>
                </p:cNvPr>
                <p:cNvCxnSpPr>
                  <a:cxnSpLocks/>
                  <a:stCxn id="602"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593" name="Group 592">
                <a:extLst>
                  <a:ext uri="{FF2B5EF4-FFF2-40B4-BE49-F238E27FC236}">
                    <a16:creationId xmlns:a16="http://schemas.microsoft.com/office/drawing/2014/main" id="{E3A851C5-73C4-49C1-8AC1-82D71CAD5BA1}"/>
                  </a:ext>
                </a:extLst>
              </p:cNvPr>
              <p:cNvGrpSpPr/>
              <p:nvPr/>
            </p:nvGrpSpPr>
            <p:grpSpPr>
              <a:xfrm rot="18753111">
                <a:off x="3783814" y="2385120"/>
                <a:ext cx="108000" cy="430530"/>
                <a:chOff x="4196940" y="2232660"/>
                <a:chExt cx="108000" cy="430530"/>
              </a:xfrm>
            </p:grpSpPr>
            <p:sp>
              <p:nvSpPr>
                <p:cNvPr id="600" name="Oval 599">
                  <a:extLst>
                    <a:ext uri="{FF2B5EF4-FFF2-40B4-BE49-F238E27FC236}">
                      <a16:creationId xmlns:a16="http://schemas.microsoft.com/office/drawing/2014/main" id="{0C73C00C-72F9-4864-9077-03D2738EE96A}"/>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01" name="Straight Connector 600">
                  <a:extLst>
                    <a:ext uri="{FF2B5EF4-FFF2-40B4-BE49-F238E27FC236}">
                      <a16:creationId xmlns:a16="http://schemas.microsoft.com/office/drawing/2014/main" id="{F5640B79-51C8-4D7F-B780-1674FE62BBBC}"/>
                    </a:ext>
                  </a:extLst>
                </p:cNvPr>
                <p:cNvCxnSpPr>
                  <a:cxnSpLocks/>
                  <a:stCxn id="600"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594" name="Group 593">
                <a:extLst>
                  <a:ext uri="{FF2B5EF4-FFF2-40B4-BE49-F238E27FC236}">
                    <a16:creationId xmlns:a16="http://schemas.microsoft.com/office/drawing/2014/main" id="{1BB09A70-9F37-4FF9-AE30-528EBA80255B}"/>
                  </a:ext>
                </a:extLst>
              </p:cNvPr>
              <p:cNvGrpSpPr/>
              <p:nvPr/>
            </p:nvGrpSpPr>
            <p:grpSpPr>
              <a:xfrm rot="18753111" flipH="1" flipV="1">
                <a:off x="4610064" y="3096103"/>
                <a:ext cx="108000" cy="430530"/>
                <a:chOff x="4196940" y="2232660"/>
                <a:chExt cx="108000" cy="430530"/>
              </a:xfrm>
            </p:grpSpPr>
            <p:sp>
              <p:nvSpPr>
                <p:cNvPr id="598" name="Oval 597">
                  <a:extLst>
                    <a:ext uri="{FF2B5EF4-FFF2-40B4-BE49-F238E27FC236}">
                      <a16:creationId xmlns:a16="http://schemas.microsoft.com/office/drawing/2014/main" id="{AAB231D4-43CE-4696-B43E-A23513882146}"/>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99" name="Straight Connector 598">
                  <a:extLst>
                    <a:ext uri="{FF2B5EF4-FFF2-40B4-BE49-F238E27FC236}">
                      <a16:creationId xmlns:a16="http://schemas.microsoft.com/office/drawing/2014/main" id="{9819F5FF-7095-4746-8144-3734F042BF21}"/>
                    </a:ext>
                  </a:extLst>
                </p:cNvPr>
                <p:cNvCxnSpPr>
                  <a:cxnSpLocks/>
                  <a:stCxn id="598"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595" name="Group 594">
                <a:extLst>
                  <a:ext uri="{FF2B5EF4-FFF2-40B4-BE49-F238E27FC236}">
                    <a16:creationId xmlns:a16="http://schemas.microsoft.com/office/drawing/2014/main" id="{D2F5D6F9-28D9-4947-BEAA-CD37753115C6}"/>
                  </a:ext>
                </a:extLst>
              </p:cNvPr>
              <p:cNvGrpSpPr/>
              <p:nvPr/>
            </p:nvGrpSpPr>
            <p:grpSpPr>
              <a:xfrm rot="2846889" flipV="1">
                <a:off x="3783813" y="3082892"/>
                <a:ext cx="108000" cy="430530"/>
                <a:chOff x="4196940" y="2232660"/>
                <a:chExt cx="108000" cy="430530"/>
              </a:xfrm>
            </p:grpSpPr>
            <p:sp>
              <p:nvSpPr>
                <p:cNvPr id="596" name="Oval 595">
                  <a:extLst>
                    <a:ext uri="{FF2B5EF4-FFF2-40B4-BE49-F238E27FC236}">
                      <a16:creationId xmlns:a16="http://schemas.microsoft.com/office/drawing/2014/main" id="{2AC421CD-7C30-4629-9C77-FB75D7EE5E8A}"/>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97" name="Straight Connector 596">
                  <a:extLst>
                    <a:ext uri="{FF2B5EF4-FFF2-40B4-BE49-F238E27FC236}">
                      <a16:creationId xmlns:a16="http://schemas.microsoft.com/office/drawing/2014/main" id="{570F7AB4-BB61-4972-A0CB-29E62C677024}"/>
                    </a:ext>
                  </a:extLst>
                </p:cNvPr>
                <p:cNvCxnSpPr>
                  <a:cxnSpLocks/>
                  <a:stCxn id="596"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sp>
          <p:nvSpPr>
            <p:cNvPr id="582" name="Chord 581">
              <a:extLst>
                <a:ext uri="{FF2B5EF4-FFF2-40B4-BE49-F238E27FC236}">
                  <a16:creationId xmlns:a16="http://schemas.microsoft.com/office/drawing/2014/main" id="{EC564316-98F6-400F-B978-319772929924}"/>
                </a:ext>
              </a:extLst>
            </p:cNvPr>
            <p:cNvSpPr/>
            <p:nvPr/>
          </p:nvSpPr>
          <p:spPr>
            <a:xfrm rot="15841113">
              <a:off x="1875633" y="2655237"/>
              <a:ext cx="195309" cy="235857"/>
            </a:xfrm>
            <a:prstGeom prst="chord">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3" name="Chord 582">
              <a:extLst>
                <a:ext uri="{FF2B5EF4-FFF2-40B4-BE49-F238E27FC236}">
                  <a16:creationId xmlns:a16="http://schemas.microsoft.com/office/drawing/2014/main" id="{B09D114D-3CF5-4634-AE7C-04E1D82EB471}"/>
                </a:ext>
              </a:extLst>
            </p:cNvPr>
            <p:cNvSpPr/>
            <p:nvPr/>
          </p:nvSpPr>
          <p:spPr>
            <a:xfrm rot="5758887" flipH="1">
              <a:off x="1480316" y="2655237"/>
              <a:ext cx="195309" cy="235857"/>
            </a:xfrm>
            <a:prstGeom prst="chord">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4" name="Moon 583">
              <a:extLst>
                <a:ext uri="{FF2B5EF4-FFF2-40B4-BE49-F238E27FC236}">
                  <a16:creationId xmlns:a16="http://schemas.microsoft.com/office/drawing/2014/main" id="{4E3B0572-15ED-4761-8BE6-374FB8036C83}"/>
                </a:ext>
              </a:extLst>
            </p:cNvPr>
            <p:cNvSpPr/>
            <p:nvPr/>
          </p:nvSpPr>
          <p:spPr>
            <a:xfrm rot="16200000">
              <a:off x="1721470" y="2903791"/>
              <a:ext cx="151704" cy="589520"/>
            </a:xfrm>
            <a:prstGeom prst="moon">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85" name="Straight Connector 584">
              <a:extLst>
                <a:ext uri="{FF2B5EF4-FFF2-40B4-BE49-F238E27FC236}">
                  <a16:creationId xmlns:a16="http://schemas.microsoft.com/office/drawing/2014/main" id="{5D2F181F-395A-4BCF-9988-047CB819762D}"/>
                </a:ext>
              </a:extLst>
            </p:cNvPr>
            <p:cNvCxnSpPr>
              <a:cxnSpLocks/>
            </p:cNvCxnSpPr>
            <p:nvPr/>
          </p:nvCxnSpPr>
          <p:spPr>
            <a:xfrm>
              <a:off x="1577970" y="2577918"/>
              <a:ext cx="127464" cy="12365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6" name="Straight Connector 585">
              <a:extLst>
                <a:ext uri="{FF2B5EF4-FFF2-40B4-BE49-F238E27FC236}">
                  <a16:creationId xmlns:a16="http://schemas.microsoft.com/office/drawing/2014/main" id="{B77AE30B-693A-47E9-8522-63201AADD576}"/>
                </a:ext>
              </a:extLst>
            </p:cNvPr>
            <p:cNvCxnSpPr>
              <a:cxnSpLocks/>
            </p:cNvCxnSpPr>
            <p:nvPr/>
          </p:nvCxnSpPr>
          <p:spPr>
            <a:xfrm flipH="1">
              <a:off x="1872247" y="2577918"/>
              <a:ext cx="127464" cy="12365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01622757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B692E97-1873-40A8-822D-DFA5739F53F0}"/>
              </a:ext>
            </a:extLst>
          </p:cNvPr>
          <p:cNvSpPr txBox="1">
            <a:spLocks/>
          </p:cNvSpPr>
          <p:nvPr/>
        </p:nvSpPr>
        <p:spPr>
          <a:xfrm>
            <a:off x="628650" y="2766218"/>
            <a:ext cx="7886700" cy="1325563"/>
          </a:xfrm>
          <a:prstGeom prst="rect">
            <a:avLst/>
          </a:prstGeom>
          <a:solidFill>
            <a:schemeClr val="accent1">
              <a:lumMod val="60000"/>
              <a:lumOff val="4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5400" b="1" dirty="0"/>
              <a:t>Ethical Issues</a:t>
            </a:r>
          </a:p>
        </p:txBody>
      </p:sp>
    </p:spTree>
    <p:extLst>
      <p:ext uri="{BB962C8B-B14F-4D97-AF65-F5344CB8AC3E}">
        <p14:creationId xmlns:p14="http://schemas.microsoft.com/office/powerpoint/2010/main" val="399822613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B692E97-1873-40A8-822D-DFA5739F53F0}"/>
              </a:ext>
            </a:extLst>
          </p:cNvPr>
          <p:cNvSpPr txBox="1">
            <a:spLocks/>
          </p:cNvSpPr>
          <p:nvPr/>
        </p:nvSpPr>
        <p:spPr>
          <a:xfrm>
            <a:off x="628650" y="1765138"/>
            <a:ext cx="7886700" cy="332772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5400" b="1" dirty="0"/>
              <a:t>Herd Immunity</a:t>
            </a:r>
          </a:p>
        </p:txBody>
      </p:sp>
    </p:spTree>
    <p:extLst>
      <p:ext uri="{BB962C8B-B14F-4D97-AF65-F5344CB8AC3E}">
        <p14:creationId xmlns:p14="http://schemas.microsoft.com/office/powerpoint/2010/main" val="399465691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erd immunity is a dangerous strategy for fighting COVID-19, says expert">
            <a:extLst>
              <a:ext uri="{FF2B5EF4-FFF2-40B4-BE49-F238E27FC236}">
                <a16:creationId xmlns:a16="http://schemas.microsoft.com/office/drawing/2014/main" id="{FE8F295B-A3FD-4394-A61A-BD23310DCA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729" y="827590"/>
            <a:ext cx="9249458" cy="52028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352740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B692E97-1873-40A8-822D-DFA5739F53F0}"/>
              </a:ext>
            </a:extLst>
          </p:cNvPr>
          <p:cNvSpPr txBox="1">
            <a:spLocks/>
          </p:cNvSpPr>
          <p:nvPr/>
        </p:nvSpPr>
        <p:spPr>
          <a:xfrm>
            <a:off x="628650" y="1765138"/>
            <a:ext cx="7886700" cy="332772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5400" b="1" dirty="0"/>
              <a:t>The Anti-Vaxxer Movement</a:t>
            </a:r>
          </a:p>
        </p:txBody>
      </p:sp>
    </p:spTree>
    <p:extLst>
      <p:ext uri="{BB962C8B-B14F-4D97-AF65-F5344CB8AC3E}">
        <p14:creationId xmlns:p14="http://schemas.microsoft.com/office/powerpoint/2010/main" val="63582656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Protesters at the Connecticut state capitol demonstrate against a bill to end the state's religious exemption to vaccination for school-age children. (Brad Horrigan/Hartford Courant/TNS)">
            <a:extLst>
              <a:ext uri="{FF2B5EF4-FFF2-40B4-BE49-F238E27FC236}">
                <a16:creationId xmlns:a16="http://schemas.microsoft.com/office/drawing/2014/main" id="{87C070E0-9A00-47A5-B663-A113888BCC5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8905" t="22954" r="15697" b="21534"/>
          <a:stretch/>
        </p:blipFill>
        <p:spPr bwMode="auto">
          <a:xfrm>
            <a:off x="0" y="-14058"/>
            <a:ext cx="9144001" cy="68720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564632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2" name="Picture 6" descr="Vaccine Skeptic Message Gets Bolder">
            <a:extLst>
              <a:ext uri="{FF2B5EF4-FFF2-40B4-BE49-F238E27FC236}">
                <a16:creationId xmlns:a16="http://schemas.microsoft.com/office/drawing/2014/main" id="{F72D094E-115B-4359-AC59-407BD69A4B1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0000"/>
          <a:stretch/>
        </p:blipFill>
        <p:spPr bwMode="auto">
          <a:xfrm>
            <a:off x="0" y="1"/>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174927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It's psychologically easier': how anti-vaxxers capitalised on coronavirus  fears to spread misinformation | Society | The Guardian">
            <a:extLst>
              <a:ext uri="{FF2B5EF4-FFF2-40B4-BE49-F238E27FC236}">
                <a16:creationId xmlns:a16="http://schemas.microsoft.com/office/drawing/2014/main" id="{A3855CDA-83A5-4563-8268-5D2B044B759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339" r="14705"/>
          <a:stretch/>
        </p:blipFill>
        <p:spPr bwMode="auto">
          <a:xfrm>
            <a:off x="0" y="0"/>
            <a:ext cx="936752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328041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5BB43A0-F42D-4676-A277-C9BC333189AB}"/>
              </a:ext>
            </a:extLst>
          </p:cNvPr>
          <p:cNvPicPr>
            <a:picLocks noChangeAspect="1"/>
          </p:cNvPicPr>
          <p:nvPr/>
        </p:nvPicPr>
        <p:blipFill rotWithShape="1">
          <a:blip r:embed="rId3"/>
          <a:srcRect l="5160" t="5630" r="8124" b="2963"/>
          <a:stretch/>
        </p:blipFill>
        <p:spPr>
          <a:xfrm>
            <a:off x="2341880" y="294640"/>
            <a:ext cx="4460240" cy="62687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46133810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212D7DE2-339A-4F9A-A683-24270259EC61}"/>
              </a:ext>
            </a:extLst>
          </p:cNvPr>
          <p:cNvPicPr>
            <a:picLocks noChangeAspect="1"/>
          </p:cNvPicPr>
          <p:nvPr/>
        </p:nvPicPr>
        <p:blipFill rotWithShape="1">
          <a:blip r:embed="rId3">
            <a:extLst>
              <a:ext uri="{28A0092B-C50C-407E-A947-70E740481C1C}">
                <a14:useLocalDpi xmlns:a14="http://schemas.microsoft.com/office/drawing/2010/main" val="0"/>
              </a:ext>
            </a:extLst>
          </a:blip>
          <a:srcRect l="1185" t="5555" r="6963" b="5358"/>
          <a:stretch/>
        </p:blipFill>
        <p:spPr>
          <a:xfrm rot="5400000">
            <a:off x="1422400" y="1137920"/>
            <a:ext cx="6299200" cy="4582160"/>
          </a:xfrm>
          <a:prstGeom prst="rect">
            <a:avLst/>
          </a:prstGeom>
        </p:spPr>
      </p:pic>
    </p:spTree>
    <p:extLst>
      <p:ext uri="{BB962C8B-B14F-4D97-AF65-F5344CB8AC3E}">
        <p14:creationId xmlns:p14="http://schemas.microsoft.com/office/powerpoint/2010/main" val="353244541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6FD02A99-D63F-4CF6-A4A4-C2852D4C532E}"/>
              </a:ext>
            </a:extLst>
          </p:cNvPr>
          <p:cNvPicPr>
            <a:picLocks noChangeAspect="1"/>
          </p:cNvPicPr>
          <p:nvPr/>
        </p:nvPicPr>
        <p:blipFill rotWithShape="1">
          <a:blip r:embed="rId3">
            <a:extLst>
              <a:ext uri="{28A0092B-C50C-407E-A947-70E740481C1C}">
                <a14:useLocalDpi xmlns:a14="http://schemas.microsoft.com/office/drawing/2010/main" val="0"/>
              </a:ext>
            </a:extLst>
          </a:blip>
          <a:srcRect l="2667" t="7136" r="3852" b="2395"/>
          <a:stretch/>
        </p:blipFill>
        <p:spPr>
          <a:xfrm rot="5400000">
            <a:off x="1244600" y="1061720"/>
            <a:ext cx="6410960" cy="4653280"/>
          </a:xfrm>
          <a:prstGeom prst="rect">
            <a:avLst/>
          </a:prstGeom>
        </p:spPr>
      </p:pic>
    </p:spTree>
    <p:extLst>
      <p:ext uri="{BB962C8B-B14F-4D97-AF65-F5344CB8AC3E}">
        <p14:creationId xmlns:p14="http://schemas.microsoft.com/office/powerpoint/2010/main" val="33923037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74" name="Picture 2" descr="Five genes that give your nose its shape | Science | AAAS">
            <a:extLst>
              <a:ext uri="{FF2B5EF4-FFF2-40B4-BE49-F238E27FC236}">
                <a16:creationId xmlns:a16="http://schemas.microsoft.com/office/drawing/2014/main" id="{86DEF996-C4CE-40AC-BEA7-18951352461D}"/>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005668" y="0"/>
            <a:ext cx="12149668" cy="6834188"/>
          </a:xfrm>
          <a:prstGeom prst="rect">
            <a:avLst/>
          </a:prstGeom>
          <a:noFill/>
          <a:extLst>
            <a:ext uri="{909E8E84-426E-40DD-AFC4-6F175D3DCCD1}">
              <a14:hiddenFill xmlns:a14="http://schemas.microsoft.com/office/drawing/2010/main">
                <a:solidFill>
                  <a:srgbClr val="FFFFFF"/>
                </a:solidFill>
              </a14:hiddenFill>
            </a:ext>
          </a:extLst>
        </p:spPr>
      </p:pic>
      <p:grpSp>
        <p:nvGrpSpPr>
          <p:cNvPr id="117" name="Group 116">
            <a:extLst>
              <a:ext uri="{FF2B5EF4-FFF2-40B4-BE49-F238E27FC236}">
                <a16:creationId xmlns:a16="http://schemas.microsoft.com/office/drawing/2014/main" id="{657FBFDF-2B25-462B-88A2-638BFB04F21E}"/>
              </a:ext>
            </a:extLst>
          </p:cNvPr>
          <p:cNvGrpSpPr/>
          <p:nvPr/>
        </p:nvGrpSpPr>
        <p:grpSpPr>
          <a:xfrm>
            <a:off x="3123421" y="5298130"/>
            <a:ext cx="1092979" cy="1195570"/>
            <a:chOff x="1081261" y="2188271"/>
            <a:chExt cx="1432560" cy="1490845"/>
          </a:xfrm>
        </p:grpSpPr>
        <p:grpSp>
          <p:nvGrpSpPr>
            <p:cNvPr id="32" name="Group 31">
              <a:extLst>
                <a:ext uri="{FF2B5EF4-FFF2-40B4-BE49-F238E27FC236}">
                  <a16:creationId xmlns:a16="http://schemas.microsoft.com/office/drawing/2014/main" id="{46C0C345-F534-463C-B21A-8D517240D5C9}"/>
                </a:ext>
              </a:extLst>
            </p:cNvPr>
            <p:cNvGrpSpPr/>
            <p:nvPr/>
          </p:nvGrpSpPr>
          <p:grpSpPr>
            <a:xfrm>
              <a:off x="1081261" y="2188271"/>
              <a:ext cx="1432560" cy="1490845"/>
              <a:chOff x="3540375" y="2232660"/>
              <a:chExt cx="1432560" cy="1490845"/>
            </a:xfrm>
          </p:grpSpPr>
          <p:sp>
            <p:nvSpPr>
              <p:cNvPr id="4" name="Oval 3">
                <a:extLst>
                  <a:ext uri="{FF2B5EF4-FFF2-40B4-BE49-F238E27FC236}">
                    <a16:creationId xmlns:a16="http://schemas.microsoft.com/office/drawing/2014/main" id="{B83CB0B5-A15F-4297-A079-BEC13A25028A}"/>
                  </a:ext>
                </a:extLst>
              </p:cNvPr>
              <p:cNvSpPr/>
              <p:nvPr/>
            </p:nvSpPr>
            <p:spPr>
              <a:xfrm>
                <a:off x="3710940" y="2428240"/>
                <a:ext cx="1080000" cy="1080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0" name="Group 9">
                <a:extLst>
                  <a:ext uri="{FF2B5EF4-FFF2-40B4-BE49-F238E27FC236}">
                    <a16:creationId xmlns:a16="http://schemas.microsoft.com/office/drawing/2014/main" id="{E7C8A70D-8A07-49BF-AB42-2D5D8B78C23F}"/>
                  </a:ext>
                </a:extLst>
              </p:cNvPr>
              <p:cNvGrpSpPr/>
              <p:nvPr/>
            </p:nvGrpSpPr>
            <p:grpSpPr>
              <a:xfrm>
                <a:off x="4196940" y="2232660"/>
                <a:ext cx="108000" cy="430530"/>
                <a:chOff x="4196940" y="2232660"/>
                <a:chExt cx="108000" cy="430530"/>
              </a:xfrm>
            </p:grpSpPr>
            <p:sp>
              <p:nvSpPr>
                <p:cNvPr id="5" name="Oval 4">
                  <a:extLst>
                    <a:ext uri="{FF2B5EF4-FFF2-40B4-BE49-F238E27FC236}">
                      <a16:creationId xmlns:a16="http://schemas.microsoft.com/office/drawing/2014/main" id="{1EFA699D-ED29-42CA-A6FC-2A7457D142F4}"/>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 name="Straight Connector 6">
                  <a:extLst>
                    <a:ext uri="{FF2B5EF4-FFF2-40B4-BE49-F238E27FC236}">
                      <a16:creationId xmlns:a16="http://schemas.microsoft.com/office/drawing/2014/main" id="{779BF04E-C3D8-4A96-B620-62B18489080B}"/>
                    </a:ext>
                  </a:extLst>
                </p:cNvPr>
                <p:cNvCxnSpPr>
                  <a:cxnSpLocks/>
                  <a:stCxn id="5"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7D0F2AE5-56CB-4A6A-B99D-30765E2D6445}"/>
                  </a:ext>
                </a:extLst>
              </p:cNvPr>
              <p:cNvGrpSpPr/>
              <p:nvPr/>
            </p:nvGrpSpPr>
            <p:grpSpPr>
              <a:xfrm rot="16200000">
                <a:off x="3701640" y="2752975"/>
                <a:ext cx="108000" cy="430530"/>
                <a:chOff x="4196940" y="2232660"/>
                <a:chExt cx="108000" cy="430530"/>
              </a:xfrm>
            </p:grpSpPr>
            <p:sp>
              <p:nvSpPr>
                <p:cNvPr id="12" name="Oval 11">
                  <a:extLst>
                    <a:ext uri="{FF2B5EF4-FFF2-40B4-BE49-F238E27FC236}">
                      <a16:creationId xmlns:a16="http://schemas.microsoft.com/office/drawing/2014/main" id="{B0A1D33D-A7F7-40AE-88A1-86221802FC99}"/>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3" name="Straight Connector 12">
                  <a:extLst>
                    <a:ext uri="{FF2B5EF4-FFF2-40B4-BE49-F238E27FC236}">
                      <a16:creationId xmlns:a16="http://schemas.microsoft.com/office/drawing/2014/main" id="{285F7190-ECDE-4E7C-A099-C13900A740D2}"/>
                    </a:ext>
                  </a:extLst>
                </p:cNvPr>
                <p:cNvCxnSpPr>
                  <a:cxnSpLocks/>
                  <a:stCxn id="12"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14" name="Group 13">
                <a:extLst>
                  <a:ext uri="{FF2B5EF4-FFF2-40B4-BE49-F238E27FC236}">
                    <a16:creationId xmlns:a16="http://schemas.microsoft.com/office/drawing/2014/main" id="{BAC47790-3E20-4871-B06D-B8AE33571DBF}"/>
                  </a:ext>
                </a:extLst>
              </p:cNvPr>
              <p:cNvGrpSpPr/>
              <p:nvPr/>
            </p:nvGrpSpPr>
            <p:grpSpPr>
              <a:xfrm rot="5400000" flipH="1">
                <a:off x="4703670" y="2752975"/>
                <a:ext cx="108000" cy="430530"/>
                <a:chOff x="4196940" y="2232660"/>
                <a:chExt cx="108000" cy="430530"/>
              </a:xfrm>
            </p:grpSpPr>
            <p:sp>
              <p:nvSpPr>
                <p:cNvPr id="15" name="Oval 14">
                  <a:extLst>
                    <a:ext uri="{FF2B5EF4-FFF2-40B4-BE49-F238E27FC236}">
                      <a16:creationId xmlns:a16="http://schemas.microsoft.com/office/drawing/2014/main" id="{7B0F675A-ECE9-41AD-AA27-54166ACDB645}"/>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6" name="Straight Connector 15">
                  <a:extLst>
                    <a:ext uri="{FF2B5EF4-FFF2-40B4-BE49-F238E27FC236}">
                      <a16:creationId xmlns:a16="http://schemas.microsoft.com/office/drawing/2014/main" id="{B5CC4723-8CF2-4A13-AF0B-8D1F05DEA831}"/>
                    </a:ext>
                  </a:extLst>
                </p:cNvPr>
                <p:cNvCxnSpPr>
                  <a:cxnSpLocks/>
                  <a:stCxn id="15"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17" name="Group 16">
                <a:extLst>
                  <a:ext uri="{FF2B5EF4-FFF2-40B4-BE49-F238E27FC236}">
                    <a16:creationId xmlns:a16="http://schemas.microsoft.com/office/drawing/2014/main" id="{DD8EB1A7-3585-4EAC-9845-9C1D5C79EF14}"/>
                  </a:ext>
                </a:extLst>
              </p:cNvPr>
              <p:cNvGrpSpPr/>
              <p:nvPr/>
            </p:nvGrpSpPr>
            <p:grpSpPr>
              <a:xfrm flipV="1">
                <a:off x="4196940" y="3292975"/>
                <a:ext cx="108000" cy="430530"/>
                <a:chOff x="4196940" y="2232660"/>
                <a:chExt cx="108000" cy="430530"/>
              </a:xfrm>
            </p:grpSpPr>
            <p:sp>
              <p:nvSpPr>
                <p:cNvPr id="18" name="Oval 17">
                  <a:extLst>
                    <a:ext uri="{FF2B5EF4-FFF2-40B4-BE49-F238E27FC236}">
                      <a16:creationId xmlns:a16="http://schemas.microsoft.com/office/drawing/2014/main" id="{D02C7908-E154-4FDE-83CE-619294CF5981}"/>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9" name="Straight Connector 18">
                  <a:extLst>
                    <a:ext uri="{FF2B5EF4-FFF2-40B4-BE49-F238E27FC236}">
                      <a16:creationId xmlns:a16="http://schemas.microsoft.com/office/drawing/2014/main" id="{0361FAB7-3D61-48E8-A4B4-B75C367DA3A7}"/>
                    </a:ext>
                  </a:extLst>
                </p:cNvPr>
                <p:cNvCxnSpPr>
                  <a:cxnSpLocks/>
                  <a:stCxn id="18"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20" name="Group 19">
                <a:extLst>
                  <a:ext uri="{FF2B5EF4-FFF2-40B4-BE49-F238E27FC236}">
                    <a16:creationId xmlns:a16="http://schemas.microsoft.com/office/drawing/2014/main" id="{51E01167-F2E1-4B45-A100-5A40212C0743}"/>
                  </a:ext>
                </a:extLst>
              </p:cNvPr>
              <p:cNvGrpSpPr/>
              <p:nvPr/>
            </p:nvGrpSpPr>
            <p:grpSpPr>
              <a:xfrm rot="2846889" flipH="1">
                <a:off x="4610065" y="2398331"/>
                <a:ext cx="108000" cy="430530"/>
                <a:chOff x="4196940" y="2232660"/>
                <a:chExt cx="108000" cy="430530"/>
              </a:xfrm>
            </p:grpSpPr>
            <p:sp>
              <p:nvSpPr>
                <p:cNvPr id="21" name="Oval 20">
                  <a:extLst>
                    <a:ext uri="{FF2B5EF4-FFF2-40B4-BE49-F238E27FC236}">
                      <a16:creationId xmlns:a16="http://schemas.microsoft.com/office/drawing/2014/main" id="{E813AEFB-2E69-4A63-A1C6-FBCA0B9896D3}"/>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2" name="Straight Connector 21">
                  <a:extLst>
                    <a:ext uri="{FF2B5EF4-FFF2-40B4-BE49-F238E27FC236}">
                      <a16:creationId xmlns:a16="http://schemas.microsoft.com/office/drawing/2014/main" id="{97183AE7-83B9-4307-8C32-093FB8012C63}"/>
                    </a:ext>
                  </a:extLst>
                </p:cNvPr>
                <p:cNvCxnSpPr>
                  <a:cxnSpLocks/>
                  <a:stCxn id="21"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23" name="Group 22">
                <a:extLst>
                  <a:ext uri="{FF2B5EF4-FFF2-40B4-BE49-F238E27FC236}">
                    <a16:creationId xmlns:a16="http://schemas.microsoft.com/office/drawing/2014/main" id="{420E37E4-AFBA-4DBC-9FE6-406FC098E1E8}"/>
                  </a:ext>
                </a:extLst>
              </p:cNvPr>
              <p:cNvGrpSpPr/>
              <p:nvPr/>
            </p:nvGrpSpPr>
            <p:grpSpPr>
              <a:xfrm rot="18753111">
                <a:off x="3783814" y="2385120"/>
                <a:ext cx="108000" cy="430530"/>
                <a:chOff x="4196940" y="2232660"/>
                <a:chExt cx="108000" cy="430530"/>
              </a:xfrm>
            </p:grpSpPr>
            <p:sp>
              <p:nvSpPr>
                <p:cNvPr id="24" name="Oval 23">
                  <a:extLst>
                    <a:ext uri="{FF2B5EF4-FFF2-40B4-BE49-F238E27FC236}">
                      <a16:creationId xmlns:a16="http://schemas.microsoft.com/office/drawing/2014/main" id="{FE0BB25D-F03F-48D0-8B05-6E58E3769613}"/>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5" name="Straight Connector 24">
                  <a:extLst>
                    <a:ext uri="{FF2B5EF4-FFF2-40B4-BE49-F238E27FC236}">
                      <a16:creationId xmlns:a16="http://schemas.microsoft.com/office/drawing/2014/main" id="{E9CCB1F1-8F9D-403A-973B-8DFB478BE586}"/>
                    </a:ext>
                  </a:extLst>
                </p:cNvPr>
                <p:cNvCxnSpPr>
                  <a:cxnSpLocks/>
                  <a:stCxn id="24"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26" name="Group 25">
                <a:extLst>
                  <a:ext uri="{FF2B5EF4-FFF2-40B4-BE49-F238E27FC236}">
                    <a16:creationId xmlns:a16="http://schemas.microsoft.com/office/drawing/2014/main" id="{0D3CD80B-893D-4559-BE33-ED34A9FCBD9F}"/>
                  </a:ext>
                </a:extLst>
              </p:cNvPr>
              <p:cNvGrpSpPr/>
              <p:nvPr/>
            </p:nvGrpSpPr>
            <p:grpSpPr>
              <a:xfrm rot="18753111" flipH="1" flipV="1">
                <a:off x="4610064" y="3096103"/>
                <a:ext cx="108000" cy="430530"/>
                <a:chOff x="4196940" y="2232660"/>
                <a:chExt cx="108000" cy="430530"/>
              </a:xfrm>
            </p:grpSpPr>
            <p:sp>
              <p:nvSpPr>
                <p:cNvPr id="27" name="Oval 26">
                  <a:extLst>
                    <a:ext uri="{FF2B5EF4-FFF2-40B4-BE49-F238E27FC236}">
                      <a16:creationId xmlns:a16="http://schemas.microsoft.com/office/drawing/2014/main" id="{45571884-7C70-452A-902A-DE39D09933C3}"/>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8" name="Straight Connector 27">
                  <a:extLst>
                    <a:ext uri="{FF2B5EF4-FFF2-40B4-BE49-F238E27FC236}">
                      <a16:creationId xmlns:a16="http://schemas.microsoft.com/office/drawing/2014/main" id="{EAD08500-436A-4E9F-9BA0-6925AB5AA9FC}"/>
                    </a:ext>
                  </a:extLst>
                </p:cNvPr>
                <p:cNvCxnSpPr>
                  <a:cxnSpLocks/>
                  <a:stCxn id="27"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29" name="Group 28">
                <a:extLst>
                  <a:ext uri="{FF2B5EF4-FFF2-40B4-BE49-F238E27FC236}">
                    <a16:creationId xmlns:a16="http://schemas.microsoft.com/office/drawing/2014/main" id="{42174253-8187-4522-95B4-EF996D526C0D}"/>
                  </a:ext>
                </a:extLst>
              </p:cNvPr>
              <p:cNvGrpSpPr/>
              <p:nvPr/>
            </p:nvGrpSpPr>
            <p:grpSpPr>
              <a:xfrm rot="2846889" flipV="1">
                <a:off x="3783813" y="3082892"/>
                <a:ext cx="108000" cy="430530"/>
                <a:chOff x="4196940" y="2232660"/>
                <a:chExt cx="108000" cy="430530"/>
              </a:xfrm>
            </p:grpSpPr>
            <p:sp>
              <p:nvSpPr>
                <p:cNvPr id="30" name="Oval 29">
                  <a:extLst>
                    <a:ext uri="{FF2B5EF4-FFF2-40B4-BE49-F238E27FC236}">
                      <a16:creationId xmlns:a16="http://schemas.microsoft.com/office/drawing/2014/main" id="{565EA9BF-E768-40E3-BFB0-1E15FDE6E5DB}"/>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1" name="Straight Connector 30">
                  <a:extLst>
                    <a:ext uri="{FF2B5EF4-FFF2-40B4-BE49-F238E27FC236}">
                      <a16:creationId xmlns:a16="http://schemas.microsoft.com/office/drawing/2014/main" id="{F7789815-9A59-4701-BC0A-5B0C40B50AC3}"/>
                    </a:ext>
                  </a:extLst>
                </p:cNvPr>
                <p:cNvCxnSpPr>
                  <a:cxnSpLocks/>
                  <a:stCxn id="30"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sp>
          <p:nvSpPr>
            <p:cNvPr id="34" name="Chord 33">
              <a:extLst>
                <a:ext uri="{FF2B5EF4-FFF2-40B4-BE49-F238E27FC236}">
                  <a16:creationId xmlns:a16="http://schemas.microsoft.com/office/drawing/2014/main" id="{4B911A33-33B8-4EDD-A7D1-BB6EBF329230}"/>
                </a:ext>
              </a:extLst>
            </p:cNvPr>
            <p:cNvSpPr/>
            <p:nvPr/>
          </p:nvSpPr>
          <p:spPr>
            <a:xfrm rot="15841113">
              <a:off x="1875633" y="2655237"/>
              <a:ext cx="195309" cy="235857"/>
            </a:xfrm>
            <a:prstGeom prst="chord">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Chord 34">
              <a:extLst>
                <a:ext uri="{FF2B5EF4-FFF2-40B4-BE49-F238E27FC236}">
                  <a16:creationId xmlns:a16="http://schemas.microsoft.com/office/drawing/2014/main" id="{D5840190-D145-4C3A-96F7-A3066B7610AB}"/>
                </a:ext>
              </a:extLst>
            </p:cNvPr>
            <p:cNvSpPr/>
            <p:nvPr/>
          </p:nvSpPr>
          <p:spPr>
            <a:xfrm rot="5758887" flipH="1">
              <a:off x="1480316" y="2655237"/>
              <a:ext cx="195309" cy="235857"/>
            </a:xfrm>
            <a:prstGeom prst="chord">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Moon 35">
              <a:extLst>
                <a:ext uri="{FF2B5EF4-FFF2-40B4-BE49-F238E27FC236}">
                  <a16:creationId xmlns:a16="http://schemas.microsoft.com/office/drawing/2014/main" id="{DE310406-9FC8-4301-9380-0931EFC4441A}"/>
                </a:ext>
              </a:extLst>
            </p:cNvPr>
            <p:cNvSpPr/>
            <p:nvPr/>
          </p:nvSpPr>
          <p:spPr>
            <a:xfrm rot="16200000">
              <a:off x="1721470" y="2903791"/>
              <a:ext cx="151704" cy="589520"/>
            </a:xfrm>
            <a:prstGeom prst="moon">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8" name="Straight Connector 37">
              <a:extLst>
                <a:ext uri="{FF2B5EF4-FFF2-40B4-BE49-F238E27FC236}">
                  <a16:creationId xmlns:a16="http://schemas.microsoft.com/office/drawing/2014/main" id="{080EF8CF-2689-4EB6-895B-8A0B6E8E5727}"/>
                </a:ext>
              </a:extLst>
            </p:cNvPr>
            <p:cNvCxnSpPr>
              <a:cxnSpLocks/>
            </p:cNvCxnSpPr>
            <p:nvPr/>
          </p:nvCxnSpPr>
          <p:spPr>
            <a:xfrm>
              <a:off x="1577970" y="2577918"/>
              <a:ext cx="127464" cy="12365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C630F7CE-846C-46B2-B032-A487C9891A0E}"/>
                </a:ext>
              </a:extLst>
            </p:cNvPr>
            <p:cNvCxnSpPr>
              <a:cxnSpLocks/>
            </p:cNvCxnSpPr>
            <p:nvPr/>
          </p:nvCxnSpPr>
          <p:spPr>
            <a:xfrm flipH="1">
              <a:off x="1872247" y="2577918"/>
              <a:ext cx="127464" cy="12365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24" name="Straight Arrow Connector 123">
            <a:extLst>
              <a:ext uri="{FF2B5EF4-FFF2-40B4-BE49-F238E27FC236}">
                <a16:creationId xmlns:a16="http://schemas.microsoft.com/office/drawing/2014/main" id="{0A7017AE-753F-46C7-AB63-5F7CAE3DB759}"/>
              </a:ext>
            </a:extLst>
          </p:cNvPr>
          <p:cNvCxnSpPr/>
          <p:nvPr/>
        </p:nvCxnSpPr>
        <p:spPr>
          <a:xfrm>
            <a:off x="4358640" y="5888020"/>
            <a:ext cx="1391920" cy="0"/>
          </a:xfrm>
          <a:prstGeom prst="straightConnector1">
            <a:avLst/>
          </a:prstGeom>
          <a:ln w="254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grpSp>
        <p:nvGrpSpPr>
          <p:cNvPr id="41" name="Group 40">
            <a:extLst>
              <a:ext uri="{FF2B5EF4-FFF2-40B4-BE49-F238E27FC236}">
                <a16:creationId xmlns:a16="http://schemas.microsoft.com/office/drawing/2014/main" id="{1EEE5B6D-81BD-43F2-9E08-9448D6564BFD}"/>
              </a:ext>
            </a:extLst>
          </p:cNvPr>
          <p:cNvGrpSpPr/>
          <p:nvPr/>
        </p:nvGrpSpPr>
        <p:grpSpPr>
          <a:xfrm>
            <a:off x="1893415" y="4571611"/>
            <a:ext cx="1092979" cy="1195570"/>
            <a:chOff x="1081261" y="2188271"/>
            <a:chExt cx="1432560" cy="1490845"/>
          </a:xfrm>
        </p:grpSpPr>
        <p:grpSp>
          <p:nvGrpSpPr>
            <p:cNvPr id="42" name="Group 41">
              <a:extLst>
                <a:ext uri="{FF2B5EF4-FFF2-40B4-BE49-F238E27FC236}">
                  <a16:creationId xmlns:a16="http://schemas.microsoft.com/office/drawing/2014/main" id="{B120E186-6CBC-439A-889F-E8F83DDBEF3E}"/>
                </a:ext>
              </a:extLst>
            </p:cNvPr>
            <p:cNvGrpSpPr/>
            <p:nvPr/>
          </p:nvGrpSpPr>
          <p:grpSpPr>
            <a:xfrm>
              <a:off x="1081261" y="2188271"/>
              <a:ext cx="1432560" cy="1490845"/>
              <a:chOff x="3540375" y="2232660"/>
              <a:chExt cx="1432560" cy="1490845"/>
            </a:xfrm>
          </p:grpSpPr>
          <p:sp>
            <p:nvSpPr>
              <p:cNvPr id="48" name="Oval 47">
                <a:extLst>
                  <a:ext uri="{FF2B5EF4-FFF2-40B4-BE49-F238E27FC236}">
                    <a16:creationId xmlns:a16="http://schemas.microsoft.com/office/drawing/2014/main" id="{0932D426-2535-4121-AE31-9B98AFA63FBC}"/>
                  </a:ext>
                </a:extLst>
              </p:cNvPr>
              <p:cNvSpPr/>
              <p:nvPr/>
            </p:nvSpPr>
            <p:spPr>
              <a:xfrm>
                <a:off x="3710940" y="2428240"/>
                <a:ext cx="1080000" cy="1080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9" name="Group 48">
                <a:extLst>
                  <a:ext uri="{FF2B5EF4-FFF2-40B4-BE49-F238E27FC236}">
                    <a16:creationId xmlns:a16="http://schemas.microsoft.com/office/drawing/2014/main" id="{95E3BC3E-1944-42FF-AF46-98D311B35371}"/>
                  </a:ext>
                </a:extLst>
              </p:cNvPr>
              <p:cNvGrpSpPr/>
              <p:nvPr/>
            </p:nvGrpSpPr>
            <p:grpSpPr>
              <a:xfrm>
                <a:off x="4196940" y="2232660"/>
                <a:ext cx="108000" cy="430530"/>
                <a:chOff x="4196940" y="2232660"/>
                <a:chExt cx="108000" cy="430530"/>
              </a:xfrm>
            </p:grpSpPr>
            <p:sp>
              <p:nvSpPr>
                <p:cNvPr id="71" name="Oval 70">
                  <a:extLst>
                    <a:ext uri="{FF2B5EF4-FFF2-40B4-BE49-F238E27FC236}">
                      <a16:creationId xmlns:a16="http://schemas.microsoft.com/office/drawing/2014/main" id="{50CF6FEB-F8FE-47FD-AE51-1F4D8E42D031}"/>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2" name="Straight Connector 71">
                  <a:extLst>
                    <a:ext uri="{FF2B5EF4-FFF2-40B4-BE49-F238E27FC236}">
                      <a16:creationId xmlns:a16="http://schemas.microsoft.com/office/drawing/2014/main" id="{8A86435E-A6E9-4639-969E-085828EE4D78}"/>
                    </a:ext>
                  </a:extLst>
                </p:cNvPr>
                <p:cNvCxnSpPr>
                  <a:cxnSpLocks/>
                  <a:stCxn id="71"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50" name="Group 49">
                <a:extLst>
                  <a:ext uri="{FF2B5EF4-FFF2-40B4-BE49-F238E27FC236}">
                    <a16:creationId xmlns:a16="http://schemas.microsoft.com/office/drawing/2014/main" id="{00F9FE96-30BF-412E-B66E-28316A2B2CA2}"/>
                  </a:ext>
                </a:extLst>
              </p:cNvPr>
              <p:cNvGrpSpPr/>
              <p:nvPr/>
            </p:nvGrpSpPr>
            <p:grpSpPr>
              <a:xfrm rot="16200000">
                <a:off x="3701640" y="2752975"/>
                <a:ext cx="108000" cy="430530"/>
                <a:chOff x="4196940" y="2232660"/>
                <a:chExt cx="108000" cy="430530"/>
              </a:xfrm>
            </p:grpSpPr>
            <p:sp>
              <p:nvSpPr>
                <p:cNvPr id="69" name="Oval 68">
                  <a:extLst>
                    <a:ext uri="{FF2B5EF4-FFF2-40B4-BE49-F238E27FC236}">
                      <a16:creationId xmlns:a16="http://schemas.microsoft.com/office/drawing/2014/main" id="{9CAE54FB-9431-4644-926B-8551CC9C149D}"/>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0" name="Straight Connector 69">
                  <a:extLst>
                    <a:ext uri="{FF2B5EF4-FFF2-40B4-BE49-F238E27FC236}">
                      <a16:creationId xmlns:a16="http://schemas.microsoft.com/office/drawing/2014/main" id="{ADC8E72F-60AD-4536-9442-854505C8CBA8}"/>
                    </a:ext>
                  </a:extLst>
                </p:cNvPr>
                <p:cNvCxnSpPr>
                  <a:cxnSpLocks/>
                  <a:stCxn id="69"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51" name="Group 50">
                <a:extLst>
                  <a:ext uri="{FF2B5EF4-FFF2-40B4-BE49-F238E27FC236}">
                    <a16:creationId xmlns:a16="http://schemas.microsoft.com/office/drawing/2014/main" id="{8998E0D0-A015-45D1-9B16-3ECA7BF0AE8D}"/>
                  </a:ext>
                </a:extLst>
              </p:cNvPr>
              <p:cNvGrpSpPr/>
              <p:nvPr/>
            </p:nvGrpSpPr>
            <p:grpSpPr>
              <a:xfrm rot="5400000" flipH="1">
                <a:off x="4703670" y="2752975"/>
                <a:ext cx="108000" cy="430530"/>
                <a:chOff x="4196940" y="2232660"/>
                <a:chExt cx="108000" cy="430530"/>
              </a:xfrm>
            </p:grpSpPr>
            <p:sp>
              <p:nvSpPr>
                <p:cNvPr id="67" name="Oval 66">
                  <a:extLst>
                    <a:ext uri="{FF2B5EF4-FFF2-40B4-BE49-F238E27FC236}">
                      <a16:creationId xmlns:a16="http://schemas.microsoft.com/office/drawing/2014/main" id="{74351D35-B30C-4FD4-A3B6-D3DA807CF8CC}"/>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8" name="Straight Connector 67">
                  <a:extLst>
                    <a:ext uri="{FF2B5EF4-FFF2-40B4-BE49-F238E27FC236}">
                      <a16:creationId xmlns:a16="http://schemas.microsoft.com/office/drawing/2014/main" id="{F548F6DB-748D-482A-989F-1DA2241275A8}"/>
                    </a:ext>
                  </a:extLst>
                </p:cNvPr>
                <p:cNvCxnSpPr>
                  <a:cxnSpLocks/>
                  <a:stCxn id="67"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52" name="Group 51">
                <a:extLst>
                  <a:ext uri="{FF2B5EF4-FFF2-40B4-BE49-F238E27FC236}">
                    <a16:creationId xmlns:a16="http://schemas.microsoft.com/office/drawing/2014/main" id="{BEB44B8B-051F-49D8-8680-70C95A906F41}"/>
                  </a:ext>
                </a:extLst>
              </p:cNvPr>
              <p:cNvGrpSpPr/>
              <p:nvPr/>
            </p:nvGrpSpPr>
            <p:grpSpPr>
              <a:xfrm flipV="1">
                <a:off x="4196940" y="3292975"/>
                <a:ext cx="108000" cy="430530"/>
                <a:chOff x="4196940" y="2232660"/>
                <a:chExt cx="108000" cy="430530"/>
              </a:xfrm>
            </p:grpSpPr>
            <p:sp>
              <p:nvSpPr>
                <p:cNvPr id="65" name="Oval 64">
                  <a:extLst>
                    <a:ext uri="{FF2B5EF4-FFF2-40B4-BE49-F238E27FC236}">
                      <a16:creationId xmlns:a16="http://schemas.microsoft.com/office/drawing/2014/main" id="{05549B8C-367A-4BCC-8AFC-75CBA997218B}"/>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6" name="Straight Connector 65">
                  <a:extLst>
                    <a:ext uri="{FF2B5EF4-FFF2-40B4-BE49-F238E27FC236}">
                      <a16:creationId xmlns:a16="http://schemas.microsoft.com/office/drawing/2014/main" id="{5F357724-6309-4217-B9BB-40707AE105EE}"/>
                    </a:ext>
                  </a:extLst>
                </p:cNvPr>
                <p:cNvCxnSpPr>
                  <a:cxnSpLocks/>
                  <a:stCxn id="65"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53" name="Group 52">
                <a:extLst>
                  <a:ext uri="{FF2B5EF4-FFF2-40B4-BE49-F238E27FC236}">
                    <a16:creationId xmlns:a16="http://schemas.microsoft.com/office/drawing/2014/main" id="{A7B90B3D-0DFC-461E-859A-68123BFBBCC8}"/>
                  </a:ext>
                </a:extLst>
              </p:cNvPr>
              <p:cNvGrpSpPr/>
              <p:nvPr/>
            </p:nvGrpSpPr>
            <p:grpSpPr>
              <a:xfrm rot="2846889" flipH="1">
                <a:off x="4610065" y="2398331"/>
                <a:ext cx="108000" cy="430530"/>
                <a:chOff x="4196940" y="2232660"/>
                <a:chExt cx="108000" cy="430530"/>
              </a:xfrm>
            </p:grpSpPr>
            <p:sp>
              <p:nvSpPr>
                <p:cNvPr id="63" name="Oval 62">
                  <a:extLst>
                    <a:ext uri="{FF2B5EF4-FFF2-40B4-BE49-F238E27FC236}">
                      <a16:creationId xmlns:a16="http://schemas.microsoft.com/office/drawing/2014/main" id="{A94F886C-6FC9-4EC5-B3B9-C95655E00C4D}"/>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4" name="Straight Connector 63">
                  <a:extLst>
                    <a:ext uri="{FF2B5EF4-FFF2-40B4-BE49-F238E27FC236}">
                      <a16:creationId xmlns:a16="http://schemas.microsoft.com/office/drawing/2014/main" id="{2BDACA67-C06D-4B2F-82FF-BA76AD8C91D9}"/>
                    </a:ext>
                  </a:extLst>
                </p:cNvPr>
                <p:cNvCxnSpPr>
                  <a:cxnSpLocks/>
                  <a:stCxn id="63"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54" name="Group 53">
                <a:extLst>
                  <a:ext uri="{FF2B5EF4-FFF2-40B4-BE49-F238E27FC236}">
                    <a16:creationId xmlns:a16="http://schemas.microsoft.com/office/drawing/2014/main" id="{05FABED0-3E1F-4B82-9E74-5755D866C14B}"/>
                  </a:ext>
                </a:extLst>
              </p:cNvPr>
              <p:cNvGrpSpPr/>
              <p:nvPr/>
            </p:nvGrpSpPr>
            <p:grpSpPr>
              <a:xfrm rot="18753111">
                <a:off x="3783814" y="2385120"/>
                <a:ext cx="108000" cy="430530"/>
                <a:chOff x="4196940" y="2232660"/>
                <a:chExt cx="108000" cy="430530"/>
              </a:xfrm>
            </p:grpSpPr>
            <p:sp>
              <p:nvSpPr>
                <p:cNvPr id="61" name="Oval 60">
                  <a:extLst>
                    <a:ext uri="{FF2B5EF4-FFF2-40B4-BE49-F238E27FC236}">
                      <a16:creationId xmlns:a16="http://schemas.microsoft.com/office/drawing/2014/main" id="{1CE85D13-0137-4EC5-A2A4-B672E2A4190D}"/>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2" name="Straight Connector 61">
                  <a:extLst>
                    <a:ext uri="{FF2B5EF4-FFF2-40B4-BE49-F238E27FC236}">
                      <a16:creationId xmlns:a16="http://schemas.microsoft.com/office/drawing/2014/main" id="{ED4A7A56-1F89-40C2-AA52-D21D65B84306}"/>
                    </a:ext>
                  </a:extLst>
                </p:cNvPr>
                <p:cNvCxnSpPr>
                  <a:cxnSpLocks/>
                  <a:stCxn id="61"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55" name="Group 54">
                <a:extLst>
                  <a:ext uri="{FF2B5EF4-FFF2-40B4-BE49-F238E27FC236}">
                    <a16:creationId xmlns:a16="http://schemas.microsoft.com/office/drawing/2014/main" id="{A95ED2D6-FD48-4450-9C78-E6518C617031}"/>
                  </a:ext>
                </a:extLst>
              </p:cNvPr>
              <p:cNvGrpSpPr/>
              <p:nvPr/>
            </p:nvGrpSpPr>
            <p:grpSpPr>
              <a:xfrm rot="18753111" flipH="1" flipV="1">
                <a:off x="4610064" y="3096103"/>
                <a:ext cx="108000" cy="430530"/>
                <a:chOff x="4196940" y="2232660"/>
                <a:chExt cx="108000" cy="430530"/>
              </a:xfrm>
            </p:grpSpPr>
            <p:sp>
              <p:nvSpPr>
                <p:cNvPr id="59" name="Oval 58">
                  <a:extLst>
                    <a:ext uri="{FF2B5EF4-FFF2-40B4-BE49-F238E27FC236}">
                      <a16:creationId xmlns:a16="http://schemas.microsoft.com/office/drawing/2014/main" id="{583425DD-F290-42E5-84A5-CA6201ADEAAE}"/>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0" name="Straight Connector 59">
                  <a:extLst>
                    <a:ext uri="{FF2B5EF4-FFF2-40B4-BE49-F238E27FC236}">
                      <a16:creationId xmlns:a16="http://schemas.microsoft.com/office/drawing/2014/main" id="{E1D8EE26-2C42-41DA-AD7D-F6BEA3A82037}"/>
                    </a:ext>
                  </a:extLst>
                </p:cNvPr>
                <p:cNvCxnSpPr>
                  <a:cxnSpLocks/>
                  <a:stCxn id="59"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56" name="Group 55">
                <a:extLst>
                  <a:ext uri="{FF2B5EF4-FFF2-40B4-BE49-F238E27FC236}">
                    <a16:creationId xmlns:a16="http://schemas.microsoft.com/office/drawing/2014/main" id="{44DC61EC-C023-4FDD-8F18-E8A24ECF3CDC}"/>
                  </a:ext>
                </a:extLst>
              </p:cNvPr>
              <p:cNvGrpSpPr/>
              <p:nvPr/>
            </p:nvGrpSpPr>
            <p:grpSpPr>
              <a:xfrm rot="2846889" flipV="1">
                <a:off x="3783813" y="3082892"/>
                <a:ext cx="108000" cy="430530"/>
                <a:chOff x="4196940" y="2232660"/>
                <a:chExt cx="108000" cy="430530"/>
              </a:xfrm>
            </p:grpSpPr>
            <p:sp>
              <p:nvSpPr>
                <p:cNvPr id="57" name="Oval 56">
                  <a:extLst>
                    <a:ext uri="{FF2B5EF4-FFF2-40B4-BE49-F238E27FC236}">
                      <a16:creationId xmlns:a16="http://schemas.microsoft.com/office/drawing/2014/main" id="{EF1A2F18-8FD0-4B54-84D0-7B037AAE32E2}"/>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8" name="Straight Connector 57">
                  <a:extLst>
                    <a:ext uri="{FF2B5EF4-FFF2-40B4-BE49-F238E27FC236}">
                      <a16:creationId xmlns:a16="http://schemas.microsoft.com/office/drawing/2014/main" id="{CB05EBF7-1A5F-4E2F-9080-5CF99DCDDB1A}"/>
                    </a:ext>
                  </a:extLst>
                </p:cNvPr>
                <p:cNvCxnSpPr>
                  <a:cxnSpLocks/>
                  <a:stCxn id="57"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sp>
          <p:nvSpPr>
            <p:cNvPr id="43" name="Chord 42">
              <a:extLst>
                <a:ext uri="{FF2B5EF4-FFF2-40B4-BE49-F238E27FC236}">
                  <a16:creationId xmlns:a16="http://schemas.microsoft.com/office/drawing/2014/main" id="{A8960EA9-BF73-4EF9-A1EA-3F0E0865B294}"/>
                </a:ext>
              </a:extLst>
            </p:cNvPr>
            <p:cNvSpPr/>
            <p:nvPr/>
          </p:nvSpPr>
          <p:spPr>
            <a:xfrm rot="15841113">
              <a:off x="1875633" y="2655237"/>
              <a:ext cx="195309" cy="235857"/>
            </a:xfrm>
            <a:prstGeom prst="chord">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Chord 43">
              <a:extLst>
                <a:ext uri="{FF2B5EF4-FFF2-40B4-BE49-F238E27FC236}">
                  <a16:creationId xmlns:a16="http://schemas.microsoft.com/office/drawing/2014/main" id="{5961562D-F20B-4CE9-9398-D7573C92133C}"/>
                </a:ext>
              </a:extLst>
            </p:cNvPr>
            <p:cNvSpPr/>
            <p:nvPr/>
          </p:nvSpPr>
          <p:spPr>
            <a:xfrm rot="5758887" flipH="1">
              <a:off x="1480316" y="2655237"/>
              <a:ext cx="195309" cy="235857"/>
            </a:xfrm>
            <a:prstGeom prst="chord">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Moon 44">
              <a:extLst>
                <a:ext uri="{FF2B5EF4-FFF2-40B4-BE49-F238E27FC236}">
                  <a16:creationId xmlns:a16="http://schemas.microsoft.com/office/drawing/2014/main" id="{15062F54-FFC6-4C65-843B-A72B3DD35135}"/>
                </a:ext>
              </a:extLst>
            </p:cNvPr>
            <p:cNvSpPr/>
            <p:nvPr/>
          </p:nvSpPr>
          <p:spPr>
            <a:xfrm rot="16200000">
              <a:off x="1721470" y="2903791"/>
              <a:ext cx="151704" cy="589520"/>
            </a:xfrm>
            <a:prstGeom prst="moon">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6" name="Straight Connector 45">
              <a:extLst>
                <a:ext uri="{FF2B5EF4-FFF2-40B4-BE49-F238E27FC236}">
                  <a16:creationId xmlns:a16="http://schemas.microsoft.com/office/drawing/2014/main" id="{8291BF0A-C2FC-49A7-8E08-95929C9C3A99}"/>
                </a:ext>
              </a:extLst>
            </p:cNvPr>
            <p:cNvCxnSpPr>
              <a:cxnSpLocks/>
            </p:cNvCxnSpPr>
            <p:nvPr/>
          </p:nvCxnSpPr>
          <p:spPr>
            <a:xfrm>
              <a:off x="1577970" y="2577918"/>
              <a:ext cx="127464" cy="12365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3B0EB3BE-38A6-4239-9394-C25AE5791735}"/>
                </a:ext>
              </a:extLst>
            </p:cNvPr>
            <p:cNvCxnSpPr>
              <a:cxnSpLocks/>
            </p:cNvCxnSpPr>
            <p:nvPr/>
          </p:nvCxnSpPr>
          <p:spPr>
            <a:xfrm flipH="1">
              <a:off x="1872247" y="2577918"/>
              <a:ext cx="127464" cy="12365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3" name="Group 72">
            <a:extLst>
              <a:ext uri="{FF2B5EF4-FFF2-40B4-BE49-F238E27FC236}">
                <a16:creationId xmlns:a16="http://schemas.microsoft.com/office/drawing/2014/main" id="{17017103-D85B-470F-AC1E-F5EC09CB0F14}"/>
              </a:ext>
            </a:extLst>
          </p:cNvPr>
          <p:cNvGrpSpPr/>
          <p:nvPr/>
        </p:nvGrpSpPr>
        <p:grpSpPr>
          <a:xfrm>
            <a:off x="954072" y="5383681"/>
            <a:ext cx="1092979" cy="1195570"/>
            <a:chOff x="1081261" y="2188271"/>
            <a:chExt cx="1432560" cy="1490845"/>
          </a:xfrm>
        </p:grpSpPr>
        <p:grpSp>
          <p:nvGrpSpPr>
            <p:cNvPr id="74" name="Group 73">
              <a:extLst>
                <a:ext uri="{FF2B5EF4-FFF2-40B4-BE49-F238E27FC236}">
                  <a16:creationId xmlns:a16="http://schemas.microsoft.com/office/drawing/2014/main" id="{46957546-5B64-473C-A0A7-EF95D05A7DF1}"/>
                </a:ext>
              </a:extLst>
            </p:cNvPr>
            <p:cNvGrpSpPr/>
            <p:nvPr/>
          </p:nvGrpSpPr>
          <p:grpSpPr>
            <a:xfrm>
              <a:off x="1081261" y="2188271"/>
              <a:ext cx="1432560" cy="1490845"/>
              <a:chOff x="3540375" y="2232660"/>
              <a:chExt cx="1432560" cy="1490845"/>
            </a:xfrm>
          </p:grpSpPr>
          <p:sp>
            <p:nvSpPr>
              <p:cNvPr id="80" name="Oval 79">
                <a:extLst>
                  <a:ext uri="{FF2B5EF4-FFF2-40B4-BE49-F238E27FC236}">
                    <a16:creationId xmlns:a16="http://schemas.microsoft.com/office/drawing/2014/main" id="{0B521572-C56A-42E6-AD44-8E528148E73E}"/>
                  </a:ext>
                </a:extLst>
              </p:cNvPr>
              <p:cNvSpPr/>
              <p:nvPr/>
            </p:nvSpPr>
            <p:spPr>
              <a:xfrm>
                <a:off x="3710940" y="2428240"/>
                <a:ext cx="1080000" cy="1080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81" name="Group 80">
                <a:extLst>
                  <a:ext uri="{FF2B5EF4-FFF2-40B4-BE49-F238E27FC236}">
                    <a16:creationId xmlns:a16="http://schemas.microsoft.com/office/drawing/2014/main" id="{42DD00D4-AEBA-46F4-9627-CB6791F78954}"/>
                  </a:ext>
                </a:extLst>
              </p:cNvPr>
              <p:cNvGrpSpPr/>
              <p:nvPr/>
            </p:nvGrpSpPr>
            <p:grpSpPr>
              <a:xfrm>
                <a:off x="4196940" y="2232660"/>
                <a:ext cx="108000" cy="430530"/>
                <a:chOff x="4196940" y="2232660"/>
                <a:chExt cx="108000" cy="430530"/>
              </a:xfrm>
            </p:grpSpPr>
            <p:sp>
              <p:nvSpPr>
                <p:cNvPr id="103" name="Oval 102">
                  <a:extLst>
                    <a:ext uri="{FF2B5EF4-FFF2-40B4-BE49-F238E27FC236}">
                      <a16:creationId xmlns:a16="http://schemas.microsoft.com/office/drawing/2014/main" id="{5E5DA186-CDFC-4935-8F41-25DB1C03B7FD}"/>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4" name="Straight Connector 103">
                  <a:extLst>
                    <a:ext uri="{FF2B5EF4-FFF2-40B4-BE49-F238E27FC236}">
                      <a16:creationId xmlns:a16="http://schemas.microsoft.com/office/drawing/2014/main" id="{1499CBBE-A227-4D3E-AA0D-021FEE11B63B}"/>
                    </a:ext>
                  </a:extLst>
                </p:cNvPr>
                <p:cNvCxnSpPr>
                  <a:cxnSpLocks/>
                  <a:stCxn id="103"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82" name="Group 81">
                <a:extLst>
                  <a:ext uri="{FF2B5EF4-FFF2-40B4-BE49-F238E27FC236}">
                    <a16:creationId xmlns:a16="http://schemas.microsoft.com/office/drawing/2014/main" id="{2FB30C23-E100-48A1-B364-AFF5E63C9FF5}"/>
                  </a:ext>
                </a:extLst>
              </p:cNvPr>
              <p:cNvGrpSpPr/>
              <p:nvPr/>
            </p:nvGrpSpPr>
            <p:grpSpPr>
              <a:xfrm rot="16200000">
                <a:off x="3701640" y="2752975"/>
                <a:ext cx="108000" cy="430530"/>
                <a:chOff x="4196940" y="2232660"/>
                <a:chExt cx="108000" cy="430530"/>
              </a:xfrm>
            </p:grpSpPr>
            <p:sp>
              <p:nvSpPr>
                <p:cNvPr id="101" name="Oval 100">
                  <a:extLst>
                    <a:ext uri="{FF2B5EF4-FFF2-40B4-BE49-F238E27FC236}">
                      <a16:creationId xmlns:a16="http://schemas.microsoft.com/office/drawing/2014/main" id="{DD542FD1-A4BE-4280-AE91-4C5926E0DE80}"/>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2" name="Straight Connector 101">
                  <a:extLst>
                    <a:ext uri="{FF2B5EF4-FFF2-40B4-BE49-F238E27FC236}">
                      <a16:creationId xmlns:a16="http://schemas.microsoft.com/office/drawing/2014/main" id="{FD3C93ED-0913-495D-A7AC-5A5C6283358A}"/>
                    </a:ext>
                  </a:extLst>
                </p:cNvPr>
                <p:cNvCxnSpPr>
                  <a:cxnSpLocks/>
                  <a:stCxn id="101"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83" name="Group 82">
                <a:extLst>
                  <a:ext uri="{FF2B5EF4-FFF2-40B4-BE49-F238E27FC236}">
                    <a16:creationId xmlns:a16="http://schemas.microsoft.com/office/drawing/2014/main" id="{2F2CD5A2-7D80-4ADF-83C5-DBB77F1FD507}"/>
                  </a:ext>
                </a:extLst>
              </p:cNvPr>
              <p:cNvGrpSpPr/>
              <p:nvPr/>
            </p:nvGrpSpPr>
            <p:grpSpPr>
              <a:xfrm rot="5400000" flipH="1">
                <a:off x="4703670" y="2752975"/>
                <a:ext cx="108000" cy="430530"/>
                <a:chOff x="4196940" y="2232660"/>
                <a:chExt cx="108000" cy="430530"/>
              </a:xfrm>
            </p:grpSpPr>
            <p:sp>
              <p:nvSpPr>
                <p:cNvPr id="99" name="Oval 98">
                  <a:extLst>
                    <a:ext uri="{FF2B5EF4-FFF2-40B4-BE49-F238E27FC236}">
                      <a16:creationId xmlns:a16="http://schemas.microsoft.com/office/drawing/2014/main" id="{A0BE79FE-981E-4A9B-B7BC-D6959BEADE7B}"/>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0" name="Straight Connector 99">
                  <a:extLst>
                    <a:ext uri="{FF2B5EF4-FFF2-40B4-BE49-F238E27FC236}">
                      <a16:creationId xmlns:a16="http://schemas.microsoft.com/office/drawing/2014/main" id="{A2FD7055-B122-4381-9C1A-3623420A37E6}"/>
                    </a:ext>
                  </a:extLst>
                </p:cNvPr>
                <p:cNvCxnSpPr>
                  <a:cxnSpLocks/>
                  <a:stCxn id="99"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84" name="Group 83">
                <a:extLst>
                  <a:ext uri="{FF2B5EF4-FFF2-40B4-BE49-F238E27FC236}">
                    <a16:creationId xmlns:a16="http://schemas.microsoft.com/office/drawing/2014/main" id="{E5A6203F-4C72-497E-A5FC-3C92173DDFD3}"/>
                  </a:ext>
                </a:extLst>
              </p:cNvPr>
              <p:cNvGrpSpPr/>
              <p:nvPr/>
            </p:nvGrpSpPr>
            <p:grpSpPr>
              <a:xfrm flipV="1">
                <a:off x="4196940" y="3292975"/>
                <a:ext cx="108000" cy="430530"/>
                <a:chOff x="4196940" y="2232660"/>
                <a:chExt cx="108000" cy="430530"/>
              </a:xfrm>
            </p:grpSpPr>
            <p:sp>
              <p:nvSpPr>
                <p:cNvPr id="97" name="Oval 96">
                  <a:extLst>
                    <a:ext uri="{FF2B5EF4-FFF2-40B4-BE49-F238E27FC236}">
                      <a16:creationId xmlns:a16="http://schemas.microsoft.com/office/drawing/2014/main" id="{00B99E5A-E4DD-4AF7-9B79-56085FF8ADA8}"/>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8" name="Straight Connector 97">
                  <a:extLst>
                    <a:ext uri="{FF2B5EF4-FFF2-40B4-BE49-F238E27FC236}">
                      <a16:creationId xmlns:a16="http://schemas.microsoft.com/office/drawing/2014/main" id="{8F3B0157-ABDE-40FC-847B-FBFD991072F0}"/>
                    </a:ext>
                  </a:extLst>
                </p:cNvPr>
                <p:cNvCxnSpPr>
                  <a:cxnSpLocks/>
                  <a:stCxn id="97"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85" name="Group 84">
                <a:extLst>
                  <a:ext uri="{FF2B5EF4-FFF2-40B4-BE49-F238E27FC236}">
                    <a16:creationId xmlns:a16="http://schemas.microsoft.com/office/drawing/2014/main" id="{E26E0F16-65EC-453D-A86C-641F9D2B08B8}"/>
                  </a:ext>
                </a:extLst>
              </p:cNvPr>
              <p:cNvGrpSpPr/>
              <p:nvPr/>
            </p:nvGrpSpPr>
            <p:grpSpPr>
              <a:xfrm rot="2846889" flipH="1">
                <a:off x="4610065" y="2398331"/>
                <a:ext cx="108000" cy="430530"/>
                <a:chOff x="4196940" y="2232660"/>
                <a:chExt cx="108000" cy="430530"/>
              </a:xfrm>
            </p:grpSpPr>
            <p:sp>
              <p:nvSpPr>
                <p:cNvPr id="95" name="Oval 94">
                  <a:extLst>
                    <a:ext uri="{FF2B5EF4-FFF2-40B4-BE49-F238E27FC236}">
                      <a16:creationId xmlns:a16="http://schemas.microsoft.com/office/drawing/2014/main" id="{05E212DF-D55C-4230-A2DC-4153D200D62A}"/>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6" name="Straight Connector 95">
                  <a:extLst>
                    <a:ext uri="{FF2B5EF4-FFF2-40B4-BE49-F238E27FC236}">
                      <a16:creationId xmlns:a16="http://schemas.microsoft.com/office/drawing/2014/main" id="{C8A7964F-B54C-4E1C-AAA2-824986070606}"/>
                    </a:ext>
                  </a:extLst>
                </p:cNvPr>
                <p:cNvCxnSpPr>
                  <a:cxnSpLocks/>
                  <a:stCxn id="95"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86" name="Group 85">
                <a:extLst>
                  <a:ext uri="{FF2B5EF4-FFF2-40B4-BE49-F238E27FC236}">
                    <a16:creationId xmlns:a16="http://schemas.microsoft.com/office/drawing/2014/main" id="{BEB6A78D-D4A8-40F8-A456-54E1D5CADF7D}"/>
                  </a:ext>
                </a:extLst>
              </p:cNvPr>
              <p:cNvGrpSpPr/>
              <p:nvPr/>
            </p:nvGrpSpPr>
            <p:grpSpPr>
              <a:xfrm rot="18753111">
                <a:off x="3783814" y="2385120"/>
                <a:ext cx="108000" cy="430530"/>
                <a:chOff x="4196940" y="2232660"/>
                <a:chExt cx="108000" cy="430530"/>
              </a:xfrm>
            </p:grpSpPr>
            <p:sp>
              <p:nvSpPr>
                <p:cNvPr id="93" name="Oval 92">
                  <a:extLst>
                    <a:ext uri="{FF2B5EF4-FFF2-40B4-BE49-F238E27FC236}">
                      <a16:creationId xmlns:a16="http://schemas.microsoft.com/office/drawing/2014/main" id="{C40A598E-4075-4FFC-B256-F07ED78802CC}"/>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4" name="Straight Connector 93">
                  <a:extLst>
                    <a:ext uri="{FF2B5EF4-FFF2-40B4-BE49-F238E27FC236}">
                      <a16:creationId xmlns:a16="http://schemas.microsoft.com/office/drawing/2014/main" id="{A753399E-1646-4F4A-B687-BA6DF5274672}"/>
                    </a:ext>
                  </a:extLst>
                </p:cNvPr>
                <p:cNvCxnSpPr>
                  <a:cxnSpLocks/>
                  <a:stCxn id="93"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87" name="Group 86">
                <a:extLst>
                  <a:ext uri="{FF2B5EF4-FFF2-40B4-BE49-F238E27FC236}">
                    <a16:creationId xmlns:a16="http://schemas.microsoft.com/office/drawing/2014/main" id="{97578531-9824-4AB6-942E-C4C3AC9312BF}"/>
                  </a:ext>
                </a:extLst>
              </p:cNvPr>
              <p:cNvGrpSpPr/>
              <p:nvPr/>
            </p:nvGrpSpPr>
            <p:grpSpPr>
              <a:xfrm rot="18753111" flipH="1" flipV="1">
                <a:off x="4610064" y="3096103"/>
                <a:ext cx="108000" cy="430530"/>
                <a:chOff x="4196940" y="2232660"/>
                <a:chExt cx="108000" cy="430530"/>
              </a:xfrm>
            </p:grpSpPr>
            <p:sp>
              <p:nvSpPr>
                <p:cNvPr id="91" name="Oval 90">
                  <a:extLst>
                    <a:ext uri="{FF2B5EF4-FFF2-40B4-BE49-F238E27FC236}">
                      <a16:creationId xmlns:a16="http://schemas.microsoft.com/office/drawing/2014/main" id="{D8C6C690-1AFF-403D-BE1B-419271539761}"/>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2" name="Straight Connector 91">
                  <a:extLst>
                    <a:ext uri="{FF2B5EF4-FFF2-40B4-BE49-F238E27FC236}">
                      <a16:creationId xmlns:a16="http://schemas.microsoft.com/office/drawing/2014/main" id="{C74DAD88-8BEF-4B68-B468-8D44145AD141}"/>
                    </a:ext>
                  </a:extLst>
                </p:cNvPr>
                <p:cNvCxnSpPr>
                  <a:cxnSpLocks/>
                  <a:stCxn id="91"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88" name="Group 87">
                <a:extLst>
                  <a:ext uri="{FF2B5EF4-FFF2-40B4-BE49-F238E27FC236}">
                    <a16:creationId xmlns:a16="http://schemas.microsoft.com/office/drawing/2014/main" id="{A6998349-2AE8-40EA-A4CC-A7839BF4F960}"/>
                  </a:ext>
                </a:extLst>
              </p:cNvPr>
              <p:cNvGrpSpPr/>
              <p:nvPr/>
            </p:nvGrpSpPr>
            <p:grpSpPr>
              <a:xfrm rot="2846889" flipV="1">
                <a:off x="3783813" y="3082892"/>
                <a:ext cx="108000" cy="430530"/>
                <a:chOff x="4196940" y="2232660"/>
                <a:chExt cx="108000" cy="430530"/>
              </a:xfrm>
            </p:grpSpPr>
            <p:sp>
              <p:nvSpPr>
                <p:cNvPr id="89" name="Oval 88">
                  <a:extLst>
                    <a:ext uri="{FF2B5EF4-FFF2-40B4-BE49-F238E27FC236}">
                      <a16:creationId xmlns:a16="http://schemas.microsoft.com/office/drawing/2014/main" id="{6063B199-5D72-410C-9943-8ABEFC859A4C}"/>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0" name="Straight Connector 89">
                  <a:extLst>
                    <a:ext uri="{FF2B5EF4-FFF2-40B4-BE49-F238E27FC236}">
                      <a16:creationId xmlns:a16="http://schemas.microsoft.com/office/drawing/2014/main" id="{0BC4F6BF-0632-4AFB-8A54-ADBBCBAF6372}"/>
                    </a:ext>
                  </a:extLst>
                </p:cNvPr>
                <p:cNvCxnSpPr>
                  <a:cxnSpLocks/>
                  <a:stCxn id="89"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sp>
          <p:nvSpPr>
            <p:cNvPr id="75" name="Chord 74">
              <a:extLst>
                <a:ext uri="{FF2B5EF4-FFF2-40B4-BE49-F238E27FC236}">
                  <a16:creationId xmlns:a16="http://schemas.microsoft.com/office/drawing/2014/main" id="{01DFA571-6EAF-4933-8636-9F76B3BF4BB2}"/>
                </a:ext>
              </a:extLst>
            </p:cNvPr>
            <p:cNvSpPr/>
            <p:nvPr/>
          </p:nvSpPr>
          <p:spPr>
            <a:xfrm rot="15841113">
              <a:off x="1875633" y="2655237"/>
              <a:ext cx="195309" cy="235857"/>
            </a:xfrm>
            <a:prstGeom prst="chord">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6" name="Chord 75">
              <a:extLst>
                <a:ext uri="{FF2B5EF4-FFF2-40B4-BE49-F238E27FC236}">
                  <a16:creationId xmlns:a16="http://schemas.microsoft.com/office/drawing/2014/main" id="{7EE91B20-68B6-4FE6-B9B2-C754F257AEEB}"/>
                </a:ext>
              </a:extLst>
            </p:cNvPr>
            <p:cNvSpPr/>
            <p:nvPr/>
          </p:nvSpPr>
          <p:spPr>
            <a:xfrm rot="5758887" flipH="1">
              <a:off x="1480316" y="2655237"/>
              <a:ext cx="195309" cy="235857"/>
            </a:xfrm>
            <a:prstGeom prst="chord">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7" name="Moon 76">
              <a:extLst>
                <a:ext uri="{FF2B5EF4-FFF2-40B4-BE49-F238E27FC236}">
                  <a16:creationId xmlns:a16="http://schemas.microsoft.com/office/drawing/2014/main" id="{039CFD3F-9186-48BD-9DAB-07EE95B1A9B2}"/>
                </a:ext>
              </a:extLst>
            </p:cNvPr>
            <p:cNvSpPr/>
            <p:nvPr/>
          </p:nvSpPr>
          <p:spPr>
            <a:xfrm rot="16200000">
              <a:off x="1721470" y="2903791"/>
              <a:ext cx="151704" cy="589520"/>
            </a:xfrm>
            <a:prstGeom prst="moon">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8" name="Straight Connector 77">
              <a:extLst>
                <a:ext uri="{FF2B5EF4-FFF2-40B4-BE49-F238E27FC236}">
                  <a16:creationId xmlns:a16="http://schemas.microsoft.com/office/drawing/2014/main" id="{AFE344D7-585B-4E1C-AFD7-7BE78B5F0BDF}"/>
                </a:ext>
              </a:extLst>
            </p:cNvPr>
            <p:cNvCxnSpPr>
              <a:cxnSpLocks/>
            </p:cNvCxnSpPr>
            <p:nvPr/>
          </p:nvCxnSpPr>
          <p:spPr>
            <a:xfrm>
              <a:off x="1577970" y="2577918"/>
              <a:ext cx="127464" cy="12365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61903BCC-4A8C-4CF3-99A3-37D8DD1AE570}"/>
                </a:ext>
              </a:extLst>
            </p:cNvPr>
            <p:cNvCxnSpPr>
              <a:cxnSpLocks/>
            </p:cNvCxnSpPr>
            <p:nvPr/>
          </p:nvCxnSpPr>
          <p:spPr>
            <a:xfrm flipH="1">
              <a:off x="1872247" y="2577918"/>
              <a:ext cx="127464" cy="12365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05" name="Group 104">
            <a:extLst>
              <a:ext uri="{FF2B5EF4-FFF2-40B4-BE49-F238E27FC236}">
                <a16:creationId xmlns:a16="http://schemas.microsoft.com/office/drawing/2014/main" id="{DAC96222-5F9D-47AD-809F-3B3CB5BFC244}"/>
              </a:ext>
            </a:extLst>
          </p:cNvPr>
          <p:cNvGrpSpPr/>
          <p:nvPr/>
        </p:nvGrpSpPr>
        <p:grpSpPr>
          <a:xfrm>
            <a:off x="829677" y="3570462"/>
            <a:ext cx="1092979" cy="1195570"/>
            <a:chOff x="1081261" y="2188271"/>
            <a:chExt cx="1432560" cy="1490845"/>
          </a:xfrm>
        </p:grpSpPr>
        <p:grpSp>
          <p:nvGrpSpPr>
            <p:cNvPr id="106" name="Group 105">
              <a:extLst>
                <a:ext uri="{FF2B5EF4-FFF2-40B4-BE49-F238E27FC236}">
                  <a16:creationId xmlns:a16="http://schemas.microsoft.com/office/drawing/2014/main" id="{5A0FBB40-ACE9-45F8-B62B-8CD7DD6D92E6}"/>
                </a:ext>
              </a:extLst>
            </p:cNvPr>
            <p:cNvGrpSpPr/>
            <p:nvPr/>
          </p:nvGrpSpPr>
          <p:grpSpPr>
            <a:xfrm>
              <a:off x="1081261" y="2188271"/>
              <a:ext cx="1432560" cy="1490845"/>
              <a:chOff x="3540375" y="2232660"/>
              <a:chExt cx="1432560" cy="1490845"/>
            </a:xfrm>
          </p:grpSpPr>
          <p:sp>
            <p:nvSpPr>
              <p:cNvPr id="112" name="Oval 111">
                <a:extLst>
                  <a:ext uri="{FF2B5EF4-FFF2-40B4-BE49-F238E27FC236}">
                    <a16:creationId xmlns:a16="http://schemas.microsoft.com/office/drawing/2014/main" id="{6B24565C-1C6F-4F7B-A82F-3EB0F1CEFC7B}"/>
                  </a:ext>
                </a:extLst>
              </p:cNvPr>
              <p:cNvSpPr/>
              <p:nvPr/>
            </p:nvSpPr>
            <p:spPr>
              <a:xfrm>
                <a:off x="3710940" y="2428240"/>
                <a:ext cx="1080000" cy="1080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13" name="Group 112">
                <a:extLst>
                  <a:ext uri="{FF2B5EF4-FFF2-40B4-BE49-F238E27FC236}">
                    <a16:creationId xmlns:a16="http://schemas.microsoft.com/office/drawing/2014/main" id="{110E037F-9D69-4829-AA2E-9437B5A73BE0}"/>
                  </a:ext>
                </a:extLst>
              </p:cNvPr>
              <p:cNvGrpSpPr/>
              <p:nvPr/>
            </p:nvGrpSpPr>
            <p:grpSpPr>
              <a:xfrm>
                <a:off x="4196940" y="2232660"/>
                <a:ext cx="108000" cy="430530"/>
                <a:chOff x="4196940" y="2232660"/>
                <a:chExt cx="108000" cy="430530"/>
              </a:xfrm>
            </p:grpSpPr>
            <p:sp>
              <p:nvSpPr>
                <p:cNvPr id="138" name="Oval 137">
                  <a:extLst>
                    <a:ext uri="{FF2B5EF4-FFF2-40B4-BE49-F238E27FC236}">
                      <a16:creationId xmlns:a16="http://schemas.microsoft.com/office/drawing/2014/main" id="{009DABC9-BC4D-44C8-939E-911439C95E44}"/>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39" name="Straight Connector 138">
                  <a:extLst>
                    <a:ext uri="{FF2B5EF4-FFF2-40B4-BE49-F238E27FC236}">
                      <a16:creationId xmlns:a16="http://schemas.microsoft.com/office/drawing/2014/main" id="{BE61AAF9-1A2C-4E58-9748-5A2677EA5E22}"/>
                    </a:ext>
                  </a:extLst>
                </p:cNvPr>
                <p:cNvCxnSpPr>
                  <a:cxnSpLocks/>
                  <a:stCxn id="138"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114" name="Group 113">
                <a:extLst>
                  <a:ext uri="{FF2B5EF4-FFF2-40B4-BE49-F238E27FC236}">
                    <a16:creationId xmlns:a16="http://schemas.microsoft.com/office/drawing/2014/main" id="{8DD6CB3F-9962-4655-88D6-89E1C7B4C4B2}"/>
                  </a:ext>
                </a:extLst>
              </p:cNvPr>
              <p:cNvGrpSpPr/>
              <p:nvPr/>
            </p:nvGrpSpPr>
            <p:grpSpPr>
              <a:xfrm rot="16200000">
                <a:off x="3701640" y="2752975"/>
                <a:ext cx="108000" cy="430530"/>
                <a:chOff x="4196940" y="2232660"/>
                <a:chExt cx="108000" cy="430530"/>
              </a:xfrm>
            </p:grpSpPr>
            <p:sp>
              <p:nvSpPr>
                <p:cNvPr id="136" name="Oval 135">
                  <a:extLst>
                    <a:ext uri="{FF2B5EF4-FFF2-40B4-BE49-F238E27FC236}">
                      <a16:creationId xmlns:a16="http://schemas.microsoft.com/office/drawing/2014/main" id="{9FE7AD87-2731-4DEC-8B6F-1B17E3504668}"/>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37" name="Straight Connector 136">
                  <a:extLst>
                    <a:ext uri="{FF2B5EF4-FFF2-40B4-BE49-F238E27FC236}">
                      <a16:creationId xmlns:a16="http://schemas.microsoft.com/office/drawing/2014/main" id="{558071E6-22C0-4D6D-A045-B4F5CEDFAE9B}"/>
                    </a:ext>
                  </a:extLst>
                </p:cNvPr>
                <p:cNvCxnSpPr>
                  <a:cxnSpLocks/>
                  <a:stCxn id="136"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115" name="Group 114">
                <a:extLst>
                  <a:ext uri="{FF2B5EF4-FFF2-40B4-BE49-F238E27FC236}">
                    <a16:creationId xmlns:a16="http://schemas.microsoft.com/office/drawing/2014/main" id="{95411E4B-2FD5-4453-8E9D-DE701C06E0C7}"/>
                  </a:ext>
                </a:extLst>
              </p:cNvPr>
              <p:cNvGrpSpPr/>
              <p:nvPr/>
            </p:nvGrpSpPr>
            <p:grpSpPr>
              <a:xfrm rot="5400000" flipH="1">
                <a:off x="4703670" y="2752975"/>
                <a:ext cx="108000" cy="430530"/>
                <a:chOff x="4196940" y="2232660"/>
                <a:chExt cx="108000" cy="430530"/>
              </a:xfrm>
            </p:grpSpPr>
            <p:sp>
              <p:nvSpPr>
                <p:cNvPr id="134" name="Oval 133">
                  <a:extLst>
                    <a:ext uri="{FF2B5EF4-FFF2-40B4-BE49-F238E27FC236}">
                      <a16:creationId xmlns:a16="http://schemas.microsoft.com/office/drawing/2014/main" id="{C92D93BB-2D86-47B8-9AC2-DC775EDB4EB2}"/>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35" name="Straight Connector 134">
                  <a:extLst>
                    <a:ext uri="{FF2B5EF4-FFF2-40B4-BE49-F238E27FC236}">
                      <a16:creationId xmlns:a16="http://schemas.microsoft.com/office/drawing/2014/main" id="{75A80ADB-FA4E-48EE-B963-0AA0FF44C792}"/>
                    </a:ext>
                  </a:extLst>
                </p:cNvPr>
                <p:cNvCxnSpPr>
                  <a:cxnSpLocks/>
                  <a:stCxn id="134"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116" name="Group 115">
                <a:extLst>
                  <a:ext uri="{FF2B5EF4-FFF2-40B4-BE49-F238E27FC236}">
                    <a16:creationId xmlns:a16="http://schemas.microsoft.com/office/drawing/2014/main" id="{6A9C9A63-B270-4C9C-A122-94D3CBDE0615}"/>
                  </a:ext>
                </a:extLst>
              </p:cNvPr>
              <p:cNvGrpSpPr/>
              <p:nvPr/>
            </p:nvGrpSpPr>
            <p:grpSpPr>
              <a:xfrm flipV="1">
                <a:off x="4196940" y="3292975"/>
                <a:ext cx="108000" cy="430530"/>
                <a:chOff x="4196940" y="2232660"/>
                <a:chExt cx="108000" cy="430530"/>
              </a:xfrm>
            </p:grpSpPr>
            <p:sp>
              <p:nvSpPr>
                <p:cNvPr id="132" name="Oval 131">
                  <a:extLst>
                    <a:ext uri="{FF2B5EF4-FFF2-40B4-BE49-F238E27FC236}">
                      <a16:creationId xmlns:a16="http://schemas.microsoft.com/office/drawing/2014/main" id="{6DDDFE10-EE7C-4B72-9D39-17FC31A6D62B}"/>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33" name="Straight Connector 132">
                  <a:extLst>
                    <a:ext uri="{FF2B5EF4-FFF2-40B4-BE49-F238E27FC236}">
                      <a16:creationId xmlns:a16="http://schemas.microsoft.com/office/drawing/2014/main" id="{7581DCBF-B0C0-4D76-AE18-F0CF666AE57F}"/>
                    </a:ext>
                  </a:extLst>
                </p:cNvPr>
                <p:cNvCxnSpPr>
                  <a:cxnSpLocks/>
                  <a:stCxn id="132"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118" name="Group 117">
                <a:extLst>
                  <a:ext uri="{FF2B5EF4-FFF2-40B4-BE49-F238E27FC236}">
                    <a16:creationId xmlns:a16="http://schemas.microsoft.com/office/drawing/2014/main" id="{F2E82A53-61E3-4A2F-AB10-32073259B74A}"/>
                  </a:ext>
                </a:extLst>
              </p:cNvPr>
              <p:cNvGrpSpPr/>
              <p:nvPr/>
            </p:nvGrpSpPr>
            <p:grpSpPr>
              <a:xfrm rot="2846889" flipH="1">
                <a:off x="4610065" y="2398331"/>
                <a:ext cx="108000" cy="430530"/>
                <a:chOff x="4196940" y="2232660"/>
                <a:chExt cx="108000" cy="430530"/>
              </a:xfrm>
            </p:grpSpPr>
            <p:sp>
              <p:nvSpPr>
                <p:cNvPr id="130" name="Oval 129">
                  <a:extLst>
                    <a:ext uri="{FF2B5EF4-FFF2-40B4-BE49-F238E27FC236}">
                      <a16:creationId xmlns:a16="http://schemas.microsoft.com/office/drawing/2014/main" id="{0D1B63C3-60E4-48EB-9DB8-5BE80A05087E}"/>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31" name="Straight Connector 130">
                  <a:extLst>
                    <a:ext uri="{FF2B5EF4-FFF2-40B4-BE49-F238E27FC236}">
                      <a16:creationId xmlns:a16="http://schemas.microsoft.com/office/drawing/2014/main" id="{EDE008EB-E30A-4B05-BDB9-41BD3CA8F051}"/>
                    </a:ext>
                  </a:extLst>
                </p:cNvPr>
                <p:cNvCxnSpPr>
                  <a:cxnSpLocks/>
                  <a:stCxn id="130"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119" name="Group 118">
                <a:extLst>
                  <a:ext uri="{FF2B5EF4-FFF2-40B4-BE49-F238E27FC236}">
                    <a16:creationId xmlns:a16="http://schemas.microsoft.com/office/drawing/2014/main" id="{05F4D9DF-94AD-41F3-9836-1F5BE6E56730}"/>
                  </a:ext>
                </a:extLst>
              </p:cNvPr>
              <p:cNvGrpSpPr/>
              <p:nvPr/>
            </p:nvGrpSpPr>
            <p:grpSpPr>
              <a:xfrm rot="18753111">
                <a:off x="3783814" y="2385120"/>
                <a:ext cx="108000" cy="430530"/>
                <a:chOff x="4196940" y="2232660"/>
                <a:chExt cx="108000" cy="430530"/>
              </a:xfrm>
            </p:grpSpPr>
            <p:sp>
              <p:nvSpPr>
                <p:cNvPr id="128" name="Oval 127">
                  <a:extLst>
                    <a:ext uri="{FF2B5EF4-FFF2-40B4-BE49-F238E27FC236}">
                      <a16:creationId xmlns:a16="http://schemas.microsoft.com/office/drawing/2014/main" id="{3D4CD6C4-73A4-4B62-BBA0-7682DA3E3A9B}"/>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29" name="Straight Connector 128">
                  <a:extLst>
                    <a:ext uri="{FF2B5EF4-FFF2-40B4-BE49-F238E27FC236}">
                      <a16:creationId xmlns:a16="http://schemas.microsoft.com/office/drawing/2014/main" id="{4AE75656-9125-40D4-8AF8-E39A4780BAA4}"/>
                    </a:ext>
                  </a:extLst>
                </p:cNvPr>
                <p:cNvCxnSpPr>
                  <a:cxnSpLocks/>
                  <a:stCxn id="128"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121" name="Group 120">
                <a:extLst>
                  <a:ext uri="{FF2B5EF4-FFF2-40B4-BE49-F238E27FC236}">
                    <a16:creationId xmlns:a16="http://schemas.microsoft.com/office/drawing/2014/main" id="{6255D4B7-5B40-45FF-9109-1E48AA52B75A}"/>
                  </a:ext>
                </a:extLst>
              </p:cNvPr>
              <p:cNvGrpSpPr/>
              <p:nvPr/>
            </p:nvGrpSpPr>
            <p:grpSpPr>
              <a:xfrm rot="18753111" flipH="1" flipV="1">
                <a:off x="4610064" y="3096103"/>
                <a:ext cx="108000" cy="430530"/>
                <a:chOff x="4196940" y="2232660"/>
                <a:chExt cx="108000" cy="430530"/>
              </a:xfrm>
            </p:grpSpPr>
            <p:sp>
              <p:nvSpPr>
                <p:cNvPr id="126" name="Oval 125">
                  <a:extLst>
                    <a:ext uri="{FF2B5EF4-FFF2-40B4-BE49-F238E27FC236}">
                      <a16:creationId xmlns:a16="http://schemas.microsoft.com/office/drawing/2014/main" id="{3FCC0128-2675-4A75-B020-640974318FC4}"/>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27" name="Straight Connector 126">
                  <a:extLst>
                    <a:ext uri="{FF2B5EF4-FFF2-40B4-BE49-F238E27FC236}">
                      <a16:creationId xmlns:a16="http://schemas.microsoft.com/office/drawing/2014/main" id="{90761A0A-8A16-4B05-8839-48588782C06D}"/>
                    </a:ext>
                  </a:extLst>
                </p:cNvPr>
                <p:cNvCxnSpPr>
                  <a:cxnSpLocks/>
                  <a:stCxn id="126"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122" name="Group 121">
                <a:extLst>
                  <a:ext uri="{FF2B5EF4-FFF2-40B4-BE49-F238E27FC236}">
                    <a16:creationId xmlns:a16="http://schemas.microsoft.com/office/drawing/2014/main" id="{B42937E5-A37A-4525-88A8-DC5790E8DC7E}"/>
                  </a:ext>
                </a:extLst>
              </p:cNvPr>
              <p:cNvGrpSpPr/>
              <p:nvPr/>
            </p:nvGrpSpPr>
            <p:grpSpPr>
              <a:xfrm rot="2846889" flipV="1">
                <a:off x="3783813" y="3082892"/>
                <a:ext cx="108000" cy="430530"/>
                <a:chOff x="4196940" y="2232660"/>
                <a:chExt cx="108000" cy="430530"/>
              </a:xfrm>
            </p:grpSpPr>
            <p:sp>
              <p:nvSpPr>
                <p:cNvPr id="123" name="Oval 122">
                  <a:extLst>
                    <a:ext uri="{FF2B5EF4-FFF2-40B4-BE49-F238E27FC236}">
                      <a16:creationId xmlns:a16="http://schemas.microsoft.com/office/drawing/2014/main" id="{31941710-C4FF-4E9E-BBCE-810B1083FCFD}"/>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25" name="Straight Connector 124">
                  <a:extLst>
                    <a:ext uri="{FF2B5EF4-FFF2-40B4-BE49-F238E27FC236}">
                      <a16:creationId xmlns:a16="http://schemas.microsoft.com/office/drawing/2014/main" id="{CBC83A24-600B-45F7-9DB9-00555B39E1F6}"/>
                    </a:ext>
                  </a:extLst>
                </p:cNvPr>
                <p:cNvCxnSpPr>
                  <a:cxnSpLocks/>
                  <a:stCxn id="123"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sp>
          <p:nvSpPr>
            <p:cNvPr id="107" name="Chord 106">
              <a:extLst>
                <a:ext uri="{FF2B5EF4-FFF2-40B4-BE49-F238E27FC236}">
                  <a16:creationId xmlns:a16="http://schemas.microsoft.com/office/drawing/2014/main" id="{6B492542-C321-45BA-A846-C86DC97023F7}"/>
                </a:ext>
              </a:extLst>
            </p:cNvPr>
            <p:cNvSpPr/>
            <p:nvPr/>
          </p:nvSpPr>
          <p:spPr>
            <a:xfrm rot="15841113">
              <a:off x="1875633" y="2655237"/>
              <a:ext cx="195309" cy="235857"/>
            </a:xfrm>
            <a:prstGeom prst="chord">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8" name="Chord 107">
              <a:extLst>
                <a:ext uri="{FF2B5EF4-FFF2-40B4-BE49-F238E27FC236}">
                  <a16:creationId xmlns:a16="http://schemas.microsoft.com/office/drawing/2014/main" id="{23D1CE0F-6B1B-4128-929D-E474C6B7CC3C}"/>
                </a:ext>
              </a:extLst>
            </p:cNvPr>
            <p:cNvSpPr/>
            <p:nvPr/>
          </p:nvSpPr>
          <p:spPr>
            <a:xfrm rot="5758887" flipH="1">
              <a:off x="1480316" y="2655237"/>
              <a:ext cx="195309" cy="235857"/>
            </a:xfrm>
            <a:prstGeom prst="chord">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9" name="Moon 108">
              <a:extLst>
                <a:ext uri="{FF2B5EF4-FFF2-40B4-BE49-F238E27FC236}">
                  <a16:creationId xmlns:a16="http://schemas.microsoft.com/office/drawing/2014/main" id="{A454D9C2-F995-4346-9BB9-606404B956FB}"/>
                </a:ext>
              </a:extLst>
            </p:cNvPr>
            <p:cNvSpPr/>
            <p:nvPr/>
          </p:nvSpPr>
          <p:spPr>
            <a:xfrm rot="16200000">
              <a:off x="1721470" y="2903791"/>
              <a:ext cx="151704" cy="589520"/>
            </a:xfrm>
            <a:prstGeom prst="moon">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10" name="Straight Connector 109">
              <a:extLst>
                <a:ext uri="{FF2B5EF4-FFF2-40B4-BE49-F238E27FC236}">
                  <a16:creationId xmlns:a16="http://schemas.microsoft.com/office/drawing/2014/main" id="{5ECBFF82-A6D0-4B6E-A946-902A68358F58}"/>
                </a:ext>
              </a:extLst>
            </p:cNvPr>
            <p:cNvCxnSpPr>
              <a:cxnSpLocks/>
            </p:cNvCxnSpPr>
            <p:nvPr/>
          </p:nvCxnSpPr>
          <p:spPr>
            <a:xfrm>
              <a:off x="1577970" y="2577918"/>
              <a:ext cx="127464" cy="12365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E910233B-65F1-4DF4-BD9F-3F2831E22C7C}"/>
                </a:ext>
              </a:extLst>
            </p:cNvPr>
            <p:cNvCxnSpPr>
              <a:cxnSpLocks/>
            </p:cNvCxnSpPr>
            <p:nvPr/>
          </p:nvCxnSpPr>
          <p:spPr>
            <a:xfrm flipH="1">
              <a:off x="1872247" y="2577918"/>
              <a:ext cx="127464" cy="12365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40" name="Group 139">
            <a:extLst>
              <a:ext uri="{FF2B5EF4-FFF2-40B4-BE49-F238E27FC236}">
                <a16:creationId xmlns:a16="http://schemas.microsoft.com/office/drawing/2014/main" id="{04F5E6E7-0CE4-431A-A8F1-E7EE8105FA21}"/>
              </a:ext>
            </a:extLst>
          </p:cNvPr>
          <p:cNvGrpSpPr/>
          <p:nvPr/>
        </p:nvGrpSpPr>
        <p:grpSpPr>
          <a:xfrm>
            <a:off x="2354520" y="3173994"/>
            <a:ext cx="1092979" cy="1195570"/>
            <a:chOff x="1081261" y="2188271"/>
            <a:chExt cx="1432560" cy="1490845"/>
          </a:xfrm>
        </p:grpSpPr>
        <p:grpSp>
          <p:nvGrpSpPr>
            <p:cNvPr id="141" name="Group 140">
              <a:extLst>
                <a:ext uri="{FF2B5EF4-FFF2-40B4-BE49-F238E27FC236}">
                  <a16:creationId xmlns:a16="http://schemas.microsoft.com/office/drawing/2014/main" id="{676C64BC-BFA6-4C74-A259-8FF49A67799E}"/>
                </a:ext>
              </a:extLst>
            </p:cNvPr>
            <p:cNvGrpSpPr/>
            <p:nvPr/>
          </p:nvGrpSpPr>
          <p:grpSpPr>
            <a:xfrm>
              <a:off x="1081261" y="2188271"/>
              <a:ext cx="1432560" cy="1490845"/>
              <a:chOff x="3540375" y="2232660"/>
              <a:chExt cx="1432560" cy="1490845"/>
            </a:xfrm>
          </p:grpSpPr>
          <p:sp>
            <p:nvSpPr>
              <p:cNvPr id="147" name="Oval 146">
                <a:extLst>
                  <a:ext uri="{FF2B5EF4-FFF2-40B4-BE49-F238E27FC236}">
                    <a16:creationId xmlns:a16="http://schemas.microsoft.com/office/drawing/2014/main" id="{7C22D642-EC6B-4597-B89B-A7A16BAF4EB7}"/>
                  </a:ext>
                </a:extLst>
              </p:cNvPr>
              <p:cNvSpPr/>
              <p:nvPr/>
            </p:nvSpPr>
            <p:spPr>
              <a:xfrm>
                <a:off x="3710940" y="2428240"/>
                <a:ext cx="1080000" cy="1080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48" name="Group 147">
                <a:extLst>
                  <a:ext uri="{FF2B5EF4-FFF2-40B4-BE49-F238E27FC236}">
                    <a16:creationId xmlns:a16="http://schemas.microsoft.com/office/drawing/2014/main" id="{48B44356-6A71-45D2-AF13-8F1A29A5930E}"/>
                  </a:ext>
                </a:extLst>
              </p:cNvPr>
              <p:cNvGrpSpPr/>
              <p:nvPr/>
            </p:nvGrpSpPr>
            <p:grpSpPr>
              <a:xfrm>
                <a:off x="4196940" y="2232660"/>
                <a:ext cx="108000" cy="430530"/>
                <a:chOff x="4196940" y="2232660"/>
                <a:chExt cx="108000" cy="430530"/>
              </a:xfrm>
            </p:grpSpPr>
            <p:sp>
              <p:nvSpPr>
                <p:cNvPr id="170" name="Oval 169">
                  <a:extLst>
                    <a:ext uri="{FF2B5EF4-FFF2-40B4-BE49-F238E27FC236}">
                      <a16:creationId xmlns:a16="http://schemas.microsoft.com/office/drawing/2014/main" id="{AE746808-1C08-47F2-BAE4-9E09F7262F23}"/>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71" name="Straight Connector 170">
                  <a:extLst>
                    <a:ext uri="{FF2B5EF4-FFF2-40B4-BE49-F238E27FC236}">
                      <a16:creationId xmlns:a16="http://schemas.microsoft.com/office/drawing/2014/main" id="{02FCE5AF-25BC-4C2A-A93A-8211284D2107}"/>
                    </a:ext>
                  </a:extLst>
                </p:cNvPr>
                <p:cNvCxnSpPr>
                  <a:cxnSpLocks/>
                  <a:stCxn id="170"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149" name="Group 148">
                <a:extLst>
                  <a:ext uri="{FF2B5EF4-FFF2-40B4-BE49-F238E27FC236}">
                    <a16:creationId xmlns:a16="http://schemas.microsoft.com/office/drawing/2014/main" id="{C700363C-FDBD-476F-A8F5-9CD84DD8A605}"/>
                  </a:ext>
                </a:extLst>
              </p:cNvPr>
              <p:cNvGrpSpPr/>
              <p:nvPr/>
            </p:nvGrpSpPr>
            <p:grpSpPr>
              <a:xfrm rot="16200000">
                <a:off x="3701640" y="2752975"/>
                <a:ext cx="108000" cy="430530"/>
                <a:chOff x="4196940" y="2232660"/>
                <a:chExt cx="108000" cy="430530"/>
              </a:xfrm>
            </p:grpSpPr>
            <p:sp>
              <p:nvSpPr>
                <p:cNvPr id="168" name="Oval 167">
                  <a:extLst>
                    <a:ext uri="{FF2B5EF4-FFF2-40B4-BE49-F238E27FC236}">
                      <a16:creationId xmlns:a16="http://schemas.microsoft.com/office/drawing/2014/main" id="{85209B94-5669-4332-934F-AFB08E3D8D7E}"/>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69" name="Straight Connector 168">
                  <a:extLst>
                    <a:ext uri="{FF2B5EF4-FFF2-40B4-BE49-F238E27FC236}">
                      <a16:creationId xmlns:a16="http://schemas.microsoft.com/office/drawing/2014/main" id="{13CCF90A-64D9-4A04-A406-DC39FD6252F0}"/>
                    </a:ext>
                  </a:extLst>
                </p:cNvPr>
                <p:cNvCxnSpPr>
                  <a:cxnSpLocks/>
                  <a:stCxn id="168"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150" name="Group 149">
                <a:extLst>
                  <a:ext uri="{FF2B5EF4-FFF2-40B4-BE49-F238E27FC236}">
                    <a16:creationId xmlns:a16="http://schemas.microsoft.com/office/drawing/2014/main" id="{7EF7DC10-0283-404C-A543-AEAA9803CB53}"/>
                  </a:ext>
                </a:extLst>
              </p:cNvPr>
              <p:cNvGrpSpPr/>
              <p:nvPr/>
            </p:nvGrpSpPr>
            <p:grpSpPr>
              <a:xfrm rot="5400000" flipH="1">
                <a:off x="4703670" y="2752975"/>
                <a:ext cx="108000" cy="430530"/>
                <a:chOff x="4196940" y="2232660"/>
                <a:chExt cx="108000" cy="430530"/>
              </a:xfrm>
            </p:grpSpPr>
            <p:sp>
              <p:nvSpPr>
                <p:cNvPr id="166" name="Oval 165">
                  <a:extLst>
                    <a:ext uri="{FF2B5EF4-FFF2-40B4-BE49-F238E27FC236}">
                      <a16:creationId xmlns:a16="http://schemas.microsoft.com/office/drawing/2014/main" id="{E8122740-55F8-402C-8B06-F6A0C9E67AEF}"/>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67" name="Straight Connector 166">
                  <a:extLst>
                    <a:ext uri="{FF2B5EF4-FFF2-40B4-BE49-F238E27FC236}">
                      <a16:creationId xmlns:a16="http://schemas.microsoft.com/office/drawing/2014/main" id="{BBC857AE-D968-44DA-ABD1-80C9097F7AF3}"/>
                    </a:ext>
                  </a:extLst>
                </p:cNvPr>
                <p:cNvCxnSpPr>
                  <a:cxnSpLocks/>
                  <a:stCxn id="166"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151" name="Group 150">
                <a:extLst>
                  <a:ext uri="{FF2B5EF4-FFF2-40B4-BE49-F238E27FC236}">
                    <a16:creationId xmlns:a16="http://schemas.microsoft.com/office/drawing/2014/main" id="{CE3E1A76-2081-4E44-BE1B-A38CE9BABB4F}"/>
                  </a:ext>
                </a:extLst>
              </p:cNvPr>
              <p:cNvGrpSpPr/>
              <p:nvPr/>
            </p:nvGrpSpPr>
            <p:grpSpPr>
              <a:xfrm flipV="1">
                <a:off x="4196940" y="3292975"/>
                <a:ext cx="108000" cy="430530"/>
                <a:chOff x="4196940" y="2232660"/>
                <a:chExt cx="108000" cy="430530"/>
              </a:xfrm>
            </p:grpSpPr>
            <p:sp>
              <p:nvSpPr>
                <p:cNvPr id="164" name="Oval 163">
                  <a:extLst>
                    <a:ext uri="{FF2B5EF4-FFF2-40B4-BE49-F238E27FC236}">
                      <a16:creationId xmlns:a16="http://schemas.microsoft.com/office/drawing/2014/main" id="{D2E259AA-9CCB-4018-A778-5ADC40D0996B}"/>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65" name="Straight Connector 164">
                  <a:extLst>
                    <a:ext uri="{FF2B5EF4-FFF2-40B4-BE49-F238E27FC236}">
                      <a16:creationId xmlns:a16="http://schemas.microsoft.com/office/drawing/2014/main" id="{0136F9C1-9C82-4B16-A8C3-5AA3438EEA31}"/>
                    </a:ext>
                  </a:extLst>
                </p:cNvPr>
                <p:cNvCxnSpPr>
                  <a:cxnSpLocks/>
                  <a:stCxn id="164"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152" name="Group 151">
                <a:extLst>
                  <a:ext uri="{FF2B5EF4-FFF2-40B4-BE49-F238E27FC236}">
                    <a16:creationId xmlns:a16="http://schemas.microsoft.com/office/drawing/2014/main" id="{5D78DADD-69B5-4AC1-A79A-67C8227B0A47}"/>
                  </a:ext>
                </a:extLst>
              </p:cNvPr>
              <p:cNvGrpSpPr/>
              <p:nvPr/>
            </p:nvGrpSpPr>
            <p:grpSpPr>
              <a:xfrm rot="2846889" flipH="1">
                <a:off x="4610065" y="2398331"/>
                <a:ext cx="108000" cy="430530"/>
                <a:chOff x="4196940" y="2232660"/>
                <a:chExt cx="108000" cy="430530"/>
              </a:xfrm>
            </p:grpSpPr>
            <p:sp>
              <p:nvSpPr>
                <p:cNvPr id="162" name="Oval 161">
                  <a:extLst>
                    <a:ext uri="{FF2B5EF4-FFF2-40B4-BE49-F238E27FC236}">
                      <a16:creationId xmlns:a16="http://schemas.microsoft.com/office/drawing/2014/main" id="{50EFD329-5444-4C40-BD6C-4CDA1B141C11}"/>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63" name="Straight Connector 162">
                  <a:extLst>
                    <a:ext uri="{FF2B5EF4-FFF2-40B4-BE49-F238E27FC236}">
                      <a16:creationId xmlns:a16="http://schemas.microsoft.com/office/drawing/2014/main" id="{038E791E-7FB6-45F6-BF4F-B6FBDCCFDD46}"/>
                    </a:ext>
                  </a:extLst>
                </p:cNvPr>
                <p:cNvCxnSpPr>
                  <a:cxnSpLocks/>
                  <a:stCxn id="162"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153" name="Group 152">
                <a:extLst>
                  <a:ext uri="{FF2B5EF4-FFF2-40B4-BE49-F238E27FC236}">
                    <a16:creationId xmlns:a16="http://schemas.microsoft.com/office/drawing/2014/main" id="{9AB3D41D-D130-4AC9-A281-6E34CFE856A8}"/>
                  </a:ext>
                </a:extLst>
              </p:cNvPr>
              <p:cNvGrpSpPr/>
              <p:nvPr/>
            </p:nvGrpSpPr>
            <p:grpSpPr>
              <a:xfrm rot="18753111">
                <a:off x="3783814" y="2385120"/>
                <a:ext cx="108000" cy="430530"/>
                <a:chOff x="4196940" y="2232660"/>
                <a:chExt cx="108000" cy="430530"/>
              </a:xfrm>
            </p:grpSpPr>
            <p:sp>
              <p:nvSpPr>
                <p:cNvPr id="160" name="Oval 159">
                  <a:extLst>
                    <a:ext uri="{FF2B5EF4-FFF2-40B4-BE49-F238E27FC236}">
                      <a16:creationId xmlns:a16="http://schemas.microsoft.com/office/drawing/2014/main" id="{CF2124B6-A4AB-4ECA-B06E-4BB89036EA1C}"/>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61" name="Straight Connector 160">
                  <a:extLst>
                    <a:ext uri="{FF2B5EF4-FFF2-40B4-BE49-F238E27FC236}">
                      <a16:creationId xmlns:a16="http://schemas.microsoft.com/office/drawing/2014/main" id="{8AEFC0BE-DB24-40F7-944E-495D1951962D}"/>
                    </a:ext>
                  </a:extLst>
                </p:cNvPr>
                <p:cNvCxnSpPr>
                  <a:cxnSpLocks/>
                  <a:stCxn id="160"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154" name="Group 153">
                <a:extLst>
                  <a:ext uri="{FF2B5EF4-FFF2-40B4-BE49-F238E27FC236}">
                    <a16:creationId xmlns:a16="http://schemas.microsoft.com/office/drawing/2014/main" id="{24B71F47-3250-4BA9-8DED-CE52AEBE08B7}"/>
                  </a:ext>
                </a:extLst>
              </p:cNvPr>
              <p:cNvGrpSpPr/>
              <p:nvPr/>
            </p:nvGrpSpPr>
            <p:grpSpPr>
              <a:xfrm rot="18753111" flipH="1" flipV="1">
                <a:off x="4610064" y="3096103"/>
                <a:ext cx="108000" cy="430530"/>
                <a:chOff x="4196940" y="2232660"/>
                <a:chExt cx="108000" cy="430530"/>
              </a:xfrm>
            </p:grpSpPr>
            <p:sp>
              <p:nvSpPr>
                <p:cNvPr id="158" name="Oval 157">
                  <a:extLst>
                    <a:ext uri="{FF2B5EF4-FFF2-40B4-BE49-F238E27FC236}">
                      <a16:creationId xmlns:a16="http://schemas.microsoft.com/office/drawing/2014/main" id="{B79B6224-E9D6-44EB-8078-2EA8C42A4096}"/>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59" name="Straight Connector 158">
                  <a:extLst>
                    <a:ext uri="{FF2B5EF4-FFF2-40B4-BE49-F238E27FC236}">
                      <a16:creationId xmlns:a16="http://schemas.microsoft.com/office/drawing/2014/main" id="{AFA4BF80-61E5-40E9-9103-D91044F96810}"/>
                    </a:ext>
                  </a:extLst>
                </p:cNvPr>
                <p:cNvCxnSpPr>
                  <a:cxnSpLocks/>
                  <a:stCxn id="158"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155" name="Group 154">
                <a:extLst>
                  <a:ext uri="{FF2B5EF4-FFF2-40B4-BE49-F238E27FC236}">
                    <a16:creationId xmlns:a16="http://schemas.microsoft.com/office/drawing/2014/main" id="{1071F33C-9F92-4883-92E2-8E36668F8DF4}"/>
                  </a:ext>
                </a:extLst>
              </p:cNvPr>
              <p:cNvGrpSpPr/>
              <p:nvPr/>
            </p:nvGrpSpPr>
            <p:grpSpPr>
              <a:xfrm rot="2846889" flipV="1">
                <a:off x="3783813" y="3082892"/>
                <a:ext cx="108000" cy="430530"/>
                <a:chOff x="4196940" y="2232660"/>
                <a:chExt cx="108000" cy="430530"/>
              </a:xfrm>
            </p:grpSpPr>
            <p:sp>
              <p:nvSpPr>
                <p:cNvPr id="156" name="Oval 155">
                  <a:extLst>
                    <a:ext uri="{FF2B5EF4-FFF2-40B4-BE49-F238E27FC236}">
                      <a16:creationId xmlns:a16="http://schemas.microsoft.com/office/drawing/2014/main" id="{D696BA89-ACEC-46E5-9CBB-D6580E27F4D8}"/>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57" name="Straight Connector 156">
                  <a:extLst>
                    <a:ext uri="{FF2B5EF4-FFF2-40B4-BE49-F238E27FC236}">
                      <a16:creationId xmlns:a16="http://schemas.microsoft.com/office/drawing/2014/main" id="{7DA80707-CDEE-4465-B0F6-F7148FCDED89}"/>
                    </a:ext>
                  </a:extLst>
                </p:cNvPr>
                <p:cNvCxnSpPr>
                  <a:cxnSpLocks/>
                  <a:stCxn id="156"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sp>
          <p:nvSpPr>
            <p:cNvPr id="142" name="Chord 141">
              <a:extLst>
                <a:ext uri="{FF2B5EF4-FFF2-40B4-BE49-F238E27FC236}">
                  <a16:creationId xmlns:a16="http://schemas.microsoft.com/office/drawing/2014/main" id="{B6A0A68B-C868-4B9D-B9B5-55761AAB32A6}"/>
                </a:ext>
              </a:extLst>
            </p:cNvPr>
            <p:cNvSpPr/>
            <p:nvPr/>
          </p:nvSpPr>
          <p:spPr>
            <a:xfrm rot="15841113">
              <a:off x="1875633" y="2655237"/>
              <a:ext cx="195309" cy="235857"/>
            </a:xfrm>
            <a:prstGeom prst="chord">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3" name="Chord 142">
              <a:extLst>
                <a:ext uri="{FF2B5EF4-FFF2-40B4-BE49-F238E27FC236}">
                  <a16:creationId xmlns:a16="http://schemas.microsoft.com/office/drawing/2014/main" id="{E822D65E-D9EA-4C3E-BE02-CFDE2D9CE785}"/>
                </a:ext>
              </a:extLst>
            </p:cNvPr>
            <p:cNvSpPr/>
            <p:nvPr/>
          </p:nvSpPr>
          <p:spPr>
            <a:xfrm rot="5758887" flipH="1">
              <a:off x="1480316" y="2655237"/>
              <a:ext cx="195309" cy="235857"/>
            </a:xfrm>
            <a:prstGeom prst="chord">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4" name="Moon 143">
              <a:extLst>
                <a:ext uri="{FF2B5EF4-FFF2-40B4-BE49-F238E27FC236}">
                  <a16:creationId xmlns:a16="http://schemas.microsoft.com/office/drawing/2014/main" id="{ECE0CF14-DBA7-4450-BE78-302311A161EF}"/>
                </a:ext>
              </a:extLst>
            </p:cNvPr>
            <p:cNvSpPr/>
            <p:nvPr/>
          </p:nvSpPr>
          <p:spPr>
            <a:xfrm rot="16200000">
              <a:off x="1721470" y="2903791"/>
              <a:ext cx="151704" cy="589520"/>
            </a:xfrm>
            <a:prstGeom prst="moon">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5" name="Straight Connector 144">
              <a:extLst>
                <a:ext uri="{FF2B5EF4-FFF2-40B4-BE49-F238E27FC236}">
                  <a16:creationId xmlns:a16="http://schemas.microsoft.com/office/drawing/2014/main" id="{FC202196-4A91-4DBF-9E33-3EB77B4FF2C6}"/>
                </a:ext>
              </a:extLst>
            </p:cNvPr>
            <p:cNvCxnSpPr>
              <a:cxnSpLocks/>
            </p:cNvCxnSpPr>
            <p:nvPr/>
          </p:nvCxnSpPr>
          <p:spPr>
            <a:xfrm>
              <a:off x="1577970" y="2577918"/>
              <a:ext cx="127464" cy="12365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863130D0-73B5-4727-B373-73EB138B70F5}"/>
                </a:ext>
              </a:extLst>
            </p:cNvPr>
            <p:cNvCxnSpPr>
              <a:cxnSpLocks/>
            </p:cNvCxnSpPr>
            <p:nvPr/>
          </p:nvCxnSpPr>
          <p:spPr>
            <a:xfrm flipH="1">
              <a:off x="1872247" y="2577918"/>
              <a:ext cx="127464" cy="12365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72" name="Group 171">
            <a:extLst>
              <a:ext uri="{FF2B5EF4-FFF2-40B4-BE49-F238E27FC236}">
                <a16:creationId xmlns:a16="http://schemas.microsoft.com/office/drawing/2014/main" id="{9110CAD0-3EEB-44B3-99A0-7975284AD85D}"/>
              </a:ext>
            </a:extLst>
          </p:cNvPr>
          <p:cNvGrpSpPr/>
          <p:nvPr/>
        </p:nvGrpSpPr>
        <p:grpSpPr>
          <a:xfrm>
            <a:off x="3139128" y="4128122"/>
            <a:ext cx="1092979" cy="1195570"/>
            <a:chOff x="1081261" y="2188271"/>
            <a:chExt cx="1432560" cy="1490845"/>
          </a:xfrm>
        </p:grpSpPr>
        <p:grpSp>
          <p:nvGrpSpPr>
            <p:cNvPr id="173" name="Group 172">
              <a:extLst>
                <a:ext uri="{FF2B5EF4-FFF2-40B4-BE49-F238E27FC236}">
                  <a16:creationId xmlns:a16="http://schemas.microsoft.com/office/drawing/2014/main" id="{3613464B-14F7-4ED0-91BA-5517530C7018}"/>
                </a:ext>
              </a:extLst>
            </p:cNvPr>
            <p:cNvGrpSpPr/>
            <p:nvPr/>
          </p:nvGrpSpPr>
          <p:grpSpPr>
            <a:xfrm>
              <a:off x="1081261" y="2188271"/>
              <a:ext cx="1432560" cy="1490845"/>
              <a:chOff x="3540375" y="2232660"/>
              <a:chExt cx="1432560" cy="1490845"/>
            </a:xfrm>
          </p:grpSpPr>
          <p:sp>
            <p:nvSpPr>
              <p:cNvPr id="179" name="Oval 178">
                <a:extLst>
                  <a:ext uri="{FF2B5EF4-FFF2-40B4-BE49-F238E27FC236}">
                    <a16:creationId xmlns:a16="http://schemas.microsoft.com/office/drawing/2014/main" id="{BAED6935-1F30-42CB-A969-46C016F45040}"/>
                  </a:ext>
                </a:extLst>
              </p:cNvPr>
              <p:cNvSpPr/>
              <p:nvPr/>
            </p:nvSpPr>
            <p:spPr>
              <a:xfrm>
                <a:off x="3710940" y="2428240"/>
                <a:ext cx="1080000" cy="1080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80" name="Group 179">
                <a:extLst>
                  <a:ext uri="{FF2B5EF4-FFF2-40B4-BE49-F238E27FC236}">
                    <a16:creationId xmlns:a16="http://schemas.microsoft.com/office/drawing/2014/main" id="{61FE2604-DD79-43FF-B705-D4890325CDD3}"/>
                  </a:ext>
                </a:extLst>
              </p:cNvPr>
              <p:cNvGrpSpPr/>
              <p:nvPr/>
            </p:nvGrpSpPr>
            <p:grpSpPr>
              <a:xfrm>
                <a:off x="4196940" y="2232660"/>
                <a:ext cx="108000" cy="430530"/>
                <a:chOff x="4196940" y="2232660"/>
                <a:chExt cx="108000" cy="430530"/>
              </a:xfrm>
            </p:grpSpPr>
            <p:sp>
              <p:nvSpPr>
                <p:cNvPr id="202" name="Oval 201">
                  <a:extLst>
                    <a:ext uri="{FF2B5EF4-FFF2-40B4-BE49-F238E27FC236}">
                      <a16:creationId xmlns:a16="http://schemas.microsoft.com/office/drawing/2014/main" id="{DC719B6E-86D4-4D82-9FCF-276E3ECD0A87}"/>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03" name="Straight Connector 202">
                  <a:extLst>
                    <a:ext uri="{FF2B5EF4-FFF2-40B4-BE49-F238E27FC236}">
                      <a16:creationId xmlns:a16="http://schemas.microsoft.com/office/drawing/2014/main" id="{CC3EAA94-0416-40D8-956E-EE0811BD9F64}"/>
                    </a:ext>
                  </a:extLst>
                </p:cNvPr>
                <p:cNvCxnSpPr>
                  <a:cxnSpLocks/>
                  <a:stCxn id="202"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181" name="Group 180">
                <a:extLst>
                  <a:ext uri="{FF2B5EF4-FFF2-40B4-BE49-F238E27FC236}">
                    <a16:creationId xmlns:a16="http://schemas.microsoft.com/office/drawing/2014/main" id="{D89DAAF7-FCF0-4A9A-A4A9-21F46E72C00F}"/>
                  </a:ext>
                </a:extLst>
              </p:cNvPr>
              <p:cNvGrpSpPr/>
              <p:nvPr/>
            </p:nvGrpSpPr>
            <p:grpSpPr>
              <a:xfrm rot="16200000">
                <a:off x="3701640" y="2752975"/>
                <a:ext cx="108000" cy="430530"/>
                <a:chOff x="4196940" y="2232660"/>
                <a:chExt cx="108000" cy="430530"/>
              </a:xfrm>
            </p:grpSpPr>
            <p:sp>
              <p:nvSpPr>
                <p:cNvPr id="200" name="Oval 199">
                  <a:extLst>
                    <a:ext uri="{FF2B5EF4-FFF2-40B4-BE49-F238E27FC236}">
                      <a16:creationId xmlns:a16="http://schemas.microsoft.com/office/drawing/2014/main" id="{5D4A38AA-408A-47F0-BF93-B26D0ACDD213}"/>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01" name="Straight Connector 200">
                  <a:extLst>
                    <a:ext uri="{FF2B5EF4-FFF2-40B4-BE49-F238E27FC236}">
                      <a16:creationId xmlns:a16="http://schemas.microsoft.com/office/drawing/2014/main" id="{DFEED702-1B4D-4794-8575-293386AE459C}"/>
                    </a:ext>
                  </a:extLst>
                </p:cNvPr>
                <p:cNvCxnSpPr>
                  <a:cxnSpLocks/>
                  <a:stCxn id="200"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182" name="Group 181">
                <a:extLst>
                  <a:ext uri="{FF2B5EF4-FFF2-40B4-BE49-F238E27FC236}">
                    <a16:creationId xmlns:a16="http://schemas.microsoft.com/office/drawing/2014/main" id="{85B709B7-0FDD-4E70-B531-6D90D9E67292}"/>
                  </a:ext>
                </a:extLst>
              </p:cNvPr>
              <p:cNvGrpSpPr/>
              <p:nvPr/>
            </p:nvGrpSpPr>
            <p:grpSpPr>
              <a:xfrm rot="5400000" flipH="1">
                <a:off x="4703670" y="2752975"/>
                <a:ext cx="108000" cy="430530"/>
                <a:chOff x="4196940" y="2232660"/>
                <a:chExt cx="108000" cy="430530"/>
              </a:xfrm>
            </p:grpSpPr>
            <p:sp>
              <p:nvSpPr>
                <p:cNvPr id="198" name="Oval 197">
                  <a:extLst>
                    <a:ext uri="{FF2B5EF4-FFF2-40B4-BE49-F238E27FC236}">
                      <a16:creationId xmlns:a16="http://schemas.microsoft.com/office/drawing/2014/main" id="{6EFD5139-B463-4A04-9CC1-4D8DAA8D50F7}"/>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99" name="Straight Connector 198">
                  <a:extLst>
                    <a:ext uri="{FF2B5EF4-FFF2-40B4-BE49-F238E27FC236}">
                      <a16:creationId xmlns:a16="http://schemas.microsoft.com/office/drawing/2014/main" id="{C59E1954-65AA-4D40-813C-07398429F3AC}"/>
                    </a:ext>
                  </a:extLst>
                </p:cNvPr>
                <p:cNvCxnSpPr>
                  <a:cxnSpLocks/>
                  <a:stCxn id="198"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183" name="Group 182">
                <a:extLst>
                  <a:ext uri="{FF2B5EF4-FFF2-40B4-BE49-F238E27FC236}">
                    <a16:creationId xmlns:a16="http://schemas.microsoft.com/office/drawing/2014/main" id="{8C2F5410-C2BF-4DC7-9AF1-30CFFDAE1A28}"/>
                  </a:ext>
                </a:extLst>
              </p:cNvPr>
              <p:cNvGrpSpPr/>
              <p:nvPr/>
            </p:nvGrpSpPr>
            <p:grpSpPr>
              <a:xfrm flipV="1">
                <a:off x="4196940" y="3292975"/>
                <a:ext cx="108000" cy="430530"/>
                <a:chOff x="4196940" y="2232660"/>
                <a:chExt cx="108000" cy="430530"/>
              </a:xfrm>
            </p:grpSpPr>
            <p:sp>
              <p:nvSpPr>
                <p:cNvPr id="196" name="Oval 195">
                  <a:extLst>
                    <a:ext uri="{FF2B5EF4-FFF2-40B4-BE49-F238E27FC236}">
                      <a16:creationId xmlns:a16="http://schemas.microsoft.com/office/drawing/2014/main" id="{0C4702A0-261A-4390-8919-175DEE35C1BB}"/>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97" name="Straight Connector 196">
                  <a:extLst>
                    <a:ext uri="{FF2B5EF4-FFF2-40B4-BE49-F238E27FC236}">
                      <a16:creationId xmlns:a16="http://schemas.microsoft.com/office/drawing/2014/main" id="{2D77CB63-76B3-45DB-9DE9-AD51B940476C}"/>
                    </a:ext>
                  </a:extLst>
                </p:cNvPr>
                <p:cNvCxnSpPr>
                  <a:cxnSpLocks/>
                  <a:stCxn id="196"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184" name="Group 183">
                <a:extLst>
                  <a:ext uri="{FF2B5EF4-FFF2-40B4-BE49-F238E27FC236}">
                    <a16:creationId xmlns:a16="http://schemas.microsoft.com/office/drawing/2014/main" id="{B7F82C16-22EC-4809-8E60-7FCC5234BBAC}"/>
                  </a:ext>
                </a:extLst>
              </p:cNvPr>
              <p:cNvGrpSpPr/>
              <p:nvPr/>
            </p:nvGrpSpPr>
            <p:grpSpPr>
              <a:xfrm rot="2846889" flipH="1">
                <a:off x="4610065" y="2398331"/>
                <a:ext cx="108000" cy="430530"/>
                <a:chOff x="4196940" y="2232660"/>
                <a:chExt cx="108000" cy="430530"/>
              </a:xfrm>
            </p:grpSpPr>
            <p:sp>
              <p:nvSpPr>
                <p:cNvPr id="194" name="Oval 193">
                  <a:extLst>
                    <a:ext uri="{FF2B5EF4-FFF2-40B4-BE49-F238E27FC236}">
                      <a16:creationId xmlns:a16="http://schemas.microsoft.com/office/drawing/2014/main" id="{EE0D234A-E490-4A6E-87F1-F961D24B598B}"/>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95" name="Straight Connector 194">
                  <a:extLst>
                    <a:ext uri="{FF2B5EF4-FFF2-40B4-BE49-F238E27FC236}">
                      <a16:creationId xmlns:a16="http://schemas.microsoft.com/office/drawing/2014/main" id="{86D6D132-1CC1-43E2-BB24-6F8DD23A97F6}"/>
                    </a:ext>
                  </a:extLst>
                </p:cNvPr>
                <p:cNvCxnSpPr>
                  <a:cxnSpLocks/>
                  <a:stCxn id="194"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185" name="Group 184">
                <a:extLst>
                  <a:ext uri="{FF2B5EF4-FFF2-40B4-BE49-F238E27FC236}">
                    <a16:creationId xmlns:a16="http://schemas.microsoft.com/office/drawing/2014/main" id="{93E003BF-B423-487D-A3C2-D22099F47207}"/>
                  </a:ext>
                </a:extLst>
              </p:cNvPr>
              <p:cNvGrpSpPr/>
              <p:nvPr/>
            </p:nvGrpSpPr>
            <p:grpSpPr>
              <a:xfrm rot="18753111">
                <a:off x="3783814" y="2385120"/>
                <a:ext cx="108000" cy="430530"/>
                <a:chOff x="4196940" y="2232660"/>
                <a:chExt cx="108000" cy="430530"/>
              </a:xfrm>
            </p:grpSpPr>
            <p:sp>
              <p:nvSpPr>
                <p:cNvPr id="192" name="Oval 191">
                  <a:extLst>
                    <a:ext uri="{FF2B5EF4-FFF2-40B4-BE49-F238E27FC236}">
                      <a16:creationId xmlns:a16="http://schemas.microsoft.com/office/drawing/2014/main" id="{4352225C-A3E0-4D22-94BD-912BB1003D6A}"/>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93" name="Straight Connector 192">
                  <a:extLst>
                    <a:ext uri="{FF2B5EF4-FFF2-40B4-BE49-F238E27FC236}">
                      <a16:creationId xmlns:a16="http://schemas.microsoft.com/office/drawing/2014/main" id="{907814E1-8009-468D-A4B9-AAA767163ABE}"/>
                    </a:ext>
                  </a:extLst>
                </p:cNvPr>
                <p:cNvCxnSpPr>
                  <a:cxnSpLocks/>
                  <a:stCxn id="192"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186" name="Group 185">
                <a:extLst>
                  <a:ext uri="{FF2B5EF4-FFF2-40B4-BE49-F238E27FC236}">
                    <a16:creationId xmlns:a16="http://schemas.microsoft.com/office/drawing/2014/main" id="{FA513F8C-6513-4FA4-AA0E-AAD4B37CF567}"/>
                  </a:ext>
                </a:extLst>
              </p:cNvPr>
              <p:cNvGrpSpPr/>
              <p:nvPr/>
            </p:nvGrpSpPr>
            <p:grpSpPr>
              <a:xfrm rot="18753111" flipH="1" flipV="1">
                <a:off x="4610064" y="3096103"/>
                <a:ext cx="108000" cy="430530"/>
                <a:chOff x="4196940" y="2232660"/>
                <a:chExt cx="108000" cy="430530"/>
              </a:xfrm>
            </p:grpSpPr>
            <p:sp>
              <p:nvSpPr>
                <p:cNvPr id="190" name="Oval 189">
                  <a:extLst>
                    <a:ext uri="{FF2B5EF4-FFF2-40B4-BE49-F238E27FC236}">
                      <a16:creationId xmlns:a16="http://schemas.microsoft.com/office/drawing/2014/main" id="{EC2E2979-465C-466B-93EC-3550919DA0C9}"/>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91" name="Straight Connector 190">
                  <a:extLst>
                    <a:ext uri="{FF2B5EF4-FFF2-40B4-BE49-F238E27FC236}">
                      <a16:creationId xmlns:a16="http://schemas.microsoft.com/office/drawing/2014/main" id="{C4423A1C-B488-4548-AF61-4D2B0577CCF4}"/>
                    </a:ext>
                  </a:extLst>
                </p:cNvPr>
                <p:cNvCxnSpPr>
                  <a:cxnSpLocks/>
                  <a:stCxn id="190"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187" name="Group 186">
                <a:extLst>
                  <a:ext uri="{FF2B5EF4-FFF2-40B4-BE49-F238E27FC236}">
                    <a16:creationId xmlns:a16="http://schemas.microsoft.com/office/drawing/2014/main" id="{ACC3DBB5-E4DB-4F33-A96F-846F1CD34C0E}"/>
                  </a:ext>
                </a:extLst>
              </p:cNvPr>
              <p:cNvGrpSpPr/>
              <p:nvPr/>
            </p:nvGrpSpPr>
            <p:grpSpPr>
              <a:xfrm rot="2846889" flipV="1">
                <a:off x="3783813" y="3082892"/>
                <a:ext cx="108000" cy="430530"/>
                <a:chOff x="4196940" y="2232660"/>
                <a:chExt cx="108000" cy="430530"/>
              </a:xfrm>
            </p:grpSpPr>
            <p:sp>
              <p:nvSpPr>
                <p:cNvPr id="188" name="Oval 187">
                  <a:extLst>
                    <a:ext uri="{FF2B5EF4-FFF2-40B4-BE49-F238E27FC236}">
                      <a16:creationId xmlns:a16="http://schemas.microsoft.com/office/drawing/2014/main" id="{F4FC4C46-6621-49A7-BCC9-26C9FD886E16}"/>
                    </a:ext>
                  </a:extLst>
                </p:cNvPr>
                <p:cNvSpPr/>
                <p:nvPr/>
              </p:nvSpPr>
              <p:spPr>
                <a:xfrm flipV="1">
                  <a:off x="4196940" y="2232660"/>
                  <a:ext cx="108000" cy="106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89" name="Straight Connector 188">
                  <a:extLst>
                    <a:ext uri="{FF2B5EF4-FFF2-40B4-BE49-F238E27FC236}">
                      <a16:creationId xmlns:a16="http://schemas.microsoft.com/office/drawing/2014/main" id="{DDD42515-836B-47EF-8C28-5CA52F247346}"/>
                    </a:ext>
                  </a:extLst>
                </p:cNvPr>
                <p:cNvCxnSpPr>
                  <a:cxnSpLocks/>
                  <a:stCxn id="188" idx="4"/>
                </p:cNvCxnSpPr>
                <p:nvPr/>
              </p:nvCxnSpPr>
              <p:spPr>
                <a:xfrm>
                  <a:off x="4250940" y="2232660"/>
                  <a:ext cx="0" cy="430530"/>
                </a:xfrm>
                <a:prstGeom prst="line">
                  <a:avLst/>
                </a:prstGeom>
                <a:ln w="31750"/>
              </p:spPr>
              <p:style>
                <a:lnRef idx="1">
                  <a:schemeClr val="accent1"/>
                </a:lnRef>
                <a:fillRef idx="0">
                  <a:schemeClr val="accent1"/>
                </a:fillRef>
                <a:effectRef idx="0">
                  <a:schemeClr val="accent1"/>
                </a:effectRef>
                <a:fontRef idx="minor">
                  <a:schemeClr val="tx1"/>
                </a:fontRef>
              </p:style>
            </p:cxnSp>
          </p:grpSp>
        </p:grpSp>
        <p:sp>
          <p:nvSpPr>
            <p:cNvPr id="174" name="Chord 173">
              <a:extLst>
                <a:ext uri="{FF2B5EF4-FFF2-40B4-BE49-F238E27FC236}">
                  <a16:creationId xmlns:a16="http://schemas.microsoft.com/office/drawing/2014/main" id="{5290F58C-C476-4AFD-953A-E842A4B5F3D3}"/>
                </a:ext>
              </a:extLst>
            </p:cNvPr>
            <p:cNvSpPr/>
            <p:nvPr/>
          </p:nvSpPr>
          <p:spPr>
            <a:xfrm rot="15841113">
              <a:off x="1875633" y="2655237"/>
              <a:ext cx="195309" cy="235857"/>
            </a:xfrm>
            <a:prstGeom prst="chord">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5" name="Chord 174">
              <a:extLst>
                <a:ext uri="{FF2B5EF4-FFF2-40B4-BE49-F238E27FC236}">
                  <a16:creationId xmlns:a16="http://schemas.microsoft.com/office/drawing/2014/main" id="{E4F517EA-61B5-4081-B821-B46C76942D9E}"/>
                </a:ext>
              </a:extLst>
            </p:cNvPr>
            <p:cNvSpPr/>
            <p:nvPr/>
          </p:nvSpPr>
          <p:spPr>
            <a:xfrm rot="5758887" flipH="1">
              <a:off x="1480316" y="2655237"/>
              <a:ext cx="195309" cy="235857"/>
            </a:xfrm>
            <a:prstGeom prst="chord">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6" name="Moon 175">
              <a:extLst>
                <a:ext uri="{FF2B5EF4-FFF2-40B4-BE49-F238E27FC236}">
                  <a16:creationId xmlns:a16="http://schemas.microsoft.com/office/drawing/2014/main" id="{551BD8A6-43E3-4ED0-B677-6500D8539AF4}"/>
                </a:ext>
              </a:extLst>
            </p:cNvPr>
            <p:cNvSpPr/>
            <p:nvPr/>
          </p:nvSpPr>
          <p:spPr>
            <a:xfrm rot="16200000">
              <a:off x="1721470" y="2903791"/>
              <a:ext cx="151704" cy="589520"/>
            </a:xfrm>
            <a:prstGeom prst="moon">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77" name="Straight Connector 176">
              <a:extLst>
                <a:ext uri="{FF2B5EF4-FFF2-40B4-BE49-F238E27FC236}">
                  <a16:creationId xmlns:a16="http://schemas.microsoft.com/office/drawing/2014/main" id="{BD3E631A-F8C7-48E5-8633-F307916BB655}"/>
                </a:ext>
              </a:extLst>
            </p:cNvPr>
            <p:cNvCxnSpPr>
              <a:cxnSpLocks/>
            </p:cNvCxnSpPr>
            <p:nvPr/>
          </p:nvCxnSpPr>
          <p:spPr>
            <a:xfrm>
              <a:off x="1577970" y="2577918"/>
              <a:ext cx="127464" cy="12365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8" name="Straight Connector 177">
              <a:extLst>
                <a:ext uri="{FF2B5EF4-FFF2-40B4-BE49-F238E27FC236}">
                  <a16:creationId xmlns:a16="http://schemas.microsoft.com/office/drawing/2014/main" id="{163DBC26-C798-44B7-B3FD-9C0A2ECC7880}"/>
                </a:ext>
              </a:extLst>
            </p:cNvPr>
            <p:cNvCxnSpPr>
              <a:cxnSpLocks/>
            </p:cNvCxnSpPr>
            <p:nvPr/>
          </p:nvCxnSpPr>
          <p:spPr>
            <a:xfrm flipH="1">
              <a:off x="1872247" y="2577918"/>
              <a:ext cx="127464" cy="12365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9" name="Straight Arrow Connector 8">
            <a:extLst>
              <a:ext uri="{FF2B5EF4-FFF2-40B4-BE49-F238E27FC236}">
                <a16:creationId xmlns:a16="http://schemas.microsoft.com/office/drawing/2014/main" id="{464E57DE-8E84-44C4-B306-67A87C752A0F}"/>
              </a:ext>
            </a:extLst>
          </p:cNvPr>
          <p:cNvCxnSpPr/>
          <p:nvPr/>
        </p:nvCxnSpPr>
        <p:spPr>
          <a:xfrm flipV="1">
            <a:off x="4507120" y="5484636"/>
            <a:ext cx="1735868" cy="638298"/>
          </a:xfrm>
          <a:prstGeom prst="straightConnector1">
            <a:avLst/>
          </a:prstGeom>
          <a:ln w="25400">
            <a:solidFill>
              <a:schemeClr val="bg1"/>
            </a:solidFill>
            <a:tailEnd type="stealth"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965375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BFDD2FD-1473-44A7-8186-7A2C3E7584D1}"/>
              </a:ext>
            </a:extLst>
          </p:cNvPr>
          <p:cNvPicPr>
            <a:picLocks noChangeAspect="1"/>
          </p:cNvPicPr>
          <p:nvPr/>
        </p:nvPicPr>
        <p:blipFill rotWithShape="1">
          <a:blip r:embed="rId3">
            <a:extLst>
              <a:ext uri="{28A0092B-C50C-407E-A947-70E740481C1C}">
                <a14:useLocalDpi xmlns:a14="http://schemas.microsoft.com/office/drawing/2010/main" val="0"/>
              </a:ext>
            </a:extLst>
          </a:blip>
          <a:srcRect t="9826" b="42311"/>
          <a:stretch/>
        </p:blipFill>
        <p:spPr>
          <a:xfrm>
            <a:off x="2154514" y="784482"/>
            <a:ext cx="4834972" cy="5006718"/>
          </a:xfrm>
          <a:prstGeom prst="rect">
            <a:avLst/>
          </a:prstGeom>
        </p:spPr>
      </p:pic>
    </p:spTree>
    <p:extLst>
      <p:ext uri="{BB962C8B-B14F-4D97-AF65-F5344CB8AC3E}">
        <p14:creationId xmlns:p14="http://schemas.microsoft.com/office/powerpoint/2010/main" val="85642890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B692E97-1873-40A8-822D-DFA5739F53F0}"/>
              </a:ext>
            </a:extLst>
          </p:cNvPr>
          <p:cNvSpPr txBox="1">
            <a:spLocks/>
          </p:cNvSpPr>
          <p:nvPr/>
        </p:nvSpPr>
        <p:spPr>
          <a:xfrm>
            <a:off x="628650" y="1765138"/>
            <a:ext cx="7886700" cy="332772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5400" b="1" dirty="0"/>
              <a:t>Compulsory or Encouraged Vaccination</a:t>
            </a:r>
          </a:p>
        </p:txBody>
      </p:sp>
    </p:spTree>
    <p:extLst>
      <p:ext uri="{BB962C8B-B14F-4D97-AF65-F5344CB8AC3E}">
        <p14:creationId xmlns:p14="http://schemas.microsoft.com/office/powerpoint/2010/main" val="373274229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CDB5F87-FEE7-49E9-B19F-50A19FE91496}"/>
              </a:ext>
            </a:extLst>
          </p:cNvPr>
          <p:cNvSpPr txBox="1"/>
          <p:nvPr/>
        </p:nvSpPr>
        <p:spPr>
          <a:xfrm>
            <a:off x="324091" y="381965"/>
            <a:ext cx="8495818" cy="4154984"/>
          </a:xfrm>
          <a:prstGeom prst="rect">
            <a:avLst/>
          </a:prstGeom>
          <a:noFill/>
          <a:ln>
            <a:solidFill>
              <a:schemeClr val="accent1"/>
            </a:solidFill>
          </a:ln>
        </p:spPr>
        <p:txBody>
          <a:bodyPr wrap="square" rtlCol="0">
            <a:spAutoFit/>
          </a:bodyPr>
          <a:lstStyle/>
          <a:p>
            <a:pPr algn="just" rtl="1"/>
            <a:r>
              <a:rPr lang="he-IL" sz="2400" u="sng" dirty="0">
                <a:cs typeface="+mj-cs"/>
              </a:rPr>
              <a:t>שולחן ערוך יורה דעה סימן </a:t>
            </a:r>
            <a:r>
              <a:rPr lang="he-IL" sz="2400" u="sng" dirty="0" err="1">
                <a:cs typeface="+mj-cs"/>
              </a:rPr>
              <a:t>קטז</a:t>
            </a:r>
            <a:r>
              <a:rPr lang="he-IL" sz="2400" u="sng" dirty="0">
                <a:cs typeface="+mj-cs"/>
              </a:rPr>
              <a:t> </a:t>
            </a:r>
          </a:p>
          <a:p>
            <a:pPr algn="just" rtl="1"/>
            <a:r>
              <a:rPr lang="he-IL" sz="2400" dirty="0">
                <a:cs typeface="+mj-cs"/>
              </a:rPr>
              <a:t>עוד כתבו שיש לברוח מן העיר כשדבר בעיר, ויש לצאת מן העיר </a:t>
            </a:r>
            <a:r>
              <a:rPr lang="he-IL" sz="2400" dirty="0" err="1">
                <a:cs typeface="+mj-cs"/>
              </a:rPr>
              <a:t>בתחלת</a:t>
            </a:r>
            <a:r>
              <a:rPr lang="he-IL" sz="2400" dirty="0">
                <a:cs typeface="+mj-cs"/>
              </a:rPr>
              <a:t> הדבר, ולא בסופו (תשובת </a:t>
            </a:r>
            <a:r>
              <a:rPr lang="he-IL" sz="2400" dirty="0" err="1">
                <a:cs typeface="+mj-cs"/>
              </a:rPr>
              <a:t>מהרי"ל</a:t>
            </a:r>
            <a:r>
              <a:rPr lang="he-IL" sz="2400" dirty="0">
                <a:cs typeface="+mj-cs"/>
              </a:rPr>
              <a:t> סי' ל"ה /מ"א/). וכל אלו הדברים הם משום סכנה, ושומר נפשו ירחק מהם ואסור לסמוך אנס או לסכן נפשו בכל כיוצא בזה. (ועיין בחושן משפט סימן תכ"ז). </a:t>
            </a:r>
            <a:endParaRPr lang="en-GB" sz="2400" dirty="0">
              <a:cs typeface="+mj-cs"/>
            </a:endParaRPr>
          </a:p>
          <a:p>
            <a:pPr algn="just"/>
            <a:r>
              <a:rPr lang="en-GB" sz="2400" u="sng" dirty="0"/>
              <a:t>Shulchan </a:t>
            </a:r>
            <a:r>
              <a:rPr lang="en-GB" sz="2400" u="sng" dirty="0" err="1"/>
              <a:t>Aruch</a:t>
            </a:r>
            <a:r>
              <a:rPr lang="en-GB" sz="2400" u="sng" dirty="0"/>
              <a:t> </a:t>
            </a:r>
            <a:r>
              <a:rPr lang="en-GB" sz="2400" u="sng" dirty="0" err="1"/>
              <a:t>Yoreh</a:t>
            </a:r>
            <a:r>
              <a:rPr lang="en-GB" sz="2400" u="sng" dirty="0"/>
              <a:t> </a:t>
            </a:r>
            <a:r>
              <a:rPr lang="en-GB" sz="2400" u="sng" dirty="0" err="1"/>
              <a:t>Deah</a:t>
            </a:r>
            <a:r>
              <a:rPr lang="en-GB" sz="2400" u="sng" dirty="0"/>
              <a:t> 116:5</a:t>
            </a:r>
          </a:p>
          <a:p>
            <a:pPr algn="just"/>
            <a:r>
              <a:rPr lang="en-GB" sz="2400" dirty="0"/>
              <a:t>They also wrote to flee from the city when a plague is in the city, and one should leave at the beginning of the plague and not at the end. And all of these things are because of the danger, and a person who guards his soul will distance himself from them and it is prohibited to rely on a miracle in all of these matters. </a:t>
            </a:r>
          </a:p>
        </p:txBody>
      </p:sp>
      <p:sp>
        <p:nvSpPr>
          <p:cNvPr id="6" name="TextBox 5">
            <a:extLst>
              <a:ext uri="{FF2B5EF4-FFF2-40B4-BE49-F238E27FC236}">
                <a16:creationId xmlns:a16="http://schemas.microsoft.com/office/drawing/2014/main" id="{72E782EA-7A1C-4D4F-9350-935E69A73CB1}"/>
              </a:ext>
            </a:extLst>
          </p:cNvPr>
          <p:cNvSpPr txBox="1"/>
          <p:nvPr/>
        </p:nvSpPr>
        <p:spPr>
          <a:xfrm>
            <a:off x="324090" y="4621798"/>
            <a:ext cx="8495817" cy="1938992"/>
          </a:xfrm>
          <a:prstGeom prst="rect">
            <a:avLst/>
          </a:prstGeom>
          <a:noFill/>
        </p:spPr>
        <p:txBody>
          <a:bodyPr wrap="square">
            <a:spAutoFit/>
          </a:bodyPr>
          <a:lstStyle/>
          <a:p>
            <a:pPr algn="just"/>
            <a:r>
              <a:rPr lang="en-GB" sz="2400" dirty="0"/>
              <a:t>Rabbi Asher Weiss, citing </a:t>
            </a:r>
            <a:r>
              <a:rPr lang="en-GB" sz="2400" dirty="0" err="1"/>
              <a:t>Zivchei</a:t>
            </a:r>
            <a:r>
              <a:rPr lang="en-GB" sz="2400" dirty="0"/>
              <a:t> </a:t>
            </a:r>
            <a:r>
              <a:rPr lang="en-GB" sz="2400" dirty="0" err="1"/>
              <a:t>Tzedek</a:t>
            </a:r>
            <a:r>
              <a:rPr lang="en-GB" sz="2400" dirty="0"/>
              <a:t> </a:t>
            </a:r>
            <a:r>
              <a:rPr lang="en-GB" sz="2400" dirty="0" err="1"/>
              <a:t>Yoreh</a:t>
            </a:r>
            <a:r>
              <a:rPr lang="en-GB" sz="2400" dirty="0"/>
              <a:t> </a:t>
            </a:r>
            <a:r>
              <a:rPr lang="en-GB" sz="2400" dirty="0" err="1"/>
              <a:t>De’ah</a:t>
            </a:r>
            <a:r>
              <a:rPr lang="en-GB" sz="2400" dirty="0"/>
              <a:t> (116:41) and </a:t>
            </a:r>
            <a:r>
              <a:rPr lang="en-GB" sz="2400" dirty="0" err="1"/>
              <a:t>Tochahot</a:t>
            </a:r>
            <a:r>
              <a:rPr lang="en-GB" sz="2400" dirty="0"/>
              <a:t> Chaim (</a:t>
            </a:r>
            <a:r>
              <a:rPr lang="en-GB" sz="2400" dirty="0" err="1"/>
              <a:t>Parshat</a:t>
            </a:r>
            <a:r>
              <a:rPr lang="en-GB" sz="2400" dirty="0"/>
              <a:t> </a:t>
            </a:r>
            <a:r>
              <a:rPr lang="en-GB" sz="2400" dirty="0" err="1"/>
              <a:t>Vayetzei</a:t>
            </a:r>
            <a:r>
              <a:rPr lang="en-GB" sz="2400" dirty="0"/>
              <a:t>), writes that the contemporary equivalent of fleeing the city during a pandemic is vaccination.  </a:t>
            </a:r>
            <a:r>
              <a:rPr lang="en-GB" sz="2400" dirty="0" err="1"/>
              <a:t>Be’er</a:t>
            </a:r>
            <a:r>
              <a:rPr lang="en-GB" sz="2400" dirty="0"/>
              <a:t> </a:t>
            </a:r>
            <a:r>
              <a:rPr lang="en-GB" sz="2400" dirty="0" err="1"/>
              <a:t>Heitev</a:t>
            </a:r>
            <a:r>
              <a:rPr lang="en-GB" sz="2400" dirty="0"/>
              <a:t> (O.H. 576:3) writes that people who do not flee the city during a plague are liable for their own fate.”</a:t>
            </a:r>
          </a:p>
        </p:txBody>
      </p:sp>
    </p:spTree>
    <p:extLst>
      <p:ext uri="{BB962C8B-B14F-4D97-AF65-F5344CB8AC3E}">
        <p14:creationId xmlns:p14="http://schemas.microsoft.com/office/powerpoint/2010/main" val="2881911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B692E97-1873-40A8-822D-DFA5739F53F0}"/>
              </a:ext>
            </a:extLst>
          </p:cNvPr>
          <p:cNvSpPr txBox="1">
            <a:spLocks/>
          </p:cNvSpPr>
          <p:nvPr/>
        </p:nvSpPr>
        <p:spPr>
          <a:xfrm>
            <a:off x="628650" y="1765138"/>
            <a:ext cx="7886700" cy="332772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5400" b="1" dirty="0"/>
              <a:t>Vaccine passports</a:t>
            </a:r>
          </a:p>
        </p:txBody>
      </p:sp>
    </p:spTree>
    <p:extLst>
      <p:ext uri="{BB962C8B-B14F-4D97-AF65-F5344CB8AC3E}">
        <p14:creationId xmlns:p14="http://schemas.microsoft.com/office/powerpoint/2010/main" val="249745731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arte Jaune - Wikipedia">
            <a:extLst>
              <a:ext uri="{FF2B5EF4-FFF2-40B4-BE49-F238E27FC236}">
                <a16:creationId xmlns:a16="http://schemas.microsoft.com/office/drawing/2014/main" id="{99B505E8-E6AB-402F-8408-C05FB71CAF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35684" y="900984"/>
            <a:ext cx="3472632" cy="52527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346298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B692E97-1873-40A8-822D-DFA5739F53F0}"/>
              </a:ext>
            </a:extLst>
          </p:cNvPr>
          <p:cNvSpPr txBox="1">
            <a:spLocks/>
          </p:cNvSpPr>
          <p:nvPr/>
        </p:nvSpPr>
        <p:spPr>
          <a:xfrm>
            <a:off x="628650" y="1765138"/>
            <a:ext cx="7886700" cy="332772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5400" b="1" dirty="0"/>
              <a:t>Vaccine nationalism</a:t>
            </a:r>
          </a:p>
        </p:txBody>
      </p:sp>
    </p:spTree>
    <p:extLst>
      <p:ext uri="{BB962C8B-B14F-4D97-AF65-F5344CB8AC3E}">
        <p14:creationId xmlns:p14="http://schemas.microsoft.com/office/powerpoint/2010/main" val="275787868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OVID-19 and the cost of vaccine nationalism | RAND">
            <a:extLst>
              <a:ext uri="{FF2B5EF4-FFF2-40B4-BE49-F238E27FC236}">
                <a16:creationId xmlns:a16="http://schemas.microsoft.com/office/drawing/2014/main" id="{9B0F25C5-2358-455E-B6E7-0E34D22C4F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225"/>
            <a:ext cx="9144000" cy="6813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002672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B692E97-1873-40A8-822D-DFA5739F53F0}"/>
              </a:ext>
            </a:extLst>
          </p:cNvPr>
          <p:cNvSpPr txBox="1">
            <a:spLocks/>
          </p:cNvSpPr>
          <p:nvPr/>
        </p:nvSpPr>
        <p:spPr>
          <a:xfrm>
            <a:off x="628650" y="2824223"/>
            <a:ext cx="7886700" cy="1209554"/>
          </a:xfrm>
          <a:prstGeom prst="rect">
            <a:avLst/>
          </a:prstGeom>
          <a:solidFill>
            <a:schemeClr val="accent1">
              <a:lumMod val="60000"/>
              <a:lumOff val="4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5400" b="1" dirty="0"/>
              <a:t>Conclusion</a:t>
            </a:r>
          </a:p>
        </p:txBody>
      </p:sp>
    </p:spTree>
    <p:extLst>
      <p:ext uri="{BB962C8B-B14F-4D97-AF65-F5344CB8AC3E}">
        <p14:creationId xmlns:p14="http://schemas.microsoft.com/office/powerpoint/2010/main" val="338332663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The Pope is looking to scientists to find a cure for coronavirus – but so  are Ricky Gervais and Richard Dawkins : International Research Network for  the Study of Science &amp; Belief">
            <a:extLst>
              <a:ext uri="{FF2B5EF4-FFF2-40B4-BE49-F238E27FC236}">
                <a16:creationId xmlns:a16="http://schemas.microsoft.com/office/drawing/2014/main" id="{8497E0EC-CC6D-4509-B8A1-1F70F82076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3025" y="509588"/>
            <a:ext cx="6457950" cy="5838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310716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3554" name="Picture 2" descr="Rabbi Jonathan Sacks">
            <a:extLst>
              <a:ext uri="{FF2B5EF4-FFF2-40B4-BE49-F238E27FC236}">
                <a16:creationId xmlns:a16="http://schemas.microsoft.com/office/drawing/2014/main" id="{D8BA97B6-4EE2-48D5-8355-4836D4D6E16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9453" r="18734"/>
          <a:stretch/>
        </p:blipFill>
        <p:spPr bwMode="auto">
          <a:xfrm>
            <a:off x="0" y="0"/>
            <a:ext cx="6232815"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EFB6254C-DAD8-4ACC-9F72-9D5636934A64}"/>
              </a:ext>
            </a:extLst>
          </p:cNvPr>
          <p:cNvSpPr txBox="1"/>
          <p:nvPr/>
        </p:nvSpPr>
        <p:spPr>
          <a:xfrm>
            <a:off x="4062714" y="264529"/>
            <a:ext cx="4919240" cy="6370975"/>
          </a:xfrm>
          <a:prstGeom prst="rect">
            <a:avLst/>
          </a:prstGeom>
          <a:noFill/>
        </p:spPr>
        <p:txBody>
          <a:bodyPr wrap="square">
            <a:spAutoFit/>
          </a:bodyPr>
          <a:lstStyle/>
          <a:p>
            <a:endParaRPr lang="en-GB" sz="2400" dirty="0">
              <a:solidFill>
                <a:schemeClr val="bg1"/>
              </a:solidFill>
            </a:endParaRPr>
          </a:p>
          <a:p>
            <a:r>
              <a:rPr lang="en-GB" sz="2400" dirty="0">
                <a:solidFill>
                  <a:schemeClr val="bg1"/>
                </a:solidFill>
              </a:rPr>
              <a:t>A civilisation that had space for science but not religion might achieve technological prowess. But it would not respect people in their specificity and particularity. It would quickly become inhuman and inhumane. Think of the French Revolution, Stalinist Russia and Communist China, and you need no further proof.</a:t>
            </a:r>
          </a:p>
          <a:p>
            <a:endParaRPr lang="en-GB" sz="2400" dirty="0">
              <a:solidFill>
                <a:schemeClr val="bg1"/>
              </a:solidFill>
            </a:endParaRPr>
          </a:p>
          <a:p>
            <a:endParaRPr lang="en-GB" sz="2400" dirty="0">
              <a:solidFill>
                <a:schemeClr val="bg1"/>
              </a:solidFill>
            </a:endParaRPr>
          </a:p>
          <a:p>
            <a:endParaRPr lang="en-GB" sz="2400" dirty="0">
              <a:solidFill>
                <a:schemeClr val="bg1"/>
              </a:solidFill>
            </a:endParaRPr>
          </a:p>
          <a:p>
            <a:endParaRPr lang="en-GB" sz="2400" dirty="0">
              <a:solidFill>
                <a:schemeClr val="bg1"/>
              </a:solidFill>
            </a:endParaRPr>
          </a:p>
          <a:p>
            <a:r>
              <a:rPr lang="en-GB" sz="2400" b="1" dirty="0">
                <a:solidFill>
                  <a:schemeClr val="bg1"/>
                </a:solidFill>
              </a:rPr>
              <a:t>Rabbi Lord Jonathan Sacks </a:t>
            </a:r>
            <a:r>
              <a:rPr lang="he-IL" sz="2400" b="1" dirty="0">
                <a:solidFill>
                  <a:schemeClr val="bg1"/>
                </a:solidFill>
                <a:cs typeface="+mj-cs"/>
              </a:rPr>
              <a:t>זצ"ל</a:t>
            </a:r>
            <a:endParaRPr lang="en-GB" sz="2400" b="1" dirty="0">
              <a:solidFill>
                <a:schemeClr val="bg1"/>
              </a:solidFill>
              <a:cs typeface="+mj-cs"/>
            </a:endParaRPr>
          </a:p>
          <a:p>
            <a:r>
              <a:rPr lang="en-GB" sz="2400" dirty="0">
                <a:solidFill>
                  <a:schemeClr val="bg1"/>
                </a:solidFill>
              </a:rPr>
              <a:t>The Great Partnership: Science, Religion, and the Search for Meaning</a:t>
            </a:r>
          </a:p>
        </p:txBody>
      </p:sp>
      <p:sp>
        <p:nvSpPr>
          <p:cNvPr id="8" name="TextBox 7">
            <a:extLst>
              <a:ext uri="{FF2B5EF4-FFF2-40B4-BE49-F238E27FC236}">
                <a16:creationId xmlns:a16="http://schemas.microsoft.com/office/drawing/2014/main" id="{E9E03BE9-6AB6-4A3F-8E62-EB963FD35E2D}"/>
              </a:ext>
            </a:extLst>
          </p:cNvPr>
          <p:cNvSpPr txBox="1"/>
          <p:nvPr/>
        </p:nvSpPr>
        <p:spPr>
          <a:xfrm>
            <a:off x="3240911" y="-154081"/>
            <a:ext cx="416689" cy="2646878"/>
          </a:xfrm>
          <a:prstGeom prst="rect">
            <a:avLst/>
          </a:prstGeom>
          <a:noFill/>
        </p:spPr>
        <p:txBody>
          <a:bodyPr wrap="square">
            <a:spAutoFit/>
          </a:bodyPr>
          <a:lstStyle/>
          <a:p>
            <a:r>
              <a:rPr lang="en-GB" sz="16600" dirty="0">
                <a:solidFill>
                  <a:schemeClr val="bg1"/>
                </a:solidFill>
              </a:rPr>
              <a:t>“</a:t>
            </a:r>
          </a:p>
        </p:txBody>
      </p:sp>
      <p:sp>
        <p:nvSpPr>
          <p:cNvPr id="9" name="TextBox 8">
            <a:extLst>
              <a:ext uri="{FF2B5EF4-FFF2-40B4-BE49-F238E27FC236}">
                <a16:creationId xmlns:a16="http://schemas.microsoft.com/office/drawing/2014/main" id="{CC5D6012-D68F-4B25-988B-876781EA9FC6}"/>
              </a:ext>
            </a:extLst>
          </p:cNvPr>
          <p:cNvSpPr txBox="1"/>
          <p:nvPr/>
        </p:nvSpPr>
        <p:spPr>
          <a:xfrm>
            <a:off x="7905509" y="3133130"/>
            <a:ext cx="416689" cy="2646878"/>
          </a:xfrm>
          <a:prstGeom prst="rect">
            <a:avLst/>
          </a:prstGeom>
          <a:noFill/>
        </p:spPr>
        <p:txBody>
          <a:bodyPr wrap="square">
            <a:spAutoFit/>
          </a:bodyPr>
          <a:lstStyle/>
          <a:p>
            <a:r>
              <a:rPr lang="en-GB" sz="16600" dirty="0">
                <a:solidFill>
                  <a:schemeClr val="bg1"/>
                </a:solidFill>
              </a:rPr>
              <a:t>”</a:t>
            </a:r>
          </a:p>
        </p:txBody>
      </p:sp>
    </p:spTree>
    <p:extLst>
      <p:ext uri="{BB962C8B-B14F-4D97-AF65-F5344CB8AC3E}">
        <p14:creationId xmlns:p14="http://schemas.microsoft.com/office/powerpoint/2010/main" val="214557435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1A4E7F24FCBFC49B8F490173317C61C" ma:contentTypeVersion="13" ma:contentTypeDescription="Create a new document." ma:contentTypeScope="" ma:versionID="ea0785b2707d350b4701aceeb854c994">
  <xsd:schema xmlns:xsd="http://www.w3.org/2001/XMLSchema" xmlns:xs="http://www.w3.org/2001/XMLSchema" xmlns:p="http://schemas.microsoft.com/office/2006/metadata/properties" xmlns:ns3="fb22afe4-b608-40b4-8f26-cbba305061f0" xmlns:ns4="31a8893e-bbf2-4eb6-a967-37fd32bd30e8" targetNamespace="http://schemas.microsoft.com/office/2006/metadata/properties" ma:root="true" ma:fieldsID="81541f30a1b57f6b6a68d181cee3459c" ns3:_="" ns4:_="">
    <xsd:import namespace="fb22afe4-b608-40b4-8f26-cbba305061f0"/>
    <xsd:import namespace="31a8893e-bbf2-4eb6-a967-37fd32bd30e8"/>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OCR" minOccurs="0"/>
                <xsd:element ref="ns4:MediaServiceLocation" minOccurs="0"/>
                <xsd:element ref="ns4:MediaServiceGenerationTime" minOccurs="0"/>
                <xsd:element ref="ns4:MediaServiceEventHashCode"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b22afe4-b608-40b4-8f26-cbba305061f0"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1a8893e-bbf2-4eb6-a967-37fd32bd30e8"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DateTaken" ma:index="13" nillable="true" ma:displayName="MediaServiceDateTaken" ma:description="" ma:hidden="true" ma:internalName="MediaServiceDateTaken" ma:readOnly="true">
      <xsd:simpleType>
        <xsd:restriction base="dms:Text"/>
      </xsd:simpleType>
    </xsd:element>
    <xsd:element name="MediaServiceAutoTags" ma:index="14" nillable="true" ma:displayName="MediaServiceAutoTags" ma:description=""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Location" ma:index="16" nillable="true" ma:displayName="MediaServic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1EFFBCAF-A0A3-427D-8D7B-3A3ACCFC4FB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b22afe4-b608-40b4-8f26-cbba305061f0"/>
    <ds:schemaRef ds:uri="31a8893e-bbf2-4eb6-a967-37fd32bd30e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B7B4651-2621-4BD8-9F0F-AC4301E8392A}">
  <ds:schemaRefs>
    <ds:schemaRef ds:uri="http://schemas.microsoft.com/sharepoint/v3/contenttype/forms"/>
  </ds:schemaRefs>
</ds:datastoreItem>
</file>

<file path=customXml/itemProps3.xml><?xml version="1.0" encoding="utf-8"?>
<ds:datastoreItem xmlns:ds="http://schemas.openxmlformats.org/officeDocument/2006/customXml" ds:itemID="{49355CCD-D89E-4D6F-9B3A-7C4162CF3487}">
  <ds:schemaRefs>
    <ds:schemaRef ds:uri="http://schemas.microsoft.com/office/2006/documentManagement/types"/>
    <ds:schemaRef ds:uri="http://www.w3.org/XML/1998/namespace"/>
    <ds:schemaRef ds:uri="http://purl.org/dc/dcmitype/"/>
    <ds:schemaRef ds:uri="http://purl.org/dc/terms/"/>
    <ds:schemaRef ds:uri="http://schemas.microsoft.com/office/infopath/2007/PartnerControls"/>
    <ds:schemaRef ds:uri="http://schemas.openxmlformats.org/package/2006/metadata/core-properties"/>
    <ds:schemaRef ds:uri="31a8893e-bbf2-4eb6-a967-37fd32bd30e8"/>
    <ds:schemaRef ds:uri="fb22afe4-b608-40b4-8f26-cbba305061f0"/>
    <ds:schemaRef ds:uri="http://schemas.microsoft.com/office/2006/metadata/properties"/>
    <ds:schemaRef ds:uri="http://purl.org/dc/elements/1.1/"/>
  </ds:schemaRefs>
</ds:datastoreItem>
</file>

<file path=docProps/app.xml><?xml version="1.0" encoding="utf-8"?>
<Properties xmlns="http://schemas.openxmlformats.org/officeDocument/2006/extended-properties" xmlns:vt="http://schemas.openxmlformats.org/officeDocument/2006/docPropsVTypes">
  <TotalTime>22699</TotalTime>
  <Words>3846</Words>
  <Application>Microsoft Office PowerPoint</Application>
  <PresentationFormat>On-screen Show (4:3)</PresentationFormat>
  <Paragraphs>297</Paragraphs>
  <Slides>100</Slides>
  <Notes>100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100</vt:i4>
      </vt:variant>
    </vt:vector>
  </HeadingPairs>
  <TitlesOfParts>
    <vt:vector size="107" baseType="lpstr">
      <vt:lpstr>Arial</vt:lpstr>
      <vt:lpstr>Calibri</vt:lpstr>
      <vt:lpstr>Calibri Light</vt:lpstr>
      <vt:lpstr>nyt-imperial</vt:lpstr>
      <vt:lpstr>Times New Roman</vt:lpstr>
      <vt:lpstr>Traveling _Typewriter</vt:lpstr>
      <vt:lpstr>Office Theme</vt:lpstr>
      <vt:lpstr>Vaccination in Jewish Law and Thought    11th January 2021 at 8pm  Rabbi Dr Moshe Freedman Rabbi, New West End Synagogue Deputy Co-chair of MEAG (Moral and Ethical Advisory Group to DHSC)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Vaccination in Jewish Law and Thought     Rabbi Dr Moshe Freedman New West End Synagogue Deputy Co-chair of MEAG (Moral and Ethical Advisory Group to DHSC)</dc:title>
  <dc:creator>Moshe Freedman</dc:creator>
  <cp:lastModifiedBy>Moshe Freedman</cp:lastModifiedBy>
  <cp:revision>16</cp:revision>
  <cp:lastPrinted>2021-01-11T18:51:52Z</cp:lastPrinted>
  <dcterms:created xsi:type="dcterms:W3CDTF">2020-10-27T21:46:06Z</dcterms:created>
  <dcterms:modified xsi:type="dcterms:W3CDTF">2021-01-11T19:47:10Z</dcterms:modified>
</cp:coreProperties>
</file>