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256" r:id="rId2"/>
    <p:sldId id="258" r:id="rId3"/>
    <p:sldId id="311" r:id="rId4"/>
    <p:sldId id="321" r:id="rId5"/>
    <p:sldId id="318" r:id="rId6"/>
    <p:sldId id="320" r:id="rId7"/>
    <p:sldId id="319" r:id="rId8"/>
    <p:sldId id="312" r:id="rId9"/>
    <p:sldId id="330" r:id="rId10"/>
    <p:sldId id="336" r:id="rId11"/>
    <p:sldId id="337" r:id="rId12"/>
    <p:sldId id="339" r:id="rId13"/>
    <p:sldId id="340" r:id="rId14"/>
    <p:sldId id="341" r:id="rId15"/>
    <p:sldId id="343" r:id="rId16"/>
    <p:sldId id="338" r:id="rId17"/>
    <p:sldId id="344" r:id="rId18"/>
    <p:sldId id="342" r:id="rId19"/>
    <p:sldId id="335" r:id="rId20"/>
    <p:sldId id="345" r:id="rId21"/>
    <p:sldId id="331" r:id="rId22"/>
    <p:sldId id="322" r:id="rId23"/>
    <p:sldId id="324" r:id="rId24"/>
    <p:sldId id="325" r:id="rId25"/>
    <p:sldId id="368" r:id="rId26"/>
    <p:sldId id="334" r:id="rId27"/>
    <p:sldId id="313" r:id="rId28"/>
    <p:sldId id="332" r:id="rId29"/>
    <p:sldId id="347" r:id="rId30"/>
    <p:sldId id="349" r:id="rId31"/>
    <p:sldId id="333" r:id="rId32"/>
    <p:sldId id="350" r:id="rId33"/>
    <p:sldId id="348" r:id="rId34"/>
    <p:sldId id="351" r:id="rId35"/>
    <p:sldId id="361" r:id="rId36"/>
    <p:sldId id="352" r:id="rId37"/>
    <p:sldId id="353" r:id="rId38"/>
    <p:sldId id="354" r:id="rId39"/>
    <p:sldId id="355" r:id="rId40"/>
    <p:sldId id="364" r:id="rId41"/>
    <p:sldId id="356" r:id="rId42"/>
    <p:sldId id="357" r:id="rId43"/>
    <p:sldId id="359" r:id="rId44"/>
    <p:sldId id="360" r:id="rId45"/>
    <p:sldId id="362" r:id="rId46"/>
    <p:sldId id="358" r:id="rId47"/>
    <p:sldId id="363" r:id="rId48"/>
    <p:sldId id="314" r:id="rId49"/>
    <p:sldId id="326" r:id="rId50"/>
    <p:sldId id="327" r:id="rId51"/>
    <p:sldId id="328" r:id="rId52"/>
    <p:sldId id="323" r:id="rId53"/>
    <p:sldId id="369" r:id="rId54"/>
    <p:sldId id="315" r:id="rId55"/>
    <p:sldId id="365" r:id="rId56"/>
    <p:sldId id="366" r:id="rId57"/>
    <p:sldId id="367" r:id="rId58"/>
    <p:sldId id="346" r:id="rId59"/>
    <p:sldId id="370" r:id="rId60"/>
    <p:sldId id="371" r:id="rId61"/>
    <p:sldId id="373" r:id="rId62"/>
    <p:sldId id="372" r:id="rId63"/>
    <p:sldId id="374"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he Freedman" initials="MF" lastIdx="1" clrIdx="0">
    <p:extLst>
      <p:ext uri="{19B8F6BF-5375-455C-9EA6-DF929625EA0E}">
        <p15:presenceInfo xmlns:p15="http://schemas.microsoft.com/office/powerpoint/2012/main" userId="Moshe Freed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FCA1A-1D7E-451A-8539-7F78BF7755DB}" v="290" dt="2021-01-31T17:46:43.4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802" y="62"/>
      </p:cViewPr>
      <p:guideLst/>
    </p:cSldViewPr>
  </p:slideViewPr>
  <p:notesTextViewPr>
    <p:cViewPr>
      <p:scale>
        <a:sx n="1" d="1"/>
        <a:sy n="1" d="1"/>
      </p:scale>
      <p:origin x="0" y="-192"/>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he Freedman" userId="60dcc7a2-9905-4a61-8dfb-1ee9c74ad375" providerId="ADAL" clId="{423DDD86-933B-4533-B52D-182F6BCD010A}"/>
    <pc:docChg chg="modSld">
      <pc:chgData name="Moshe Freedman" userId="60dcc7a2-9905-4a61-8dfb-1ee9c74ad375" providerId="ADAL" clId="{423DDD86-933B-4533-B52D-182F6BCD010A}" dt="2021-01-19T12:18:03.363" v="151" actId="1035"/>
      <pc:docMkLst>
        <pc:docMk/>
      </pc:docMkLst>
      <pc:sldChg chg="modSp mod">
        <pc:chgData name="Moshe Freedman" userId="60dcc7a2-9905-4a61-8dfb-1ee9c74ad375" providerId="ADAL" clId="{423DDD86-933B-4533-B52D-182F6BCD010A}" dt="2021-01-19T12:18:03.363" v="151" actId="1035"/>
        <pc:sldMkLst>
          <pc:docMk/>
          <pc:sldMk cId="41554444" sldId="257"/>
        </pc:sldMkLst>
        <pc:spChg chg="mod">
          <ac:chgData name="Moshe Freedman" userId="60dcc7a2-9905-4a61-8dfb-1ee9c74ad375" providerId="ADAL" clId="{423DDD86-933B-4533-B52D-182F6BCD010A}" dt="2021-01-19T12:18:03.363" v="151" actId="1035"/>
          <ac:spMkLst>
            <pc:docMk/>
            <pc:sldMk cId="41554444" sldId="257"/>
            <ac:spMk id="2" creationId="{DB602392-8C31-406E-958F-231D338592AF}"/>
          </ac:spMkLst>
        </pc:spChg>
      </pc:sldChg>
    </pc:docChg>
  </pc:docChgLst>
  <pc:docChgLst>
    <pc:chgData name="Moshe Freedman" userId="60dcc7a2-9905-4a61-8dfb-1ee9c74ad375" providerId="ADAL" clId="{09173FC4-ACB7-4E12-8A84-AE69E8886360}"/>
    <pc:docChg chg="modSld">
      <pc:chgData name="Moshe Freedman" userId="60dcc7a2-9905-4a61-8dfb-1ee9c74ad375" providerId="ADAL" clId="{09173FC4-ACB7-4E12-8A84-AE69E8886360}" dt="2021-01-04T17:02:53.856" v="23" actId="20577"/>
      <pc:docMkLst>
        <pc:docMk/>
      </pc:docMkLst>
      <pc:sldChg chg="addSp modSp mod">
        <pc:chgData name="Moshe Freedman" userId="60dcc7a2-9905-4a61-8dfb-1ee9c74ad375" providerId="ADAL" clId="{09173FC4-ACB7-4E12-8A84-AE69E8886360}" dt="2021-01-04T17:02:53.856" v="23" actId="20577"/>
        <pc:sldMkLst>
          <pc:docMk/>
          <pc:sldMk cId="41554444" sldId="257"/>
        </pc:sldMkLst>
        <pc:spChg chg="add mod">
          <ac:chgData name="Moshe Freedman" userId="60dcc7a2-9905-4a61-8dfb-1ee9c74ad375" providerId="ADAL" clId="{09173FC4-ACB7-4E12-8A84-AE69E8886360}" dt="2021-01-04T17:02:53.856" v="23" actId="20577"/>
          <ac:spMkLst>
            <pc:docMk/>
            <pc:sldMk cId="41554444" sldId="257"/>
            <ac:spMk id="2" creationId="{DB602392-8C31-406E-958F-231D338592AF}"/>
          </ac:spMkLst>
        </pc:spChg>
      </pc:sldChg>
    </pc:docChg>
  </pc:docChgLst>
  <pc:docChgLst>
    <pc:chgData name="Moshe Freedman" userId="60dcc7a2-9905-4a61-8dfb-1ee9c74ad375" providerId="ADAL" clId="{87DFCA1A-1D7E-451A-8539-7F78BF7755DB}"/>
    <pc:docChg chg="undo redo custSel addSld delSld modSld sldOrd">
      <pc:chgData name="Moshe Freedman" userId="60dcc7a2-9905-4a61-8dfb-1ee9c74ad375" providerId="ADAL" clId="{87DFCA1A-1D7E-451A-8539-7F78BF7755DB}" dt="2021-01-31T18:38:05.761" v="7083"/>
      <pc:docMkLst>
        <pc:docMk/>
      </pc:docMkLst>
      <pc:sldChg chg="delSp modSp del mod">
        <pc:chgData name="Moshe Freedman" userId="60dcc7a2-9905-4a61-8dfb-1ee9c74ad375" providerId="ADAL" clId="{87DFCA1A-1D7E-451A-8539-7F78BF7755DB}" dt="2021-01-31T18:36:53.736" v="7045" actId="47"/>
        <pc:sldMkLst>
          <pc:docMk/>
          <pc:sldMk cId="41554444" sldId="257"/>
        </pc:sldMkLst>
        <pc:spChg chg="del mod">
          <ac:chgData name="Moshe Freedman" userId="60dcc7a2-9905-4a61-8dfb-1ee9c74ad375" providerId="ADAL" clId="{87DFCA1A-1D7E-451A-8539-7F78BF7755DB}" dt="2021-01-31T18:36:52.372" v="7044"/>
          <ac:spMkLst>
            <pc:docMk/>
            <pc:sldMk cId="41554444" sldId="257"/>
            <ac:spMk id="2" creationId="{DB602392-8C31-406E-958F-231D338592AF}"/>
          </ac:spMkLst>
        </pc:spChg>
      </pc:sldChg>
      <pc:sldChg chg="modSp add mod ord">
        <pc:chgData name="Moshe Freedman" userId="60dcc7a2-9905-4a61-8dfb-1ee9c74ad375" providerId="ADAL" clId="{87DFCA1A-1D7E-451A-8539-7F78BF7755DB}" dt="2021-01-31T18:37:42.631" v="7082" actId="403"/>
        <pc:sldMkLst>
          <pc:docMk/>
          <pc:sldMk cId="3885630972" sldId="258"/>
        </pc:sldMkLst>
        <pc:spChg chg="mod">
          <ac:chgData name="Moshe Freedman" userId="60dcc7a2-9905-4a61-8dfb-1ee9c74ad375" providerId="ADAL" clId="{87DFCA1A-1D7E-451A-8539-7F78BF7755DB}" dt="2021-01-31T18:37:42.631" v="7082" actId="403"/>
          <ac:spMkLst>
            <pc:docMk/>
            <pc:sldMk cId="3885630972" sldId="258"/>
            <ac:spMk id="2" creationId="{DB602392-8C31-406E-958F-231D338592AF}"/>
          </ac:spMkLst>
        </pc:spChg>
      </pc:sldChg>
      <pc:sldChg chg="modSp add mod">
        <pc:chgData name="Moshe Freedman" userId="60dcc7a2-9905-4a61-8dfb-1ee9c74ad375" providerId="ADAL" clId="{87DFCA1A-1D7E-451A-8539-7F78BF7755DB}" dt="2021-01-25T09:32:08.408" v="32" actId="20577"/>
        <pc:sldMkLst>
          <pc:docMk/>
          <pc:sldMk cId="614516631" sldId="311"/>
        </pc:sldMkLst>
        <pc:spChg chg="mod">
          <ac:chgData name="Moshe Freedman" userId="60dcc7a2-9905-4a61-8dfb-1ee9c74ad375" providerId="ADAL" clId="{87DFCA1A-1D7E-451A-8539-7F78BF7755DB}" dt="2021-01-25T09:32:08.408" v="32" actId="20577"/>
          <ac:spMkLst>
            <pc:docMk/>
            <pc:sldMk cId="614516631" sldId="311"/>
            <ac:spMk id="3" creationId="{8B692E97-1873-40A8-822D-DFA5739F53F0}"/>
          </ac:spMkLst>
        </pc:spChg>
      </pc:sldChg>
      <pc:sldChg chg="modSp add mod">
        <pc:chgData name="Moshe Freedman" userId="60dcc7a2-9905-4a61-8dfb-1ee9c74ad375" providerId="ADAL" clId="{87DFCA1A-1D7E-451A-8539-7F78BF7755DB}" dt="2021-01-25T11:47:37.008" v="398" actId="20577"/>
        <pc:sldMkLst>
          <pc:docMk/>
          <pc:sldMk cId="550439161" sldId="312"/>
        </pc:sldMkLst>
        <pc:spChg chg="mod">
          <ac:chgData name="Moshe Freedman" userId="60dcc7a2-9905-4a61-8dfb-1ee9c74ad375" providerId="ADAL" clId="{87DFCA1A-1D7E-451A-8539-7F78BF7755DB}" dt="2021-01-25T11:47:37.008" v="398" actId="20577"/>
          <ac:spMkLst>
            <pc:docMk/>
            <pc:sldMk cId="550439161" sldId="312"/>
            <ac:spMk id="3" creationId="{8B692E97-1873-40A8-822D-DFA5739F53F0}"/>
          </ac:spMkLst>
        </pc:spChg>
      </pc:sldChg>
      <pc:sldChg chg="modSp add mod">
        <pc:chgData name="Moshe Freedman" userId="60dcc7a2-9905-4a61-8dfb-1ee9c74ad375" providerId="ADAL" clId="{87DFCA1A-1D7E-451A-8539-7F78BF7755DB}" dt="2021-01-25T09:33:59.311" v="96" actId="27636"/>
        <pc:sldMkLst>
          <pc:docMk/>
          <pc:sldMk cId="2867325056" sldId="313"/>
        </pc:sldMkLst>
        <pc:spChg chg="mod">
          <ac:chgData name="Moshe Freedman" userId="60dcc7a2-9905-4a61-8dfb-1ee9c74ad375" providerId="ADAL" clId="{87DFCA1A-1D7E-451A-8539-7F78BF7755DB}" dt="2021-01-25T09:33:59.311" v="96" actId="27636"/>
          <ac:spMkLst>
            <pc:docMk/>
            <pc:sldMk cId="2867325056" sldId="313"/>
            <ac:spMk id="3" creationId="{8B692E97-1873-40A8-822D-DFA5739F53F0}"/>
          </ac:spMkLst>
        </pc:spChg>
      </pc:sldChg>
      <pc:sldChg chg="modSp add mod ord">
        <pc:chgData name="Moshe Freedman" userId="60dcc7a2-9905-4a61-8dfb-1ee9c74ad375" providerId="ADAL" clId="{87DFCA1A-1D7E-451A-8539-7F78BF7755DB}" dt="2021-01-27T22:12:22.322" v="1130"/>
        <pc:sldMkLst>
          <pc:docMk/>
          <pc:sldMk cId="475678905" sldId="314"/>
        </pc:sldMkLst>
        <pc:spChg chg="mod">
          <ac:chgData name="Moshe Freedman" userId="60dcc7a2-9905-4a61-8dfb-1ee9c74ad375" providerId="ADAL" clId="{87DFCA1A-1D7E-451A-8539-7F78BF7755DB}" dt="2021-01-25T11:47:26.530" v="387" actId="27636"/>
          <ac:spMkLst>
            <pc:docMk/>
            <pc:sldMk cId="475678905" sldId="314"/>
            <ac:spMk id="3" creationId="{8B692E97-1873-40A8-822D-DFA5739F53F0}"/>
          </ac:spMkLst>
        </pc:spChg>
      </pc:sldChg>
      <pc:sldChg chg="modSp add mod ord">
        <pc:chgData name="Moshe Freedman" userId="60dcc7a2-9905-4a61-8dfb-1ee9c74ad375" providerId="ADAL" clId="{87DFCA1A-1D7E-451A-8539-7F78BF7755DB}" dt="2021-01-28T10:58:15.311" v="2680"/>
        <pc:sldMkLst>
          <pc:docMk/>
          <pc:sldMk cId="3051594976" sldId="315"/>
        </pc:sldMkLst>
        <pc:spChg chg="mod">
          <ac:chgData name="Moshe Freedman" userId="60dcc7a2-9905-4a61-8dfb-1ee9c74ad375" providerId="ADAL" clId="{87DFCA1A-1D7E-451A-8539-7F78BF7755DB}" dt="2021-01-25T09:34:42.825" v="123" actId="20577"/>
          <ac:spMkLst>
            <pc:docMk/>
            <pc:sldMk cId="3051594976" sldId="315"/>
            <ac:spMk id="3" creationId="{8B692E97-1873-40A8-822D-DFA5739F53F0}"/>
          </ac:spMkLst>
        </pc:spChg>
      </pc:sldChg>
      <pc:sldChg chg="modSp add del mod">
        <pc:chgData name="Moshe Freedman" userId="60dcc7a2-9905-4a61-8dfb-1ee9c74ad375" providerId="ADAL" clId="{87DFCA1A-1D7E-451A-8539-7F78BF7755DB}" dt="2021-01-31T16:43:53.125" v="6330" actId="47"/>
        <pc:sldMkLst>
          <pc:docMk/>
          <pc:sldMk cId="2471047727" sldId="316"/>
        </pc:sldMkLst>
        <pc:spChg chg="mod">
          <ac:chgData name="Moshe Freedman" userId="60dcc7a2-9905-4a61-8dfb-1ee9c74ad375" providerId="ADAL" clId="{87DFCA1A-1D7E-451A-8539-7F78BF7755DB}" dt="2021-01-25T10:19:30.619" v="141" actId="114"/>
          <ac:spMkLst>
            <pc:docMk/>
            <pc:sldMk cId="2471047727" sldId="316"/>
            <ac:spMk id="2" creationId="{DB602392-8C31-406E-958F-231D338592AF}"/>
          </ac:spMkLst>
        </pc:spChg>
      </pc:sldChg>
      <pc:sldChg chg="modSp add del mod">
        <pc:chgData name="Moshe Freedman" userId="60dcc7a2-9905-4a61-8dfb-1ee9c74ad375" providerId="ADAL" clId="{87DFCA1A-1D7E-451A-8539-7F78BF7755DB}" dt="2021-01-31T16:44:12.174" v="6333" actId="47"/>
        <pc:sldMkLst>
          <pc:docMk/>
          <pc:sldMk cId="1187971900" sldId="317"/>
        </pc:sldMkLst>
        <pc:spChg chg="mod">
          <ac:chgData name="Moshe Freedman" userId="60dcc7a2-9905-4a61-8dfb-1ee9c74ad375" providerId="ADAL" clId="{87DFCA1A-1D7E-451A-8539-7F78BF7755DB}" dt="2021-01-25T10:20:17.710" v="203" actId="20577"/>
          <ac:spMkLst>
            <pc:docMk/>
            <pc:sldMk cId="1187971900" sldId="317"/>
            <ac:spMk id="2" creationId="{DB602392-8C31-406E-958F-231D338592AF}"/>
          </ac:spMkLst>
        </pc:spChg>
      </pc:sldChg>
      <pc:sldChg chg="addSp delSp modSp add mod setBg">
        <pc:chgData name="Moshe Freedman" userId="60dcc7a2-9905-4a61-8dfb-1ee9c74ad375" providerId="ADAL" clId="{87DFCA1A-1D7E-451A-8539-7F78BF7755DB}" dt="2021-01-25T10:24:30.632" v="272" actId="1036"/>
        <pc:sldMkLst>
          <pc:docMk/>
          <pc:sldMk cId="3712078407" sldId="318"/>
        </pc:sldMkLst>
        <pc:spChg chg="del">
          <ac:chgData name="Moshe Freedman" userId="60dcc7a2-9905-4a61-8dfb-1ee9c74ad375" providerId="ADAL" clId="{87DFCA1A-1D7E-451A-8539-7F78BF7755DB}" dt="2021-01-25T10:22:18.562" v="205" actId="478"/>
          <ac:spMkLst>
            <pc:docMk/>
            <pc:sldMk cId="3712078407" sldId="318"/>
            <ac:spMk id="2" creationId="{DB602392-8C31-406E-958F-231D338592AF}"/>
          </ac:spMkLst>
        </pc:spChg>
        <pc:spChg chg="add del">
          <ac:chgData name="Moshe Freedman" userId="60dcc7a2-9905-4a61-8dfb-1ee9c74ad375" providerId="ADAL" clId="{87DFCA1A-1D7E-451A-8539-7F78BF7755DB}" dt="2021-01-25T10:23:51.014" v="212"/>
          <ac:spMkLst>
            <pc:docMk/>
            <pc:sldMk cId="3712078407" sldId="318"/>
            <ac:spMk id="3" creationId="{0C2DEB7B-5DBD-4E12-AF9C-38B57FD5E00D}"/>
          </ac:spMkLst>
        </pc:spChg>
        <pc:spChg chg="add mod">
          <ac:chgData name="Moshe Freedman" userId="60dcc7a2-9905-4a61-8dfb-1ee9c74ad375" providerId="ADAL" clId="{87DFCA1A-1D7E-451A-8539-7F78BF7755DB}" dt="2021-01-25T10:24:30.632" v="272" actId="1036"/>
          <ac:spMkLst>
            <pc:docMk/>
            <pc:sldMk cId="3712078407" sldId="318"/>
            <ac:spMk id="6" creationId="{0BCC9383-1A8D-44F5-AC29-70823B682935}"/>
          </ac:spMkLst>
        </pc:spChg>
        <pc:picChg chg="add mod">
          <ac:chgData name="Moshe Freedman" userId="60dcc7a2-9905-4a61-8dfb-1ee9c74ad375" providerId="ADAL" clId="{87DFCA1A-1D7E-451A-8539-7F78BF7755DB}" dt="2021-01-25T10:24:30.632" v="272" actId="1036"/>
          <ac:picMkLst>
            <pc:docMk/>
            <pc:sldMk cId="3712078407" sldId="318"/>
            <ac:picMk id="1026" creationId="{55D1EB2F-B2CB-4959-B097-31336B72F03B}"/>
          </ac:picMkLst>
        </pc:picChg>
      </pc:sldChg>
      <pc:sldChg chg="addSp delSp modSp add mod addCm delCm modNotesTx">
        <pc:chgData name="Moshe Freedman" userId="60dcc7a2-9905-4a61-8dfb-1ee9c74ad375" providerId="ADAL" clId="{87DFCA1A-1D7E-451A-8539-7F78BF7755DB}" dt="2021-01-25T11:06:04.979" v="358" actId="6549"/>
        <pc:sldMkLst>
          <pc:docMk/>
          <pc:sldMk cId="1060181788" sldId="319"/>
        </pc:sldMkLst>
        <pc:spChg chg="mod">
          <ac:chgData name="Moshe Freedman" userId="60dcc7a2-9905-4a61-8dfb-1ee9c74ad375" providerId="ADAL" clId="{87DFCA1A-1D7E-451A-8539-7F78BF7755DB}" dt="2021-01-25T11:06:04.979" v="358" actId="6549"/>
          <ac:spMkLst>
            <pc:docMk/>
            <pc:sldMk cId="1060181788" sldId="319"/>
            <ac:spMk id="6" creationId="{0BCC9383-1A8D-44F5-AC29-70823B682935}"/>
          </ac:spMkLst>
        </pc:spChg>
        <pc:picChg chg="del">
          <ac:chgData name="Moshe Freedman" userId="60dcc7a2-9905-4a61-8dfb-1ee9c74ad375" providerId="ADAL" clId="{87DFCA1A-1D7E-451A-8539-7F78BF7755DB}" dt="2021-01-25T10:24:37.117" v="274" actId="478"/>
          <ac:picMkLst>
            <pc:docMk/>
            <pc:sldMk cId="1060181788" sldId="319"/>
            <ac:picMk id="1026" creationId="{55D1EB2F-B2CB-4959-B097-31336B72F03B}"/>
          </ac:picMkLst>
        </pc:picChg>
        <pc:picChg chg="add del mod">
          <ac:chgData name="Moshe Freedman" userId="60dcc7a2-9905-4a61-8dfb-1ee9c74ad375" providerId="ADAL" clId="{87DFCA1A-1D7E-451A-8539-7F78BF7755DB}" dt="2021-01-25T11:03:42.283" v="318" actId="478"/>
          <ac:picMkLst>
            <pc:docMk/>
            <pc:sldMk cId="1060181788" sldId="319"/>
            <ac:picMk id="2051" creationId="{E8A36DA1-2A3F-471B-BEA6-8DE2ADD985D5}"/>
          </ac:picMkLst>
        </pc:picChg>
        <pc:picChg chg="add mod">
          <ac:chgData name="Moshe Freedman" userId="60dcc7a2-9905-4a61-8dfb-1ee9c74ad375" providerId="ADAL" clId="{87DFCA1A-1D7E-451A-8539-7F78BF7755DB}" dt="2021-01-25T11:03:49.463" v="321" actId="1076"/>
          <ac:picMkLst>
            <pc:docMk/>
            <pc:sldMk cId="1060181788" sldId="319"/>
            <ac:picMk id="2053" creationId="{BB2DEC82-F862-4404-96F1-B86010BB2CA7}"/>
          </ac:picMkLst>
        </pc:picChg>
      </pc:sldChg>
      <pc:sldChg chg="add">
        <pc:chgData name="Moshe Freedman" userId="60dcc7a2-9905-4a61-8dfb-1ee9c74ad375" providerId="ADAL" clId="{87DFCA1A-1D7E-451A-8539-7F78BF7755DB}" dt="2021-01-25T10:39:59.429" v="317"/>
        <pc:sldMkLst>
          <pc:docMk/>
          <pc:sldMk cId="1411934314" sldId="320"/>
        </pc:sldMkLst>
      </pc:sldChg>
      <pc:sldChg chg="modSp add mod ord">
        <pc:chgData name="Moshe Freedman" userId="60dcc7a2-9905-4a61-8dfb-1ee9c74ad375" providerId="ADAL" clId="{87DFCA1A-1D7E-451A-8539-7F78BF7755DB}" dt="2021-01-31T16:44:09.997" v="6332"/>
        <pc:sldMkLst>
          <pc:docMk/>
          <pc:sldMk cId="1391359701" sldId="321"/>
        </pc:sldMkLst>
        <pc:spChg chg="mod">
          <ac:chgData name="Moshe Freedman" userId="60dcc7a2-9905-4a61-8dfb-1ee9c74ad375" providerId="ADAL" clId="{87DFCA1A-1D7E-451A-8539-7F78BF7755DB}" dt="2021-01-25T11:31:03.461" v="361" actId="122"/>
          <ac:spMkLst>
            <pc:docMk/>
            <pc:sldMk cId="1391359701" sldId="321"/>
            <ac:spMk id="2" creationId="{DB602392-8C31-406E-958F-231D338592AF}"/>
          </ac:spMkLst>
        </pc:spChg>
      </pc:sldChg>
      <pc:sldChg chg="addSp modSp add mod">
        <pc:chgData name="Moshe Freedman" userId="60dcc7a2-9905-4a61-8dfb-1ee9c74ad375" providerId="ADAL" clId="{87DFCA1A-1D7E-451A-8539-7F78BF7755DB}" dt="2021-01-31T16:56:10.454" v="6402" actId="20577"/>
        <pc:sldMkLst>
          <pc:docMk/>
          <pc:sldMk cId="3592986887" sldId="322"/>
        </pc:sldMkLst>
        <pc:spChg chg="mod">
          <ac:chgData name="Moshe Freedman" userId="60dcc7a2-9905-4a61-8dfb-1ee9c74ad375" providerId="ADAL" clId="{87DFCA1A-1D7E-451A-8539-7F78BF7755DB}" dt="2021-01-25T11:58:47.678" v="457" actId="20577"/>
          <ac:spMkLst>
            <pc:docMk/>
            <pc:sldMk cId="3592986887" sldId="322"/>
            <ac:spMk id="2" creationId="{DB602392-8C31-406E-958F-231D338592AF}"/>
          </ac:spMkLst>
        </pc:spChg>
        <pc:spChg chg="add mod">
          <ac:chgData name="Moshe Freedman" userId="60dcc7a2-9905-4a61-8dfb-1ee9c74ad375" providerId="ADAL" clId="{87DFCA1A-1D7E-451A-8539-7F78BF7755DB}" dt="2021-01-31T16:56:10.454" v="6402" actId="20577"/>
          <ac:spMkLst>
            <pc:docMk/>
            <pc:sldMk cId="3592986887" sldId="322"/>
            <ac:spMk id="3" creationId="{C8B3100F-E484-4FD8-A67D-04770CA46D9D}"/>
          </ac:spMkLst>
        </pc:spChg>
      </pc:sldChg>
      <pc:sldChg chg="addSp delSp modSp add mod ord">
        <pc:chgData name="Moshe Freedman" userId="60dcc7a2-9905-4a61-8dfb-1ee9c74ad375" providerId="ADAL" clId="{87DFCA1A-1D7E-451A-8539-7F78BF7755DB}" dt="2021-01-31T17:12:13.077" v="6712" actId="14100"/>
        <pc:sldMkLst>
          <pc:docMk/>
          <pc:sldMk cId="2126035753" sldId="323"/>
        </pc:sldMkLst>
        <pc:spChg chg="mod">
          <ac:chgData name="Moshe Freedman" userId="60dcc7a2-9905-4a61-8dfb-1ee9c74ad375" providerId="ADAL" clId="{87DFCA1A-1D7E-451A-8539-7F78BF7755DB}" dt="2021-01-31T17:12:13.077" v="6712" actId="14100"/>
          <ac:spMkLst>
            <pc:docMk/>
            <pc:sldMk cId="2126035753" sldId="323"/>
            <ac:spMk id="2" creationId="{DB602392-8C31-406E-958F-231D338592AF}"/>
          </ac:spMkLst>
        </pc:spChg>
        <pc:spChg chg="add del">
          <ac:chgData name="Moshe Freedman" userId="60dcc7a2-9905-4a61-8dfb-1ee9c74ad375" providerId="ADAL" clId="{87DFCA1A-1D7E-451A-8539-7F78BF7755DB}" dt="2021-01-31T15:43:03.643" v="6145"/>
          <ac:spMkLst>
            <pc:docMk/>
            <pc:sldMk cId="2126035753" sldId="323"/>
            <ac:spMk id="3" creationId="{47195CD7-AFD6-432A-AE71-FD526274E1CB}"/>
          </ac:spMkLst>
        </pc:spChg>
      </pc:sldChg>
      <pc:sldChg chg="modSp add mod">
        <pc:chgData name="Moshe Freedman" userId="60dcc7a2-9905-4a61-8dfb-1ee9c74ad375" providerId="ADAL" clId="{87DFCA1A-1D7E-451A-8539-7F78BF7755DB}" dt="2021-01-31T16:56:45.060" v="6407" actId="20577"/>
        <pc:sldMkLst>
          <pc:docMk/>
          <pc:sldMk cId="4124424714" sldId="324"/>
        </pc:sldMkLst>
        <pc:spChg chg="mod">
          <ac:chgData name="Moshe Freedman" userId="60dcc7a2-9905-4a61-8dfb-1ee9c74ad375" providerId="ADAL" clId="{87DFCA1A-1D7E-451A-8539-7F78BF7755DB}" dt="2021-01-31T16:56:45.060" v="6407" actId="20577"/>
          <ac:spMkLst>
            <pc:docMk/>
            <pc:sldMk cId="4124424714" sldId="324"/>
            <ac:spMk id="3" creationId="{C8B3100F-E484-4FD8-A67D-04770CA46D9D}"/>
          </ac:spMkLst>
        </pc:spChg>
      </pc:sldChg>
      <pc:sldChg chg="modSp add mod ord">
        <pc:chgData name="Moshe Freedman" userId="60dcc7a2-9905-4a61-8dfb-1ee9c74ad375" providerId="ADAL" clId="{87DFCA1A-1D7E-451A-8539-7F78BF7755DB}" dt="2021-01-31T16:57:27.629" v="6411" actId="20577"/>
        <pc:sldMkLst>
          <pc:docMk/>
          <pc:sldMk cId="3141732656" sldId="325"/>
        </pc:sldMkLst>
        <pc:spChg chg="mod">
          <ac:chgData name="Moshe Freedman" userId="60dcc7a2-9905-4a61-8dfb-1ee9c74ad375" providerId="ADAL" clId="{87DFCA1A-1D7E-451A-8539-7F78BF7755DB}" dt="2021-01-31T16:57:27.629" v="6411" actId="20577"/>
          <ac:spMkLst>
            <pc:docMk/>
            <pc:sldMk cId="3141732656" sldId="325"/>
            <ac:spMk id="3" creationId="{C8B3100F-E484-4FD8-A67D-04770CA46D9D}"/>
          </ac:spMkLst>
        </pc:spChg>
      </pc:sldChg>
      <pc:sldChg chg="add">
        <pc:chgData name="Moshe Freedman" userId="60dcc7a2-9905-4a61-8dfb-1ee9c74ad375" providerId="ADAL" clId="{87DFCA1A-1D7E-451A-8539-7F78BF7755DB}" dt="2021-01-31T15:35:09.823" v="6075"/>
        <pc:sldMkLst>
          <pc:docMk/>
          <pc:sldMk cId="371751485" sldId="326"/>
        </pc:sldMkLst>
      </pc:sldChg>
      <pc:sldChg chg="addSp modSp add del mod">
        <pc:chgData name="Moshe Freedman" userId="60dcc7a2-9905-4a61-8dfb-1ee9c74ad375" providerId="ADAL" clId="{87DFCA1A-1D7E-451A-8539-7F78BF7755DB}" dt="2021-01-31T15:35:04.129" v="6074" actId="2696"/>
        <pc:sldMkLst>
          <pc:docMk/>
          <pc:sldMk cId="1256384432" sldId="326"/>
        </pc:sldMkLst>
        <pc:spChg chg="mod">
          <ac:chgData name="Moshe Freedman" userId="60dcc7a2-9905-4a61-8dfb-1ee9c74ad375" providerId="ADAL" clId="{87DFCA1A-1D7E-451A-8539-7F78BF7755DB}" dt="2021-01-25T21:46:38.001" v="917" actId="122"/>
          <ac:spMkLst>
            <pc:docMk/>
            <pc:sldMk cId="1256384432" sldId="326"/>
            <ac:spMk id="2" creationId="{DB602392-8C31-406E-958F-231D338592AF}"/>
          </ac:spMkLst>
        </pc:spChg>
        <pc:spChg chg="mod">
          <ac:chgData name="Moshe Freedman" userId="60dcc7a2-9905-4a61-8dfb-1ee9c74ad375" providerId="ADAL" clId="{87DFCA1A-1D7E-451A-8539-7F78BF7755DB}" dt="2021-01-25T22:02:04.520" v="950" actId="1035"/>
          <ac:spMkLst>
            <pc:docMk/>
            <pc:sldMk cId="1256384432" sldId="326"/>
            <ac:spMk id="3" creationId="{C8B3100F-E484-4FD8-A67D-04770CA46D9D}"/>
          </ac:spMkLst>
        </pc:spChg>
        <pc:spChg chg="add mod">
          <ac:chgData name="Moshe Freedman" userId="60dcc7a2-9905-4a61-8dfb-1ee9c74ad375" providerId="ADAL" clId="{87DFCA1A-1D7E-451A-8539-7F78BF7755DB}" dt="2021-01-25T21:46:32.726" v="915" actId="571"/>
          <ac:spMkLst>
            <pc:docMk/>
            <pc:sldMk cId="1256384432" sldId="326"/>
            <ac:spMk id="4" creationId="{83E98500-38B5-45AF-9D85-4B7D8F9FA6CF}"/>
          </ac:spMkLst>
        </pc:spChg>
      </pc:sldChg>
      <pc:sldChg chg="delSp modSp add del mod">
        <pc:chgData name="Moshe Freedman" userId="60dcc7a2-9905-4a61-8dfb-1ee9c74ad375" providerId="ADAL" clId="{87DFCA1A-1D7E-451A-8539-7F78BF7755DB}" dt="2021-01-31T15:35:04.129" v="6074" actId="2696"/>
        <pc:sldMkLst>
          <pc:docMk/>
          <pc:sldMk cId="2334964812" sldId="327"/>
        </pc:sldMkLst>
        <pc:spChg chg="del">
          <ac:chgData name="Moshe Freedman" userId="60dcc7a2-9905-4a61-8dfb-1ee9c74ad375" providerId="ADAL" clId="{87DFCA1A-1D7E-451A-8539-7F78BF7755DB}" dt="2021-01-25T21:46:44.635" v="918" actId="478"/>
          <ac:spMkLst>
            <pc:docMk/>
            <pc:sldMk cId="2334964812" sldId="327"/>
            <ac:spMk id="2" creationId="{DB602392-8C31-406E-958F-231D338592AF}"/>
          </ac:spMkLst>
        </pc:spChg>
        <pc:spChg chg="mod">
          <ac:chgData name="Moshe Freedman" userId="60dcc7a2-9905-4a61-8dfb-1ee9c74ad375" providerId="ADAL" clId="{87DFCA1A-1D7E-451A-8539-7F78BF7755DB}" dt="2021-01-25T21:46:49.230" v="920" actId="1076"/>
          <ac:spMkLst>
            <pc:docMk/>
            <pc:sldMk cId="2334964812" sldId="327"/>
            <ac:spMk id="3" creationId="{C8B3100F-E484-4FD8-A67D-04770CA46D9D}"/>
          </ac:spMkLst>
        </pc:spChg>
      </pc:sldChg>
      <pc:sldChg chg="add">
        <pc:chgData name="Moshe Freedman" userId="60dcc7a2-9905-4a61-8dfb-1ee9c74ad375" providerId="ADAL" clId="{87DFCA1A-1D7E-451A-8539-7F78BF7755DB}" dt="2021-01-31T15:35:09.823" v="6075"/>
        <pc:sldMkLst>
          <pc:docMk/>
          <pc:sldMk cId="4267927046" sldId="327"/>
        </pc:sldMkLst>
      </pc:sldChg>
      <pc:sldChg chg="add">
        <pc:chgData name="Moshe Freedman" userId="60dcc7a2-9905-4a61-8dfb-1ee9c74ad375" providerId="ADAL" clId="{87DFCA1A-1D7E-451A-8539-7F78BF7755DB}" dt="2021-01-31T15:35:09.823" v="6075"/>
        <pc:sldMkLst>
          <pc:docMk/>
          <pc:sldMk cId="2688139323" sldId="328"/>
        </pc:sldMkLst>
      </pc:sldChg>
      <pc:sldChg chg="delSp modSp add del mod">
        <pc:chgData name="Moshe Freedman" userId="60dcc7a2-9905-4a61-8dfb-1ee9c74ad375" providerId="ADAL" clId="{87DFCA1A-1D7E-451A-8539-7F78BF7755DB}" dt="2021-01-31T15:35:04.129" v="6074" actId="2696"/>
        <pc:sldMkLst>
          <pc:docMk/>
          <pc:sldMk cId="3097132201" sldId="328"/>
        </pc:sldMkLst>
        <pc:spChg chg="del">
          <ac:chgData name="Moshe Freedman" userId="60dcc7a2-9905-4a61-8dfb-1ee9c74ad375" providerId="ADAL" clId="{87DFCA1A-1D7E-451A-8539-7F78BF7755DB}" dt="2021-01-25T21:46:53.248" v="921" actId="478"/>
          <ac:spMkLst>
            <pc:docMk/>
            <pc:sldMk cId="3097132201" sldId="328"/>
            <ac:spMk id="2" creationId="{DB602392-8C31-406E-958F-231D338592AF}"/>
          </ac:spMkLst>
        </pc:spChg>
        <pc:spChg chg="mod">
          <ac:chgData name="Moshe Freedman" userId="60dcc7a2-9905-4a61-8dfb-1ee9c74ad375" providerId="ADAL" clId="{87DFCA1A-1D7E-451A-8539-7F78BF7755DB}" dt="2021-01-25T21:46:58.940" v="923" actId="1076"/>
          <ac:spMkLst>
            <pc:docMk/>
            <pc:sldMk cId="3097132201" sldId="328"/>
            <ac:spMk id="3" creationId="{C8B3100F-E484-4FD8-A67D-04770CA46D9D}"/>
          </ac:spMkLst>
        </pc:spChg>
      </pc:sldChg>
      <pc:sldChg chg="modSp add del mod">
        <pc:chgData name="Moshe Freedman" userId="60dcc7a2-9905-4a61-8dfb-1ee9c74ad375" providerId="ADAL" clId="{87DFCA1A-1D7E-451A-8539-7F78BF7755DB}" dt="2021-01-31T16:57:35.080" v="6412" actId="47"/>
        <pc:sldMkLst>
          <pc:docMk/>
          <pc:sldMk cId="2731320914" sldId="329"/>
        </pc:sldMkLst>
        <pc:spChg chg="mod">
          <ac:chgData name="Moshe Freedman" userId="60dcc7a2-9905-4a61-8dfb-1ee9c74ad375" providerId="ADAL" clId="{87DFCA1A-1D7E-451A-8539-7F78BF7755DB}" dt="2021-01-25T22:03:57.054" v="1084" actId="404"/>
          <ac:spMkLst>
            <pc:docMk/>
            <pc:sldMk cId="2731320914" sldId="329"/>
            <ac:spMk id="3" creationId="{C8B3100F-E484-4FD8-A67D-04770CA46D9D}"/>
          </ac:spMkLst>
        </pc:spChg>
      </pc:sldChg>
      <pc:sldChg chg="addSp delSp modSp add mod">
        <pc:chgData name="Moshe Freedman" userId="60dcc7a2-9905-4a61-8dfb-1ee9c74ad375" providerId="ADAL" clId="{87DFCA1A-1D7E-451A-8539-7F78BF7755DB}" dt="2021-01-31T16:48:50.808" v="6357" actId="14100"/>
        <pc:sldMkLst>
          <pc:docMk/>
          <pc:sldMk cId="184541748" sldId="330"/>
        </pc:sldMkLst>
        <pc:spChg chg="mod">
          <ac:chgData name="Moshe Freedman" userId="60dcc7a2-9905-4a61-8dfb-1ee9c74ad375" providerId="ADAL" clId="{87DFCA1A-1D7E-451A-8539-7F78BF7755DB}" dt="2021-01-28T09:00:15.256" v="1302" actId="20577"/>
          <ac:spMkLst>
            <pc:docMk/>
            <pc:sldMk cId="184541748" sldId="330"/>
            <ac:spMk id="2" creationId="{DB602392-8C31-406E-958F-231D338592AF}"/>
          </ac:spMkLst>
        </pc:spChg>
        <pc:spChg chg="del">
          <ac:chgData name="Moshe Freedman" userId="60dcc7a2-9905-4a61-8dfb-1ee9c74ad375" providerId="ADAL" clId="{87DFCA1A-1D7E-451A-8539-7F78BF7755DB}" dt="2021-01-25T22:14:19.663" v="1086" actId="478"/>
          <ac:spMkLst>
            <pc:docMk/>
            <pc:sldMk cId="184541748" sldId="330"/>
            <ac:spMk id="3" creationId="{C8B3100F-E484-4FD8-A67D-04770CA46D9D}"/>
          </ac:spMkLst>
        </pc:spChg>
        <pc:spChg chg="add del mod">
          <ac:chgData name="Moshe Freedman" userId="60dcc7a2-9905-4a61-8dfb-1ee9c74ad375" providerId="ADAL" clId="{87DFCA1A-1D7E-451A-8539-7F78BF7755DB}" dt="2021-01-28T09:00:24.008" v="1304" actId="478"/>
          <ac:spMkLst>
            <pc:docMk/>
            <pc:sldMk cId="184541748" sldId="330"/>
            <ac:spMk id="5" creationId="{FD053EA0-F527-47A4-8CA2-E250FE1F88A0}"/>
          </ac:spMkLst>
        </pc:spChg>
        <pc:spChg chg="add mod">
          <ac:chgData name="Moshe Freedman" userId="60dcc7a2-9905-4a61-8dfb-1ee9c74ad375" providerId="ADAL" clId="{87DFCA1A-1D7E-451A-8539-7F78BF7755DB}" dt="2021-01-28T09:08:57.263" v="1517" actId="404"/>
          <ac:spMkLst>
            <pc:docMk/>
            <pc:sldMk cId="184541748" sldId="330"/>
            <ac:spMk id="6" creationId="{090EB77D-C86B-43F5-8228-BF6901BFB01F}"/>
          </ac:spMkLst>
        </pc:spChg>
        <pc:spChg chg="add mod">
          <ac:chgData name="Moshe Freedman" userId="60dcc7a2-9905-4a61-8dfb-1ee9c74ad375" providerId="ADAL" clId="{87DFCA1A-1D7E-451A-8539-7F78BF7755DB}" dt="2021-01-28T09:09:43.424" v="1547" actId="1035"/>
          <ac:spMkLst>
            <pc:docMk/>
            <pc:sldMk cId="184541748" sldId="330"/>
            <ac:spMk id="7" creationId="{B9B4CA46-23A8-4C14-9D78-328B3831F09A}"/>
          </ac:spMkLst>
        </pc:spChg>
        <pc:spChg chg="add mod">
          <ac:chgData name="Moshe Freedman" userId="60dcc7a2-9905-4a61-8dfb-1ee9c74ad375" providerId="ADAL" clId="{87DFCA1A-1D7E-451A-8539-7F78BF7755DB}" dt="2021-01-28T09:09:43.424" v="1547" actId="1035"/>
          <ac:spMkLst>
            <pc:docMk/>
            <pc:sldMk cId="184541748" sldId="330"/>
            <ac:spMk id="8" creationId="{5CEFDBCD-7C55-4445-8C03-102B1EF32C1F}"/>
          </ac:spMkLst>
        </pc:spChg>
        <pc:spChg chg="add mod">
          <ac:chgData name="Moshe Freedman" userId="60dcc7a2-9905-4a61-8dfb-1ee9c74ad375" providerId="ADAL" clId="{87DFCA1A-1D7E-451A-8539-7F78BF7755DB}" dt="2021-01-28T09:09:43.424" v="1547" actId="1035"/>
          <ac:spMkLst>
            <pc:docMk/>
            <pc:sldMk cId="184541748" sldId="330"/>
            <ac:spMk id="9" creationId="{AEE30F6C-BE39-4DE9-A78C-4A3981A8AC76}"/>
          </ac:spMkLst>
        </pc:spChg>
        <pc:spChg chg="add del mod">
          <ac:chgData name="Moshe Freedman" userId="60dcc7a2-9905-4a61-8dfb-1ee9c74ad375" providerId="ADAL" clId="{87DFCA1A-1D7E-451A-8539-7F78BF7755DB}" dt="2021-01-31T16:48:46.959" v="6355" actId="478"/>
          <ac:spMkLst>
            <pc:docMk/>
            <pc:sldMk cId="184541748" sldId="330"/>
            <ac:spMk id="10" creationId="{260E5418-E079-4121-A0A4-0E7569BAB37C}"/>
          </ac:spMkLst>
        </pc:spChg>
        <pc:spChg chg="add mod">
          <ac:chgData name="Moshe Freedman" userId="60dcc7a2-9905-4a61-8dfb-1ee9c74ad375" providerId="ADAL" clId="{87DFCA1A-1D7E-451A-8539-7F78BF7755DB}" dt="2021-01-28T09:09:43.424" v="1547" actId="1035"/>
          <ac:spMkLst>
            <pc:docMk/>
            <pc:sldMk cId="184541748" sldId="330"/>
            <ac:spMk id="11" creationId="{71D879DF-D079-4639-8C3E-4DF3E646AAA7}"/>
          </ac:spMkLst>
        </pc:spChg>
        <pc:spChg chg="add mod">
          <ac:chgData name="Moshe Freedman" userId="60dcc7a2-9905-4a61-8dfb-1ee9c74ad375" providerId="ADAL" clId="{87DFCA1A-1D7E-451A-8539-7F78BF7755DB}" dt="2021-01-28T09:09:43.424" v="1547" actId="1035"/>
          <ac:spMkLst>
            <pc:docMk/>
            <pc:sldMk cId="184541748" sldId="330"/>
            <ac:spMk id="12" creationId="{1B4C6B46-5E9E-4449-9B6D-ACDE077CE414}"/>
          </ac:spMkLst>
        </pc:spChg>
        <pc:spChg chg="add mod">
          <ac:chgData name="Moshe Freedman" userId="60dcc7a2-9905-4a61-8dfb-1ee9c74ad375" providerId="ADAL" clId="{87DFCA1A-1D7E-451A-8539-7F78BF7755DB}" dt="2021-01-28T09:09:43.424" v="1547" actId="1035"/>
          <ac:spMkLst>
            <pc:docMk/>
            <pc:sldMk cId="184541748" sldId="330"/>
            <ac:spMk id="13" creationId="{27A1990C-916D-4C68-8DC2-31D7E97A9B1F}"/>
          </ac:spMkLst>
        </pc:spChg>
        <pc:spChg chg="add mod">
          <ac:chgData name="Moshe Freedman" userId="60dcc7a2-9905-4a61-8dfb-1ee9c74ad375" providerId="ADAL" clId="{87DFCA1A-1D7E-451A-8539-7F78BF7755DB}" dt="2021-01-28T09:09:43.424" v="1547" actId="1035"/>
          <ac:spMkLst>
            <pc:docMk/>
            <pc:sldMk cId="184541748" sldId="330"/>
            <ac:spMk id="14" creationId="{2A497EE9-EA77-4537-87EA-4B4326ABE446}"/>
          </ac:spMkLst>
        </pc:spChg>
        <pc:spChg chg="add mod">
          <ac:chgData name="Moshe Freedman" userId="60dcc7a2-9905-4a61-8dfb-1ee9c74ad375" providerId="ADAL" clId="{87DFCA1A-1D7E-451A-8539-7F78BF7755DB}" dt="2021-01-31T16:48:47.345" v="6356"/>
          <ac:spMkLst>
            <pc:docMk/>
            <pc:sldMk cId="184541748" sldId="330"/>
            <ac:spMk id="33" creationId="{E012BD01-727D-4DB3-8D24-F3E9B15130ED}"/>
          </ac:spMkLst>
        </pc:spChg>
        <pc:picChg chg="add del mod">
          <ac:chgData name="Moshe Freedman" userId="60dcc7a2-9905-4a61-8dfb-1ee9c74ad375" providerId="ADAL" clId="{87DFCA1A-1D7E-451A-8539-7F78BF7755DB}" dt="2021-01-28T09:08:34.359" v="1513" actId="478"/>
          <ac:picMkLst>
            <pc:docMk/>
            <pc:sldMk cId="184541748" sldId="330"/>
            <ac:picMk id="4" creationId="{05D400C5-9286-4312-AC28-902EE7DFB3D9}"/>
          </ac:picMkLst>
        </pc:picChg>
        <pc:cxnChg chg="add mod">
          <ac:chgData name="Moshe Freedman" userId="60dcc7a2-9905-4a61-8dfb-1ee9c74ad375" providerId="ADAL" clId="{87DFCA1A-1D7E-451A-8539-7F78BF7755DB}" dt="2021-01-28T09:09:43.424" v="1547" actId="1035"/>
          <ac:cxnSpMkLst>
            <pc:docMk/>
            <pc:sldMk cId="184541748" sldId="330"/>
            <ac:cxnSpMk id="16" creationId="{1F999D9D-5483-4D77-A74C-87D1F76C1D8F}"/>
          </ac:cxnSpMkLst>
        </pc:cxnChg>
        <pc:cxnChg chg="add mod">
          <ac:chgData name="Moshe Freedman" userId="60dcc7a2-9905-4a61-8dfb-1ee9c74ad375" providerId="ADAL" clId="{87DFCA1A-1D7E-451A-8539-7F78BF7755DB}" dt="2021-01-28T09:09:43.424" v="1547" actId="1035"/>
          <ac:cxnSpMkLst>
            <pc:docMk/>
            <pc:sldMk cId="184541748" sldId="330"/>
            <ac:cxnSpMk id="18" creationId="{DD7C5A94-C76B-4397-9332-DBA4DEB6CA04}"/>
          </ac:cxnSpMkLst>
        </pc:cxnChg>
        <pc:cxnChg chg="add mod">
          <ac:chgData name="Moshe Freedman" userId="60dcc7a2-9905-4a61-8dfb-1ee9c74ad375" providerId="ADAL" clId="{87DFCA1A-1D7E-451A-8539-7F78BF7755DB}" dt="2021-01-28T09:09:43.424" v="1547" actId="1035"/>
          <ac:cxnSpMkLst>
            <pc:docMk/>
            <pc:sldMk cId="184541748" sldId="330"/>
            <ac:cxnSpMk id="20" creationId="{F64D536A-B62E-4579-ADA5-A080B44D65E9}"/>
          </ac:cxnSpMkLst>
        </pc:cxnChg>
        <pc:cxnChg chg="add mod">
          <ac:chgData name="Moshe Freedman" userId="60dcc7a2-9905-4a61-8dfb-1ee9c74ad375" providerId="ADAL" clId="{87DFCA1A-1D7E-451A-8539-7F78BF7755DB}" dt="2021-01-28T09:09:43.424" v="1547" actId="1035"/>
          <ac:cxnSpMkLst>
            <pc:docMk/>
            <pc:sldMk cId="184541748" sldId="330"/>
            <ac:cxnSpMk id="24" creationId="{2951B208-E4BE-4320-AE98-F67B081E4299}"/>
          </ac:cxnSpMkLst>
        </pc:cxnChg>
        <pc:cxnChg chg="add mod">
          <ac:chgData name="Moshe Freedman" userId="60dcc7a2-9905-4a61-8dfb-1ee9c74ad375" providerId="ADAL" clId="{87DFCA1A-1D7E-451A-8539-7F78BF7755DB}" dt="2021-01-28T09:09:43.424" v="1547" actId="1035"/>
          <ac:cxnSpMkLst>
            <pc:docMk/>
            <pc:sldMk cId="184541748" sldId="330"/>
            <ac:cxnSpMk id="26" creationId="{451B9A5D-635A-43D8-9884-0283E1CDC038}"/>
          </ac:cxnSpMkLst>
        </pc:cxnChg>
        <pc:cxnChg chg="add mod">
          <ac:chgData name="Moshe Freedman" userId="60dcc7a2-9905-4a61-8dfb-1ee9c74ad375" providerId="ADAL" clId="{87DFCA1A-1D7E-451A-8539-7F78BF7755DB}" dt="2021-01-28T09:09:43.424" v="1547" actId="1035"/>
          <ac:cxnSpMkLst>
            <pc:docMk/>
            <pc:sldMk cId="184541748" sldId="330"/>
            <ac:cxnSpMk id="28" creationId="{8ACA43BC-C695-451B-8842-10BC2E14FDF2}"/>
          </ac:cxnSpMkLst>
        </pc:cxnChg>
        <pc:cxnChg chg="add mod">
          <ac:chgData name="Moshe Freedman" userId="60dcc7a2-9905-4a61-8dfb-1ee9c74ad375" providerId="ADAL" clId="{87DFCA1A-1D7E-451A-8539-7F78BF7755DB}" dt="2021-01-31T16:48:50.808" v="6357" actId="14100"/>
          <ac:cxnSpMkLst>
            <pc:docMk/>
            <pc:sldMk cId="184541748" sldId="330"/>
            <ac:cxnSpMk id="30" creationId="{F21C0092-8754-4757-8A1D-A49C8BBC6BEF}"/>
          </ac:cxnSpMkLst>
        </pc:cxnChg>
        <pc:cxnChg chg="add mod">
          <ac:chgData name="Moshe Freedman" userId="60dcc7a2-9905-4a61-8dfb-1ee9c74ad375" providerId="ADAL" clId="{87DFCA1A-1D7E-451A-8539-7F78BF7755DB}" dt="2021-01-28T09:09:43.424" v="1547" actId="1035"/>
          <ac:cxnSpMkLst>
            <pc:docMk/>
            <pc:sldMk cId="184541748" sldId="330"/>
            <ac:cxnSpMk id="32" creationId="{07D3FD56-C555-48D2-A599-5162B0F7DAB7}"/>
          </ac:cxnSpMkLst>
        </pc:cxnChg>
      </pc:sldChg>
      <pc:sldChg chg="addSp modSp add mod">
        <pc:chgData name="Moshe Freedman" userId="60dcc7a2-9905-4a61-8dfb-1ee9c74ad375" providerId="ADAL" clId="{87DFCA1A-1D7E-451A-8539-7F78BF7755DB}" dt="2021-01-28T10:23:39.236" v="2631" actId="20577"/>
        <pc:sldMkLst>
          <pc:docMk/>
          <pc:sldMk cId="1242883925" sldId="331"/>
        </pc:sldMkLst>
        <pc:spChg chg="mod">
          <ac:chgData name="Moshe Freedman" userId="60dcc7a2-9905-4a61-8dfb-1ee9c74ad375" providerId="ADAL" clId="{87DFCA1A-1D7E-451A-8539-7F78BF7755DB}" dt="2021-01-28T10:23:39.236" v="2631" actId="20577"/>
          <ac:spMkLst>
            <pc:docMk/>
            <pc:sldMk cId="1242883925" sldId="331"/>
            <ac:spMk id="5" creationId="{FD053EA0-F527-47A4-8CA2-E250FE1F88A0}"/>
          </ac:spMkLst>
        </pc:spChg>
        <pc:picChg chg="add mod">
          <ac:chgData name="Moshe Freedman" userId="60dcc7a2-9905-4a61-8dfb-1ee9c74ad375" providerId="ADAL" clId="{87DFCA1A-1D7E-451A-8539-7F78BF7755DB}" dt="2021-01-28T10:22:47.421" v="2585" actId="14100"/>
          <ac:picMkLst>
            <pc:docMk/>
            <pc:sldMk cId="1242883925" sldId="331"/>
            <ac:picMk id="3074" creationId="{32F5B7FE-C9C1-46F8-92CA-C3AF4FFC6237}"/>
          </ac:picMkLst>
        </pc:picChg>
      </pc:sldChg>
      <pc:sldChg chg="modSp add mod">
        <pc:chgData name="Moshe Freedman" userId="60dcc7a2-9905-4a61-8dfb-1ee9c74ad375" providerId="ADAL" clId="{87DFCA1A-1D7E-451A-8539-7F78BF7755DB}" dt="2021-01-31T17:00:56.289" v="6453" actId="13926"/>
        <pc:sldMkLst>
          <pc:docMk/>
          <pc:sldMk cId="696994380" sldId="332"/>
        </pc:sldMkLst>
        <pc:spChg chg="mod">
          <ac:chgData name="Moshe Freedman" userId="60dcc7a2-9905-4a61-8dfb-1ee9c74ad375" providerId="ADAL" clId="{87DFCA1A-1D7E-451A-8539-7F78BF7755DB}" dt="2021-01-31T17:00:56.289" v="6453" actId="13926"/>
          <ac:spMkLst>
            <pc:docMk/>
            <pc:sldMk cId="696994380" sldId="332"/>
            <ac:spMk id="2" creationId="{DB602392-8C31-406E-958F-231D338592AF}"/>
          </ac:spMkLst>
        </pc:spChg>
      </pc:sldChg>
      <pc:sldChg chg="addSp modSp add mod ord">
        <pc:chgData name="Moshe Freedman" userId="60dcc7a2-9905-4a61-8dfb-1ee9c74ad375" providerId="ADAL" clId="{87DFCA1A-1D7E-451A-8539-7F78BF7755DB}" dt="2021-01-31T17:01:46.539" v="6457" actId="13926"/>
        <pc:sldMkLst>
          <pc:docMk/>
          <pc:sldMk cId="4148619964" sldId="333"/>
        </pc:sldMkLst>
        <pc:spChg chg="mod">
          <ac:chgData name="Moshe Freedman" userId="60dcc7a2-9905-4a61-8dfb-1ee9c74ad375" providerId="ADAL" clId="{87DFCA1A-1D7E-451A-8539-7F78BF7755DB}" dt="2021-01-31T12:46:27.909" v="3068" actId="20577"/>
          <ac:spMkLst>
            <pc:docMk/>
            <pc:sldMk cId="4148619964" sldId="333"/>
            <ac:spMk id="2" creationId="{DB602392-8C31-406E-958F-231D338592AF}"/>
          </ac:spMkLst>
        </pc:spChg>
        <pc:spChg chg="add mod">
          <ac:chgData name="Moshe Freedman" userId="60dcc7a2-9905-4a61-8dfb-1ee9c74ad375" providerId="ADAL" clId="{87DFCA1A-1D7E-451A-8539-7F78BF7755DB}" dt="2021-01-31T17:01:46.539" v="6457" actId="13926"/>
          <ac:spMkLst>
            <pc:docMk/>
            <pc:sldMk cId="4148619964" sldId="333"/>
            <ac:spMk id="4" creationId="{7CB1A8FD-4EAC-429C-8A30-A2C6EB68AC80}"/>
          </ac:spMkLst>
        </pc:spChg>
      </pc:sldChg>
      <pc:sldChg chg="addSp delSp modSp add mod">
        <pc:chgData name="Moshe Freedman" userId="60dcc7a2-9905-4a61-8dfb-1ee9c74ad375" providerId="ADAL" clId="{87DFCA1A-1D7E-451A-8539-7F78BF7755DB}" dt="2021-01-31T12:31:56.938" v="3000" actId="20577"/>
        <pc:sldMkLst>
          <pc:docMk/>
          <pc:sldMk cId="1669467521" sldId="334"/>
        </pc:sldMkLst>
        <pc:spChg chg="mod">
          <ac:chgData name="Moshe Freedman" userId="60dcc7a2-9905-4a61-8dfb-1ee9c74ad375" providerId="ADAL" clId="{87DFCA1A-1D7E-451A-8539-7F78BF7755DB}" dt="2021-01-28T08:51:20.804" v="1177"/>
          <ac:spMkLst>
            <pc:docMk/>
            <pc:sldMk cId="1669467521" sldId="334"/>
            <ac:spMk id="2" creationId="{DB602392-8C31-406E-958F-231D338592AF}"/>
          </ac:spMkLst>
        </pc:spChg>
        <pc:spChg chg="add del mod">
          <ac:chgData name="Moshe Freedman" userId="60dcc7a2-9905-4a61-8dfb-1ee9c74ad375" providerId="ADAL" clId="{87DFCA1A-1D7E-451A-8539-7F78BF7755DB}" dt="2021-01-31T12:31:56.938" v="3000" actId="20577"/>
          <ac:spMkLst>
            <pc:docMk/>
            <pc:sldMk cId="1669467521" sldId="334"/>
            <ac:spMk id="3" creationId="{C8B3100F-E484-4FD8-A67D-04770CA46D9D}"/>
          </ac:spMkLst>
        </pc:spChg>
      </pc:sldChg>
      <pc:sldChg chg="addSp delSp modSp add mod">
        <pc:chgData name="Moshe Freedman" userId="60dcc7a2-9905-4a61-8dfb-1ee9c74ad375" providerId="ADAL" clId="{87DFCA1A-1D7E-451A-8539-7F78BF7755DB}" dt="2021-01-31T16:55:38.784" v="6400" actId="1076"/>
        <pc:sldMkLst>
          <pc:docMk/>
          <pc:sldMk cId="1198472028" sldId="335"/>
        </pc:sldMkLst>
        <pc:spChg chg="mod">
          <ac:chgData name="Moshe Freedman" userId="60dcc7a2-9905-4a61-8dfb-1ee9c74ad375" providerId="ADAL" clId="{87DFCA1A-1D7E-451A-8539-7F78BF7755DB}" dt="2021-01-28T09:58:53.738" v="2476" actId="403"/>
          <ac:spMkLst>
            <pc:docMk/>
            <pc:sldMk cId="1198472028" sldId="335"/>
            <ac:spMk id="2" creationId="{DB602392-8C31-406E-958F-231D338592AF}"/>
          </ac:spMkLst>
        </pc:spChg>
        <pc:spChg chg="mod">
          <ac:chgData name="Moshe Freedman" userId="60dcc7a2-9905-4a61-8dfb-1ee9c74ad375" providerId="ADAL" clId="{87DFCA1A-1D7E-451A-8539-7F78BF7755DB}" dt="2021-01-31T16:55:38.784" v="6400" actId="1076"/>
          <ac:spMkLst>
            <pc:docMk/>
            <pc:sldMk cId="1198472028" sldId="335"/>
            <ac:spMk id="5" creationId="{FD053EA0-F527-47A4-8CA2-E250FE1F88A0}"/>
          </ac:spMkLst>
        </pc:spChg>
        <pc:picChg chg="add del mod">
          <ac:chgData name="Moshe Freedman" userId="60dcc7a2-9905-4a61-8dfb-1ee9c74ad375" providerId="ADAL" clId="{87DFCA1A-1D7E-451A-8539-7F78BF7755DB}" dt="2021-01-31T16:55:24.105" v="6395" actId="478"/>
          <ac:picMkLst>
            <pc:docMk/>
            <pc:sldMk cId="1198472028" sldId="335"/>
            <ac:picMk id="1026" creationId="{78FBB06A-6739-4D76-93C2-2ACF363F35EC}"/>
          </ac:picMkLst>
        </pc:picChg>
        <pc:picChg chg="add mod">
          <ac:chgData name="Moshe Freedman" userId="60dcc7a2-9905-4a61-8dfb-1ee9c74ad375" providerId="ADAL" clId="{87DFCA1A-1D7E-451A-8539-7F78BF7755DB}" dt="2021-01-31T16:55:38.784" v="6400" actId="1076"/>
          <ac:picMkLst>
            <pc:docMk/>
            <pc:sldMk cId="1198472028" sldId="335"/>
            <ac:picMk id="1028" creationId="{17D2DE7B-C642-4007-BA7A-1620A8F37DE0}"/>
          </ac:picMkLst>
        </pc:picChg>
      </pc:sldChg>
      <pc:sldChg chg="addSp delSp modSp add mod">
        <pc:chgData name="Moshe Freedman" userId="60dcc7a2-9905-4a61-8dfb-1ee9c74ad375" providerId="ADAL" clId="{87DFCA1A-1D7E-451A-8539-7F78BF7755DB}" dt="2021-01-31T16:54:52.199" v="6394" actId="6549"/>
        <pc:sldMkLst>
          <pc:docMk/>
          <pc:sldMk cId="1176198362" sldId="336"/>
        </pc:sldMkLst>
        <pc:spChg chg="add mod">
          <ac:chgData name="Moshe Freedman" userId="60dcc7a2-9905-4a61-8dfb-1ee9c74ad375" providerId="ADAL" clId="{87DFCA1A-1D7E-451A-8539-7F78BF7755DB}" dt="2021-01-31T16:54:52.199" v="6394" actId="6549"/>
          <ac:spMkLst>
            <pc:docMk/>
            <pc:sldMk cId="1176198362" sldId="336"/>
            <ac:spMk id="3" creationId="{F92B367A-56D3-42F5-9AE5-2C2B01C5067D}"/>
          </ac:spMkLst>
        </pc:spChg>
        <pc:spChg chg="mod">
          <ac:chgData name="Moshe Freedman" userId="60dcc7a2-9905-4a61-8dfb-1ee9c74ad375" providerId="ADAL" clId="{87DFCA1A-1D7E-451A-8539-7F78BF7755DB}" dt="2021-01-28T09:23:11.084" v="1551" actId="207"/>
          <ac:spMkLst>
            <pc:docMk/>
            <pc:sldMk cId="1176198362" sldId="336"/>
            <ac:spMk id="6" creationId="{090EB77D-C86B-43F5-8228-BF6901BFB01F}"/>
          </ac:spMkLst>
        </pc:spChg>
        <pc:spChg chg="del">
          <ac:chgData name="Moshe Freedman" userId="60dcc7a2-9905-4a61-8dfb-1ee9c74ad375" providerId="ADAL" clId="{87DFCA1A-1D7E-451A-8539-7F78BF7755DB}" dt="2021-01-31T16:48:38.815" v="6352" actId="478"/>
          <ac:spMkLst>
            <pc:docMk/>
            <pc:sldMk cId="1176198362" sldId="336"/>
            <ac:spMk id="10" creationId="{260E5418-E079-4121-A0A4-0E7569BAB37C}"/>
          </ac:spMkLst>
        </pc:spChg>
        <pc:spChg chg="add mod">
          <ac:chgData name="Moshe Freedman" userId="60dcc7a2-9905-4a61-8dfb-1ee9c74ad375" providerId="ADAL" clId="{87DFCA1A-1D7E-451A-8539-7F78BF7755DB}" dt="2021-01-31T16:48:39.365" v="6353"/>
          <ac:spMkLst>
            <pc:docMk/>
            <pc:sldMk cId="1176198362" sldId="336"/>
            <ac:spMk id="21" creationId="{864D50B7-51A7-478D-8069-C73DBBE22CF7}"/>
          </ac:spMkLst>
        </pc:spChg>
        <pc:cxnChg chg="mod">
          <ac:chgData name="Moshe Freedman" userId="60dcc7a2-9905-4a61-8dfb-1ee9c74ad375" providerId="ADAL" clId="{87DFCA1A-1D7E-451A-8539-7F78BF7755DB}" dt="2021-01-31T16:48:42.966" v="6354" actId="14100"/>
          <ac:cxnSpMkLst>
            <pc:docMk/>
            <pc:sldMk cId="1176198362" sldId="336"/>
            <ac:cxnSpMk id="30" creationId="{F21C0092-8754-4757-8A1D-A49C8BBC6BEF}"/>
          </ac:cxnSpMkLst>
        </pc:cxnChg>
      </pc:sldChg>
      <pc:sldChg chg="addSp delSp modSp add mod">
        <pc:chgData name="Moshe Freedman" userId="60dcc7a2-9905-4a61-8dfb-1ee9c74ad375" providerId="ADAL" clId="{87DFCA1A-1D7E-451A-8539-7F78BF7755DB}" dt="2021-01-31T16:48:35.325" v="6351" actId="14100"/>
        <pc:sldMkLst>
          <pc:docMk/>
          <pc:sldMk cId="633782264" sldId="337"/>
        </pc:sldMkLst>
        <pc:spChg chg="mod">
          <ac:chgData name="Moshe Freedman" userId="60dcc7a2-9905-4a61-8dfb-1ee9c74ad375" providerId="ADAL" clId="{87DFCA1A-1D7E-451A-8539-7F78BF7755DB}" dt="2021-01-28T09:32:54.243" v="1919" actId="113"/>
          <ac:spMkLst>
            <pc:docMk/>
            <pc:sldMk cId="633782264" sldId="337"/>
            <ac:spMk id="3" creationId="{F92B367A-56D3-42F5-9AE5-2C2B01C5067D}"/>
          </ac:spMkLst>
        </pc:spChg>
        <pc:spChg chg="mod">
          <ac:chgData name="Moshe Freedman" userId="60dcc7a2-9905-4a61-8dfb-1ee9c74ad375" providerId="ADAL" clId="{87DFCA1A-1D7E-451A-8539-7F78BF7755DB}" dt="2021-01-28T09:26:47.904" v="1667" actId="207"/>
          <ac:spMkLst>
            <pc:docMk/>
            <pc:sldMk cId="633782264" sldId="337"/>
            <ac:spMk id="6" creationId="{090EB77D-C86B-43F5-8228-BF6901BFB01F}"/>
          </ac:spMkLst>
        </pc:spChg>
        <pc:spChg chg="mod">
          <ac:chgData name="Moshe Freedman" userId="60dcc7a2-9905-4a61-8dfb-1ee9c74ad375" providerId="ADAL" clId="{87DFCA1A-1D7E-451A-8539-7F78BF7755DB}" dt="2021-01-28T09:26:55.503" v="1669" actId="207"/>
          <ac:spMkLst>
            <pc:docMk/>
            <pc:sldMk cId="633782264" sldId="337"/>
            <ac:spMk id="7" creationId="{B9B4CA46-23A8-4C14-9D78-328B3831F09A}"/>
          </ac:spMkLst>
        </pc:spChg>
        <pc:spChg chg="del">
          <ac:chgData name="Moshe Freedman" userId="60dcc7a2-9905-4a61-8dfb-1ee9c74ad375" providerId="ADAL" clId="{87DFCA1A-1D7E-451A-8539-7F78BF7755DB}" dt="2021-01-31T16:48:32.242" v="6349" actId="478"/>
          <ac:spMkLst>
            <pc:docMk/>
            <pc:sldMk cId="633782264" sldId="337"/>
            <ac:spMk id="10" creationId="{260E5418-E079-4121-A0A4-0E7569BAB37C}"/>
          </ac:spMkLst>
        </pc:spChg>
        <pc:spChg chg="add mod">
          <ac:chgData name="Moshe Freedman" userId="60dcc7a2-9905-4a61-8dfb-1ee9c74ad375" providerId="ADAL" clId="{87DFCA1A-1D7E-451A-8539-7F78BF7755DB}" dt="2021-01-31T16:48:32.641" v="6350"/>
          <ac:spMkLst>
            <pc:docMk/>
            <pc:sldMk cId="633782264" sldId="337"/>
            <ac:spMk id="21" creationId="{B4A4049C-0141-407D-9946-3E62AF4F3128}"/>
          </ac:spMkLst>
        </pc:spChg>
        <pc:cxnChg chg="mod">
          <ac:chgData name="Moshe Freedman" userId="60dcc7a2-9905-4a61-8dfb-1ee9c74ad375" providerId="ADAL" clId="{87DFCA1A-1D7E-451A-8539-7F78BF7755DB}" dt="2021-01-31T16:48:35.325" v="6351" actId="14100"/>
          <ac:cxnSpMkLst>
            <pc:docMk/>
            <pc:sldMk cId="633782264" sldId="337"/>
            <ac:cxnSpMk id="30" creationId="{F21C0092-8754-4757-8A1D-A49C8BBC6BEF}"/>
          </ac:cxnSpMkLst>
        </pc:cxnChg>
      </pc:sldChg>
      <pc:sldChg chg="addSp delSp modSp add mod ord">
        <pc:chgData name="Moshe Freedman" userId="60dcc7a2-9905-4a61-8dfb-1ee9c74ad375" providerId="ADAL" clId="{87DFCA1A-1D7E-451A-8539-7F78BF7755DB}" dt="2021-01-31T16:47:51.557" v="6336" actId="14100"/>
        <pc:sldMkLst>
          <pc:docMk/>
          <pc:sldMk cId="789337169" sldId="338"/>
        </pc:sldMkLst>
        <pc:spChg chg="mod">
          <ac:chgData name="Moshe Freedman" userId="60dcc7a2-9905-4a61-8dfb-1ee9c74ad375" providerId="ADAL" clId="{87DFCA1A-1D7E-451A-8539-7F78BF7755DB}" dt="2021-01-28T09:37:53.406" v="2166" actId="113"/>
          <ac:spMkLst>
            <pc:docMk/>
            <pc:sldMk cId="789337169" sldId="338"/>
            <ac:spMk id="3" creationId="{F92B367A-56D3-42F5-9AE5-2C2B01C5067D}"/>
          </ac:spMkLst>
        </pc:spChg>
        <pc:spChg chg="mod">
          <ac:chgData name="Moshe Freedman" userId="60dcc7a2-9905-4a61-8dfb-1ee9c74ad375" providerId="ADAL" clId="{87DFCA1A-1D7E-451A-8539-7F78BF7755DB}" dt="2021-01-28T09:27:29.399" v="1694" actId="207"/>
          <ac:spMkLst>
            <pc:docMk/>
            <pc:sldMk cId="789337169" sldId="338"/>
            <ac:spMk id="7" creationId="{B9B4CA46-23A8-4C14-9D78-328B3831F09A}"/>
          </ac:spMkLst>
        </pc:spChg>
        <pc:spChg chg="mod">
          <ac:chgData name="Moshe Freedman" userId="60dcc7a2-9905-4a61-8dfb-1ee9c74ad375" providerId="ADAL" clId="{87DFCA1A-1D7E-451A-8539-7F78BF7755DB}" dt="2021-01-28T09:27:37.075" v="1696" actId="207"/>
          <ac:spMkLst>
            <pc:docMk/>
            <pc:sldMk cId="789337169" sldId="338"/>
            <ac:spMk id="8" creationId="{5CEFDBCD-7C55-4445-8C03-102B1EF32C1F}"/>
          </ac:spMkLst>
        </pc:spChg>
        <pc:spChg chg="del">
          <ac:chgData name="Moshe Freedman" userId="60dcc7a2-9905-4a61-8dfb-1ee9c74ad375" providerId="ADAL" clId="{87DFCA1A-1D7E-451A-8539-7F78BF7755DB}" dt="2021-01-31T16:47:47.772" v="6334" actId="478"/>
          <ac:spMkLst>
            <pc:docMk/>
            <pc:sldMk cId="789337169" sldId="338"/>
            <ac:spMk id="10" creationId="{260E5418-E079-4121-A0A4-0E7569BAB37C}"/>
          </ac:spMkLst>
        </pc:spChg>
        <pc:spChg chg="add mod">
          <ac:chgData name="Moshe Freedman" userId="60dcc7a2-9905-4a61-8dfb-1ee9c74ad375" providerId="ADAL" clId="{87DFCA1A-1D7E-451A-8539-7F78BF7755DB}" dt="2021-01-31T16:47:48.367" v="6335"/>
          <ac:spMkLst>
            <pc:docMk/>
            <pc:sldMk cId="789337169" sldId="338"/>
            <ac:spMk id="21" creationId="{3EE0B2AE-C161-4B75-9FB2-31B720697D4C}"/>
          </ac:spMkLst>
        </pc:spChg>
        <pc:cxnChg chg="mod">
          <ac:chgData name="Moshe Freedman" userId="60dcc7a2-9905-4a61-8dfb-1ee9c74ad375" providerId="ADAL" clId="{87DFCA1A-1D7E-451A-8539-7F78BF7755DB}" dt="2021-01-31T16:47:51.557" v="6336" actId="14100"/>
          <ac:cxnSpMkLst>
            <pc:docMk/>
            <pc:sldMk cId="789337169" sldId="338"/>
            <ac:cxnSpMk id="30" creationId="{F21C0092-8754-4757-8A1D-A49C8BBC6BEF}"/>
          </ac:cxnSpMkLst>
        </pc:cxnChg>
      </pc:sldChg>
      <pc:sldChg chg="addSp delSp modSp add mod ord">
        <pc:chgData name="Moshe Freedman" userId="60dcc7a2-9905-4a61-8dfb-1ee9c74ad375" providerId="ADAL" clId="{87DFCA1A-1D7E-451A-8539-7F78BF7755DB}" dt="2021-01-31T16:48:25.116" v="6348" actId="14100"/>
        <pc:sldMkLst>
          <pc:docMk/>
          <pc:sldMk cId="1858113558" sldId="339"/>
        </pc:sldMkLst>
        <pc:spChg chg="mod">
          <ac:chgData name="Moshe Freedman" userId="60dcc7a2-9905-4a61-8dfb-1ee9c74ad375" providerId="ADAL" clId="{87DFCA1A-1D7E-451A-8539-7F78BF7755DB}" dt="2021-01-28T09:38:04.931" v="2167" actId="113"/>
          <ac:spMkLst>
            <pc:docMk/>
            <pc:sldMk cId="1858113558" sldId="339"/>
            <ac:spMk id="3" creationId="{F92B367A-56D3-42F5-9AE5-2C2B01C5067D}"/>
          </ac:spMkLst>
        </pc:spChg>
        <pc:spChg chg="mod">
          <ac:chgData name="Moshe Freedman" userId="60dcc7a2-9905-4a61-8dfb-1ee9c74ad375" providerId="ADAL" clId="{87DFCA1A-1D7E-451A-8539-7F78BF7755DB}" dt="2021-01-28T09:28:20.059" v="1715" actId="207"/>
          <ac:spMkLst>
            <pc:docMk/>
            <pc:sldMk cId="1858113558" sldId="339"/>
            <ac:spMk id="8" creationId="{5CEFDBCD-7C55-4445-8C03-102B1EF32C1F}"/>
          </ac:spMkLst>
        </pc:spChg>
        <pc:spChg chg="del">
          <ac:chgData name="Moshe Freedman" userId="60dcc7a2-9905-4a61-8dfb-1ee9c74ad375" providerId="ADAL" clId="{87DFCA1A-1D7E-451A-8539-7F78BF7755DB}" dt="2021-01-31T16:48:21.357" v="6346" actId="478"/>
          <ac:spMkLst>
            <pc:docMk/>
            <pc:sldMk cId="1858113558" sldId="339"/>
            <ac:spMk id="10" creationId="{260E5418-E079-4121-A0A4-0E7569BAB37C}"/>
          </ac:spMkLst>
        </pc:spChg>
        <pc:spChg chg="mod">
          <ac:chgData name="Moshe Freedman" userId="60dcc7a2-9905-4a61-8dfb-1ee9c74ad375" providerId="ADAL" clId="{87DFCA1A-1D7E-451A-8539-7F78BF7755DB}" dt="2021-01-28T09:28:44.898" v="1721" actId="207"/>
          <ac:spMkLst>
            <pc:docMk/>
            <pc:sldMk cId="1858113558" sldId="339"/>
            <ac:spMk id="13" creationId="{27A1990C-916D-4C68-8DC2-31D7E97A9B1F}"/>
          </ac:spMkLst>
        </pc:spChg>
        <pc:spChg chg="add mod">
          <ac:chgData name="Moshe Freedman" userId="60dcc7a2-9905-4a61-8dfb-1ee9c74ad375" providerId="ADAL" clId="{87DFCA1A-1D7E-451A-8539-7F78BF7755DB}" dt="2021-01-31T16:48:22.080" v="6347"/>
          <ac:spMkLst>
            <pc:docMk/>
            <pc:sldMk cId="1858113558" sldId="339"/>
            <ac:spMk id="21" creationId="{BBBD8CF8-E03C-4C2F-941B-F076FE3D87FC}"/>
          </ac:spMkLst>
        </pc:spChg>
        <pc:cxnChg chg="mod">
          <ac:chgData name="Moshe Freedman" userId="60dcc7a2-9905-4a61-8dfb-1ee9c74ad375" providerId="ADAL" clId="{87DFCA1A-1D7E-451A-8539-7F78BF7755DB}" dt="2021-01-28T09:28:02.957" v="1712" actId="313"/>
          <ac:cxnSpMkLst>
            <pc:docMk/>
            <pc:sldMk cId="1858113558" sldId="339"/>
            <ac:cxnSpMk id="18" creationId="{DD7C5A94-C76B-4397-9332-DBA4DEB6CA04}"/>
          </ac:cxnSpMkLst>
        </pc:cxnChg>
        <pc:cxnChg chg="mod">
          <ac:chgData name="Moshe Freedman" userId="60dcc7a2-9905-4a61-8dfb-1ee9c74ad375" providerId="ADAL" clId="{87DFCA1A-1D7E-451A-8539-7F78BF7755DB}" dt="2021-01-31T16:48:25.116" v="6348" actId="14100"/>
          <ac:cxnSpMkLst>
            <pc:docMk/>
            <pc:sldMk cId="1858113558" sldId="339"/>
            <ac:cxnSpMk id="30" creationId="{F21C0092-8754-4757-8A1D-A49C8BBC6BEF}"/>
          </ac:cxnSpMkLst>
        </pc:cxnChg>
        <pc:cxnChg chg="mod">
          <ac:chgData name="Moshe Freedman" userId="60dcc7a2-9905-4a61-8dfb-1ee9c74ad375" providerId="ADAL" clId="{87DFCA1A-1D7E-451A-8539-7F78BF7755DB}" dt="2021-01-28T09:28:02.957" v="1712" actId="313"/>
          <ac:cxnSpMkLst>
            <pc:docMk/>
            <pc:sldMk cId="1858113558" sldId="339"/>
            <ac:cxnSpMk id="32" creationId="{07D3FD56-C555-48D2-A599-5162B0F7DAB7}"/>
          </ac:cxnSpMkLst>
        </pc:cxnChg>
      </pc:sldChg>
      <pc:sldChg chg="addSp delSp modSp add mod">
        <pc:chgData name="Moshe Freedman" userId="60dcc7a2-9905-4a61-8dfb-1ee9c74ad375" providerId="ADAL" clId="{87DFCA1A-1D7E-451A-8539-7F78BF7755DB}" dt="2021-01-31T16:48:16.990" v="6345" actId="14100"/>
        <pc:sldMkLst>
          <pc:docMk/>
          <pc:sldMk cId="566237845" sldId="340"/>
        </pc:sldMkLst>
        <pc:spChg chg="mod">
          <ac:chgData name="Moshe Freedman" userId="60dcc7a2-9905-4a61-8dfb-1ee9c74ad375" providerId="ADAL" clId="{87DFCA1A-1D7E-451A-8539-7F78BF7755DB}" dt="2021-01-28T09:39:08.698" v="2192" actId="113"/>
          <ac:spMkLst>
            <pc:docMk/>
            <pc:sldMk cId="566237845" sldId="340"/>
            <ac:spMk id="3" creationId="{F92B367A-56D3-42F5-9AE5-2C2B01C5067D}"/>
          </ac:spMkLst>
        </pc:spChg>
        <pc:spChg chg="del">
          <ac:chgData name="Moshe Freedman" userId="60dcc7a2-9905-4a61-8dfb-1ee9c74ad375" providerId="ADAL" clId="{87DFCA1A-1D7E-451A-8539-7F78BF7755DB}" dt="2021-01-31T16:48:13.204" v="6343" actId="478"/>
          <ac:spMkLst>
            <pc:docMk/>
            <pc:sldMk cId="566237845" sldId="340"/>
            <ac:spMk id="10" creationId="{260E5418-E079-4121-A0A4-0E7569BAB37C}"/>
          </ac:spMkLst>
        </pc:spChg>
        <pc:spChg chg="mod">
          <ac:chgData name="Moshe Freedman" userId="60dcc7a2-9905-4a61-8dfb-1ee9c74ad375" providerId="ADAL" clId="{87DFCA1A-1D7E-451A-8539-7F78BF7755DB}" dt="2021-01-28T09:29:03.014" v="1737" actId="207"/>
          <ac:spMkLst>
            <pc:docMk/>
            <pc:sldMk cId="566237845" sldId="340"/>
            <ac:spMk id="14" creationId="{2A497EE9-EA77-4537-87EA-4B4326ABE446}"/>
          </ac:spMkLst>
        </pc:spChg>
        <pc:spChg chg="add mod">
          <ac:chgData name="Moshe Freedman" userId="60dcc7a2-9905-4a61-8dfb-1ee9c74ad375" providerId="ADAL" clId="{87DFCA1A-1D7E-451A-8539-7F78BF7755DB}" dt="2021-01-31T16:48:13.947" v="6344"/>
          <ac:spMkLst>
            <pc:docMk/>
            <pc:sldMk cId="566237845" sldId="340"/>
            <ac:spMk id="21" creationId="{41108378-6D28-4442-A538-1DDB464F030F}"/>
          </ac:spMkLst>
        </pc:spChg>
        <pc:cxnChg chg="mod">
          <ac:chgData name="Moshe Freedman" userId="60dcc7a2-9905-4a61-8dfb-1ee9c74ad375" providerId="ADAL" clId="{87DFCA1A-1D7E-451A-8539-7F78BF7755DB}" dt="2021-01-31T16:48:16.990" v="6345" actId="14100"/>
          <ac:cxnSpMkLst>
            <pc:docMk/>
            <pc:sldMk cId="566237845" sldId="340"/>
            <ac:cxnSpMk id="30" creationId="{F21C0092-8754-4757-8A1D-A49C8BBC6BEF}"/>
          </ac:cxnSpMkLst>
        </pc:cxnChg>
      </pc:sldChg>
      <pc:sldChg chg="add del">
        <pc:chgData name="Moshe Freedman" userId="60dcc7a2-9905-4a61-8dfb-1ee9c74ad375" providerId="ADAL" clId="{87DFCA1A-1D7E-451A-8539-7F78BF7755DB}" dt="2021-01-28T09:28:22.838" v="1716" actId="47"/>
        <pc:sldMkLst>
          <pc:docMk/>
          <pc:sldMk cId="3770151733" sldId="340"/>
        </pc:sldMkLst>
      </pc:sldChg>
      <pc:sldChg chg="addSp delSp modSp add mod">
        <pc:chgData name="Moshe Freedman" userId="60dcc7a2-9905-4a61-8dfb-1ee9c74ad375" providerId="ADAL" clId="{87DFCA1A-1D7E-451A-8539-7F78BF7755DB}" dt="2021-01-31T16:48:08.099" v="6342" actId="14100"/>
        <pc:sldMkLst>
          <pc:docMk/>
          <pc:sldMk cId="12457955" sldId="341"/>
        </pc:sldMkLst>
        <pc:spChg chg="mod">
          <ac:chgData name="Moshe Freedman" userId="60dcc7a2-9905-4a61-8dfb-1ee9c74ad375" providerId="ADAL" clId="{87DFCA1A-1D7E-451A-8539-7F78BF7755DB}" dt="2021-01-28T09:55:02.112" v="2415" actId="113"/>
          <ac:spMkLst>
            <pc:docMk/>
            <pc:sldMk cId="12457955" sldId="341"/>
            <ac:spMk id="3" creationId="{F92B367A-56D3-42F5-9AE5-2C2B01C5067D}"/>
          </ac:spMkLst>
        </pc:spChg>
        <pc:spChg chg="mod">
          <ac:chgData name="Moshe Freedman" userId="60dcc7a2-9905-4a61-8dfb-1ee9c74ad375" providerId="ADAL" clId="{87DFCA1A-1D7E-451A-8539-7F78BF7755DB}" dt="2021-01-28T09:29:44.921" v="1764" actId="207"/>
          <ac:spMkLst>
            <pc:docMk/>
            <pc:sldMk cId="12457955" sldId="341"/>
            <ac:spMk id="9" creationId="{AEE30F6C-BE39-4DE9-A78C-4A3981A8AC76}"/>
          </ac:spMkLst>
        </pc:spChg>
        <pc:spChg chg="del">
          <ac:chgData name="Moshe Freedman" userId="60dcc7a2-9905-4a61-8dfb-1ee9c74ad375" providerId="ADAL" clId="{87DFCA1A-1D7E-451A-8539-7F78BF7755DB}" dt="2021-01-31T16:48:04.651" v="6340" actId="478"/>
          <ac:spMkLst>
            <pc:docMk/>
            <pc:sldMk cId="12457955" sldId="341"/>
            <ac:spMk id="10" creationId="{260E5418-E079-4121-A0A4-0E7569BAB37C}"/>
          </ac:spMkLst>
        </pc:spChg>
        <pc:spChg chg="add mod">
          <ac:chgData name="Moshe Freedman" userId="60dcc7a2-9905-4a61-8dfb-1ee9c74ad375" providerId="ADAL" clId="{87DFCA1A-1D7E-451A-8539-7F78BF7755DB}" dt="2021-01-31T16:48:05.462" v="6341"/>
          <ac:spMkLst>
            <pc:docMk/>
            <pc:sldMk cId="12457955" sldId="341"/>
            <ac:spMk id="21" creationId="{3E0D8969-B0A7-43AC-9D01-30AA7502DABC}"/>
          </ac:spMkLst>
        </pc:spChg>
        <pc:cxnChg chg="mod">
          <ac:chgData name="Moshe Freedman" userId="60dcc7a2-9905-4a61-8dfb-1ee9c74ad375" providerId="ADAL" clId="{87DFCA1A-1D7E-451A-8539-7F78BF7755DB}" dt="2021-01-31T16:48:08.099" v="6342" actId="14100"/>
          <ac:cxnSpMkLst>
            <pc:docMk/>
            <pc:sldMk cId="12457955" sldId="341"/>
            <ac:cxnSpMk id="30" creationId="{F21C0092-8754-4757-8A1D-A49C8BBC6BEF}"/>
          </ac:cxnSpMkLst>
        </pc:cxnChg>
      </pc:sldChg>
      <pc:sldChg chg="modSp add mod">
        <pc:chgData name="Moshe Freedman" userId="60dcc7a2-9905-4a61-8dfb-1ee9c74ad375" providerId="ADAL" clId="{87DFCA1A-1D7E-451A-8539-7F78BF7755DB}" dt="2021-01-28T10:24:51.431" v="2670" actId="1037"/>
        <pc:sldMkLst>
          <pc:docMk/>
          <pc:sldMk cId="350798237" sldId="342"/>
        </pc:sldMkLst>
        <pc:spChg chg="mod">
          <ac:chgData name="Moshe Freedman" userId="60dcc7a2-9905-4a61-8dfb-1ee9c74ad375" providerId="ADAL" clId="{87DFCA1A-1D7E-451A-8539-7F78BF7755DB}" dt="2021-01-28T09:58:21.544" v="2454"/>
          <ac:spMkLst>
            <pc:docMk/>
            <pc:sldMk cId="350798237" sldId="342"/>
            <ac:spMk id="3" creationId="{F92B367A-56D3-42F5-9AE5-2C2B01C5067D}"/>
          </ac:spMkLst>
        </pc:spChg>
        <pc:spChg chg="mod">
          <ac:chgData name="Moshe Freedman" userId="60dcc7a2-9905-4a61-8dfb-1ee9c74ad375" providerId="ADAL" clId="{87DFCA1A-1D7E-451A-8539-7F78BF7755DB}" dt="2021-01-28T10:24:51.431" v="2670" actId="1037"/>
          <ac:spMkLst>
            <pc:docMk/>
            <pc:sldMk cId="350798237" sldId="342"/>
            <ac:spMk id="10" creationId="{260E5418-E079-4121-A0A4-0E7569BAB37C}"/>
          </ac:spMkLst>
        </pc:spChg>
        <pc:spChg chg="mod">
          <ac:chgData name="Moshe Freedman" userId="60dcc7a2-9905-4a61-8dfb-1ee9c74ad375" providerId="ADAL" clId="{87DFCA1A-1D7E-451A-8539-7F78BF7755DB}" dt="2021-01-28T09:30:35.736" v="1809" actId="207"/>
          <ac:spMkLst>
            <pc:docMk/>
            <pc:sldMk cId="350798237" sldId="342"/>
            <ac:spMk id="12" creationId="{1B4C6B46-5E9E-4449-9B6D-ACDE077CE414}"/>
          </ac:spMkLst>
        </pc:spChg>
        <pc:cxnChg chg="mod">
          <ac:chgData name="Moshe Freedman" userId="60dcc7a2-9905-4a61-8dfb-1ee9c74ad375" providerId="ADAL" clId="{87DFCA1A-1D7E-451A-8539-7F78BF7755DB}" dt="2021-01-28T10:24:51.431" v="2670" actId="1037"/>
          <ac:cxnSpMkLst>
            <pc:docMk/>
            <pc:sldMk cId="350798237" sldId="342"/>
            <ac:cxnSpMk id="30" creationId="{F21C0092-8754-4757-8A1D-A49C8BBC6BEF}"/>
          </ac:cxnSpMkLst>
        </pc:cxnChg>
      </pc:sldChg>
      <pc:sldChg chg="addSp delSp modSp add mod">
        <pc:chgData name="Moshe Freedman" userId="60dcc7a2-9905-4a61-8dfb-1ee9c74ad375" providerId="ADAL" clId="{87DFCA1A-1D7E-451A-8539-7F78BF7755DB}" dt="2021-01-31T16:47:59.808" v="6339" actId="14100"/>
        <pc:sldMkLst>
          <pc:docMk/>
          <pc:sldMk cId="2741154829" sldId="343"/>
        </pc:sldMkLst>
        <pc:spChg chg="mod">
          <ac:chgData name="Moshe Freedman" userId="60dcc7a2-9905-4a61-8dfb-1ee9c74ad375" providerId="ADAL" clId="{87DFCA1A-1D7E-451A-8539-7F78BF7755DB}" dt="2021-01-28T09:55:42.135" v="2427" actId="20577"/>
          <ac:spMkLst>
            <pc:docMk/>
            <pc:sldMk cId="2741154829" sldId="343"/>
            <ac:spMk id="3" creationId="{F92B367A-56D3-42F5-9AE5-2C2B01C5067D}"/>
          </ac:spMkLst>
        </pc:spChg>
        <pc:spChg chg="del">
          <ac:chgData name="Moshe Freedman" userId="60dcc7a2-9905-4a61-8dfb-1ee9c74ad375" providerId="ADAL" clId="{87DFCA1A-1D7E-451A-8539-7F78BF7755DB}" dt="2021-01-31T16:47:55.850" v="6337" actId="478"/>
          <ac:spMkLst>
            <pc:docMk/>
            <pc:sldMk cId="2741154829" sldId="343"/>
            <ac:spMk id="10" creationId="{260E5418-E079-4121-A0A4-0E7569BAB37C}"/>
          </ac:spMkLst>
        </pc:spChg>
        <pc:spChg chg="mod">
          <ac:chgData name="Moshe Freedman" userId="60dcc7a2-9905-4a61-8dfb-1ee9c74ad375" providerId="ADAL" clId="{87DFCA1A-1D7E-451A-8539-7F78BF7755DB}" dt="2021-01-28T09:30:01.340" v="1769" actId="207"/>
          <ac:spMkLst>
            <pc:docMk/>
            <pc:sldMk cId="2741154829" sldId="343"/>
            <ac:spMk id="11" creationId="{71D879DF-D079-4639-8C3E-4DF3E646AAA7}"/>
          </ac:spMkLst>
        </pc:spChg>
        <pc:spChg chg="add mod">
          <ac:chgData name="Moshe Freedman" userId="60dcc7a2-9905-4a61-8dfb-1ee9c74ad375" providerId="ADAL" clId="{87DFCA1A-1D7E-451A-8539-7F78BF7755DB}" dt="2021-01-31T16:47:56.965" v="6338"/>
          <ac:spMkLst>
            <pc:docMk/>
            <pc:sldMk cId="2741154829" sldId="343"/>
            <ac:spMk id="21" creationId="{2A2201A4-CFDF-48AE-8B87-E718F003F592}"/>
          </ac:spMkLst>
        </pc:spChg>
        <pc:cxnChg chg="mod">
          <ac:chgData name="Moshe Freedman" userId="60dcc7a2-9905-4a61-8dfb-1ee9c74ad375" providerId="ADAL" clId="{87DFCA1A-1D7E-451A-8539-7F78BF7755DB}" dt="2021-01-31T16:47:59.808" v="6339" actId="14100"/>
          <ac:cxnSpMkLst>
            <pc:docMk/>
            <pc:sldMk cId="2741154829" sldId="343"/>
            <ac:cxnSpMk id="30" creationId="{F21C0092-8754-4757-8A1D-A49C8BBC6BEF}"/>
          </ac:cxnSpMkLst>
        </pc:cxnChg>
      </pc:sldChg>
      <pc:sldChg chg="addSp delSp modSp add mod">
        <pc:chgData name="Moshe Freedman" userId="60dcc7a2-9905-4a61-8dfb-1ee9c74ad375" providerId="ADAL" clId="{87DFCA1A-1D7E-451A-8539-7F78BF7755DB}" dt="2021-01-28T10:25:19.944" v="2677" actId="207"/>
        <pc:sldMkLst>
          <pc:docMk/>
          <pc:sldMk cId="2724527595" sldId="344"/>
        </pc:sldMkLst>
        <pc:spChg chg="mod">
          <ac:chgData name="Moshe Freedman" userId="60dcc7a2-9905-4a61-8dfb-1ee9c74ad375" providerId="ADAL" clId="{87DFCA1A-1D7E-451A-8539-7F78BF7755DB}" dt="2021-01-28T09:57:29.485" v="2437" actId="113"/>
          <ac:spMkLst>
            <pc:docMk/>
            <pc:sldMk cId="2724527595" sldId="344"/>
            <ac:spMk id="3" creationId="{F92B367A-56D3-42F5-9AE5-2C2B01C5067D}"/>
          </ac:spMkLst>
        </pc:spChg>
        <pc:spChg chg="del mod">
          <ac:chgData name="Moshe Freedman" userId="60dcc7a2-9905-4a61-8dfb-1ee9c74ad375" providerId="ADAL" clId="{87DFCA1A-1D7E-451A-8539-7F78BF7755DB}" dt="2021-01-28T10:25:05.315" v="2673" actId="478"/>
          <ac:spMkLst>
            <pc:docMk/>
            <pc:sldMk cId="2724527595" sldId="344"/>
            <ac:spMk id="10" creationId="{260E5418-E079-4121-A0A4-0E7569BAB37C}"/>
          </ac:spMkLst>
        </pc:spChg>
        <pc:spChg chg="add del mod">
          <ac:chgData name="Moshe Freedman" userId="60dcc7a2-9905-4a61-8dfb-1ee9c74ad375" providerId="ADAL" clId="{87DFCA1A-1D7E-451A-8539-7F78BF7755DB}" dt="2021-01-28T10:25:01.094" v="2672"/>
          <ac:spMkLst>
            <pc:docMk/>
            <pc:sldMk cId="2724527595" sldId="344"/>
            <ac:spMk id="21" creationId="{926E6044-002F-4BD6-926C-F8C13E98BF11}"/>
          </ac:spMkLst>
        </pc:spChg>
        <pc:spChg chg="add mod">
          <ac:chgData name="Moshe Freedman" userId="60dcc7a2-9905-4a61-8dfb-1ee9c74ad375" providerId="ADAL" clId="{87DFCA1A-1D7E-451A-8539-7F78BF7755DB}" dt="2021-01-28T10:25:19.944" v="2677" actId="207"/>
          <ac:spMkLst>
            <pc:docMk/>
            <pc:sldMk cId="2724527595" sldId="344"/>
            <ac:spMk id="22" creationId="{C52B137A-295C-437A-BF4A-DDAB7C3A98DE}"/>
          </ac:spMkLst>
        </pc:spChg>
        <pc:cxnChg chg="mod">
          <ac:chgData name="Moshe Freedman" userId="60dcc7a2-9905-4a61-8dfb-1ee9c74ad375" providerId="ADAL" clId="{87DFCA1A-1D7E-451A-8539-7F78BF7755DB}" dt="2021-01-28T10:25:11.717" v="2675" actId="14100"/>
          <ac:cxnSpMkLst>
            <pc:docMk/>
            <pc:sldMk cId="2724527595" sldId="344"/>
            <ac:cxnSpMk id="30" creationId="{F21C0092-8754-4757-8A1D-A49C8BBC6BEF}"/>
          </ac:cxnSpMkLst>
        </pc:cxnChg>
      </pc:sldChg>
      <pc:sldChg chg="addSp modSp add mod modNotesTx">
        <pc:chgData name="Moshe Freedman" userId="60dcc7a2-9905-4a61-8dfb-1ee9c74ad375" providerId="ADAL" clId="{87DFCA1A-1D7E-451A-8539-7F78BF7755DB}" dt="2021-01-28T10:16:52.097" v="2583"/>
        <pc:sldMkLst>
          <pc:docMk/>
          <pc:sldMk cId="3209650780" sldId="345"/>
        </pc:sldMkLst>
        <pc:spChg chg="mod">
          <ac:chgData name="Moshe Freedman" userId="60dcc7a2-9905-4a61-8dfb-1ee9c74ad375" providerId="ADAL" clId="{87DFCA1A-1D7E-451A-8539-7F78BF7755DB}" dt="2021-01-28T10:14:09.005" v="2582" actId="6549"/>
          <ac:spMkLst>
            <pc:docMk/>
            <pc:sldMk cId="3209650780" sldId="345"/>
            <ac:spMk id="5" creationId="{FD053EA0-F527-47A4-8CA2-E250FE1F88A0}"/>
          </ac:spMkLst>
        </pc:spChg>
        <pc:picChg chg="add mod">
          <ac:chgData name="Moshe Freedman" userId="60dcc7a2-9905-4a61-8dfb-1ee9c74ad375" providerId="ADAL" clId="{87DFCA1A-1D7E-451A-8539-7F78BF7755DB}" dt="2021-01-28T10:01:32.313" v="2549" actId="14100"/>
          <ac:picMkLst>
            <pc:docMk/>
            <pc:sldMk cId="3209650780" sldId="345"/>
            <ac:picMk id="2050" creationId="{9EC83BF4-FD73-4406-A422-931F044FFB0B}"/>
          </ac:picMkLst>
        </pc:picChg>
      </pc:sldChg>
      <pc:sldChg chg="addSp modSp add mod">
        <pc:chgData name="Moshe Freedman" userId="60dcc7a2-9905-4a61-8dfb-1ee9c74ad375" providerId="ADAL" clId="{87DFCA1A-1D7E-451A-8539-7F78BF7755DB}" dt="2021-01-31T15:37:05.771" v="6115" actId="164"/>
        <pc:sldMkLst>
          <pc:docMk/>
          <pc:sldMk cId="1084806752" sldId="346"/>
        </pc:sldMkLst>
        <pc:spChg chg="mod">
          <ac:chgData name="Moshe Freedman" userId="60dcc7a2-9905-4a61-8dfb-1ee9c74ad375" providerId="ADAL" clId="{87DFCA1A-1D7E-451A-8539-7F78BF7755DB}" dt="2021-01-31T15:36:20.309" v="6109" actId="20577"/>
          <ac:spMkLst>
            <pc:docMk/>
            <pc:sldMk cId="1084806752" sldId="346"/>
            <ac:spMk id="2" creationId="{DB602392-8C31-406E-958F-231D338592AF}"/>
          </ac:spMkLst>
        </pc:spChg>
        <pc:spChg chg="add mod">
          <ac:chgData name="Moshe Freedman" userId="60dcc7a2-9905-4a61-8dfb-1ee9c74ad375" providerId="ADAL" clId="{87DFCA1A-1D7E-451A-8539-7F78BF7755DB}" dt="2021-01-31T15:37:05.771" v="6115" actId="164"/>
          <ac:spMkLst>
            <pc:docMk/>
            <pc:sldMk cId="1084806752" sldId="346"/>
            <ac:spMk id="5" creationId="{57888C22-8CE3-4911-A31B-A323E0245CED}"/>
          </ac:spMkLst>
        </pc:spChg>
        <pc:grpChg chg="add mod">
          <ac:chgData name="Moshe Freedman" userId="60dcc7a2-9905-4a61-8dfb-1ee9c74ad375" providerId="ADAL" clId="{87DFCA1A-1D7E-451A-8539-7F78BF7755DB}" dt="2021-01-31T15:37:05.771" v="6115" actId="164"/>
          <ac:grpSpMkLst>
            <pc:docMk/>
            <pc:sldMk cId="1084806752" sldId="346"/>
            <ac:grpSpMk id="6" creationId="{584B6A52-031C-4C4A-A4AE-BA3DABC9AEFD}"/>
          </ac:grpSpMkLst>
        </pc:grpChg>
        <pc:picChg chg="add mod">
          <ac:chgData name="Moshe Freedman" userId="60dcc7a2-9905-4a61-8dfb-1ee9c74ad375" providerId="ADAL" clId="{87DFCA1A-1D7E-451A-8539-7F78BF7755DB}" dt="2021-01-31T15:37:05.771" v="6115" actId="164"/>
          <ac:picMkLst>
            <pc:docMk/>
            <pc:sldMk cId="1084806752" sldId="346"/>
            <ac:picMk id="4" creationId="{DE98D121-D9B2-4B07-B2C8-85C752D8E4EE}"/>
          </ac:picMkLst>
        </pc:picChg>
      </pc:sldChg>
      <pc:sldChg chg="modSp add mod">
        <pc:chgData name="Moshe Freedman" userId="60dcc7a2-9905-4a61-8dfb-1ee9c74ad375" providerId="ADAL" clId="{87DFCA1A-1D7E-451A-8539-7F78BF7755DB}" dt="2021-01-31T17:01:22.293" v="6456" actId="13926"/>
        <pc:sldMkLst>
          <pc:docMk/>
          <pc:sldMk cId="1421548498" sldId="347"/>
        </pc:sldMkLst>
        <pc:spChg chg="mod">
          <ac:chgData name="Moshe Freedman" userId="60dcc7a2-9905-4a61-8dfb-1ee9c74ad375" providerId="ADAL" clId="{87DFCA1A-1D7E-451A-8539-7F78BF7755DB}" dt="2021-01-31T17:01:22.293" v="6456" actId="13926"/>
          <ac:spMkLst>
            <pc:docMk/>
            <pc:sldMk cId="1421548498" sldId="347"/>
            <ac:spMk id="2" creationId="{DB602392-8C31-406E-958F-231D338592AF}"/>
          </ac:spMkLst>
        </pc:spChg>
      </pc:sldChg>
      <pc:sldChg chg="addSp delSp modSp add mod">
        <pc:chgData name="Moshe Freedman" userId="60dcc7a2-9905-4a61-8dfb-1ee9c74ad375" providerId="ADAL" clId="{87DFCA1A-1D7E-451A-8539-7F78BF7755DB}" dt="2021-01-31T17:05:29.871" v="6507" actId="20577"/>
        <pc:sldMkLst>
          <pc:docMk/>
          <pc:sldMk cId="1881008503" sldId="348"/>
        </pc:sldMkLst>
        <pc:spChg chg="mod">
          <ac:chgData name="Moshe Freedman" userId="60dcc7a2-9905-4a61-8dfb-1ee9c74ad375" providerId="ADAL" clId="{87DFCA1A-1D7E-451A-8539-7F78BF7755DB}" dt="2021-01-31T17:05:29.871" v="6507" actId="20577"/>
          <ac:spMkLst>
            <pc:docMk/>
            <pc:sldMk cId="1881008503" sldId="348"/>
            <ac:spMk id="2" creationId="{DB602392-8C31-406E-958F-231D338592AF}"/>
          </ac:spMkLst>
        </pc:spChg>
        <pc:graphicFrameChg chg="add del mod modGraphic">
          <ac:chgData name="Moshe Freedman" userId="60dcc7a2-9905-4a61-8dfb-1ee9c74ad375" providerId="ADAL" clId="{87DFCA1A-1D7E-451A-8539-7F78BF7755DB}" dt="2021-01-31T13:18:26.103" v="3269"/>
          <ac:graphicFrameMkLst>
            <pc:docMk/>
            <pc:sldMk cId="1881008503" sldId="348"/>
            <ac:graphicFrameMk id="3" creationId="{43050F50-6A4B-4CC5-BC01-564F98FCDBA1}"/>
          </ac:graphicFrameMkLst>
        </pc:graphicFrameChg>
        <pc:graphicFrameChg chg="mod">
          <ac:chgData name="Moshe Freedman" userId="60dcc7a2-9905-4a61-8dfb-1ee9c74ad375" providerId="ADAL" clId="{87DFCA1A-1D7E-451A-8539-7F78BF7755DB}" dt="2021-01-31T17:04:18.131" v="6493"/>
          <ac:graphicFrameMkLst>
            <pc:docMk/>
            <pc:sldMk cId="1881008503" sldId="348"/>
            <ac:graphicFrameMk id="4" creationId="{AAA8AB3F-AF71-41E8-A995-6638F36B7088}"/>
          </ac:graphicFrameMkLst>
        </pc:graphicFrameChg>
      </pc:sldChg>
      <pc:sldChg chg="addSp modSp add mod">
        <pc:chgData name="Moshe Freedman" userId="60dcc7a2-9905-4a61-8dfb-1ee9c74ad375" providerId="ADAL" clId="{87DFCA1A-1D7E-451A-8539-7F78BF7755DB}" dt="2021-01-31T13:05:19.324" v="3182" actId="113"/>
        <pc:sldMkLst>
          <pc:docMk/>
          <pc:sldMk cId="874921713" sldId="349"/>
        </pc:sldMkLst>
        <pc:spChg chg="add mod">
          <ac:chgData name="Moshe Freedman" userId="60dcc7a2-9905-4a61-8dfb-1ee9c74ad375" providerId="ADAL" clId="{87DFCA1A-1D7E-451A-8539-7F78BF7755DB}" dt="2021-01-31T13:05:07.298" v="3163" actId="113"/>
          <ac:spMkLst>
            <pc:docMk/>
            <pc:sldMk cId="874921713" sldId="349"/>
            <ac:spMk id="3" creationId="{E30A0191-C17D-4290-95A9-B7A82B2C37C7}"/>
          </ac:spMkLst>
        </pc:spChg>
        <pc:spChg chg="add mod">
          <ac:chgData name="Moshe Freedman" userId="60dcc7a2-9905-4a61-8dfb-1ee9c74ad375" providerId="ADAL" clId="{87DFCA1A-1D7E-451A-8539-7F78BF7755DB}" dt="2021-01-31T13:05:19.324" v="3182" actId="113"/>
          <ac:spMkLst>
            <pc:docMk/>
            <pc:sldMk cId="874921713" sldId="349"/>
            <ac:spMk id="6" creationId="{2F29B4EA-AE89-4C0A-84C3-42741A745055}"/>
          </ac:spMkLst>
        </pc:spChg>
        <pc:picChg chg="add mod">
          <ac:chgData name="Moshe Freedman" userId="60dcc7a2-9905-4a61-8dfb-1ee9c74ad375" providerId="ADAL" clId="{87DFCA1A-1D7E-451A-8539-7F78BF7755DB}" dt="2021-01-31T12:51:41.983" v="3092" actId="1076"/>
          <ac:picMkLst>
            <pc:docMk/>
            <pc:sldMk cId="874921713" sldId="349"/>
            <ac:picMk id="4098" creationId="{E6C46FB1-59D7-491C-AB32-CD3BDD6B8437}"/>
          </ac:picMkLst>
        </pc:picChg>
        <pc:picChg chg="add mod">
          <ac:chgData name="Moshe Freedman" userId="60dcc7a2-9905-4a61-8dfb-1ee9c74ad375" providerId="ADAL" clId="{87DFCA1A-1D7E-451A-8539-7F78BF7755DB}" dt="2021-01-31T12:51:35.252" v="3091" actId="732"/>
          <ac:picMkLst>
            <pc:docMk/>
            <pc:sldMk cId="874921713" sldId="349"/>
            <ac:picMk id="4100" creationId="{F6D4AB7E-3E08-4801-8F41-FAE3BAFC84CD}"/>
          </ac:picMkLst>
        </pc:picChg>
      </pc:sldChg>
      <pc:sldChg chg="modSp add mod">
        <pc:chgData name="Moshe Freedman" userId="60dcc7a2-9905-4a61-8dfb-1ee9c74ad375" providerId="ADAL" clId="{87DFCA1A-1D7E-451A-8539-7F78BF7755DB}" dt="2021-01-31T17:02:02.745" v="6458" actId="13926"/>
        <pc:sldMkLst>
          <pc:docMk/>
          <pc:sldMk cId="2619695518" sldId="350"/>
        </pc:sldMkLst>
        <pc:spChg chg="mod">
          <ac:chgData name="Moshe Freedman" userId="60dcc7a2-9905-4a61-8dfb-1ee9c74ad375" providerId="ADAL" clId="{87DFCA1A-1D7E-451A-8539-7F78BF7755DB}" dt="2021-01-31T17:02:02.745" v="6458" actId="13926"/>
          <ac:spMkLst>
            <pc:docMk/>
            <pc:sldMk cId="2619695518" sldId="350"/>
            <ac:spMk id="4" creationId="{7CB1A8FD-4EAC-429C-8A30-A2C6EB68AC80}"/>
          </ac:spMkLst>
        </pc:spChg>
      </pc:sldChg>
      <pc:sldChg chg="addSp delSp modSp add mod">
        <pc:chgData name="Moshe Freedman" userId="60dcc7a2-9905-4a61-8dfb-1ee9c74ad375" providerId="ADAL" clId="{87DFCA1A-1D7E-451A-8539-7F78BF7755DB}" dt="2021-01-31T14:53:32.508" v="4516"/>
        <pc:sldMkLst>
          <pc:docMk/>
          <pc:sldMk cId="4020360004" sldId="351"/>
        </pc:sldMkLst>
        <pc:spChg chg="mod">
          <ac:chgData name="Moshe Freedman" userId="60dcc7a2-9905-4a61-8dfb-1ee9c74ad375" providerId="ADAL" clId="{87DFCA1A-1D7E-451A-8539-7F78BF7755DB}" dt="2021-01-31T14:49:50.753" v="4442" actId="6549"/>
          <ac:spMkLst>
            <pc:docMk/>
            <pc:sldMk cId="4020360004" sldId="351"/>
            <ac:spMk id="2" creationId="{DB602392-8C31-406E-958F-231D338592AF}"/>
          </ac:spMkLst>
        </pc:spChg>
        <pc:spChg chg="add mod">
          <ac:chgData name="Moshe Freedman" userId="60dcc7a2-9905-4a61-8dfb-1ee9c74ad375" providerId="ADAL" clId="{87DFCA1A-1D7E-451A-8539-7F78BF7755DB}" dt="2021-01-31T13:21:32.270" v="3336" actId="571"/>
          <ac:spMkLst>
            <pc:docMk/>
            <pc:sldMk cId="4020360004" sldId="351"/>
            <ac:spMk id="5" creationId="{26D10173-272D-456C-9060-A86939223894}"/>
          </ac:spMkLst>
        </pc:spChg>
        <pc:spChg chg="add del mod">
          <ac:chgData name="Moshe Freedman" userId="60dcc7a2-9905-4a61-8dfb-1ee9c74ad375" providerId="ADAL" clId="{87DFCA1A-1D7E-451A-8539-7F78BF7755DB}" dt="2021-01-31T14:49:57.364" v="4443" actId="478"/>
          <ac:spMkLst>
            <pc:docMk/>
            <pc:sldMk cId="4020360004" sldId="351"/>
            <ac:spMk id="6" creationId="{A85AE87D-6364-41E0-AFCB-AD74BC540430}"/>
          </ac:spMkLst>
        </pc:spChg>
        <pc:spChg chg="add del mod">
          <ac:chgData name="Moshe Freedman" userId="60dcc7a2-9905-4a61-8dfb-1ee9c74ad375" providerId="ADAL" clId="{87DFCA1A-1D7E-451A-8539-7F78BF7755DB}" dt="2021-01-31T14:49:57.364" v="4443" actId="478"/>
          <ac:spMkLst>
            <pc:docMk/>
            <pc:sldMk cId="4020360004" sldId="351"/>
            <ac:spMk id="7" creationId="{3EB20E52-FF09-4872-8926-1C7F394671D1}"/>
          </ac:spMkLst>
        </pc:spChg>
        <pc:spChg chg="add del mod">
          <ac:chgData name="Moshe Freedman" userId="60dcc7a2-9905-4a61-8dfb-1ee9c74ad375" providerId="ADAL" clId="{87DFCA1A-1D7E-451A-8539-7F78BF7755DB}" dt="2021-01-31T14:49:57.364" v="4443" actId="478"/>
          <ac:spMkLst>
            <pc:docMk/>
            <pc:sldMk cId="4020360004" sldId="351"/>
            <ac:spMk id="8" creationId="{78720AD3-77B3-4867-B7F2-37292F069BEE}"/>
          </ac:spMkLst>
        </pc:spChg>
        <pc:spChg chg="add del mod">
          <ac:chgData name="Moshe Freedman" userId="60dcc7a2-9905-4a61-8dfb-1ee9c74ad375" providerId="ADAL" clId="{87DFCA1A-1D7E-451A-8539-7F78BF7755DB}" dt="2021-01-31T14:49:57.364" v="4443" actId="478"/>
          <ac:spMkLst>
            <pc:docMk/>
            <pc:sldMk cId="4020360004" sldId="351"/>
            <ac:spMk id="9" creationId="{6ECDE143-198D-4337-A218-6CEA6BFE21A9}"/>
          </ac:spMkLst>
        </pc:spChg>
        <pc:spChg chg="add del mod">
          <ac:chgData name="Moshe Freedman" userId="60dcc7a2-9905-4a61-8dfb-1ee9c74ad375" providerId="ADAL" clId="{87DFCA1A-1D7E-451A-8539-7F78BF7755DB}" dt="2021-01-31T14:49:57.364" v="4443" actId="478"/>
          <ac:spMkLst>
            <pc:docMk/>
            <pc:sldMk cId="4020360004" sldId="351"/>
            <ac:spMk id="10" creationId="{E7F26BED-E5B3-436D-939C-7166F2CD9FC8}"/>
          </ac:spMkLst>
        </pc:spChg>
        <pc:spChg chg="add mod">
          <ac:chgData name="Moshe Freedman" userId="60dcc7a2-9905-4a61-8dfb-1ee9c74ad375" providerId="ADAL" clId="{87DFCA1A-1D7E-451A-8539-7F78BF7755DB}" dt="2021-01-31T14:53:32.508" v="4516"/>
          <ac:spMkLst>
            <pc:docMk/>
            <pc:sldMk cId="4020360004" sldId="351"/>
            <ac:spMk id="12" creationId="{CAECE623-F28E-4378-AC21-CBBDD83E2D9D}"/>
          </ac:spMkLst>
        </pc:spChg>
        <pc:graphicFrameChg chg="del">
          <ac:chgData name="Moshe Freedman" userId="60dcc7a2-9905-4a61-8dfb-1ee9c74ad375" providerId="ADAL" clId="{87DFCA1A-1D7E-451A-8539-7F78BF7755DB}" dt="2021-01-31T13:20:01.899" v="3275" actId="478"/>
          <ac:graphicFrameMkLst>
            <pc:docMk/>
            <pc:sldMk cId="4020360004" sldId="351"/>
            <ac:graphicFrameMk id="4" creationId="{AAA8AB3F-AF71-41E8-A995-6638F36B7088}"/>
          </ac:graphicFrameMkLst>
        </pc:graphicFrameChg>
        <pc:picChg chg="add del mod">
          <ac:chgData name="Moshe Freedman" userId="60dcc7a2-9905-4a61-8dfb-1ee9c74ad375" providerId="ADAL" clId="{87DFCA1A-1D7E-451A-8539-7F78BF7755DB}" dt="2021-01-31T14:50:53.709" v="4449" actId="478"/>
          <ac:picMkLst>
            <pc:docMk/>
            <pc:sldMk cId="4020360004" sldId="351"/>
            <ac:picMk id="17410" creationId="{E661CE80-0262-42F2-A7E5-0547A8840F8E}"/>
          </ac:picMkLst>
        </pc:picChg>
        <pc:picChg chg="add mod">
          <ac:chgData name="Moshe Freedman" userId="60dcc7a2-9905-4a61-8dfb-1ee9c74ad375" providerId="ADAL" clId="{87DFCA1A-1D7E-451A-8539-7F78BF7755DB}" dt="2021-01-31T14:52:45.342" v="4470" actId="1036"/>
          <ac:picMkLst>
            <pc:docMk/>
            <pc:sldMk cId="4020360004" sldId="351"/>
            <ac:picMk id="17412" creationId="{E6B97532-F0D6-438C-B0E9-37B87AFB9D8A}"/>
          </ac:picMkLst>
        </pc:picChg>
      </pc:sldChg>
      <pc:sldChg chg="addSp modSp add mod">
        <pc:chgData name="Moshe Freedman" userId="60dcc7a2-9905-4a61-8dfb-1ee9c74ad375" providerId="ADAL" clId="{87DFCA1A-1D7E-451A-8539-7F78BF7755DB}" dt="2021-01-31T17:06:03.128" v="6512" actId="14100"/>
        <pc:sldMkLst>
          <pc:docMk/>
          <pc:sldMk cId="1978773008" sldId="352"/>
        </pc:sldMkLst>
        <pc:spChg chg="mod">
          <ac:chgData name="Moshe Freedman" userId="60dcc7a2-9905-4a61-8dfb-1ee9c74ad375" providerId="ADAL" clId="{87DFCA1A-1D7E-451A-8539-7F78BF7755DB}" dt="2021-01-31T13:32:51.246" v="3573" actId="20577"/>
          <ac:spMkLst>
            <pc:docMk/>
            <pc:sldMk cId="1978773008" sldId="352"/>
            <ac:spMk id="2" creationId="{DB602392-8C31-406E-958F-231D338592AF}"/>
          </ac:spMkLst>
        </pc:spChg>
        <pc:spChg chg="add mod ord">
          <ac:chgData name="Moshe Freedman" userId="60dcc7a2-9905-4a61-8dfb-1ee9c74ad375" providerId="ADAL" clId="{87DFCA1A-1D7E-451A-8539-7F78BF7755DB}" dt="2021-01-31T17:06:03.128" v="6512" actId="14100"/>
          <ac:spMkLst>
            <pc:docMk/>
            <pc:sldMk cId="1978773008" sldId="352"/>
            <ac:spMk id="3" creationId="{A5D5A9E1-B5D9-4566-95E2-B63078BD31F3}"/>
          </ac:spMkLst>
        </pc:spChg>
        <pc:spChg chg="mod">
          <ac:chgData name="Moshe Freedman" userId="60dcc7a2-9905-4a61-8dfb-1ee9c74ad375" providerId="ADAL" clId="{87DFCA1A-1D7E-451A-8539-7F78BF7755DB}" dt="2021-01-31T13:32:57.165" v="3574" actId="1076"/>
          <ac:spMkLst>
            <pc:docMk/>
            <pc:sldMk cId="1978773008" sldId="352"/>
            <ac:spMk id="6" creationId="{A85AE87D-6364-41E0-AFCB-AD74BC540430}"/>
          </ac:spMkLst>
        </pc:spChg>
        <pc:spChg chg="mod">
          <ac:chgData name="Moshe Freedman" userId="60dcc7a2-9905-4a61-8dfb-1ee9c74ad375" providerId="ADAL" clId="{87DFCA1A-1D7E-451A-8539-7F78BF7755DB}" dt="2021-01-31T13:33:09.511" v="3577" actId="1076"/>
          <ac:spMkLst>
            <pc:docMk/>
            <pc:sldMk cId="1978773008" sldId="352"/>
            <ac:spMk id="7" creationId="{3EB20E52-FF09-4872-8926-1C7F394671D1}"/>
          </ac:spMkLst>
        </pc:spChg>
        <pc:spChg chg="mod">
          <ac:chgData name="Moshe Freedman" userId="60dcc7a2-9905-4a61-8dfb-1ee9c74ad375" providerId="ADAL" clId="{87DFCA1A-1D7E-451A-8539-7F78BF7755DB}" dt="2021-01-31T13:32:57.165" v="3574" actId="1076"/>
          <ac:spMkLst>
            <pc:docMk/>
            <pc:sldMk cId="1978773008" sldId="352"/>
            <ac:spMk id="8" creationId="{78720AD3-77B3-4867-B7F2-37292F069BEE}"/>
          </ac:spMkLst>
        </pc:spChg>
        <pc:spChg chg="mod">
          <ac:chgData name="Moshe Freedman" userId="60dcc7a2-9905-4a61-8dfb-1ee9c74ad375" providerId="ADAL" clId="{87DFCA1A-1D7E-451A-8539-7F78BF7755DB}" dt="2021-01-31T13:33:02.484" v="3575" actId="1076"/>
          <ac:spMkLst>
            <pc:docMk/>
            <pc:sldMk cId="1978773008" sldId="352"/>
            <ac:spMk id="9" creationId="{6ECDE143-198D-4337-A218-6CEA6BFE21A9}"/>
          </ac:spMkLst>
        </pc:spChg>
        <pc:spChg chg="mod">
          <ac:chgData name="Moshe Freedman" userId="60dcc7a2-9905-4a61-8dfb-1ee9c74ad375" providerId="ADAL" clId="{87DFCA1A-1D7E-451A-8539-7F78BF7755DB}" dt="2021-01-31T13:33:06.381" v="3576" actId="1076"/>
          <ac:spMkLst>
            <pc:docMk/>
            <pc:sldMk cId="1978773008" sldId="352"/>
            <ac:spMk id="10" creationId="{E7F26BED-E5B3-436D-939C-7166F2CD9FC8}"/>
          </ac:spMkLst>
        </pc:spChg>
      </pc:sldChg>
      <pc:sldChg chg="addSp delSp modSp add mod modAnim">
        <pc:chgData name="Moshe Freedman" userId="60dcc7a2-9905-4a61-8dfb-1ee9c74ad375" providerId="ADAL" clId="{87DFCA1A-1D7E-451A-8539-7F78BF7755DB}" dt="2021-01-31T13:37:44.559" v="3660" actId="1076"/>
        <pc:sldMkLst>
          <pc:docMk/>
          <pc:sldMk cId="3226806993" sldId="353"/>
        </pc:sldMkLst>
        <pc:spChg chg="mod">
          <ac:chgData name="Moshe Freedman" userId="60dcc7a2-9905-4a61-8dfb-1ee9c74ad375" providerId="ADAL" clId="{87DFCA1A-1D7E-451A-8539-7F78BF7755DB}" dt="2021-01-31T13:36:26.138" v="3640" actId="20577"/>
          <ac:spMkLst>
            <pc:docMk/>
            <pc:sldMk cId="3226806993" sldId="353"/>
            <ac:spMk id="2" creationId="{DB602392-8C31-406E-958F-231D338592AF}"/>
          </ac:spMkLst>
        </pc:spChg>
        <pc:spChg chg="del">
          <ac:chgData name="Moshe Freedman" userId="60dcc7a2-9905-4a61-8dfb-1ee9c74ad375" providerId="ADAL" clId="{87DFCA1A-1D7E-451A-8539-7F78BF7755DB}" dt="2021-01-31T13:34:49.652" v="3613" actId="478"/>
          <ac:spMkLst>
            <pc:docMk/>
            <pc:sldMk cId="3226806993" sldId="353"/>
            <ac:spMk id="6" creationId="{A85AE87D-6364-41E0-AFCB-AD74BC540430}"/>
          </ac:spMkLst>
        </pc:spChg>
        <pc:spChg chg="mod">
          <ac:chgData name="Moshe Freedman" userId="60dcc7a2-9905-4a61-8dfb-1ee9c74ad375" providerId="ADAL" clId="{87DFCA1A-1D7E-451A-8539-7F78BF7755DB}" dt="2021-01-31T13:37:27.094" v="3657" actId="1076"/>
          <ac:spMkLst>
            <pc:docMk/>
            <pc:sldMk cId="3226806993" sldId="353"/>
            <ac:spMk id="7" creationId="{3EB20E52-FF09-4872-8926-1C7F394671D1}"/>
          </ac:spMkLst>
        </pc:spChg>
        <pc:spChg chg="del">
          <ac:chgData name="Moshe Freedman" userId="60dcc7a2-9905-4a61-8dfb-1ee9c74ad375" providerId="ADAL" clId="{87DFCA1A-1D7E-451A-8539-7F78BF7755DB}" dt="2021-01-31T13:34:49.652" v="3613" actId="478"/>
          <ac:spMkLst>
            <pc:docMk/>
            <pc:sldMk cId="3226806993" sldId="353"/>
            <ac:spMk id="8" creationId="{78720AD3-77B3-4867-B7F2-37292F069BEE}"/>
          </ac:spMkLst>
        </pc:spChg>
        <pc:spChg chg="del">
          <ac:chgData name="Moshe Freedman" userId="60dcc7a2-9905-4a61-8dfb-1ee9c74ad375" providerId="ADAL" clId="{87DFCA1A-1D7E-451A-8539-7F78BF7755DB}" dt="2021-01-31T13:34:49.652" v="3613" actId="478"/>
          <ac:spMkLst>
            <pc:docMk/>
            <pc:sldMk cId="3226806993" sldId="353"/>
            <ac:spMk id="9" creationId="{6ECDE143-198D-4337-A218-6CEA6BFE21A9}"/>
          </ac:spMkLst>
        </pc:spChg>
        <pc:spChg chg="del">
          <ac:chgData name="Moshe Freedman" userId="60dcc7a2-9905-4a61-8dfb-1ee9c74ad375" providerId="ADAL" clId="{87DFCA1A-1D7E-451A-8539-7F78BF7755DB}" dt="2021-01-31T13:34:49.652" v="3613" actId="478"/>
          <ac:spMkLst>
            <pc:docMk/>
            <pc:sldMk cId="3226806993" sldId="353"/>
            <ac:spMk id="10" creationId="{E7F26BED-E5B3-436D-939C-7166F2CD9FC8}"/>
          </ac:spMkLst>
        </pc:spChg>
        <pc:spChg chg="add del">
          <ac:chgData name="Moshe Freedman" userId="60dcc7a2-9905-4a61-8dfb-1ee9c74ad375" providerId="ADAL" clId="{87DFCA1A-1D7E-451A-8539-7F78BF7755DB}" dt="2021-01-31T13:35:05.452" v="3632" actId="22"/>
          <ac:spMkLst>
            <pc:docMk/>
            <pc:sldMk cId="3226806993" sldId="353"/>
            <ac:spMk id="11" creationId="{BACE9CAE-A46E-4657-BEC2-B9DD9AEA17AC}"/>
          </ac:spMkLst>
        </pc:spChg>
        <pc:picChg chg="add mod">
          <ac:chgData name="Moshe Freedman" userId="60dcc7a2-9905-4a61-8dfb-1ee9c74ad375" providerId="ADAL" clId="{87DFCA1A-1D7E-451A-8539-7F78BF7755DB}" dt="2021-01-31T13:37:44.559" v="3660" actId="1076"/>
          <ac:picMkLst>
            <pc:docMk/>
            <pc:sldMk cId="3226806993" sldId="353"/>
            <ac:picMk id="4" creationId="{AF648A61-3CDE-41F6-B01D-96DBDC932C59}"/>
          </ac:picMkLst>
        </pc:picChg>
      </pc:sldChg>
      <pc:sldChg chg="addSp delSp modSp add mod ord delAnim">
        <pc:chgData name="Moshe Freedman" userId="60dcc7a2-9905-4a61-8dfb-1ee9c74ad375" providerId="ADAL" clId="{87DFCA1A-1D7E-451A-8539-7F78BF7755DB}" dt="2021-01-31T14:22:41.793" v="3676" actId="20578"/>
        <pc:sldMkLst>
          <pc:docMk/>
          <pc:sldMk cId="879349356" sldId="354"/>
        </pc:sldMkLst>
        <pc:spChg chg="add mod">
          <ac:chgData name="Moshe Freedman" userId="60dcc7a2-9905-4a61-8dfb-1ee9c74ad375" providerId="ADAL" clId="{87DFCA1A-1D7E-451A-8539-7F78BF7755DB}" dt="2021-01-31T14:22:37.721" v="3675" actId="21"/>
          <ac:spMkLst>
            <pc:docMk/>
            <pc:sldMk cId="879349356" sldId="354"/>
            <ac:spMk id="5" creationId="{62DA02BF-F6CD-4CFE-86EB-54A0263F03E2}"/>
          </ac:spMkLst>
        </pc:spChg>
        <pc:spChg chg="del">
          <ac:chgData name="Moshe Freedman" userId="60dcc7a2-9905-4a61-8dfb-1ee9c74ad375" providerId="ADAL" clId="{87DFCA1A-1D7E-451A-8539-7F78BF7755DB}" dt="2021-01-31T13:38:17.690" v="3663" actId="478"/>
          <ac:spMkLst>
            <pc:docMk/>
            <pc:sldMk cId="879349356" sldId="354"/>
            <ac:spMk id="7" creationId="{3EB20E52-FF09-4872-8926-1C7F394671D1}"/>
          </ac:spMkLst>
        </pc:spChg>
        <pc:picChg chg="del">
          <ac:chgData name="Moshe Freedman" userId="60dcc7a2-9905-4a61-8dfb-1ee9c74ad375" providerId="ADAL" clId="{87DFCA1A-1D7E-451A-8539-7F78BF7755DB}" dt="2021-01-31T13:38:14.272" v="3662" actId="478"/>
          <ac:picMkLst>
            <pc:docMk/>
            <pc:sldMk cId="879349356" sldId="354"/>
            <ac:picMk id="4" creationId="{AF648A61-3CDE-41F6-B01D-96DBDC932C59}"/>
          </ac:picMkLst>
        </pc:picChg>
      </pc:sldChg>
      <pc:sldChg chg="modSp add mod ord">
        <pc:chgData name="Moshe Freedman" userId="60dcc7a2-9905-4a61-8dfb-1ee9c74ad375" providerId="ADAL" clId="{87DFCA1A-1D7E-451A-8539-7F78BF7755DB}" dt="2021-01-31T14:23:22.810" v="3686" actId="20578"/>
        <pc:sldMkLst>
          <pc:docMk/>
          <pc:sldMk cId="3262502661" sldId="355"/>
        </pc:sldMkLst>
        <pc:spChg chg="mod">
          <ac:chgData name="Moshe Freedman" userId="60dcc7a2-9905-4a61-8dfb-1ee9c74ad375" providerId="ADAL" clId="{87DFCA1A-1D7E-451A-8539-7F78BF7755DB}" dt="2021-01-31T14:23:18.361" v="3685" actId="6549"/>
          <ac:spMkLst>
            <pc:docMk/>
            <pc:sldMk cId="3262502661" sldId="355"/>
            <ac:spMk id="5" creationId="{62DA02BF-F6CD-4CFE-86EB-54A0263F03E2}"/>
          </ac:spMkLst>
        </pc:spChg>
      </pc:sldChg>
      <pc:sldChg chg="modSp add mod">
        <pc:chgData name="Moshe Freedman" userId="60dcc7a2-9905-4a61-8dfb-1ee9c74ad375" providerId="ADAL" clId="{87DFCA1A-1D7E-451A-8539-7F78BF7755DB}" dt="2021-01-31T14:23:44.287" v="3688"/>
        <pc:sldMkLst>
          <pc:docMk/>
          <pc:sldMk cId="1341261264" sldId="356"/>
        </pc:sldMkLst>
        <pc:spChg chg="mod">
          <ac:chgData name="Moshe Freedman" userId="60dcc7a2-9905-4a61-8dfb-1ee9c74ad375" providerId="ADAL" clId="{87DFCA1A-1D7E-451A-8539-7F78BF7755DB}" dt="2021-01-31T14:23:44.287" v="3688"/>
          <ac:spMkLst>
            <pc:docMk/>
            <pc:sldMk cId="1341261264" sldId="356"/>
            <ac:spMk id="5" creationId="{62DA02BF-F6CD-4CFE-86EB-54A0263F03E2}"/>
          </ac:spMkLst>
        </pc:spChg>
      </pc:sldChg>
      <pc:sldChg chg="modSp add mod ord">
        <pc:chgData name="Moshe Freedman" userId="60dcc7a2-9905-4a61-8dfb-1ee9c74ad375" providerId="ADAL" clId="{87DFCA1A-1D7E-451A-8539-7F78BF7755DB}" dt="2021-01-31T14:29:55.716" v="3777" actId="20578"/>
        <pc:sldMkLst>
          <pc:docMk/>
          <pc:sldMk cId="3218429998" sldId="357"/>
        </pc:sldMkLst>
        <pc:spChg chg="mod">
          <ac:chgData name="Moshe Freedman" userId="60dcc7a2-9905-4a61-8dfb-1ee9c74ad375" providerId="ADAL" clId="{87DFCA1A-1D7E-451A-8539-7F78BF7755DB}" dt="2021-01-31T14:27:19.513" v="3776" actId="6549"/>
          <ac:spMkLst>
            <pc:docMk/>
            <pc:sldMk cId="3218429998" sldId="357"/>
            <ac:spMk id="5" creationId="{62DA02BF-F6CD-4CFE-86EB-54A0263F03E2}"/>
          </ac:spMkLst>
        </pc:spChg>
      </pc:sldChg>
      <pc:sldChg chg="modSp add mod ord">
        <pc:chgData name="Moshe Freedman" userId="60dcc7a2-9905-4a61-8dfb-1ee9c74ad375" providerId="ADAL" clId="{87DFCA1A-1D7E-451A-8539-7F78BF7755DB}" dt="2021-01-31T17:07:35.598" v="6545" actId="20577"/>
        <pc:sldMkLst>
          <pc:docMk/>
          <pc:sldMk cId="1787115040" sldId="358"/>
        </pc:sldMkLst>
        <pc:spChg chg="mod">
          <ac:chgData name="Moshe Freedman" userId="60dcc7a2-9905-4a61-8dfb-1ee9c74ad375" providerId="ADAL" clId="{87DFCA1A-1D7E-451A-8539-7F78BF7755DB}" dt="2021-01-31T17:07:35.598" v="6545" actId="20577"/>
          <ac:spMkLst>
            <pc:docMk/>
            <pc:sldMk cId="1787115040" sldId="358"/>
            <ac:spMk id="5" creationId="{62DA02BF-F6CD-4CFE-86EB-54A0263F03E2}"/>
          </ac:spMkLst>
        </pc:spChg>
      </pc:sldChg>
      <pc:sldChg chg="modSp add del mod">
        <pc:chgData name="Moshe Freedman" userId="60dcc7a2-9905-4a61-8dfb-1ee9c74ad375" providerId="ADAL" clId="{87DFCA1A-1D7E-451A-8539-7F78BF7755DB}" dt="2021-01-31T14:39:40.491" v="3975" actId="47"/>
        <pc:sldMkLst>
          <pc:docMk/>
          <pc:sldMk cId="78701186" sldId="359"/>
        </pc:sldMkLst>
        <pc:spChg chg="mod">
          <ac:chgData name="Moshe Freedman" userId="60dcc7a2-9905-4a61-8dfb-1ee9c74ad375" providerId="ADAL" clId="{87DFCA1A-1D7E-451A-8539-7F78BF7755DB}" dt="2021-01-31T14:39:10.195" v="3973" actId="20577"/>
          <ac:spMkLst>
            <pc:docMk/>
            <pc:sldMk cId="78701186" sldId="359"/>
            <ac:spMk id="2" creationId="{DB602392-8C31-406E-958F-231D338592AF}"/>
          </ac:spMkLst>
        </pc:spChg>
      </pc:sldChg>
      <pc:sldChg chg="addSp delSp modSp add mod">
        <pc:chgData name="Moshe Freedman" userId="60dcc7a2-9905-4a61-8dfb-1ee9c74ad375" providerId="ADAL" clId="{87DFCA1A-1D7E-451A-8539-7F78BF7755DB}" dt="2021-01-31T14:43:17.159" v="4076" actId="20577"/>
        <pc:sldMkLst>
          <pc:docMk/>
          <pc:sldMk cId="1693402722" sldId="359"/>
        </pc:sldMkLst>
        <pc:spChg chg="mod">
          <ac:chgData name="Moshe Freedman" userId="60dcc7a2-9905-4a61-8dfb-1ee9c74ad375" providerId="ADAL" clId="{87DFCA1A-1D7E-451A-8539-7F78BF7755DB}" dt="2021-01-31T14:40:36.110" v="4020" actId="20577"/>
          <ac:spMkLst>
            <pc:docMk/>
            <pc:sldMk cId="1693402722" sldId="359"/>
            <ac:spMk id="2" creationId="{DB602392-8C31-406E-958F-231D338592AF}"/>
          </ac:spMkLst>
        </pc:spChg>
        <pc:spChg chg="del mod">
          <ac:chgData name="Moshe Freedman" userId="60dcc7a2-9905-4a61-8dfb-1ee9c74ad375" providerId="ADAL" clId="{87DFCA1A-1D7E-451A-8539-7F78BF7755DB}" dt="2021-01-31T14:41:59.749" v="4030" actId="478"/>
          <ac:spMkLst>
            <pc:docMk/>
            <pc:sldMk cId="1693402722" sldId="359"/>
            <ac:spMk id="5" creationId="{62DA02BF-F6CD-4CFE-86EB-54A0263F03E2}"/>
          </ac:spMkLst>
        </pc:spChg>
        <pc:spChg chg="add mod">
          <ac:chgData name="Moshe Freedman" userId="60dcc7a2-9905-4a61-8dfb-1ee9c74ad375" providerId="ADAL" clId="{87DFCA1A-1D7E-451A-8539-7F78BF7755DB}" dt="2021-01-31T14:43:17.159" v="4076" actId="20577"/>
          <ac:spMkLst>
            <pc:docMk/>
            <pc:sldMk cId="1693402722" sldId="359"/>
            <ac:spMk id="6" creationId="{67BEAF6D-E53A-4798-9EF1-38F28ED05E0F}"/>
          </ac:spMkLst>
        </pc:spChg>
        <pc:picChg chg="add mod">
          <ac:chgData name="Moshe Freedman" userId="60dcc7a2-9905-4a61-8dfb-1ee9c74ad375" providerId="ADAL" clId="{87DFCA1A-1D7E-451A-8539-7F78BF7755DB}" dt="2021-01-31T14:42:29.475" v="4035" actId="1076"/>
          <ac:picMkLst>
            <pc:docMk/>
            <pc:sldMk cId="1693402722" sldId="359"/>
            <ac:picMk id="7170" creationId="{E9EF9AF6-9C7A-4463-8EE0-B17E4D653A95}"/>
          </ac:picMkLst>
        </pc:picChg>
      </pc:sldChg>
      <pc:sldChg chg="addSp delSp modSp add mod">
        <pc:chgData name="Moshe Freedman" userId="60dcc7a2-9905-4a61-8dfb-1ee9c74ad375" providerId="ADAL" clId="{87DFCA1A-1D7E-451A-8539-7F78BF7755DB}" dt="2021-01-31T17:06:52.735" v="6539" actId="14100"/>
        <pc:sldMkLst>
          <pc:docMk/>
          <pc:sldMk cId="89718448" sldId="360"/>
        </pc:sldMkLst>
        <pc:spChg chg="add del mod">
          <ac:chgData name="Moshe Freedman" userId="60dcc7a2-9905-4a61-8dfb-1ee9c74ad375" providerId="ADAL" clId="{87DFCA1A-1D7E-451A-8539-7F78BF7755DB}" dt="2021-01-31T14:46:11.087" v="4242"/>
          <ac:spMkLst>
            <pc:docMk/>
            <pc:sldMk cId="89718448" sldId="360"/>
            <ac:spMk id="4" creationId="{F564410A-3B02-4415-9BEA-F4F89CE5CB8C}"/>
          </ac:spMkLst>
        </pc:spChg>
        <pc:spChg chg="mod">
          <ac:chgData name="Moshe Freedman" userId="60dcc7a2-9905-4a61-8dfb-1ee9c74ad375" providerId="ADAL" clId="{87DFCA1A-1D7E-451A-8539-7F78BF7755DB}" dt="2021-01-31T14:48:00.798" v="4374" actId="6549"/>
          <ac:spMkLst>
            <pc:docMk/>
            <pc:sldMk cId="89718448" sldId="360"/>
            <ac:spMk id="5" creationId="{62DA02BF-F6CD-4CFE-86EB-54A0263F03E2}"/>
          </ac:spMkLst>
        </pc:spChg>
        <pc:spChg chg="add del mod">
          <ac:chgData name="Moshe Freedman" userId="60dcc7a2-9905-4a61-8dfb-1ee9c74ad375" providerId="ADAL" clId="{87DFCA1A-1D7E-451A-8539-7F78BF7755DB}" dt="2021-01-31T14:46:11.087" v="4242"/>
          <ac:spMkLst>
            <pc:docMk/>
            <pc:sldMk cId="89718448" sldId="360"/>
            <ac:spMk id="6" creationId="{3FF1108B-DF75-438E-9782-AAFE3309731D}"/>
          </ac:spMkLst>
        </pc:spChg>
        <pc:spChg chg="add del mod">
          <ac:chgData name="Moshe Freedman" userId="60dcc7a2-9905-4a61-8dfb-1ee9c74ad375" providerId="ADAL" clId="{87DFCA1A-1D7E-451A-8539-7F78BF7755DB}" dt="2021-01-31T14:46:11.087" v="4242"/>
          <ac:spMkLst>
            <pc:docMk/>
            <pc:sldMk cId="89718448" sldId="360"/>
            <ac:spMk id="7" creationId="{8D7C7BF0-AE54-462F-A401-AC96DE9891E6}"/>
          </ac:spMkLst>
        </pc:spChg>
        <pc:spChg chg="add del mod">
          <ac:chgData name="Moshe Freedman" userId="60dcc7a2-9905-4a61-8dfb-1ee9c74ad375" providerId="ADAL" clId="{87DFCA1A-1D7E-451A-8539-7F78BF7755DB}" dt="2021-01-31T14:46:11.087" v="4242"/>
          <ac:spMkLst>
            <pc:docMk/>
            <pc:sldMk cId="89718448" sldId="360"/>
            <ac:spMk id="8" creationId="{4A56FB31-D759-4A46-8E22-0DF9FBD94B1C}"/>
          </ac:spMkLst>
        </pc:spChg>
        <pc:spChg chg="add mod">
          <ac:chgData name="Moshe Freedman" userId="60dcc7a2-9905-4a61-8dfb-1ee9c74ad375" providerId="ADAL" clId="{87DFCA1A-1D7E-451A-8539-7F78BF7755DB}" dt="2021-01-31T14:48:39.613" v="4400" actId="6549"/>
          <ac:spMkLst>
            <pc:docMk/>
            <pc:sldMk cId="89718448" sldId="360"/>
            <ac:spMk id="9" creationId="{B495ECC7-8B28-4947-87F0-6FBEDB941A28}"/>
          </ac:spMkLst>
        </pc:spChg>
        <pc:spChg chg="add mod">
          <ac:chgData name="Moshe Freedman" userId="60dcc7a2-9905-4a61-8dfb-1ee9c74ad375" providerId="ADAL" clId="{87DFCA1A-1D7E-451A-8539-7F78BF7755DB}" dt="2021-01-31T14:48:11.528" v="4395" actId="1036"/>
          <ac:spMkLst>
            <pc:docMk/>
            <pc:sldMk cId="89718448" sldId="360"/>
            <ac:spMk id="10" creationId="{DBDD8DE7-C86E-423E-BF23-9CAEB96001F3}"/>
          </ac:spMkLst>
        </pc:spChg>
        <pc:spChg chg="add mod">
          <ac:chgData name="Moshe Freedman" userId="60dcc7a2-9905-4a61-8dfb-1ee9c74ad375" providerId="ADAL" clId="{87DFCA1A-1D7E-451A-8539-7F78BF7755DB}" dt="2021-01-31T14:48:11.528" v="4395" actId="1036"/>
          <ac:spMkLst>
            <pc:docMk/>
            <pc:sldMk cId="89718448" sldId="360"/>
            <ac:spMk id="11" creationId="{B7421207-F5EF-4AD9-8246-5D221F6441A1}"/>
          </ac:spMkLst>
        </pc:spChg>
        <pc:spChg chg="add mod">
          <ac:chgData name="Moshe Freedman" userId="60dcc7a2-9905-4a61-8dfb-1ee9c74ad375" providerId="ADAL" clId="{87DFCA1A-1D7E-451A-8539-7F78BF7755DB}" dt="2021-01-31T14:48:48.020" v="4439" actId="1035"/>
          <ac:spMkLst>
            <pc:docMk/>
            <pc:sldMk cId="89718448" sldId="360"/>
            <ac:spMk id="12" creationId="{3BA5D1F9-9477-4032-97D5-5E62882CF4EB}"/>
          </ac:spMkLst>
        </pc:spChg>
        <pc:spChg chg="add mod ord">
          <ac:chgData name="Moshe Freedman" userId="60dcc7a2-9905-4a61-8dfb-1ee9c74ad375" providerId="ADAL" clId="{87DFCA1A-1D7E-451A-8539-7F78BF7755DB}" dt="2021-01-31T17:06:52.735" v="6539" actId="14100"/>
          <ac:spMkLst>
            <pc:docMk/>
            <pc:sldMk cId="89718448" sldId="360"/>
            <ac:spMk id="13" creationId="{38A9A472-D2EE-49BF-A14E-BE2560420987}"/>
          </ac:spMkLst>
        </pc:spChg>
      </pc:sldChg>
      <pc:sldChg chg="add del">
        <pc:chgData name="Moshe Freedman" userId="60dcc7a2-9905-4a61-8dfb-1ee9c74ad375" providerId="ADAL" clId="{87DFCA1A-1D7E-451A-8539-7F78BF7755DB}" dt="2021-01-31T14:39:44.397" v="3976" actId="47"/>
        <pc:sldMkLst>
          <pc:docMk/>
          <pc:sldMk cId="2432520037" sldId="360"/>
        </pc:sldMkLst>
      </pc:sldChg>
      <pc:sldChg chg="addSp delSp modSp add mod">
        <pc:chgData name="Moshe Freedman" userId="60dcc7a2-9905-4a61-8dfb-1ee9c74ad375" providerId="ADAL" clId="{87DFCA1A-1D7E-451A-8539-7F78BF7755DB}" dt="2021-01-31T17:06:21.420" v="6535" actId="1035"/>
        <pc:sldMkLst>
          <pc:docMk/>
          <pc:sldMk cId="343659675" sldId="361"/>
        </pc:sldMkLst>
        <pc:spChg chg="del">
          <ac:chgData name="Moshe Freedman" userId="60dcc7a2-9905-4a61-8dfb-1ee9c74ad375" providerId="ADAL" clId="{87DFCA1A-1D7E-451A-8539-7F78BF7755DB}" dt="2021-01-31T14:53:41.965" v="4517" actId="478"/>
          <ac:spMkLst>
            <pc:docMk/>
            <pc:sldMk cId="343659675" sldId="361"/>
            <ac:spMk id="2" creationId="{DB602392-8C31-406E-958F-231D338592AF}"/>
          </ac:spMkLst>
        </pc:spChg>
        <pc:spChg chg="mod">
          <ac:chgData name="Moshe Freedman" userId="60dcc7a2-9905-4a61-8dfb-1ee9c74ad375" providerId="ADAL" clId="{87DFCA1A-1D7E-451A-8539-7F78BF7755DB}" dt="2021-01-31T17:06:21.420" v="6535" actId="1035"/>
          <ac:spMkLst>
            <pc:docMk/>
            <pc:sldMk cId="343659675" sldId="361"/>
            <ac:spMk id="6" creationId="{A85AE87D-6364-41E0-AFCB-AD74BC540430}"/>
          </ac:spMkLst>
        </pc:spChg>
        <pc:spChg chg="add del mod">
          <ac:chgData name="Moshe Freedman" userId="60dcc7a2-9905-4a61-8dfb-1ee9c74ad375" providerId="ADAL" clId="{87DFCA1A-1D7E-451A-8539-7F78BF7755DB}" dt="2021-01-31T17:06:21.420" v="6535" actId="1035"/>
          <ac:spMkLst>
            <pc:docMk/>
            <pc:sldMk cId="343659675" sldId="361"/>
            <ac:spMk id="7" creationId="{3EB20E52-FF09-4872-8926-1C7F394671D1}"/>
          </ac:spMkLst>
        </pc:spChg>
        <pc:spChg chg="mod">
          <ac:chgData name="Moshe Freedman" userId="60dcc7a2-9905-4a61-8dfb-1ee9c74ad375" providerId="ADAL" clId="{87DFCA1A-1D7E-451A-8539-7F78BF7755DB}" dt="2021-01-31T17:06:21.420" v="6535" actId="1035"/>
          <ac:spMkLst>
            <pc:docMk/>
            <pc:sldMk cId="343659675" sldId="361"/>
            <ac:spMk id="8" creationId="{78720AD3-77B3-4867-B7F2-37292F069BEE}"/>
          </ac:spMkLst>
        </pc:spChg>
        <pc:spChg chg="mod">
          <ac:chgData name="Moshe Freedman" userId="60dcc7a2-9905-4a61-8dfb-1ee9c74ad375" providerId="ADAL" clId="{87DFCA1A-1D7E-451A-8539-7F78BF7755DB}" dt="2021-01-31T17:06:21.420" v="6535" actId="1035"/>
          <ac:spMkLst>
            <pc:docMk/>
            <pc:sldMk cId="343659675" sldId="361"/>
            <ac:spMk id="9" creationId="{6ECDE143-198D-4337-A218-6CEA6BFE21A9}"/>
          </ac:spMkLst>
        </pc:spChg>
        <pc:spChg chg="mod">
          <ac:chgData name="Moshe Freedman" userId="60dcc7a2-9905-4a61-8dfb-1ee9c74ad375" providerId="ADAL" clId="{87DFCA1A-1D7E-451A-8539-7F78BF7755DB}" dt="2021-01-31T17:06:21.420" v="6535" actId="1035"/>
          <ac:spMkLst>
            <pc:docMk/>
            <pc:sldMk cId="343659675" sldId="361"/>
            <ac:spMk id="10" creationId="{E7F26BED-E5B3-436D-939C-7166F2CD9FC8}"/>
          </ac:spMkLst>
        </pc:spChg>
        <pc:spChg chg="add mod">
          <ac:chgData name="Moshe Freedman" userId="60dcc7a2-9905-4a61-8dfb-1ee9c74ad375" providerId="ADAL" clId="{87DFCA1A-1D7E-451A-8539-7F78BF7755DB}" dt="2021-01-31T14:54:01.444" v="4520" actId="6549"/>
          <ac:spMkLst>
            <pc:docMk/>
            <pc:sldMk cId="343659675" sldId="361"/>
            <ac:spMk id="11" creationId="{A9A85F16-59FA-4A0E-AEDA-8900116C73CF}"/>
          </ac:spMkLst>
        </pc:spChg>
        <pc:spChg chg="add mod ord">
          <ac:chgData name="Moshe Freedman" userId="60dcc7a2-9905-4a61-8dfb-1ee9c74ad375" providerId="ADAL" clId="{87DFCA1A-1D7E-451A-8539-7F78BF7755DB}" dt="2021-01-31T17:06:21.420" v="6535" actId="1035"/>
          <ac:spMkLst>
            <pc:docMk/>
            <pc:sldMk cId="343659675" sldId="361"/>
            <ac:spMk id="12" creationId="{CB19AA06-B305-4E17-B099-EA1230838F98}"/>
          </ac:spMkLst>
        </pc:spChg>
      </pc:sldChg>
      <pc:sldChg chg="add del">
        <pc:chgData name="Moshe Freedman" userId="60dcc7a2-9905-4a61-8dfb-1ee9c74ad375" providerId="ADAL" clId="{87DFCA1A-1D7E-451A-8539-7F78BF7755DB}" dt="2021-01-31T14:48:53.555" v="4440" actId="47"/>
        <pc:sldMkLst>
          <pc:docMk/>
          <pc:sldMk cId="1511362787" sldId="361"/>
        </pc:sldMkLst>
      </pc:sldChg>
      <pc:sldChg chg="addSp delSp modSp add mod">
        <pc:chgData name="Moshe Freedman" userId="60dcc7a2-9905-4a61-8dfb-1ee9c74ad375" providerId="ADAL" clId="{87DFCA1A-1D7E-451A-8539-7F78BF7755DB}" dt="2021-01-31T17:07:11.078" v="6544" actId="14100"/>
        <pc:sldMkLst>
          <pc:docMk/>
          <pc:sldMk cId="3856226035" sldId="362"/>
        </pc:sldMkLst>
        <pc:spChg chg="mod">
          <ac:chgData name="Moshe Freedman" userId="60dcc7a2-9905-4a61-8dfb-1ee9c74ad375" providerId="ADAL" clId="{87DFCA1A-1D7E-451A-8539-7F78BF7755DB}" dt="2021-01-31T14:57:36.984" v="4581" actId="1035"/>
          <ac:spMkLst>
            <pc:docMk/>
            <pc:sldMk cId="3856226035" sldId="362"/>
            <ac:spMk id="5" creationId="{62DA02BF-F6CD-4CFE-86EB-54A0263F03E2}"/>
          </ac:spMkLst>
        </pc:spChg>
        <pc:spChg chg="add mod">
          <ac:chgData name="Moshe Freedman" userId="60dcc7a2-9905-4a61-8dfb-1ee9c74ad375" providerId="ADAL" clId="{87DFCA1A-1D7E-451A-8539-7F78BF7755DB}" dt="2021-01-31T15:01:57.727" v="4768" actId="1035"/>
          <ac:spMkLst>
            <pc:docMk/>
            <pc:sldMk cId="3856226035" sldId="362"/>
            <ac:spMk id="8" creationId="{195085CC-7424-4475-B4AD-69084591641A}"/>
          </ac:spMkLst>
        </pc:spChg>
        <pc:spChg chg="del">
          <ac:chgData name="Moshe Freedman" userId="60dcc7a2-9905-4a61-8dfb-1ee9c74ad375" providerId="ADAL" clId="{87DFCA1A-1D7E-451A-8539-7F78BF7755DB}" dt="2021-01-31T14:56:24.690" v="4525" actId="478"/>
          <ac:spMkLst>
            <pc:docMk/>
            <pc:sldMk cId="3856226035" sldId="362"/>
            <ac:spMk id="9" creationId="{B495ECC7-8B28-4947-87F0-6FBEDB941A28}"/>
          </ac:spMkLst>
        </pc:spChg>
        <pc:spChg chg="del">
          <ac:chgData name="Moshe Freedman" userId="60dcc7a2-9905-4a61-8dfb-1ee9c74ad375" providerId="ADAL" clId="{87DFCA1A-1D7E-451A-8539-7F78BF7755DB}" dt="2021-01-31T14:56:24.690" v="4525" actId="478"/>
          <ac:spMkLst>
            <pc:docMk/>
            <pc:sldMk cId="3856226035" sldId="362"/>
            <ac:spMk id="10" creationId="{DBDD8DE7-C86E-423E-BF23-9CAEB96001F3}"/>
          </ac:spMkLst>
        </pc:spChg>
        <pc:spChg chg="del">
          <ac:chgData name="Moshe Freedman" userId="60dcc7a2-9905-4a61-8dfb-1ee9c74ad375" providerId="ADAL" clId="{87DFCA1A-1D7E-451A-8539-7F78BF7755DB}" dt="2021-01-31T14:56:24.690" v="4525" actId="478"/>
          <ac:spMkLst>
            <pc:docMk/>
            <pc:sldMk cId="3856226035" sldId="362"/>
            <ac:spMk id="11" creationId="{B7421207-F5EF-4AD9-8246-5D221F6441A1}"/>
          </ac:spMkLst>
        </pc:spChg>
        <pc:spChg chg="del">
          <ac:chgData name="Moshe Freedman" userId="60dcc7a2-9905-4a61-8dfb-1ee9c74ad375" providerId="ADAL" clId="{87DFCA1A-1D7E-451A-8539-7F78BF7755DB}" dt="2021-01-31T14:56:24.690" v="4525" actId="478"/>
          <ac:spMkLst>
            <pc:docMk/>
            <pc:sldMk cId="3856226035" sldId="362"/>
            <ac:spMk id="12" creationId="{3BA5D1F9-9477-4032-97D5-5E62882CF4EB}"/>
          </ac:spMkLst>
        </pc:spChg>
        <pc:spChg chg="add mod">
          <ac:chgData name="Moshe Freedman" userId="60dcc7a2-9905-4a61-8dfb-1ee9c74ad375" providerId="ADAL" clId="{87DFCA1A-1D7E-451A-8539-7F78BF7755DB}" dt="2021-01-31T15:02:00.618" v="4769" actId="115"/>
          <ac:spMkLst>
            <pc:docMk/>
            <pc:sldMk cId="3856226035" sldId="362"/>
            <ac:spMk id="13" creationId="{F1737600-2455-4B6D-BBF9-28E8994978C8}"/>
          </ac:spMkLst>
        </pc:spChg>
        <pc:spChg chg="add mod">
          <ac:chgData name="Moshe Freedman" userId="60dcc7a2-9905-4a61-8dfb-1ee9c74ad375" providerId="ADAL" clId="{87DFCA1A-1D7E-451A-8539-7F78BF7755DB}" dt="2021-01-31T15:01:57.727" v="4768" actId="1035"/>
          <ac:spMkLst>
            <pc:docMk/>
            <pc:sldMk cId="3856226035" sldId="362"/>
            <ac:spMk id="14" creationId="{B4E8EB4D-537C-450E-9D2E-AA03438E0EFF}"/>
          </ac:spMkLst>
        </pc:spChg>
        <pc:spChg chg="add mod">
          <ac:chgData name="Moshe Freedman" userId="60dcc7a2-9905-4a61-8dfb-1ee9c74ad375" providerId="ADAL" clId="{87DFCA1A-1D7E-451A-8539-7F78BF7755DB}" dt="2021-01-31T15:01:57.727" v="4768" actId="1035"/>
          <ac:spMkLst>
            <pc:docMk/>
            <pc:sldMk cId="3856226035" sldId="362"/>
            <ac:spMk id="15" creationId="{4BF74B1B-E012-431B-A509-A876CEAA4E5A}"/>
          </ac:spMkLst>
        </pc:spChg>
        <pc:spChg chg="add mod ord">
          <ac:chgData name="Moshe Freedman" userId="60dcc7a2-9905-4a61-8dfb-1ee9c74ad375" providerId="ADAL" clId="{87DFCA1A-1D7E-451A-8539-7F78BF7755DB}" dt="2021-01-31T17:07:11.078" v="6544" actId="14100"/>
          <ac:spMkLst>
            <pc:docMk/>
            <pc:sldMk cId="3856226035" sldId="362"/>
            <ac:spMk id="16" creationId="{7D81BFD1-4B96-4F06-8D00-583DD3C83C48}"/>
          </ac:spMkLst>
        </pc:spChg>
      </pc:sldChg>
      <pc:sldChg chg="modSp add mod">
        <pc:chgData name="Moshe Freedman" userId="60dcc7a2-9905-4a61-8dfb-1ee9c74ad375" providerId="ADAL" clId="{87DFCA1A-1D7E-451A-8539-7F78BF7755DB}" dt="2021-01-31T17:07:38.066" v="6546" actId="20577"/>
        <pc:sldMkLst>
          <pc:docMk/>
          <pc:sldMk cId="643638470" sldId="363"/>
        </pc:sldMkLst>
        <pc:spChg chg="mod">
          <ac:chgData name="Moshe Freedman" userId="60dcc7a2-9905-4a61-8dfb-1ee9c74ad375" providerId="ADAL" clId="{87DFCA1A-1D7E-451A-8539-7F78BF7755DB}" dt="2021-01-31T17:07:38.066" v="6546" actId="20577"/>
          <ac:spMkLst>
            <pc:docMk/>
            <pc:sldMk cId="643638470" sldId="363"/>
            <ac:spMk id="5" creationId="{62DA02BF-F6CD-4CFE-86EB-54A0263F03E2}"/>
          </ac:spMkLst>
        </pc:spChg>
      </pc:sldChg>
      <pc:sldChg chg="addSp delSp modSp add mod modAnim">
        <pc:chgData name="Moshe Freedman" userId="60dcc7a2-9905-4a61-8dfb-1ee9c74ad375" providerId="ADAL" clId="{87DFCA1A-1D7E-451A-8539-7F78BF7755DB}" dt="2021-01-31T16:02:46.276" v="6213" actId="14100"/>
        <pc:sldMkLst>
          <pc:docMk/>
          <pc:sldMk cId="826725976" sldId="364"/>
        </pc:sldMkLst>
        <pc:spChg chg="del">
          <ac:chgData name="Moshe Freedman" userId="60dcc7a2-9905-4a61-8dfb-1ee9c74ad375" providerId="ADAL" clId="{87DFCA1A-1D7E-451A-8539-7F78BF7755DB}" dt="2021-01-31T16:01:44.336" v="6211" actId="478"/>
          <ac:spMkLst>
            <pc:docMk/>
            <pc:sldMk cId="826725976" sldId="364"/>
            <ac:spMk id="5" creationId="{62DA02BF-F6CD-4CFE-86EB-54A0263F03E2}"/>
          </ac:spMkLst>
        </pc:spChg>
        <pc:picChg chg="add mod">
          <ac:chgData name="Moshe Freedman" userId="60dcc7a2-9905-4a61-8dfb-1ee9c74ad375" providerId="ADAL" clId="{87DFCA1A-1D7E-451A-8539-7F78BF7755DB}" dt="2021-01-31T16:02:46.276" v="6213" actId="14100"/>
          <ac:picMkLst>
            <pc:docMk/>
            <pc:sldMk cId="826725976" sldId="364"/>
            <ac:picMk id="3" creationId="{04DCF987-9A1F-4A01-86DD-64F8AC77E653}"/>
          </ac:picMkLst>
        </pc:picChg>
      </pc:sldChg>
      <pc:sldChg chg="addSp delSp modSp add mod">
        <pc:chgData name="Moshe Freedman" userId="60dcc7a2-9905-4a61-8dfb-1ee9c74ad375" providerId="ADAL" clId="{87DFCA1A-1D7E-451A-8539-7F78BF7755DB}" dt="2021-01-31T16:34:45.213" v="6317" actId="113"/>
        <pc:sldMkLst>
          <pc:docMk/>
          <pc:sldMk cId="2417050289" sldId="365"/>
        </pc:sldMkLst>
        <pc:spChg chg="mod">
          <ac:chgData name="Moshe Freedman" userId="60dcc7a2-9905-4a61-8dfb-1ee9c74ad375" providerId="ADAL" clId="{87DFCA1A-1D7E-451A-8539-7F78BF7755DB}" dt="2021-01-31T16:29:07.131" v="6293" actId="6549"/>
          <ac:spMkLst>
            <pc:docMk/>
            <pc:sldMk cId="2417050289" sldId="365"/>
            <ac:spMk id="2" creationId="{DB602392-8C31-406E-958F-231D338592AF}"/>
          </ac:spMkLst>
        </pc:spChg>
        <pc:grpChg chg="del">
          <ac:chgData name="Moshe Freedman" userId="60dcc7a2-9905-4a61-8dfb-1ee9c74ad375" providerId="ADAL" clId="{87DFCA1A-1D7E-451A-8539-7F78BF7755DB}" dt="2021-01-31T16:28:42.837" v="6215" actId="478"/>
          <ac:grpSpMkLst>
            <pc:docMk/>
            <pc:sldMk cId="2417050289" sldId="365"/>
            <ac:grpSpMk id="6" creationId="{584B6A52-031C-4C4A-A4AE-BA3DABC9AEFD}"/>
          </ac:grpSpMkLst>
        </pc:grpChg>
        <pc:graphicFrameChg chg="add del mod modGraphic">
          <ac:chgData name="Moshe Freedman" userId="60dcc7a2-9905-4a61-8dfb-1ee9c74ad375" providerId="ADAL" clId="{87DFCA1A-1D7E-451A-8539-7F78BF7755DB}" dt="2021-01-31T16:33:01.845" v="6311"/>
          <ac:graphicFrameMkLst>
            <pc:docMk/>
            <pc:sldMk cId="2417050289" sldId="365"/>
            <ac:graphicFrameMk id="3" creationId="{19204BBC-FEA7-4D9E-ACA6-69E2C0AF89EC}"/>
          </ac:graphicFrameMkLst>
        </pc:graphicFrameChg>
        <pc:graphicFrameChg chg="add mod modGraphic">
          <ac:chgData name="Moshe Freedman" userId="60dcc7a2-9905-4a61-8dfb-1ee9c74ad375" providerId="ADAL" clId="{87DFCA1A-1D7E-451A-8539-7F78BF7755DB}" dt="2021-01-31T16:34:45.213" v="6317" actId="113"/>
          <ac:graphicFrameMkLst>
            <pc:docMk/>
            <pc:sldMk cId="2417050289" sldId="365"/>
            <ac:graphicFrameMk id="7" creationId="{F80FBC38-C4C2-45C4-BC41-35F40F5D0B8C}"/>
          </ac:graphicFrameMkLst>
        </pc:graphicFrameChg>
      </pc:sldChg>
      <pc:sldChg chg="addSp delSp modSp add mod">
        <pc:chgData name="Moshe Freedman" userId="60dcc7a2-9905-4a61-8dfb-1ee9c74ad375" providerId="ADAL" clId="{87DFCA1A-1D7E-451A-8539-7F78BF7755DB}" dt="2021-01-31T16:38:12.918" v="6322" actId="1076"/>
        <pc:sldMkLst>
          <pc:docMk/>
          <pc:sldMk cId="4198062907" sldId="366"/>
        </pc:sldMkLst>
        <pc:graphicFrameChg chg="del">
          <ac:chgData name="Moshe Freedman" userId="60dcc7a2-9905-4a61-8dfb-1ee9c74ad375" providerId="ADAL" clId="{87DFCA1A-1D7E-451A-8539-7F78BF7755DB}" dt="2021-01-31T16:38:05.143" v="6319" actId="478"/>
          <ac:graphicFrameMkLst>
            <pc:docMk/>
            <pc:sldMk cId="4198062907" sldId="366"/>
            <ac:graphicFrameMk id="7" creationId="{F80FBC38-C4C2-45C4-BC41-35F40F5D0B8C}"/>
          </ac:graphicFrameMkLst>
        </pc:graphicFrameChg>
        <pc:picChg chg="add mod">
          <ac:chgData name="Moshe Freedman" userId="60dcc7a2-9905-4a61-8dfb-1ee9c74ad375" providerId="ADAL" clId="{87DFCA1A-1D7E-451A-8539-7F78BF7755DB}" dt="2021-01-31T16:38:12.918" v="6322" actId="1076"/>
          <ac:picMkLst>
            <pc:docMk/>
            <pc:sldMk cId="4198062907" sldId="366"/>
            <ac:picMk id="4" creationId="{461EE0CD-6BEE-4EE9-AE78-3124F232C3E5}"/>
          </ac:picMkLst>
        </pc:picChg>
      </pc:sldChg>
      <pc:sldChg chg="addSp delSp modSp add mod">
        <pc:chgData name="Moshe Freedman" userId="60dcc7a2-9905-4a61-8dfb-1ee9c74ad375" providerId="ADAL" clId="{87DFCA1A-1D7E-451A-8539-7F78BF7755DB}" dt="2021-01-31T16:39:28.858" v="6327" actId="1076"/>
        <pc:sldMkLst>
          <pc:docMk/>
          <pc:sldMk cId="2408769214" sldId="367"/>
        </pc:sldMkLst>
        <pc:picChg chg="del">
          <ac:chgData name="Moshe Freedman" userId="60dcc7a2-9905-4a61-8dfb-1ee9c74ad375" providerId="ADAL" clId="{87DFCA1A-1D7E-451A-8539-7F78BF7755DB}" dt="2021-01-31T16:39:22.501" v="6324" actId="478"/>
          <ac:picMkLst>
            <pc:docMk/>
            <pc:sldMk cId="2408769214" sldId="367"/>
            <ac:picMk id="4" creationId="{461EE0CD-6BEE-4EE9-AE78-3124F232C3E5}"/>
          </ac:picMkLst>
        </pc:picChg>
        <pc:picChg chg="add mod">
          <ac:chgData name="Moshe Freedman" userId="60dcc7a2-9905-4a61-8dfb-1ee9c74ad375" providerId="ADAL" clId="{87DFCA1A-1D7E-451A-8539-7F78BF7755DB}" dt="2021-01-31T16:39:28.858" v="6327" actId="1076"/>
          <ac:picMkLst>
            <pc:docMk/>
            <pc:sldMk cId="2408769214" sldId="367"/>
            <ac:picMk id="5" creationId="{673818DC-F35A-4A00-84A5-EE1725335544}"/>
          </ac:picMkLst>
        </pc:picChg>
      </pc:sldChg>
      <pc:sldChg chg="addSp delSp modSp add mod">
        <pc:chgData name="Moshe Freedman" userId="60dcc7a2-9905-4a61-8dfb-1ee9c74ad375" providerId="ADAL" clId="{87DFCA1A-1D7E-451A-8539-7F78BF7755DB}" dt="2021-01-31T16:59:03.512" v="6451" actId="1076"/>
        <pc:sldMkLst>
          <pc:docMk/>
          <pc:sldMk cId="241963007" sldId="368"/>
        </pc:sldMkLst>
        <pc:spChg chg="mod">
          <ac:chgData name="Moshe Freedman" userId="60dcc7a2-9905-4a61-8dfb-1ee9c74ad375" providerId="ADAL" clId="{87DFCA1A-1D7E-451A-8539-7F78BF7755DB}" dt="2021-01-31T16:58:13.396" v="6446" actId="20577"/>
          <ac:spMkLst>
            <pc:docMk/>
            <pc:sldMk cId="241963007" sldId="368"/>
            <ac:spMk id="5" creationId="{FD053EA0-F527-47A4-8CA2-E250FE1F88A0}"/>
          </ac:spMkLst>
        </pc:spChg>
        <pc:picChg chg="del mod">
          <ac:chgData name="Moshe Freedman" userId="60dcc7a2-9905-4a61-8dfb-1ee9c74ad375" providerId="ADAL" clId="{87DFCA1A-1D7E-451A-8539-7F78BF7755DB}" dt="2021-01-31T16:58:54.431" v="6448" actId="478"/>
          <ac:picMkLst>
            <pc:docMk/>
            <pc:sldMk cId="241963007" sldId="368"/>
            <ac:picMk id="1028" creationId="{17D2DE7B-C642-4007-BA7A-1620A8F37DE0}"/>
          </ac:picMkLst>
        </pc:picChg>
        <pc:picChg chg="add mod">
          <ac:chgData name="Moshe Freedman" userId="60dcc7a2-9905-4a61-8dfb-1ee9c74ad375" providerId="ADAL" clId="{87DFCA1A-1D7E-451A-8539-7F78BF7755DB}" dt="2021-01-31T16:59:03.512" v="6451" actId="1076"/>
          <ac:picMkLst>
            <pc:docMk/>
            <pc:sldMk cId="241963007" sldId="368"/>
            <ac:picMk id="27650" creationId="{35950FAE-A11B-4391-B501-080DF7E1D4FA}"/>
          </ac:picMkLst>
        </pc:picChg>
      </pc:sldChg>
      <pc:sldChg chg="modSp add mod">
        <pc:chgData name="Moshe Freedman" userId="60dcc7a2-9905-4a61-8dfb-1ee9c74ad375" providerId="ADAL" clId="{87DFCA1A-1D7E-451A-8539-7F78BF7755DB}" dt="2021-01-31T17:12:35.749" v="6715" actId="14100"/>
        <pc:sldMkLst>
          <pc:docMk/>
          <pc:sldMk cId="2259585147" sldId="369"/>
        </pc:sldMkLst>
        <pc:spChg chg="mod">
          <ac:chgData name="Moshe Freedman" userId="60dcc7a2-9905-4a61-8dfb-1ee9c74ad375" providerId="ADAL" clId="{87DFCA1A-1D7E-451A-8539-7F78BF7755DB}" dt="2021-01-31T17:12:35.749" v="6715" actId="14100"/>
          <ac:spMkLst>
            <pc:docMk/>
            <pc:sldMk cId="2259585147" sldId="369"/>
            <ac:spMk id="2" creationId="{DB602392-8C31-406E-958F-231D338592AF}"/>
          </ac:spMkLst>
        </pc:spChg>
      </pc:sldChg>
      <pc:sldChg chg="modSp add mod ord">
        <pc:chgData name="Moshe Freedman" userId="60dcc7a2-9905-4a61-8dfb-1ee9c74ad375" providerId="ADAL" clId="{87DFCA1A-1D7E-451A-8539-7F78BF7755DB}" dt="2021-01-31T17:13:21.303" v="6732"/>
        <pc:sldMkLst>
          <pc:docMk/>
          <pc:sldMk cId="775569194" sldId="370"/>
        </pc:sldMkLst>
        <pc:spChg chg="mod">
          <ac:chgData name="Moshe Freedman" userId="60dcc7a2-9905-4a61-8dfb-1ee9c74ad375" providerId="ADAL" clId="{87DFCA1A-1D7E-451A-8539-7F78BF7755DB}" dt="2021-01-31T17:13:11.745" v="6729" actId="20577"/>
          <ac:spMkLst>
            <pc:docMk/>
            <pc:sldMk cId="775569194" sldId="370"/>
            <ac:spMk id="3" creationId="{8B692E97-1873-40A8-822D-DFA5739F53F0}"/>
          </ac:spMkLst>
        </pc:spChg>
      </pc:sldChg>
      <pc:sldChg chg="addSp delSp modSp add mod modNotesTx">
        <pc:chgData name="Moshe Freedman" userId="60dcc7a2-9905-4a61-8dfb-1ee9c74ad375" providerId="ADAL" clId="{87DFCA1A-1D7E-451A-8539-7F78BF7755DB}" dt="2021-01-31T18:38:05.761" v="7083"/>
        <pc:sldMkLst>
          <pc:docMk/>
          <pc:sldMk cId="578453263" sldId="371"/>
        </pc:sldMkLst>
        <pc:spChg chg="mod">
          <ac:chgData name="Moshe Freedman" userId="60dcc7a2-9905-4a61-8dfb-1ee9c74ad375" providerId="ADAL" clId="{87DFCA1A-1D7E-451A-8539-7F78BF7755DB}" dt="2021-01-31T17:45:45.573" v="6995" actId="20577"/>
          <ac:spMkLst>
            <pc:docMk/>
            <pc:sldMk cId="578453263" sldId="371"/>
            <ac:spMk id="2" creationId="{DB602392-8C31-406E-958F-231D338592AF}"/>
          </ac:spMkLst>
        </pc:spChg>
        <pc:spChg chg="add del mod">
          <ac:chgData name="Moshe Freedman" userId="60dcc7a2-9905-4a61-8dfb-1ee9c74ad375" providerId="ADAL" clId="{87DFCA1A-1D7E-451A-8539-7F78BF7755DB}" dt="2021-01-31T17:35:32.720" v="6977" actId="478"/>
          <ac:spMkLst>
            <pc:docMk/>
            <pc:sldMk cId="578453263" sldId="371"/>
            <ac:spMk id="6" creationId="{E77F5BBA-1E38-4B47-BC76-3DEC77102968}"/>
          </ac:spMkLst>
        </pc:spChg>
        <pc:spChg chg="add del">
          <ac:chgData name="Moshe Freedman" userId="60dcc7a2-9905-4a61-8dfb-1ee9c74ad375" providerId="ADAL" clId="{87DFCA1A-1D7E-451A-8539-7F78BF7755DB}" dt="2021-01-31T17:45:24.228" v="6987" actId="22"/>
          <ac:spMkLst>
            <pc:docMk/>
            <pc:sldMk cId="578453263" sldId="371"/>
            <ac:spMk id="10" creationId="{E78D80A3-E33C-4842-96BE-25559A3EA5C5}"/>
          </ac:spMkLst>
        </pc:spChg>
        <pc:spChg chg="add mod">
          <ac:chgData name="Moshe Freedman" userId="60dcc7a2-9905-4a61-8dfb-1ee9c74ad375" providerId="ADAL" clId="{87DFCA1A-1D7E-451A-8539-7F78BF7755DB}" dt="2021-01-31T17:45:35.120" v="6991" actId="1076"/>
          <ac:spMkLst>
            <pc:docMk/>
            <pc:sldMk cId="578453263" sldId="371"/>
            <ac:spMk id="12" creationId="{E0F2153D-2C57-443E-B587-5507C4121AC6}"/>
          </ac:spMkLst>
        </pc:spChg>
        <pc:graphicFrameChg chg="del">
          <ac:chgData name="Moshe Freedman" userId="60dcc7a2-9905-4a61-8dfb-1ee9c74ad375" providerId="ADAL" clId="{87DFCA1A-1D7E-451A-8539-7F78BF7755DB}" dt="2021-01-31T17:13:23.297" v="6733" actId="478"/>
          <ac:graphicFrameMkLst>
            <pc:docMk/>
            <pc:sldMk cId="578453263" sldId="371"/>
            <ac:graphicFrameMk id="7" creationId="{F80FBC38-C4C2-45C4-BC41-35F40F5D0B8C}"/>
          </ac:graphicFrameMkLst>
        </pc:graphicFrameChg>
        <pc:picChg chg="add del mod">
          <ac:chgData name="Moshe Freedman" userId="60dcc7a2-9905-4a61-8dfb-1ee9c74ad375" providerId="ADAL" clId="{87DFCA1A-1D7E-451A-8539-7F78BF7755DB}" dt="2021-01-31T17:42:27.183" v="6978" actId="478"/>
          <ac:picMkLst>
            <pc:docMk/>
            <pc:sldMk cId="578453263" sldId="371"/>
            <ac:picMk id="29698" creationId="{676AAE67-FD44-41BF-B4BA-BE245A49EECB}"/>
          </ac:picMkLst>
        </pc:picChg>
        <pc:picChg chg="add del mod">
          <ac:chgData name="Moshe Freedman" userId="60dcc7a2-9905-4a61-8dfb-1ee9c74ad375" providerId="ADAL" clId="{87DFCA1A-1D7E-451A-8539-7F78BF7755DB}" dt="2021-01-31T17:44:56.678" v="6982" actId="478"/>
          <ac:picMkLst>
            <pc:docMk/>
            <pc:sldMk cId="578453263" sldId="371"/>
            <ac:picMk id="29700" creationId="{908DDE88-FC36-4460-9BF3-97CD6256AA37}"/>
          </ac:picMkLst>
        </pc:picChg>
        <pc:picChg chg="add mod">
          <ac:chgData name="Moshe Freedman" userId="60dcc7a2-9905-4a61-8dfb-1ee9c74ad375" providerId="ADAL" clId="{87DFCA1A-1D7E-451A-8539-7F78BF7755DB}" dt="2021-01-31T17:45:02.376" v="6985" actId="1076"/>
          <ac:picMkLst>
            <pc:docMk/>
            <pc:sldMk cId="578453263" sldId="371"/>
            <ac:picMk id="29702" creationId="{C4F4BF1B-5E79-43BA-8FFF-834190D68250}"/>
          </ac:picMkLst>
        </pc:picChg>
      </pc:sldChg>
      <pc:sldChg chg="addSp modSp add mod">
        <pc:chgData name="Moshe Freedman" userId="60dcc7a2-9905-4a61-8dfb-1ee9c74ad375" providerId="ADAL" clId="{87DFCA1A-1D7E-451A-8539-7F78BF7755DB}" dt="2021-01-31T17:35:22.460" v="6975"/>
        <pc:sldMkLst>
          <pc:docMk/>
          <pc:sldMk cId="779132771" sldId="372"/>
        </pc:sldMkLst>
        <pc:spChg chg="mod">
          <ac:chgData name="Moshe Freedman" userId="60dcc7a2-9905-4a61-8dfb-1ee9c74ad375" providerId="ADAL" clId="{87DFCA1A-1D7E-451A-8539-7F78BF7755DB}" dt="2021-01-31T17:35:22.460" v="6975"/>
          <ac:spMkLst>
            <pc:docMk/>
            <pc:sldMk cId="779132771" sldId="372"/>
            <ac:spMk id="2" creationId="{DB602392-8C31-406E-958F-231D338592AF}"/>
          </ac:spMkLst>
        </pc:spChg>
        <pc:spChg chg="add mod">
          <ac:chgData name="Moshe Freedman" userId="60dcc7a2-9905-4a61-8dfb-1ee9c74ad375" providerId="ADAL" clId="{87DFCA1A-1D7E-451A-8539-7F78BF7755DB}" dt="2021-01-31T17:30:14.432" v="6770" actId="113"/>
          <ac:spMkLst>
            <pc:docMk/>
            <pc:sldMk cId="779132771" sldId="372"/>
            <ac:spMk id="4" creationId="{4538FB30-ABE6-40C7-AC3B-6CD9F73F1933}"/>
          </ac:spMkLst>
        </pc:spChg>
        <pc:spChg chg="add mod ord">
          <ac:chgData name="Moshe Freedman" userId="60dcc7a2-9905-4a61-8dfb-1ee9c74ad375" providerId="ADAL" clId="{87DFCA1A-1D7E-451A-8539-7F78BF7755DB}" dt="2021-01-31T17:31:25.545" v="6787" actId="14100"/>
          <ac:spMkLst>
            <pc:docMk/>
            <pc:sldMk cId="779132771" sldId="372"/>
            <ac:spMk id="5" creationId="{756915E0-BF58-40DF-9969-8E6E163E2DA4}"/>
          </ac:spMkLst>
        </pc:spChg>
        <pc:spChg chg="add mod">
          <ac:chgData name="Moshe Freedman" userId="60dcc7a2-9905-4a61-8dfb-1ee9c74ad375" providerId="ADAL" clId="{87DFCA1A-1D7E-451A-8539-7F78BF7755DB}" dt="2021-01-31T17:31:21.439" v="6786" actId="1037"/>
          <ac:spMkLst>
            <pc:docMk/>
            <pc:sldMk cId="779132771" sldId="372"/>
            <ac:spMk id="6" creationId="{DD4F19D6-EDDD-465E-A0C6-B59188F963EA}"/>
          </ac:spMkLst>
        </pc:spChg>
        <pc:spChg chg="add mod">
          <ac:chgData name="Moshe Freedman" userId="60dcc7a2-9905-4a61-8dfb-1ee9c74ad375" providerId="ADAL" clId="{87DFCA1A-1D7E-451A-8539-7F78BF7755DB}" dt="2021-01-31T17:30:59.035" v="6777" actId="1076"/>
          <ac:spMkLst>
            <pc:docMk/>
            <pc:sldMk cId="779132771" sldId="372"/>
            <ac:spMk id="7" creationId="{DB330533-E9DB-412B-817B-173A846BCCBA}"/>
          </ac:spMkLst>
        </pc:spChg>
      </pc:sldChg>
      <pc:sldChg chg="modSp add mod">
        <pc:chgData name="Moshe Freedman" userId="60dcc7a2-9905-4a61-8dfb-1ee9c74ad375" providerId="ADAL" clId="{87DFCA1A-1D7E-451A-8539-7F78BF7755DB}" dt="2021-01-31T17:45:59.790" v="7002" actId="20577"/>
        <pc:sldMkLst>
          <pc:docMk/>
          <pc:sldMk cId="3476622814" sldId="373"/>
        </pc:sldMkLst>
        <pc:spChg chg="mod">
          <ac:chgData name="Moshe Freedman" userId="60dcc7a2-9905-4a61-8dfb-1ee9c74ad375" providerId="ADAL" clId="{87DFCA1A-1D7E-451A-8539-7F78BF7755DB}" dt="2021-01-31T17:45:59.790" v="7002" actId="20577"/>
          <ac:spMkLst>
            <pc:docMk/>
            <pc:sldMk cId="3476622814" sldId="373"/>
            <ac:spMk id="6" creationId="{E77F5BBA-1E38-4B47-BC76-3DEC77102968}"/>
          </ac:spMkLst>
        </pc:spChg>
      </pc:sldChg>
      <pc:sldChg chg="add setBg">
        <pc:chgData name="Moshe Freedman" userId="60dcc7a2-9905-4a61-8dfb-1ee9c74ad375" providerId="ADAL" clId="{87DFCA1A-1D7E-451A-8539-7F78BF7755DB}" dt="2021-01-31T17:46:43.423" v="7007"/>
        <pc:sldMkLst>
          <pc:docMk/>
          <pc:sldMk cId="2025195210" sldId="374"/>
        </pc:sldMkLst>
      </pc:sldChg>
    </pc:docChg>
  </pc:docChgLst>
  <pc:docChgLst>
    <pc:chgData name="Moshe Freedman" userId="60dcc7a2-9905-4a61-8dfb-1ee9c74ad375" providerId="ADAL" clId="{D68ECC90-AE3A-404A-97F1-E51186D8195B}"/>
    <pc:docChg chg="undo custSel modSld">
      <pc:chgData name="Moshe Freedman" userId="60dcc7a2-9905-4a61-8dfb-1ee9c74ad375" providerId="ADAL" clId="{D68ECC90-AE3A-404A-97F1-E51186D8195B}" dt="2021-01-04T14:45:20.473" v="9"/>
      <pc:docMkLst>
        <pc:docMk/>
      </pc:docMkLst>
      <pc:sldChg chg="addSp delSp modSp mod">
        <pc:chgData name="Moshe Freedman" userId="60dcc7a2-9905-4a61-8dfb-1ee9c74ad375" providerId="ADAL" clId="{D68ECC90-AE3A-404A-97F1-E51186D8195B}" dt="2021-01-04T14:45:20.473" v="9"/>
        <pc:sldMkLst>
          <pc:docMk/>
          <pc:sldMk cId="2895103016" sldId="256"/>
        </pc:sldMkLst>
        <pc:spChg chg="mod">
          <ac:chgData name="Moshe Freedman" userId="60dcc7a2-9905-4a61-8dfb-1ee9c74ad375" providerId="ADAL" clId="{D68ECC90-AE3A-404A-97F1-E51186D8195B}" dt="2021-01-04T14:45:20.473" v="9"/>
          <ac:spMkLst>
            <pc:docMk/>
            <pc:sldMk cId="2895103016" sldId="256"/>
            <ac:spMk id="2" creationId="{B8FD4432-576A-411E-8746-B8536C55F802}"/>
          </ac:spMkLst>
        </pc:spChg>
        <pc:picChg chg="add del">
          <ac:chgData name="Moshe Freedman" userId="60dcc7a2-9905-4a61-8dfb-1ee9c74ad375" providerId="ADAL" clId="{D68ECC90-AE3A-404A-97F1-E51186D8195B}" dt="2021-01-04T14:45:16.999" v="5" actId="478"/>
          <ac:picMkLst>
            <pc:docMk/>
            <pc:sldMk cId="2895103016" sldId="256"/>
            <ac:picMk id="1028" creationId="{70A5C953-D803-4605-BCC9-C8A8EE0319EE}"/>
          </ac:picMkLst>
        </pc:picChg>
      </pc:sldChg>
    </pc:docChg>
  </pc:docChgLst>
  <pc:docChgLst>
    <pc:chgData name="Moshe Freedman" userId="60dcc7a2-9905-4a61-8dfb-1ee9c74ad375" providerId="ADAL" clId="{76E9A5BD-C099-4C68-8A1C-787677DF3DF3}"/>
    <pc:docChg chg="custSel modSld">
      <pc:chgData name="Moshe Freedman" userId="60dcc7a2-9905-4a61-8dfb-1ee9c74ad375" providerId="ADAL" clId="{76E9A5BD-C099-4C68-8A1C-787677DF3DF3}" dt="2021-01-17T14:32:21.844" v="634" actId="20577"/>
      <pc:docMkLst>
        <pc:docMk/>
      </pc:docMkLst>
      <pc:sldChg chg="modSp mod">
        <pc:chgData name="Moshe Freedman" userId="60dcc7a2-9905-4a61-8dfb-1ee9c74ad375" providerId="ADAL" clId="{76E9A5BD-C099-4C68-8A1C-787677DF3DF3}" dt="2021-01-17T14:32:21.844" v="634" actId="20577"/>
        <pc:sldMkLst>
          <pc:docMk/>
          <pc:sldMk cId="41554444" sldId="257"/>
        </pc:sldMkLst>
        <pc:spChg chg="mod">
          <ac:chgData name="Moshe Freedman" userId="60dcc7a2-9905-4a61-8dfb-1ee9c74ad375" providerId="ADAL" clId="{76E9A5BD-C099-4C68-8A1C-787677DF3DF3}" dt="2021-01-17T14:32:21.844" v="634" actId="20577"/>
          <ac:spMkLst>
            <pc:docMk/>
            <pc:sldMk cId="41554444" sldId="257"/>
            <ac:spMk id="2" creationId="{DB602392-8C31-406E-958F-231D338592AF}"/>
          </ac:spMkLst>
        </pc:spChg>
      </pc:sldChg>
    </pc:docChg>
  </pc:docChgLst>
  <pc:docChgLst>
    <pc:chgData name="Moshe Freedman" userId="60dcc7a2-9905-4a61-8dfb-1ee9c74ad375" providerId="ADAL" clId="{42356F56-16C1-4248-A480-309AC722606A}"/>
    <pc:docChg chg="modSld">
      <pc:chgData name="Moshe Freedman" userId="60dcc7a2-9905-4a61-8dfb-1ee9c74ad375" providerId="ADAL" clId="{42356F56-16C1-4248-A480-309AC722606A}" dt="2021-01-10T21:42:08.412" v="7" actId="20577"/>
      <pc:docMkLst>
        <pc:docMk/>
      </pc:docMkLst>
      <pc:sldChg chg="modSp mod">
        <pc:chgData name="Moshe Freedman" userId="60dcc7a2-9905-4a61-8dfb-1ee9c74ad375" providerId="ADAL" clId="{42356F56-16C1-4248-A480-309AC722606A}" dt="2021-01-10T21:42:08.412" v="7" actId="20577"/>
        <pc:sldMkLst>
          <pc:docMk/>
          <pc:sldMk cId="41554444" sldId="257"/>
        </pc:sldMkLst>
        <pc:spChg chg="mod">
          <ac:chgData name="Moshe Freedman" userId="60dcc7a2-9905-4a61-8dfb-1ee9c74ad375" providerId="ADAL" clId="{42356F56-16C1-4248-A480-309AC722606A}" dt="2021-01-10T21:42:08.412" v="7" actId="20577"/>
          <ac:spMkLst>
            <pc:docMk/>
            <pc:sldMk cId="41554444" sldId="257"/>
            <ac:spMk id="2" creationId="{DB602392-8C31-406E-958F-231D338592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76F24-363B-4EB5-A17A-2C0313794318}" type="datetimeFigureOut">
              <a:rPr lang="en-GB" smtClean="0"/>
              <a:t>27/01/2021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AE115-E426-45D6-A452-425936A929A8}" type="slidenum">
              <a:rPr lang="en-GB" smtClean="0"/>
              <a:t>‹#›</a:t>
            </a:fld>
            <a:endParaRPr lang="en-GB" dirty="0"/>
          </a:p>
        </p:txBody>
      </p:sp>
    </p:spTree>
    <p:extLst>
      <p:ext uri="{BB962C8B-B14F-4D97-AF65-F5344CB8AC3E}">
        <p14:creationId xmlns:p14="http://schemas.microsoft.com/office/powerpoint/2010/main" val="167331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World_War_I"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en.wikipedia.org/wiki/Aid_station" TargetMode="External"/><Relationship Id="rId5" Type="http://schemas.openxmlformats.org/officeDocument/2006/relationships/hyperlink" Target="https://en.wikipedia.org/wiki/Physician" TargetMode="External"/><Relationship Id="rId4" Type="http://schemas.openxmlformats.org/officeDocument/2006/relationships/hyperlink" Target="https://en.wikipedia.org/wiki/Franc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University_College_Lond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Astronomy" TargetMode="External"/><Relationship Id="rId3" Type="http://schemas.openxmlformats.org/officeDocument/2006/relationships/hyperlink" Target="https://en.wikipedia.org/wiki/Italian_language" TargetMode="External"/><Relationship Id="rId7" Type="http://schemas.openxmlformats.org/officeDocument/2006/relationships/hyperlink" Target="https://en.wikipedia.org/wiki/Heliocentrism"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en.wikipedia.org/wiki/Roman_Inquisition" TargetMode="External"/><Relationship Id="rId11" Type="http://schemas.openxmlformats.org/officeDocument/2006/relationships/hyperlink" Target="https://en.wikipedia.org/wiki/Solar_System" TargetMode="External"/><Relationship Id="rId5" Type="http://schemas.openxmlformats.org/officeDocument/2006/relationships/hyperlink" Target="https://en.wikipedia.org/wiki/Galileo_Galilei" TargetMode="External"/><Relationship Id="rId10" Type="http://schemas.openxmlformats.org/officeDocument/2006/relationships/hyperlink" Target="https://en.wikipedia.org/wiki/Sun" TargetMode="External"/><Relationship Id="rId4" Type="http://schemas.openxmlformats.org/officeDocument/2006/relationships/hyperlink" Target="https://en.wikipedia.org/wiki/Galileo_affair#cite_note-1" TargetMode="External"/><Relationship Id="rId9" Type="http://schemas.openxmlformats.org/officeDocument/2006/relationships/hyperlink" Target="https://en.wikipedia.org/wiki/Earth"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3</a:t>
            </a:fld>
            <a:endParaRPr lang="en-GB" dirty="0"/>
          </a:p>
        </p:txBody>
      </p:sp>
    </p:spTree>
    <p:extLst>
      <p:ext uri="{BB962C8B-B14F-4D97-AF65-F5344CB8AC3E}">
        <p14:creationId xmlns:p14="http://schemas.microsoft.com/office/powerpoint/2010/main" val="204878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63</a:t>
            </a:fld>
            <a:endParaRPr lang="en-GB"/>
          </a:p>
        </p:txBody>
      </p:sp>
    </p:spTree>
    <p:extLst>
      <p:ext uri="{BB962C8B-B14F-4D97-AF65-F5344CB8AC3E}">
        <p14:creationId xmlns:p14="http://schemas.microsoft.com/office/powerpoint/2010/main" val="57667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202122"/>
                </a:solidFill>
                <a:effectLst/>
                <a:latin typeface="Arial" panose="020B0604020202020204" pitchFamily="34" charset="0"/>
              </a:rPr>
              <a:t>Triage was used further during </a:t>
            </a:r>
            <a:r>
              <a:rPr lang="en-GB" b="0" i="0" u="none" strike="noStrike" dirty="0">
                <a:solidFill>
                  <a:srgbClr val="0645AD"/>
                </a:solidFill>
                <a:effectLst/>
                <a:latin typeface="Arial" panose="020B0604020202020204" pitchFamily="34" charset="0"/>
                <a:hlinkClick r:id="rId3" tooltip="World War I"/>
              </a:rPr>
              <a:t>World War I</a:t>
            </a:r>
            <a:r>
              <a:rPr lang="en-GB" b="0" i="0" dirty="0">
                <a:solidFill>
                  <a:srgbClr val="202122"/>
                </a:solidFill>
                <a:effectLst/>
                <a:latin typeface="Arial" panose="020B0604020202020204" pitchFamily="34" charset="0"/>
              </a:rPr>
              <a:t> by </a:t>
            </a:r>
            <a:r>
              <a:rPr lang="en-GB" b="0" i="0" u="none" strike="noStrike" dirty="0">
                <a:solidFill>
                  <a:srgbClr val="0645AD"/>
                </a:solidFill>
                <a:effectLst/>
                <a:latin typeface="Arial" panose="020B0604020202020204" pitchFamily="34" charset="0"/>
                <a:hlinkClick r:id="rId4" tooltip="France"/>
              </a:rPr>
              <a:t>French</a:t>
            </a:r>
            <a:r>
              <a:rPr lang="en-GB" b="0" i="0" dirty="0">
                <a:solidFill>
                  <a:srgbClr val="202122"/>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5" tooltip="Physician"/>
              </a:rPr>
              <a:t>doctors</a:t>
            </a:r>
            <a:r>
              <a:rPr lang="en-GB" b="0" i="0" dirty="0">
                <a:solidFill>
                  <a:srgbClr val="202122"/>
                </a:solidFill>
                <a:effectLst/>
                <a:latin typeface="Arial" panose="020B0604020202020204" pitchFamily="34" charset="0"/>
              </a:rPr>
              <a:t> treating the battlefield wounded at the </a:t>
            </a:r>
            <a:r>
              <a:rPr lang="en-GB" b="0" i="0" u="none" strike="noStrike" dirty="0">
                <a:solidFill>
                  <a:srgbClr val="0645AD"/>
                </a:solidFill>
                <a:effectLst/>
                <a:latin typeface="Arial" panose="020B0604020202020204" pitchFamily="34" charset="0"/>
                <a:hlinkClick r:id="rId6" tooltip="Aid station"/>
              </a:rPr>
              <a:t>aid stations</a:t>
            </a:r>
            <a:r>
              <a:rPr lang="en-GB" b="0" i="0" dirty="0">
                <a:solidFill>
                  <a:srgbClr val="202122"/>
                </a:solidFill>
                <a:effectLst/>
                <a:latin typeface="Arial" panose="020B0604020202020204" pitchFamily="34" charset="0"/>
              </a:rPr>
              <a:t> behind the front. Those responsible for the removal of the wounded from a battlefield or their care afterwards would divide the victims into three categories:</a:t>
            </a:r>
          </a:p>
          <a:p>
            <a:pPr algn="l">
              <a:buFont typeface="Arial" panose="020B0604020202020204" pitchFamily="34" charset="0"/>
              <a:buChar char="•"/>
            </a:pPr>
            <a:r>
              <a:rPr lang="en-GB" b="0" i="0" dirty="0">
                <a:solidFill>
                  <a:srgbClr val="202122"/>
                </a:solidFill>
                <a:effectLst/>
                <a:latin typeface="Arial" panose="020B0604020202020204" pitchFamily="34" charset="0"/>
              </a:rPr>
              <a:t>Those who are likely to live, regardless of what care they receive;</a:t>
            </a:r>
          </a:p>
          <a:p>
            <a:pPr algn="l">
              <a:buFont typeface="Arial" panose="020B0604020202020204" pitchFamily="34" charset="0"/>
              <a:buChar char="•"/>
            </a:pPr>
            <a:r>
              <a:rPr lang="en-GB" b="0" i="0" dirty="0">
                <a:solidFill>
                  <a:srgbClr val="202122"/>
                </a:solidFill>
                <a:effectLst/>
                <a:latin typeface="Arial" panose="020B0604020202020204" pitchFamily="34" charset="0"/>
              </a:rPr>
              <a:t>Those who are unlikely to live, regardless of what care they receive;</a:t>
            </a:r>
          </a:p>
          <a:p>
            <a:pPr algn="l">
              <a:buFont typeface="Arial" panose="020B0604020202020204" pitchFamily="34" charset="0"/>
              <a:buChar char="•"/>
            </a:pPr>
            <a:r>
              <a:rPr lang="en-GB" b="0" i="0" dirty="0">
                <a:solidFill>
                  <a:srgbClr val="202122"/>
                </a:solidFill>
                <a:effectLst/>
                <a:latin typeface="Arial" panose="020B0604020202020204" pitchFamily="34" charset="0"/>
              </a:rPr>
              <a:t>Those for whom immediate care may make a positive difference in outcome.</a:t>
            </a:r>
          </a:p>
          <a:p>
            <a:endParaRPr lang="en-GB" dirty="0"/>
          </a:p>
        </p:txBody>
      </p:sp>
      <p:sp>
        <p:nvSpPr>
          <p:cNvPr id="4" name="Slide Number Placeholder 3"/>
          <p:cNvSpPr>
            <a:spLocks noGrp="1"/>
          </p:cNvSpPr>
          <p:nvPr>
            <p:ph type="sldNum" sz="quarter" idx="5"/>
          </p:nvPr>
        </p:nvSpPr>
        <p:spPr/>
        <p:txBody>
          <a:bodyPr/>
          <a:lstStyle/>
          <a:p>
            <a:fld id="{127AE115-E426-45D6-A452-425936A929A8}" type="slidenum">
              <a:rPr lang="en-GB" smtClean="0"/>
              <a:t>7</a:t>
            </a:fld>
            <a:endParaRPr lang="en-GB" dirty="0"/>
          </a:p>
        </p:txBody>
      </p:sp>
    </p:spTree>
    <p:extLst>
      <p:ext uri="{BB962C8B-B14F-4D97-AF65-F5344CB8AC3E}">
        <p14:creationId xmlns:p14="http://schemas.microsoft.com/office/powerpoint/2010/main" val="269361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8</a:t>
            </a:fld>
            <a:endParaRPr lang="en-GB" dirty="0"/>
          </a:p>
        </p:txBody>
      </p:sp>
    </p:spTree>
    <p:extLst>
      <p:ext uri="{BB962C8B-B14F-4D97-AF65-F5344CB8AC3E}">
        <p14:creationId xmlns:p14="http://schemas.microsoft.com/office/powerpoint/2010/main" val="231091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On his death in 1832, Bentham left instructions for his body to be first dissected, and then to be permanently preserved as an "auto-icon" (or self-image), which would be his memorial. This was done, and the auto-icon is now on public display in the entrance of the Student Centre at </a:t>
            </a:r>
            <a:r>
              <a:rPr lang="en-GB" b="0" i="0" u="none" strike="noStrike" dirty="0">
                <a:solidFill>
                  <a:srgbClr val="0645AD"/>
                </a:solidFill>
                <a:effectLst/>
                <a:latin typeface="Arial" panose="020B0604020202020204" pitchFamily="34" charset="0"/>
                <a:hlinkClick r:id="rId3" tooltip="University College London"/>
              </a:rPr>
              <a:t>University College London</a:t>
            </a:r>
            <a:r>
              <a:rPr lang="en-GB" b="0" i="0" dirty="0">
                <a:solidFill>
                  <a:srgbClr val="202122"/>
                </a:solidFill>
                <a:effectLst/>
                <a:latin typeface="Arial" panose="020B0604020202020204" pitchFamily="34" charset="0"/>
              </a:rPr>
              <a:t> (UCL). Because of his arguments in favour of the general availability of education, he has been described as the "spiritual founder" of UCL. However, he played only a limited direct part in its foundation.</a:t>
            </a:r>
            <a:endParaRPr lang="en-GB" dirty="0"/>
          </a:p>
        </p:txBody>
      </p:sp>
      <p:sp>
        <p:nvSpPr>
          <p:cNvPr id="4" name="Slide Number Placeholder 3"/>
          <p:cNvSpPr>
            <a:spLocks noGrp="1"/>
          </p:cNvSpPr>
          <p:nvPr>
            <p:ph type="sldNum" sz="quarter" idx="5"/>
          </p:nvPr>
        </p:nvSpPr>
        <p:spPr/>
        <p:txBody>
          <a:bodyPr/>
          <a:lstStyle/>
          <a:p>
            <a:fld id="{127AE115-E426-45D6-A452-425936A929A8}" type="slidenum">
              <a:rPr lang="en-GB" smtClean="0"/>
              <a:t>20</a:t>
            </a:fld>
            <a:endParaRPr lang="en-GB" dirty="0"/>
          </a:p>
        </p:txBody>
      </p:sp>
    </p:spTree>
    <p:extLst>
      <p:ext uri="{BB962C8B-B14F-4D97-AF65-F5344CB8AC3E}">
        <p14:creationId xmlns:p14="http://schemas.microsoft.com/office/powerpoint/2010/main" val="1805944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27</a:t>
            </a:fld>
            <a:endParaRPr lang="en-GB" dirty="0"/>
          </a:p>
        </p:txBody>
      </p:sp>
    </p:spTree>
    <p:extLst>
      <p:ext uri="{BB962C8B-B14F-4D97-AF65-F5344CB8AC3E}">
        <p14:creationId xmlns:p14="http://schemas.microsoft.com/office/powerpoint/2010/main" val="289392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48</a:t>
            </a:fld>
            <a:endParaRPr lang="en-GB" dirty="0"/>
          </a:p>
        </p:txBody>
      </p:sp>
    </p:spTree>
    <p:extLst>
      <p:ext uri="{BB962C8B-B14F-4D97-AF65-F5344CB8AC3E}">
        <p14:creationId xmlns:p14="http://schemas.microsoft.com/office/powerpoint/2010/main" val="133825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54</a:t>
            </a:fld>
            <a:endParaRPr lang="en-GB" dirty="0"/>
          </a:p>
        </p:txBody>
      </p:sp>
    </p:spTree>
    <p:extLst>
      <p:ext uri="{BB962C8B-B14F-4D97-AF65-F5344CB8AC3E}">
        <p14:creationId xmlns:p14="http://schemas.microsoft.com/office/powerpoint/2010/main" val="665348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D1029-1EBF-428D-8DF5-3E9F216F0442}" type="slidenum">
              <a:rPr lang="en-GB" smtClean="0"/>
              <a:t>59</a:t>
            </a:fld>
            <a:endParaRPr lang="en-GB" dirty="0"/>
          </a:p>
        </p:txBody>
      </p:sp>
    </p:spTree>
    <p:extLst>
      <p:ext uri="{BB962C8B-B14F-4D97-AF65-F5344CB8AC3E}">
        <p14:creationId xmlns:p14="http://schemas.microsoft.com/office/powerpoint/2010/main" val="786481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2"/>
                </a:solidFill>
                <a:effectLst/>
                <a:latin typeface="Arial" panose="020B0604020202020204" pitchFamily="34" charset="0"/>
              </a:rPr>
              <a:t>The </a:t>
            </a:r>
            <a:r>
              <a:rPr lang="en-GB" b="1" i="0" dirty="0">
                <a:solidFill>
                  <a:srgbClr val="202122"/>
                </a:solidFill>
                <a:effectLst/>
                <a:latin typeface="Arial" panose="020B0604020202020204" pitchFamily="34" charset="0"/>
              </a:rPr>
              <a:t>Galileo affair</a:t>
            </a:r>
            <a:r>
              <a:rPr lang="en-GB" b="0" i="0" dirty="0">
                <a:solidFill>
                  <a:srgbClr val="202122"/>
                </a:solidFill>
                <a:effectLst/>
                <a:latin typeface="Arial" panose="020B0604020202020204" pitchFamily="34" charset="0"/>
              </a:rPr>
              <a:t> (</a:t>
            </a:r>
            <a:r>
              <a:rPr lang="en-GB" b="0" i="0" u="none" strike="noStrike" dirty="0">
                <a:solidFill>
                  <a:srgbClr val="0645AD"/>
                </a:solidFill>
                <a:effectLst/>
                <a:latin typeface="Arial" panose="020B0604020202020204" pitchFamily="34" charset="0"/>
                <a:hlinkClick r:id="rId3" tooltip="Italian language"/>
              </a:rPr>
              <a:t>Italian</a:t>
            </a:r>
            <a:r>
              <a:rPr lang="en-GB" b="0" i="0" dirty="0">
                <a:solidFill>
                  <a:srgbClr val="202122"/>
                </a:solidFill>
                <a:effectLst/>
                <a:latin typeface="Arial" panose="020B0604020202020204" pitchFamily="34" charset="0"/>
              </a:rPr>
              <a:t>: </a:t>
            </a:r>
            <a:r>
              <a:rPr lang="en-GB" b="0" i="1" dirty="0">
                <a:solidFill>
                  <a:srgbClr val="202122"/>
                </a:solidFill>
                <a:effectLst/>
                <a:latin typeface="Arial" panose="020B0604020202020204" pitchFamily="34" charset="0"/>
              </a:rPr>
              <a:t>il </a:t>
            </a:r>
            <a:r>
              <a:rPr lang="en-GB" b="0" i="1" dirty="0" err="1">
                <a:solidFill>
                  <a:srgbClr val="202122"/>
                </a:solidFill>
                <a:effectLst/>
                <a:latin typeface="Arial" panose="020B0604020202020204" pitchFamily="34" charset="0"/>
              </a:rPr>
              <a:t>processo</a:t>
            </a:r>
            <a:r>
              <a:rPr lang="en-GB" b="0" i="1" dirty="0">
                <a:solidFill>
                  <a:srgbClr val="202122"/>
                </a:solidFill>
                <a:effectLst/>
                <a:latin typeface="Arial" panose="020B0604020202020204" pitchFamily="34" charset="0"/>
              </a:rPr>
              <a:t> a Galileo Galilei</a:t>
            </a:r>
            <a:r>
              <a:rPr lang="en-GB" b="0" i="0" dirty="0">
                <a:solidFill>
                  <a:srgbClr val="202122"/>
                </a:solidFill>
                <a:effectLst/>
                <a:latin typeface="Arial" panose="020B0604020202020204" pitchFamily="34" charset="0"/>
              </a:rPr>
              <a:t>) began around 1610</a:t>
            </a:r>
            <a:r>
              <a:rPr lang="en-GB" b="0" i="0" u="none" strike="noStrike" baseline="30000" dirty="0">
                <a:solidFill>
                  <a:srgbClr val="0645AD"/>
                </a:solidFill>
                <a:effectLst/>
                <a:latin typeface="Arial" panose="020B0604020202020204" pitchFamily="34" charset="0"/>
                <a:hlinkClick r:id="rId4"/>
              </a:rPr>
              <a:t>[1]</a:t>
            </a:r>
            <a:r>
              <a:rPr lang="en-GB" b="0" i="0" dirty="0">
                <a:solidFill>
                  <a:srgbClr val="202122"/>
                </a:solidFill>
                <a:effectLst/>
                <a:latin typeface="Arial" panose="020B0604020202020204" pitchFamily="34" charset="0"/>
              </a:rPr>
              <a:t> and culminated with the trial and condemnation of </a:t>
            </a:r>
            <a:r>
              <a:rPr lang="en-GB" b="0" i="0" u="none" strike="noStrike" dirty="0">
                <a:solidFill>
                  <a:srgbClr val="0645AD"/>
                </a:solidFill>
                <a:effectLst/>
                <a:latin typeface="Arial" panose="020B0604020202020204" pitchFamily="34" charset="0"/>
                <a:hlinkClick r:id="rId5" tooltip="Galileo Galilei"/>
              </a:rPr>
              <a:t>Galileo Galilei</a:t>
            </a:r>
            <a:r>
              <a:rPr lang="en-GB" b="0" i="0" dirty="0">
                <a:solidFill>
                  <a:srgbClr val="202122"/>
                </a:solidFill>
                <a:effectLst/>
                <a:latin typeface="Arial" panose="020B0604020202020204" pitchFamily="34" charset="0"/>
              </a:rPr>
              <a:t> by the </a:t>
            </a:r>
            <a:r>
              <a:rPr lang="en-GB" b="0" i="0" u="none" strike="noStrike" dirty="0">
                <a:solidFill>
                  <a:srgbClr val="0645AD"/>
                </a:solidFill>
                <a:effectLst/>
                <a:latin typeface="Arial" panose="020B0604020202020204" pitchFamily="34" charset="0"/>
                <a:hlinkClick r:id="rId6" tooltip="Roman Inquisition"/>
              </a:rPr>
              <a:t>Roman Catholic Inquisition</a:t>
            </a:r>
            <a:r>
              <a:rPr lang="en-GB" b="0" i="0" dirty="0">
                <a:solidFill>
                  <a:srgbClr val="202122"/>
                </a:solidFill>
                <a:effectLst/>
                <a:latin typeface="Arial" panose="020B0604020202020204" pitchFamily="34" charset="0"/>
              </a:rPr>
              <a:t> in 1633. Galileo was prosecuted for his support of </a:t>
            </a:r>
            <a:r>
              <a:rPr lang="en-GB" b="0" i="0" u="none" strike="noStrike" dirty="0">
                <a:solidFill>
                  <a:srgbClr val="0645AD"/>
                </a:solidFill>
                <a:effectLst/>
                <a:latin typeface="Arial" panose="020B0604020202020204" pitchFamily="34" charset="0"/>
                <a:hlinkClick r:id="rId7" tooltip="Heliocentrism"/>
              </a:rPr>
              <a:t>heliocentrism</a:t>
            </a:r>
            <a:r>
              <a:rPr lang="en-GB" b="0" i="0" dirty="0">
                <a:solidFill>
                  <a:srgbClr val="202122"/>
                </a:solidFill>
                <a:effectLst/>
                <a:latin typeface="Arial" panose="020B0604020202020204" pitchFamily="34" charset="0"/>
              </a:rPr>
              <a:t>, the </a:t>
            </a:r>
            <a:r>
              <a:rPr lang="en-GB" b="0" i="0" u="none" strike="noStrike" dirty="0">
                <a:solidFill>
                  <a:srgbClr val="0645AD"/>
                </a:solidFill>
                <a:effectLst/>
                <a:latin typeface="Arial" panose="020B0604020202020204" pitchFamily="34" charset="0"/>
                <a:hlinkClick r:id="rId8" tooltip="Astronomy"/>
              </a:rPr>
              <a:t>astronomical</a:t>
            </a:r>
            <a:r>
              <a:rPr lang="en-GB" b="0" i="0" dirty="0">
                <a:solidFill>
                  <a:srgbClr val="202122"/>
                </a:solidFill>
                <a:effectLst/>
                <a:latin typeface="Arial" panose="020B0604020202020204" pitchFamily="34" charset="0"/>
              </a:rPr>
              <a:t> model in which the </a:t>
            </a:r>
            <a:r>
              <a:rPr lang="en-GB" b="0" i="0" u="none" strike="noStrike" dirty="0">
                <a:solidFill>
                  <a:srgbClr val="0645AD"/>
                </a:solidFill>
                <a:effectLst/>
                <a:latin typeface="Arial" panose="020B0604020202020204" pitchFamily="34" charset="0"/>
                <a:hlinkClick r:id="rId9" tooltip="Earth"/>
              </a:rPr>
              <a:t>Earth</a:t>
            </a:r>
            <a:r>
              <a:rPr lang="en-GB" b="0" i="0" dirty="0">
                <a:solidFill>
                  <a:srgbClr val="202122"/>
                </a:solidFill>
                <a:effectLst/>
                <a:latin typeface="Arial" panose="020B0604020202020204" pitchFamily="34" charset="0"/>
              </a:rPr>
              <a:t> and planets revolve around the </a:t>
            </a:r>
            <a:r>
              <a:rPr lang="en-GB" b="0" i="0" u="none" strike="noStrike" dirty="0">
                <a:solidFill>
                  <a:srgbClr val="0645AD"/>
                </a:solidFill>
                <a:effectLst/>
                <a:latin typeface="Arial" panose="020B0604020202020204" pitchFamily="34" charset="0"/>
                <a:hlinkClick r:id="rId10" tooltip="Sun"/>
              </a:rPr>
              <a:t>Sun</a:t>
            </a:r>
            <a:r>
              <a:rPr lang="en-GB" b="0" i="0" dirty="0">
                <a:solidFill>
                  <a:srgbClr val="202122"/>
                </a:solidFill>
                <a:effectLst/>
                <a:latin typeface="Arial" panose="020B0604020202020204" pitchFamily="34" charset="0"/>
              </a:rPr>
              <a:t> at the centre of the </a:t>
            </a:r>
            <a:r>
              <a:rPr lang="en-GB" b="0" i="0" u="none" strike="noStrike" dirty="0">
                <a:solidFill>
                  <a:srgbClr val="0645AD"/>
                </a:solidFill>
                <a:effectLst/>
                <a:latin typeface="Arial" panose="020B0604020202020204" pitchFamily="34" charset="0"/>
                <a:hlinkClick r:id="rId11" tooltip="Solar System"/>
              </a:rPr>
              <a:t>Solar System</a:t>
            </a:r>
            <a:r>
              <a:rPr lang="en-GB" b="0" i="0" dirty="0">
                <a:solidFill>
                  <a:srgbClr val="202122"/>
                </a:solidFill>
                <a:effectLst/>
                <a:latin typeface="Arial" panose="020B0604020202020204" pitchFamily="34" charset="0"/>
              </a:rPr>
              <a:t>.</a:t>
            </a:r>
            <a:endParaRPr lang="en-GB" dirty="0"/>
          </a:p>
        </p:txBody>
      </p:sp>
      <p:sp>
        <p:nvSpPr>
          <p:cNvPr id="4" name="Slide Number Placeholder 3"/>
          <p:cNvSpPr>
            <a:spLocks noGrp="1"/>
          </p:cNvSpPr>
          <p:nvPr>
            <p:ph type="sldNum" sz="quarter" idx="5"/>
          </p:nvPr>
        </p:nvSpPr>
        <p:spPr/>
        <p:txBody>
          <a:bodyPr/>
          <a:lstStyle/>
          <a:p>
            <a:fld id="{127AE115-E426-45D6-A452-425936A929A8}" type="slidenum">
              <a:rPr lang="en-GB" smtClean="0"/>
              <a:t>60</a:t>
            </a:fld>
            <a:endParaRPr lang="en-GB" dirty="0"/>
          </a:p>
        </p:txBody>
      </p:sp>
    </p:spTree>
    <p:extLst>
      <p:ext uri="{BB962C8B-B14F-4D97-AF65-F5344CB8AC3E}">
        <p14:creationId xmlns:p14="http://schemas.microsoft.com/office/powerpoint/2010/main" val="1880212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3583553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304676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297810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63894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785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2443397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305655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211298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157456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690206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8B888E-61B0-48C2-9193-CFE36CD85FF1}" type="datetimeFigureOut">
              <a:rPr lang="en-GB" smtClean="0"/>
              <a:t>27/01/2021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B40A91-0536-4B68-A5C8-43FEACCD8953}" type="slidenum">
              <a:rPr lang="en-GB" smtClean="0"/>
              <a:t>‹#›</a:t>
            </a:fld>
            <a:endParaRPr lang="en-GB" dirty="0"/>
          </a:p>
        </p:txBody>
      </p:sp>
    </p:spTree>
    <p:extLst>
      <p:ext uri="{BB962C8B-B14F-4D97-AF65-F5344CB8AC3E}">
        <p14:creationId xmlns:p14="http://schemas.microsoft.com/office/powerpoint/2010/main" val="3886852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B888E-61B0-48C2-9193-CFE36CD85FF1}" type="datetimeFigureOut">
              <a:rPr lang="en-GB" smtClean="0"/>
              <a:t>27/01/2021</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40A91-0536-4B68-A5C8-43FEACCD8953}" type="slidenum">
              <a:rPr lang="en-GB" smtClean="0"/>
              <a:t>‹#›</a:t>
            </a:fld>
            <a:endParaRPr lang="en-GB" dirty="0"/>
          </a:p>
        </p:txBody>
      </p:sp>
    </p:spTree>
    <p:extLst>
      <p:ext uri="{BB962C8B-B14F-4D97-AF65-F5344CB8AC3E}">
        <p14:creationId xmlns:p14="http://schemas.microsoft.com/office/powerpoint/2010/main" val="420918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Excel_Worksheet.xlsx"/><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ast of England Ambulance Service's damning CQC report | Epping Forest  Guardian">
            <a:extLst>
              <a:ext uri="{FF2B5EF4-FFF2-40B4-BE49-F238E27FC236}">
                <a16:creationId xmlns:a16="http://schemas.microsoft.com/office/drawing/2014/main" id="{70A5C953-D803-4605-BCC9-C8A8EE0319EE}"/>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11231" r="11231"/>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FD4432-576A-411E-8746-B8536C55F802}"/>
              </a:ext>
            </a:extLst>
          </p:cNvPr>
          <p:cNvSpPr>
            <a:spLocks noGrp="1"/>
          </p:cNvSpPr>
          <p:nvPr>
            <p:ph type="ctrTitle"/>
          </p:nvPr>
        </p:nvSpPr>
        <p:spPr>
          <a:xfrm>
            <a:off x="685800" y="1080188"/>
            <a:ext cx="7772400" cy="1387798"/>
          </a:xfrm>
        </p:spPr>
        <p:txBody>
          <a:bodyPr anchor="t" anchorCtr="0">
            <a:noAutofit/>
          </a:bodyPr>
          <a:lstStyle/>
          <a:p>
            <a:r>
              <a:rPr lang="en-GB" sz="4800" b="1" dirty="0">
                <a:latin typeface="Mongolian Baiti" panose="03000500000000000000" pitchFamily="66" charset="0"/>
                <a:cs typeface="Mongolian Baiti" panose="03000500000000000000" pitchFamily="66" charset="0"/>
              </a:rPr>
              <a:t>The Ethics of Triage and Vaccine Prioritisation</a:t>
            </a:r>
          </a:p>
        </p:txBody>
      </p:sp>
      <p:sp>
        <p:nvSpPr>
          <p:cNvPr id="3" name="Subtitle 2">
            <a:extLst>
              <a:ext uri="{FF2B5EF4-FFF2-40B4-BE49-F238E27FC236}">
                <a16:creationId xmlns:a16="http://schemas.microsoft.com/office/drawing/2014/main" id="{46CE58CC-F3FD-4503-8978-B47D83457CFA}"/>
              </a:ext>
            </a:extLst>
          </p:cNvPr>
          <p:cNvSpPr>
            <a:spLocks noGrp="1"/>
          </p:cNvSpPr>
          <p:nvPr>
            <p:ph type="subTitle" idx="1"/>
          </p:nvPr>
        </p:nvSpPr>
        <p:spPr>
          <a:xfrm>
            <a:off x="1143000" y="4649603"/>
            <a:ext cx="6858000" cy="1655762"/>
          </a:xfrm>
        </p:spPr>
        <p:txBody>
          <a:bodyPr/>
          <a:lstStyle/>
          <a:p>
            <a:r>
              <a:rPr lang="en-GB" sz="4000" b="1" dirty="0">
                <a:latin typeface="Mongolian Baiti" panose="03000500000000000000" pitchFamily="66" charset="0"/>
                <a:cs typeface="Mongolian Baiti" panose="03000500000000000000" pitchFamily="66" charset="0"/>
              </a:rPr>
              <a:t>Rabbi Dr Moshe Freedman</a:t>
            </a:r>
            <a:br>
              <a:rPr lang="en-GB" dirty="0">
                <a:latin typeface="Mongolian Baiti" panose="03000500000000000000" pitchFamily="66" charset="0"/>
                <a:cs typeface="Mongolian Baiti" panose="03000500000000000000" pitchFamily="66" charset="0"/>
              </a:rPr>
            </a:br>
            <a:r>
              <a:rPr lang="en-GB" b="1" dirty="0">
                <a:latin typeface="Mongolian Baiti" panose="03000500000000000000" pitchFamily="66" charset="0"/>
                <a:cs typeface="Mongolian Baiti" panose="03000500000000000000" pitchFamily="66" charset="0"/>
              </a:rPr>
              <a:t>Rabbi, New West End Synagogue</a:t>
            </a:r>
            <a:br>
              <a:rPr lang="en-GB" b="1" dirty="0">
                <a:latin typeface="Mongolian Baiti" panose="03000500000000000000" pitchFamily="66" charset="0"/>
                <a:cs typeface="Mongolian Baiti" panose="03000500000000000000" pitchFamily="66" charset="0"/>
              </a:rPr>
            </a:br>
            <a:r>
              <a:rPr lang="en-GB" b="1" dirty="0">
                <a:latin typeface="Mongolian Baiti" panose="03000500000000000000" pitchFamily="66" charset="0"/>
                <a:cs typeface="Mongolian Baiti" panose="03000500000000000000" pitchFamily="66" charset="0"/>
              </a:rPr>
              <a:t>Deputy Co-chair of MEAG</a:t>
            </a:r>
            <a:br>
              <a:rPr lang="en-GB" b="1" dirty="0">
                <a:latin typeface="Mongolian Baiti" panose="03000500000000000000" pitchFamily="66" charset="0"/>
                <a:cs typeface="Mongolian Baiti" panose="03000500000000000000" pitchFamily="66" charset="0"/>
              </a:rPr>
            </a:br>
            <a:r>
              <a:rPr lang="en-GB" b="1" dirty="0">
                <a:latin typeface="Mongolian Baiti" panose="03000500000000000000" pitchFamily="66" charset="0"/>
                <a:cs typeface="Mongolian Baiti" panose="03000500000000000000" pitchFamily="66" charset="0"/>
              </a:rPr>
              <a:t>(Moral and Ethical Advisory Group to DHSC)</a:t>
            </a:r>
          </a:p>
        </p:txBody>
      </p:sp>
      <p:sp>
        <p:nvSpPr>
          <p:cNvPr id="4" name="Subtitle 2">
            <a:extLst>
              <a:ext uri="{FF2B5EF4-FFF2-40B4-BE49-F238E27FC236}">
                <a16:creationId xmlns:a16="http://schemas.microsoft.com/office/drawing/2014/main" id="{C376F626-7B51-41BC-AF7A-883FBBC5C137}"/>
              </a:ext>
            </a:extLst>
          </p:cNvPr>
          <p:cNvSpPr txBox="1">
            <a:spLocks/>
          </p:cNvSpPr>
          <p:nvPr/>
        </p:nvSpPr>
        <p:spPr>
          <a:xfrm>
            <a:off x="1143000" y="434413"/>
            <a:ext cx="6858000" cy="6457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000" b="1" cap="small" dirty="0">
                <a:latin typeface="Mongolian Baiti" panose="03000500000000000000" pitchFamily="66" charset="0"/>
                <a:cs typeface="Mongolian Baiti" panose="03000500000000000000" pitchFamily="66" charset="0"/>
              </a:rPr>
              <a:t>Judaism and Society</a:t>
            </a:r>
            <a:endParaRPr lang="en-GB" b="1" cap="small" dirty="0">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895103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rgbClr val="FFFF00"/>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no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9" y="2400305"/>
            <a:ext cx="1501437" cy="646331"/>
          </a:xfrm>
          <a:prstGeom prst="rect">
            <a:avLst/>
          </a:prstGeom>
          <a:no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7"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1" idx="0"/>
          </p:cNvCxnSpPr>
          <p:nvPr/>
        </p:nvCxnSpPr>
        <p:spPr>
          <a:xfrm flipH="1">
            <a:off x="6417371" y="3046636"/>
            <a:ext cx="82714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8" y="3046636"/>
            <a:ext cx="690350"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1015663"/>
          </a:xfrm>
          <a:prstGeom prst="rect">
            <a:avLst/>
          </a:prstGeom>
          <a:solidFill>
            <a:schemeClr val="bg2"/>
          </a:solidFill>
          <a:ln>
            <a:solidFill>
              <a:schemeClr val="accent1"/>
            </a:solidFill>
          </a:ln>
        </p:spPr>
        <p:txBody>
          <a:bodyPr wrap="square" rtlCol="0">
            <a:spAutoFit/>
          </a:bodyPr>
          <a:lstStyle/>
          <a:p>
            <a:pPr algn="just"/>
            <a:r>
              <a:rPr lang="en-GB" sz="2000" b="1" dirty="0"/>
              <a:t>Normative ethics: </a:t>
            </a:r>
            <a:r>
              <a:rPr lang="en-GB" sz="2000" dirty="0"/>
              <a:t>The study of ethical behaviour. It is the branch of philosophical ethics that investigates the questions that arise regarding how one ought to act.</a:t>
            </a:r>
          </a:p>
        </p:txBody>
      </p:sp>
      <p:sp>
        <p:nvSpPr>
          <p:cNvPr id="21" name="TextBox 20">
            <a:extLst>
              <a:ext uri="{FF2B5EF4-FFF2-40B4-BE49-F238E27FC236}">
                <a16:creationId xmlns:a16="http://schemas.microsoft.com/office/drawing/2014/main" id="{864D50B7-51A7-478D-8069-C73DBBE22CF7}"/>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117619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rgbClr val="FFFF00"/>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9" y="2400305"/>
            <a:ext cx="1501437" cy="646331"/>
          </a:xfrm>
          <a:prstGeom prst="rect">
            <a:avLst/>
          </a:prstGeom>
          <a:no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7"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1" idx="0"/>
          </p:cNvCxnSpPr>
          <p:nvPr/>
        </p:nvCxnSpPr>
        <p:spPr>
          <a:xfrm flipH="1">
            <a:off x="6417371" y="3046636"/>
            <a:ext cx="82714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8" y="3046636"/>
            <a:ext cx="690350"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1015663"/>
          </a:xfrm>
          <a:prstGeom prst="rect">
            <a:avLst/>
          </a:prstGeom>
          <a:solidFill>
            <a:schemeClr val="bg2"/>
          </a:solidFill>
          <a:ln>
            <a:solidFill>
              <a:schemeClr val="accent1"/>
            </a:solidFill>
          </a:ln>
        </p:spPr>
        <p:txBody>
          <a:bodyPr wrap="square" rtlCol="0">
            <a:spAutoFit/>
          </a:bodyPr>
          <a:lstStyle/>
          <a:p>
            <a:pPr algn="just"/>
            <a:r>
              <a:rPr lang="en-GB" sz="2000" b="1" dirty="0"/>
              <a:t>Teleological theory: </a:t>
            </a:r>
            <a:r>
              <a:rPr lang="en-GB" sz="2000" dirty="0"/>
              <a:t>Derived from Greek word ‘telos’ means end, teleological ethics determines the good of an act by looking to</a:t>
            </a:r>
          </a:p>
          <a:p>
            <a:pPr algn="just"/>
            <a:r>
              <a:rPr lang="en-GB" sz="2000" dirty="0"/>
              <a:t>the consequences of the decision. </a:t>
            </a:r>
          </a:p>
        </p:txBody>
      </p:sp>
      <p:sp>
        <p:nvSpPr>
          <p:cNvPr id="21" name="TextBox 20">
            <a:extLst>
              <a:ext uri="{FF2B5EF4-FFF2-40B4-BE49-F238E27FC236}">
                <a16:creationId xmlns:a16="http://schemas.microsoft.com/office/drawing/2014/main" id="{B4A4049C-0141-407D-9946-3E62AF4F3128}"/>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63378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chemeClr val="bg1"/>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8" y="2400305"/>
            <a:ext cx="1501438" cy="646331"/>
          </a:xfrm>
          <a:prstGeom prst="rect">
            <a:avLst/>
          </a:prstGeom>
          <a:solidFill>
            <a:schemeClr val="bg1"/>
          </a:solid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solidFill>
            <a:srgbClr val="FFFF00"/>
          </a:solid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6"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1" idx="0"/>
          </p:cNvCxnSpPr>
          <p:nvPr/>
        </p:nvCxnSpPr>
        <p:spPr>
          <a:xfrm flipH="1">
            <a:off x="6417371" y="3046636"/>
            <a:ext cx="827146"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7" y="3046636"/>
            <a:ext cx="690351"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1631216"/>
          </a:xfrm>
          <a:prstGeom prst="rect">
            <a:avLst/>
          </a:prstGeom>
          <a:solidFill>
            <a:schemeClr val="bg2"/>
          </a:solidFill>
          <a:ln>
            <a:solidFill>
              <a:schemeClr val="accent1"/>
            </a:solidFill>
          </a:ln>
        </p:spPr>
        <p:txBody>
          <a:bodyPr wrap="square" rtlCol="0">
            <a:spAutoFit/>
          </a:bodyPr>
          <a:lstStyle/>
          <a:p>
            <a:pPr algn="just"/>
            <a:r>
              <a:rPr lang="en-GB" sz="2000" b="1" dirty="0"/>
              <a:t>Ethical egoism: </a:t>
            </a:r>
            <a:r>
              <a:rPr lang="en-GB" sz="2000" dirty="0"/>
              <a:t>An action is good if it produces result that maximizes a person’s self-interest at the expense of others. It denies that a person should help others when the person will get nothing out of it. Enlightened egoism is enlightened self interest. It considers the long range perspective of others or humanity as a whole.</a:t>
            </a:r>
          </a:p>
        </p:txBody>
      </p:sp>
      <p:sp>
        <p:nvSpPr>
          <p:cNvPr id="21" name="TextBox 20">
            <a:extLst>
              <a:ext uri="{FF2B5EF4-FFF2-40B4-BE49-F238E27FC236}">
                <a16:creationId xmlns:a16="http://schemas.microsoft.com/office/drawing/2014/main" id="{BBBD8CF8-E03C-4C2F-941B-F076FE3D87FC}"/>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1858113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chemeClr val="bg1"/>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8" y="2400305"/>
            <a:ext cx="1501438" cy="646331"/>
          </a:xfrm>
          <a:prstGeom prst="rect">
            <a:avLst/>
          </a:prstGeom>
          <a:solidFill>
            <a:schemeClr val="bg1"/>
          </a:solid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solidFill>
            <a:srgbClr val="FFFF00"/>
          </a:solid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6"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1" idx="0"/>
          </p:cNvCxnSpPr>
          <p:nvPr/>
        </p:nvCxnSpPr>
        <p:spPr>
          <a:xfrm flipH="1">
            <a:off x="6417371" y="3046636"/>
            <a:ext cx="827146"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7" y="3046636"/>
            <a:ext cx="690351"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707886"/>
          </a:xfrm>
          <a:prstGeom prst="rect">
            <a:avLst/>
          </a:prstGeom>
          <a:solidFill>
            <a:schemeClr val="bg2"/>
          </a:solidFill>
          <a:ln>
            <a:solidFill>
              <a:schemeClr val="accent1"/>
            </a:solidFill>
          </a:ln>
        </p:spPr>
        <p:txBody>
          <a:bodyPr wrap="square" rtlCol="0">
            <a:spAutoFit/>
          </a:bodyPr>
          <a:lstStyle/>
          <a:p>
            <a:pPr algn="just"/>
            <a:r>
              <a:rPr lang="en-GB" sz="2000" b="1" dirty="0"/>
              <a:t>Utilitarianism: </a:t>
            </a:r>
            <a:r>
              <a:rPr lang="en-GB" sz="2000" dirty="0"/>
              <a:t>States that the most ethical choice is the one that will produce the greatest good for the greatest number.</a:t>
            </a:r>
          </a:p>
        </p:txBody>
      </p:sp>
      <p:sp>
        <p:nvSpPr>
          <p:cNvPr id="21" name="TextBox 20">
            <a:extLst>
              <a:ext uri="{FF2B5EF4-FFF2-40B4-BE49-F238E27FC236}">
                <a16:creationId xmlns:a16="http://schemas.microsoft.com/office/drawing/2014/main" id="{41108378-6D28-4442-A538-1DDB464F030F}"/>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566237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chemeClr val="bg1"/>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8" y="2400305"/>
            <a:ext cx="1501438" cy="646331"/>
          </a:xfrm>
          <a:prstGeom prst="rect">
            <a:avLst/>
          </a:prstGeom>
          <a:solidFill>
            <a:schemeClr val="bg1"/>
          </a:solid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solidFill>
            <a:srgbClr val="FFFF00"/>
          </a:solid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6"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1" idx="0"/>
          </p:cNvCxnSpPr>
          <p:nvPr/>
        </p:nvCxnSpPr>
        <p:spPr>
          <a:xfrm flipH="1">
            <a:off x="6417371" y="3046636"/>
            <a:ext cx="827146"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7" y="3046636"/>
            <a:ext cx="690351"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1631216"/>
          </a:xfrm>
          <a:prstGeom prst="rect">
            <a:avLst/>
          </a:prstGeom>
          <a:solidFill>
            <a:schemeClr val="bg2"/>
          </a:solidFill>
          <a:ln>
            <a:solidFill>
              <a:schemeClr val="accent1"/>
            </a:solidFill>
          </a:ln>
        </p:spPr>
        <p:txBody>
          <a:bodyPr wrap="square" rtlCol="0">
            <a:spAutoFit/>
          </a:bodyPr>
          <a:lstStyle/>
          <a:p>
            <a:pPr algn="just"/>
            <a:r>
              <a:rPr lang="en-GB" sz="2000" b="1" dirty="0"/>
              <a:t>Distributive Justice: </a:t>
            </a:r>
            <a:r>
              <a:rPr lang="en-GB" sz="2000" dirty="0"/>
              <a:t>Distributive justice refers to the extent to which society's institutions ensure that benefits and burdens are distributed among society's members in ways that are fair and just. </a:t>
            </a:r>
            <a:r>
              <a:rPr lang="en-GB" sz="2000" b="1" dirty="0"/>
              <a:t>Egalitarianism</a:t>
            </a:r>
            <a:r>
              <a:rPr lang="en-GB" sz="2000" dirty="0"/>
              <a:t> is a concept within distributive justice that we all humans are equal, regardless of defining characteristics.</a:t>
            </a:r>
          </a:p>
        </p:txBody>
      </p:sp>
      <p:sp>
        <p:nvSpPr>
          <p:cNvPr id="21" name="TextBox 20">
            <a:extLst>
              <a:ext uri="{FF2B5EF4-FFF2-40B4-BE49-F238E27FC236}">
                <a16:creationId xmlns:a16="http://schemas.microsoft.com/office/drawing/2014/main" id="{3E0D8969-B0A7-43AC-9D01-30AA7502DABC}"/>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12457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chemeClr val="bg1"/>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8" y="2400305"/>
            <a:ext cx="1501438" cy="646331"/>
          </a:xfrm>
          <a:prstGeom prst="rect">
            <a:avLst/>
          </a:prstGeom>
          <a:solidFill>
            <a:schemeClr val="bg1"/>
          </a:solid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solidFill>
            <a:srgbClr val="FFFF00"/>
          </a:solid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6"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1" idx="0"/>
          </p:cNvCxnSpPr>
          <p:nvPr/>
        </p:nvCxnSpPr>
        <p:spPr>
          <a:xfrm flipH="1">
            <a:off x="6417371" y="3046636"/>
            <a:ext cx="827146"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7" y="3046636"/>
            <a:ext cx="690351"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1015663"/>
          </a:xfrm>
          <a:prstGeom prst="rect">
            <a:avLst/>
          </a:prstGeom>
          <a:solidFill>
            <a:schemeClr val="bg2"/>
          </a:solidFill>
          <a:ln>
            <a:solidFill>
              <a:schemeClr val="accent1"/>
            </a:solidFill>
          </a:ln>
        </p:spPr>
        <p:txBody>
          <a:bodyPr wrap="square" rtlCol="0">
            <a:spAutoFit/>
          </a:bodyPr>
          <a:lstStyle/>
          <a:p>
            <a:pPr algn="just"/>
            <a:r>
              <a:rPr lang="en-GB" sz="2000" b="1" dirty="0"/>
              <a:t>Altruism</a:t>
            </a:r>
            <a:r>
              <a:rPr lang="en-GB" sz="2000" dirty="0"/>
              <a:t> is the ethical doctrine that holds that the moral value of an individual's actions depend solely on the impact on other individuals, regardless of the consequences on the individual itself.</a:t>
            </a:r>
          </a:p>
        </p:txBody>
      </p:sp>
      <p:sp>
        <p:nvSpPr>
          <p:cNvPr id="21" name="TextBox 20">
            <a:extLst>
              <a:ext uri="{FF2B5EF4-FFF2-40B4-BE49-F238E27FC236}">
                <a16:creationId xmlns:a16="http://schemas.microsoft.com/office/drawing/2014/main" id="{2A2201A4-CFDF-48AE-8B87-E718F003F592}"/>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274115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chemeClr val="bg1"/>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9" y="2400305"/>
            <a:ext cx="1501437" cy="646331"/>
          </a:xfrm>
          <a:prstGeom prst="rect">
            <a:avLst/>
          </a:prstGeom>
          <a:solidFill>
            <a:srgbClr val="FFFF00"/>
          </a:solid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7"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1" idx="0"/>
          </p:cNvCxnSpPr>
          <p:nvPr/>
        </p:nvCxnSpPr>
        <p:spPr>
          <a:xfrm flipH="1">
            <a:off x="6417371" y="3046636"/>
            <a:ext cx="82714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8" y="3046636"/>
            <a:ext cx="690350"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1631216"/>
          </a:xfrm>
          <a:prstGeom prst="rect">
            <a:avLst/>
          </a:prstGeom>
          <a:solidFill>
            <a:schemeClr val="bg2"/>
          </a:solidFill>
          <a:ln>
            <a:solidFill>
              <a:schemeClr val="accent1"/>
            </a:solidFill>
          </a:ln>
        </p:spPr>
        <p:txBody>
          <a:bodyPr wrap="square" rtlCol="0">
            <a:spAutoFit/>
          </a:bodyPr>
          <a:lstStyle/>
          <a:p>
            <a:pPr algn="just"/>
            <a:r>
              <a:rPr lang="en-GB" sz="2000" b="1" dirty="0"/>
              <a:t>Deontological theory: </a:t>
            </a:r>
            <a:r>
              <a:rPr lang="en-GB" sz="2000" dirty="0"/>
              <a:t>Derived from Greek word ‘</a:t>
            </a:r>
            <a:r>
              <a:rPr lang="en-GB" sz="2000" dirty="0" err="1"/>
              <a:t>deon</a:t>
            </a:r>
            <a:r>
              <a:rPr lang="en-GB" sz="2000" dirty="0"/>
              <a:t>’ meaning duty. This approach to ethics believes we have a duty not to do bad, regardless of the consequences. Bribery for example, is wrong by its very nature. The ethics of an act are determined by looking at the act itself.</a:t>
            </a:r>
          </a:p>
        </p:txBody>
      </p:sp>
      <p:sp>
        <p:nvSpPr>
          <p:cNvPr id="21" name="TextBox 20">
            <a:extLst>
              <a:ext uri="{FF2B5EF4-FFF2-40B4-BE49-F238E27FC236}">
                <a16:creationId xmlns:a16="http://schemas.microsoft.com/office/drawing/2014/main" id="{3EE0B2AE-C161-4B75-9FB2-31B720697D4C}"/>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789337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chemeClr val="bg1"/>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8" y="2400305"/>
            <a:ext cx="1501438" cy="646331"/>
          </a:xfrm>
          <a:prstGeom prst="rect">
            <a:avLst/>
          </a:prstGeom>
          <a:solidFill>
            <a:schemeClr val="bg1"/>
          </a:solid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6"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22" idx="0"/>
          </p:cNvCxnSpPr>
          <p:nvPr/>
        </p:nvCxnSpPr>
        <p:spPr>
          <a:xfrm flipH="1">
            <a:off x="6417371" y="3046636"/>
            <a:ext cx="827146"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7" y="3046636"/>
            <a:ext cx="690351"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887767" y="4911364"/>
            <a:ext cx="7275845" cy="1631216"/>
          </a:xfrm>
          <a:prstGeom prst="rect">
            <a:avLst/>
          </a:prstGeom>
          <a:solidFill>
            <a:schemeClr val="bg2"/>
          </a:solidFill>
          <a:ln>
            <a:solidFill>
              <a:schemeClr val="accent1"/>
            </a:solidFill>
          </a:ln>
        </p:spPr>
        <p:txBody>
          <a:bodyPr wrap="square" rtlCol="0">
            <a:spAutoFit/>
          </a:bodyPr>
          <a:lstStyle/>
          <a:p>
            <a:pPr algn="just"/>
            <a:r>
              <a:rPr lang="en-GB" sz="2000" b="1" dirty="0"/>
              <a:t>Kantianism: </a:t>
            </a:r>
            <a:r>
              <a:rPr lang="en-GB" sz="2000" dirty="0"/>
              <a:t>Kantian ethics are a set of universal moral principles that apply to all human beings, regardless of context or situation. Immanuel Kant, a German philosopher, calls the principles Categorical Imperatives, which are defined by their morality and level of freedom.</a:t>
            </a:r>
          </a:p>
        </p:txBody>
      </p:sp>
      <p:sp>
        <p:nvSpPr>
          <p:cNvPr id="22" name="TextBox 21">
            <a:extLst>
              <a:ext uri="{FF2B5EF4-FFF2-40B4-BE49-F238E27FC236}">
                <a16:creationId xmlns:a16="http://schemas.microsoft.com/office/drawing/2014/main" id="{C52B137A-295C-437A-BF4A-DDAB7C3A98DE}"/>
              </a:ext>
            </a:extLst>
          </p:cNvPr>
          <p:cNvSpPr txBox="1"/>
          <p:nvPr/>
        </p:nvSpPr>
        <p:spPr>
          <a:xfrm>
            <a:off x="5669762" y="3550064"/>
            <a:ext cx="1495218" cy="646331"/>
          </a:xfrm>
          <a:prstGeom prst="rect">
            <a:avLst/>
          </a:prstGeom>
          <a:solidFill>
            <a:srgbClr val="FFFF00"/>
          </a:solid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2724527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solidFill>
            <a:schemeClr val="bg1"/>
          </a:solid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8" y="2400305"/>
            <a:ext cx="1501438" cy="646331"/>
          </a:xfrm>
          <a:prstGeom prst="rect">
            <a:avLst/>
          </a:prstGeom>
          <a:solidFill>
            <a:schemeClr val="bg1"/>
          </a:solid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0" name="TextBox 9">
            <a:extLst>
              <a:ext uri="{FF2B5EF4-FFF2-40B4-BE49-F238E27FC236}">
                <a16:creationId xmlns:a16="http://schemas.microsoft.com/office/drawing/2014/main" id="{260E5418-E079-4121-A0A4-0E7569BAB37C}"/>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solidFill>
            <a:srgbClr val="FFFF00"/>
          </a:solid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6"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stCxn id="8" idx="2"/>
            <a:endCxn id="10" idx="0"/>
          </p:cNvCxnSpPr>
          <p:nvPr/>
        </p:nvCxnSpPr>
        <p:spPr>
          <a:xfrm flipH="1">
            <a:off x="6417371" y="3046636"/>
            <a:ext cx="827146"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7" y="3046636"/>
            <a:ext cx="690351"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2B367A-56D3-42F5-9AE5-2C2B01C5067D}"/>
              </a:ext>
            </a:extLst>
          </p:cNvPr>
          <p:cNvSpPr txBox="1"/>
          <p:nvPr/>
        </p:nvSpPr>
        <p:spPr>
          <a:xfrm>
            <a:off x="934077" y="4893562"/>
            <a:ext cx="7275845" cy="1323439"/>
          </a:xfrm>
          <a:prstGeom prst="rect">
            <a:avLst/>
          </a:prstGeom>
          <a:solidFill>
            <a:schemeClr val="bg2"/>
          </a:solidFill>
          <a:ln>
            <a:solidFill>
              <a:schemeClr val="accent1"/>
            </a:solidFill>
          </a:ln>
        </p:spPr>
        <p:txBody>
          <a:bodyPr wrap="square" rtlCol="0">
            <a:spAutoFit/>
          </a:bodyPr>
          <a:lstStyle/>
          <a:p>
            <a:pPr algn="just"/>
            <a:r>
              <a:rPr lang="en-GB" sz="2000" dirty="0"/>
              <a:t>Universalism states that some system of ethics, or a universal ethic, applies universally, that is, for "all similarly situated individuals", regardless of culture, race, sex, religion, nationality, sexual orientation, or any other distinguishing feature.</a:t>
            </a:r>
          </a:p>
        </p:txBody>
      </p:sp>
    </p:spTree>
    <p:extLst>
      <p:ext uri="{BB962C8B-B14F-4D97-AF65-F5344CB8AC3E}">
        <p14:creationId xmlns:p14="http://schemas.microsoft.com/office/powerpoint/2010/main" val="350798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584775"/>
          </a:xfrm>
          <a:prstGeom prst="rect">
            <a:avLst/>
          </a:prstGeom>
          <a:noFill/>
        </p:spPr>
        <p:txBody>
          <a:bodyPr wrap="square" rtlCol="0">
            <a:spAutoFit/>
          </a:bodyPr>
          <a:lstStyle/>
          <a:p>
            <a:pPr algn="ctr"/>
            <a:r>
              <a:rPr lang="en-GB" sz="3200" b="1" dirty="0"/>
              <a:t>Ethics in Triage</a:t>
            </a:r>
            <a:endParaRPr lang="en-GB" sz="3200" b="1" i="1" dirty="0"/>
          </a:p>
        </p:txBody>
      </p:sp>
      <p:sp>
        <p:nvSpPr>
          <p:cNvPr id="5" name="TextBox 4">
            <a:extLst>
              <a:ext uri="{FF2B5EF4-FFF2-40B4-BE49-F238E27FC236}">
                <a16:creationId xmlns:a16="http://schemas.microsoft.com/office/drawing/2014/main" id="{FD053EA0-F527-47A4-8CA2-E250FE1F88A0}"/>
              </a:ext>
            </a:extLst>
          </p:cNvPr>
          <p:cNvSpPr txBox="1"/>
          <p:nvPr/>
        </p:nvSpPr>
        <p:spPr>
          <a:xfrm>
            <a:off x="499621" y="5602443"/>
            <a:ext cx="8144758" cy="646331"/>
          </a:xfrm>
          <a:prstGeom prst="rect">
            <a:avLst/>
          </a:prstGeom>
          <a:noFill/>
        </p:spPr>
        <p:txBody>
          <a:bodyPr wrap="square">
            <a:spAutoFit/>
          </a:bodyPr>
          <a:lstStyle/>
          <a:p>
            <a:pPr marR="0" algn="ctr" rtl="0"/>
            <a:r>
              <a:rPr lang="en-GB" sz="5400" baseline="-25000" dirty="0">
                <a:solidFill>
                  <a:srgbClr val="000000"/>
                </a:solidFill>
              </a:rPr>
              <a:t>U</a:t>
            </a:r>
            <a:r>
              <a:rPr lang="en-GB" sz="5400" b="0" i="0" u="none" strike="noStrike" baseline="-25000" dirty="0">
                <a:solidFill>
                  <a:srgbClr val="000000"/>
                </a:solidFill>
              </a:rPr>
              <a:t>tilitarianism versus Egalitarianism</a:t>
            </a:r>
          </a:p>
        </p:txBody>
      </p:sp>
      <p:pic>
        <p:nvPicPr>
          <p:cNvPr id="1028" name="Picture 4" descr="Two Male Boxers Fight On Stok Videosu (%100 Telifsiz) 32787007 |  Shutterstock">
            <a:extLst>
              <a:ext uri="{FF2B5EF4-FFF2-40B4-BE49-F238E27FC236}">
                <a16:creationId xmlns:a16="http://schemas.microsoft.com/office/drawing/2014/main" id="{17D2DE7B-C642-4007-BA7A-1620A8F37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44" y="1697991"/>
            <a:ext cx="7635712" cy="402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47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1171853" y="889844"/>
            <a:ext cx="6800295" cy="5139869"/>
          </a:xfrm>
          <a:prstGeom prst="rect">
            <a:avLst/>
          </a:prstGeom>
          <a:noFill/>
        </p:spPr>
        <p:txBody>
          <a:bodyPr wrap="square" rtlCol="0">
            <a:spAutoFit/>
          </a:bodyPr>
          <a:lstStyle/>
          <a:p>
            <a:pPr algn="ctr"/>
            <a:r>
              <a:rPr lang="en-GB" sz="2800" b="1" dirty="0"/>
              <a:t>Overview</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Introduction to Triage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Ethical Principles of Triage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Critical Care Triage during the coronavirus epidemic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Jewish Medical Ethics of Triage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Critical Care during COVID-19</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Vaccine Prioritisation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Conclusions</a:t>
            </a:r>
          </a:p>
          <a:p>
            <a:endParaRPr lang="en-GB" sz="2000" dirty="0"/>
          </a:p>
        </p:txBody>
      </p:sp>
    </p:spTree>
    <p:extLst>
      <p:ext uri="{BB962C8B-B14F-4D97-AF65-F5344CB8AC3E}">
        <p14:creationId xmlns:p14="http://schemas.microsoft.com/office/powerpoint/2010/main" val="3885630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Egalitarianism versus Utilitarianism</a:t>
            </a:r>
            <a:endParaRPr lang="en-GB" sz="2000" b="1" i="1" dirty="0"/>
          </a:p>
        </p:txBody>
      </p:sp>
      <p:sp>
        <p:nvSpPr>
          <p:cNvPr id="5" name="TextBox 4">
            <a:extLst>
              <a:ext uri="{FF2B5EF4-FFF2-40B4-BE49-F238E27FC236}">
                <a16:creationId xmlns:a16="http://schemas.microsoft.com/office/drawing/2014/main" id="{FD053EA0-F527-47A4-8CA2-E250FE1F88A0}"/>
              </a:ext>
            </a:extLst>
          </p:cNvPr>
          <p:cNvSpPr txBox="1"/>
          <p:nvPr/>
        </p:nvSpPr>
        <p:spPr>
          <a:xfrm>
            <a:off x="499621" y="5670843"/>
            <a:ext cx="8144758" cy="954107"/>
          </a:xfrm>
          <a:prstGeom prst="rect">
            <a:avLst/>
          </a:prstGeom>
          <a:noFill/>
        </p:spPr>
        <p:txBody>
          <a:bodyPr wrap="square">
            <a:spAutoFit/>
          </a:bodyPr>
          <a:lstStyle/>
          <a:p>
            <a:pPr marR="0" algn="l" rtl="0"/>
            <a:r>
              <a:rPr lang="en-GB" sz="2800" b="0" i="0" u="none" strike="noStrike" baseline="-25000" dirty="0">
                <a:solidFill>
                  <a:srgbClr val="000000"/>
                </a:solidFill>
              </a:rPr>
              <a:t>Jeremy Bentham (1748 – 1832) was an English philosopher, jurist, and social reformer regarded as the founder of modern utilitarianism which teaches that what is right or good based on whether the consequences will be good.</a:t>
            </a:r>
          </a:p>
        </p:txBody>
      </p:sp>
      <p:pic>
        <p:nvPicPr>
          <p:cNvPr id="2050" name="Picture 2" descr="Jeremy Bentham hops across the pond | Apollo Magazine">
            <a:extLst>
              <a:ext uri="{FF2B5EF4-FFF2-40B4-BE49-F238E27FC236}">
                <a16:creationId xmlns:a16="http://schemas.microsoft.com/office/drawing/2014/main" id="{9EC83BF4-FD73-4406-A422-931F044FF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242" y="1381028"/>
            <a:ext cx="4905516" cy="409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50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Egalitarianism versus Utilitarianism</a:t>
            </a:r>
            <a:endParaRPr lang="en-GB" sz="2000" b="1" i="1" dirty="0"/>
          </a:p>
        </p:txBody>
      </p:sp>
      <p:sp>
        <p:nvSpPr>
          <p:cNvPr id="5" name="TextBox 4">
            <a:extLst>
              <a:ext uri="{FF2B5EF4-FFF2-40B4-BE49-F238E27FC236}">
                <a16:creationId xmlns:a16="http://schemas.microsoft.com/office/drawing/2014/main" id="{FD053EA0-F527-47A4-8CA2-E250FE1F88A0}"/>
              </a:ext>
            </a:extLst>
          </p:cNvPr>
          <p:cNvSpPr txBox="1"/>
          <p:nvPr/>
        </p:nvSpPr>
        <p:spPr>
          <a:xfrm>
            <a:off x="499621" y="5478028"/>
            <a:ext cx="8144758" cy="954107"/>
          </a:xfrm>
          <a:prstGeom prst="rect">
            <a:avLst/>
          </a:prstGeom>
          <a:noFill/>
        </p:spPr>
        <p:txBody>
          <a:bodyPr wrap="square">
            <a:spAutoFit/>
          </a:bodyPr>
          <a:lstStyle/>
          <a:p>
            <a:pPr marR="0" algn="l" rtl="0"/>
            <a:r>
              <a:rPr lang="en-GB" sz="2800" b="0" i="0" u="none" strike="noStrike" baseline="-25000" dirty="0">
                <a:solidFill>
                  <a:srgbClr val="000000"/>
                </a:solidFill>
              </a:rPr>
              <a:t>Immanuel Kant (1724 – 1804) proposed the idea of egalitarianism theory which focuses on non-consequentially based notions of good </a:t>
            </a:r>
            <a:r>
              <a:rPr lang="en-GB" sz="2800" baseline="-25000" dirty="0">
                <a:solidFill>
                  <a:srgbClr val="000000"/>
                </a:solidFill>
              </a:rPr>
              <a:t>in</a:t>
            </a:r>
            <a:r>
              <a:rPr lang="en-GB" sz="2800" b="0" i="0" u="none" strike="noStrike" baseline="-25000" dirty="0">
                <a:solidFill>
                  <a:srgbClr val="000000"/>
                </a:solidFill>
              </a:rPr>
              <a:t> deciding what is right or good is based on meeting duties and obligations. </a:t>
            </a:r>
          </a:p>
        </p:txBody>
      </p:sp>
      <p:pic>
        <p:nvPicPr>
          <p:cNvPr id="3074" name="Picture 2" descr="Learn Liberty | Immanuel Kant: Philosopher of Freedom">
            <a:extLst>
              <a:ext uri="{FF2B5EF4-FFF2-40B4-BE49-F238E27FC236}">
                <a16:creationId xmlns:a16="http://schemas.microsoft.com/office/drawing/2014/main" id="{32F5B7FE-C9C1-46F8-92CA-C3AF4FFC62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656" y="1461744"/>
            <a:ext cx="6994688" cy="3934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883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Egalitarianism versus Utilitarianism</a:t>
            </a:r>
            <a:endParaRPr lang="en-GB" sz="2000" b="1" i="1" dirty="0"/>
          </a:p>
        </p:txBody>
      </p:sp>
      <p:sp>
        <p:nvSpPr>
          <p:cNvPr id="3" name="TextBox 2">
            <a:extLst>
              <a:ext uri="{FF2B5EF4-FFF2-40B4-BE49-F238E27FC236}">
                <a16:creationId xmlns:a16="http://schemas.microsoft.com/office/drawing/2014/main" id="{C8B3100F-E484-4FD8-A67D-04770CA46D9D}"/>
              </a:ext>
            </a:extLst>
          </p:cNvPr>
          <p:cNvSpPr txBox="1"/>
          <p:nvPr/>
        </p:nvSpPr>
        <p:spPr>
          <a:xfrm>
            <a:off x="887767" y="1746807"/>
            <a:ext cx="7368466" cy="4093428"/>
          </a:xfrm>
          <a:prstGeom prst="rect">
            <a:avLst/>
          </a:prstGeom>
          <a:noFill/>
        </p:spPr>
        <p:txBody>
          <a:bodyPr wrap="square" rtlCol="0">
            <a:spAutoFit/>
          </a:bodyPr>
          <a:lstStyle/>
          <a:p>
            <a:r>
              <a:rPr lang="en-GB" sz="2000" b="1" dirty="0"/>
              <a:t>Egalitarianism</a:t>
            </a:r>
          </a:p>
          <a:p>
            <a:endParaRPr lang="en-GB" sz="2000" dirty="0"/>
          </a:p>
          <a:p>
            <a:r>
              <a:rPr lang="en-GB" sz="2000" dirty="0"/>
              <a:t>Egalitarian ethics implies that everyone should be treated equally, regardless of any other determining factors or characteristics such as age, gender, or underlying medical conditions.</a:t>
            </a:r>
          </a:p>
          <a:p>
            <a:endParaRPr lang="en-GB" sz="2000" i="1" dirty="0"/>
          </a:p>
          <a:p>
            <a:r>
              <a:rPr lang="en-GB" sz="2000" u="sng" dirty="0"/>
              <a:t>Treating people equally: </a:t>
            </a:r>
            <a:r>
              <a:rPr lang="en-GB" sz="2000" dirty="0"/>
              <a:t>This includes lottery and first-come-first served models. The advantage of lottery is that it is hard to corrupt and little information about the patients is needed. First-come-first served protects the existing doctor-patient relationship because other outside factors do not enter into the equation. Ethicists who take this approach believe strongly in the equality of all human beings and are reluctant to “play God”.</a:t>
            </a:r>
          </a:p>
        </p:txBody>
      </p:sp>
    </p:spTree>
    <p:extLst>
      <p:ext uri="{BB962C8B-B14F-4D97-AF65-F5344CB8AC3E}">
        <p14:creationId xmlns:p14="http://schemas.microsoft.com/office/powerpoint/2010/main" val="3592986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Egalitarianism versus Utilitarianism</a:t>
            </a:r>
            <a:endParaRPr lang="en-GB" sz="2000" b="1" i="1" dirty="0"/>
          </a:p>
        </p:txBody>
      </p:sp>
      <p:sp>
        <p:nvSpPr>
          <p:cNvPr id="3" name="TextBox 2">
            <a:extLst>
              <a:ext uri="{FF2B5EF4-FFF2-40B4-BE49-F238E27FC236}">
                <a16:creationId xmlns:a16="http://schemas.microsoft.com/office/drawing/2014/main" id="{C8B3100F-E484-4FD8-A67D-04770CA46D9D}"/>
              </a:ext>
            </a:extLst>
          </p:cNvPr>
          <p:cNvSpPr txBox="1"/>
          <p:nvPr/>
        </p:nvSpPr>
        <p:spPr>
          <a:xfrm>
            <a:off x="887767" y="1746807"/>
            <a:ext cx="7368466" cy="3477875"/>
          </a:xfrm>
          <a:prstGeom prst="rect">
            <a:avLst/>
          </a:prstGeom>
          <a:noFill/>
        </p:spPr>
        <p:txBody>
          <a:bodyPr wrap="square" rtlCol="0">
            <a:spAutoFit/>
          </a:bodyPr>
          <a:lstStyle/>
          <a:p>
            <a:r>
              <a:rPr lang="en-GB" sz="2000" b="1" dirty="0"/>
              <a:t>Utilitarianism</a:t>
            </a:r>
          </a:p>
          <a:p>
            <a:endParaRPr lang="en-GB" sz="2000" i="1" dirty="0"/>
          </a:p>
          <a:p>
            <a:r>
              <a:rPr lang="en-GB" sz="2000" u="sng" dirty="0"/>
              <a:t>Favouring the worst-off</a:t>
            </a:r>
            <a:r>
              <a:rPr lang="en-GB" sz="2000" dirty="0"/>
              <a:t>: This includes sickest first and youngest first. This scheme is consistent with the rule of rescue. Any plan to distribute health care services must take human nature into account if the plan is to be acceptable to society. In this regard there is a fact about the human psyche that will inevitably trump the utilitarian rationality that is implicit in cost-effectiveness analysis: people cannot stand idly by when an identified person’s life is visibly threatened if rescue measures are available. This scheme makes the most sense in a situation of temporary scarcity. </a:t>
            </a:r>
          </a:p>
        </p:txBody>
      </p:sp>
    </p:spTree>
    <p:extLst>
      <p:ext uri="{BB962C8B-B14F-4D97-AF65-F5344CB8AC3E}">
        <p14:creationId xmlns:p14="http://schemas.microsoft.com/office/powerpoint/2010/main" val="4124424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Egalitarianism versus Utilitarianism</a:t>
            </a:r>
            <a:endParaRPr lang="en-GB" sz="2000" b="1" i="1" dirty="0"/>
          </a:p>
        </p:txBody>
      </p:sp>
      <p:sp>
        <p:nvSpPr>
          <p:cNvPr id="3" name="TextBox 2">
            <a:extLst>
              <a:ext uri="{FF2B5EF4-FFF2-40B4-BE49-F238E27FC236}">
                <a16:creationId xmlns:a16="http://schemas.microsoft.com/office/drawing/2014/main" id="{C8B3100F-E484-4FD8-A67D-04770CA46D9D}"/>
              </a:ext>
            </a:extLst>
          </p:cNvPr>
          <p:cNvSpPr txBox="1"/>
          <p:nvPr/>
        </p:nvSpPr>
        <p:spPr>
          <a:xfrm>
            <a:off x="887767" y="1746807"/>
            <a:ext cx="7368466" cy="4093428"/>
          </a:xfrm>
          <a:prstGeom prst="rect">
            <a:avLst/>
          </a:prstGeom>
          <a:noFill/>
        </p:spPr>
        <p:txBody>
          <a:bodyPr wrap="square" rtlCol="0">
            <a:spAutoFit/>
          </a:bodyPr>
          <a:lstStyle/>
          <a:p>
            <a:r>
              <a:rPr lang="en-GB" sz="2000" b="1" dirty="0"/>
              <a:t>Utilitarianism</a:t>
            </a:r>
          </a:p>
          <a:p>
            <a:endParaRPr lang="en-GB" sz="2000" i="1" dirty="0"/>
          </a:p>
          <a:p>
            <a:r>
              <a:rPr lang="en-GB" sz="2000" u="sng" dirty="0"/>
              <a:t>Maximizing total benefits</a:t>
            </a:r>
            <a:r>
              <a:rPr lang="en-GB" sz="2000" dirty="0"/>
              <a:t>: This includes number of lives saved or life-years saved. This scheme avoids the need for judgments of social worth or quality of life. </a:t>
            </a:r>
          </a:p>
          <a:p>
            <a:endParaRPr lang="en-GB" sz="2000" dirty="0"/>
          </a:p>
          <a:p>
            <a:r>
              <a:rPr lang="en-GB" sz="2000" u="sng" dirty="0"/>
              <a:t>Promoting and rewarding social usefulness: </a:t>
            </a:r>
            <a:r>
              <a:rPr lang="en-GB" sz="2000" dirty="0"/>
              <a:t>This approach favours instrumental value in the future and rewarding those who implemented important values in the past. This scheme would favour those with essential occupations such as healthcare workers, emergency personnel, or soldiers. It is vulnerable to abuse through the choice of professions prioritised and can direct scarce resources away from health needs. </a:t>
            </a:r>
          </a:p>
        </p:txBody>
      </p:sp>
    </p:spTree>
    <p:extLst>
      <p:ext uri="{BB962C8B-B14F-4D97-AF65-F5344CB8AC3E}">
        <p14:creationId xmlns:p14="http://schemas.microsoft.com/office/powerpoint/2010/main" val="3141732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584775"/>
          </a:xfrm>
          <a:prstGeom prst="rect">
            <a:avLst/>
          </a:prstGeom>
          <a:noFill/>
        </p:spPr>
        <p:txBody>
          <a:bodyPr wrap="square" rtlCol="0">
            <a:spAutoFit/>
          </a:bodyPr>
          <a:lstStyle/>
          <a:p>
            <a:pPr algn="ctr"/>
            <a:r>
              <a:rPr lang="en-GB" sz="3200" b="1" dirty="0"/>
              <a:t>Ethics in Triage</a:t>
            </a:r>
            <a:endParaRPr lang="en-GB" sz="3200" b="1" i="1" dirty="0"/>
          </a:p>
        </p:txBody>
      </p:sp>
      <p:sp>
        <p:nvSpPr>
          <p:cNvPr id="5" name="TextBox 4">
            <a:extLst>
              <a:ext uri="{FF2B5EF4-FFF2-40B4-BE49-F238E27FC236}">
                <a16:creationId xmlns:a16="http://schemas.microsoft.com/office/drawing/2014/main" id="{FD053EA0-F527-47A4-8CA2-E250FE1F88A0}"/>
              </a:ext>
            </a:extLst>
          </p:cNvPr>
          <p:cNvSpPr txBox="1"/>
          <p:nvPr/>
        </p:nvSpPr>
        <p:spPr>
          <a:xfrm>
            <a:off x="499621" y="5602443"/>
            <a:ext cx="8144758" cy="646331"/>
          </a:xfrm>
          <a:prstGeom prst="rect">
            <a:avLst/>
          </a:prstGeom>
          <a:noFill/>
        </p:spPr>
        <p:txBody>
          <a:bodyPr wrap="square">
            <a:spAutoFit/>
          </a:bodyPr>
          <a:lstStyle/>
          <a:p>
            <a:pPr marR="0" algn="ctr" rtl="0"/>
            <a:r>
              <a:rPr lang="en-GB" sz="5400" baseline="-25000" dirty="0">
                <a:solidFill>
                  <a:srgbClr val="000000"/>
                </a:solidFill>
              </a:rPr>
              <a:t>Deontological</a:t>
            </a:r>
            <a:r>
              <a:rPr lang="en-GB" sz="5400" b="0" i="0" u="none" strike="noStrike" baseline="-25000" dirty="0">
                <a:solidFill>
                  <a:srgbClr val="000000"/>
                </a:solidFill>
              </a:rPr>
              <a:t> versus Consequential Ethics</a:t>
            </a:r>
          </a:p>
        </p:txBody>
      </p:sp>
      <p:pic>
        <p:nvPicPr>
          <p:cNvPr id="27650" name="Picture 2" descr="Two boxers fighting inside ring HD wallpaper | Wallpaper Flare">
            <a:extLst>
              <a:ext uri="{FF2B5EF4-FFF2-40B4-BE49-F238E27FC236}">
                <a16:creationId xmlns:a16="http://schemas.microsoft.com/office/drawing/2014/main" id="{35950FAE-A11B-4391-B501-080DF7E1D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815" y="1677972"/>
            <a:ext cx="7164370" cy="4029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63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Deontological versus Consequential</a:t>
            </a:r>
            <a:endParaRPr lang="en-GB" sz="2000" b="1" i="1" dirty="0"/>
          </a:p>
        </p:txBody>
      </p:sp>
      <p:sp>
        <p:nvSpPr>
          <p:cNvPr id="3" name="TextBox 2">
            <a:extLst>
              <a:ext uri="{FF2B5EF4-FFF2-40B4-BE49-F238E27FC236}">
                <a16:creationId xmlns:a16="http://schemas.microsoft.com/office/drawing/2014/main" id="{C8B3100F-E484-4FD8-A67D-04770CA46D9D}"/>
              </a:ext>
            </a:extLst>
          </p:cNvPr>
          <p:cNvSpPr txBox="1"/>
          <p:nvPr/>
        </p:nvSpPr>
        <p:spPr>
          <a:xfrm>
            <a:off x="887767" y="1709100"/>
            <a:ext cx="7368466" cy="4401205"/>
          </a:xfrm>
          <a:prstGeom prst="rect">
            <a:avLst/>
          </a:prstGeom>
          <a:noFill/>
        </p:spPr>
        <p:txBody>
          <a:bodyPr wrap="square" rtlCol="0">
            <a:spAutoFit/>
          </a:bodyPr>
          <a:lstStyle/>
          <a:p>
            <a:r>
              <a:rPr lang="en-GB" sz="2000" b="1" dirty="0"/>
              <a:t>Deontological</a:t>
            </a:r>
          </a:p>
          <a:p>
            <a:r>
              <a:rPr lang="en-GB" sz="2000" dirty="0"/>
              <a:t>Deontologists maintain that actions are in themselves moral ends. Certain features of the action itself make it right or wrong. An action that has good consequences for society, or generally maximizes life, is far less important – according to some views, not inherently important at all – than the moral properties of the action itself. </a:t>
            </a:r>
          </a:p>
          <a:p>
            <a:endParaRPr lang="en-GB" sz="2000" dirty="0"/>
          </a:p>
          <a:p>
            <a:r>
              <a:rPr lang="en-GB" sz="2000" b="1" dirty="0"/>
              <a:t>Consequential</a:t>
            </a:r>
          </a:p>
          <a:p>
            <a:r>
              <a:rPr lang="en-GB" sz="2000" dirty="0"/>
              <a:t>Consequentialists, maintain that the moral rightness or wrongness of an action is determined exclusively by its consequences i.e. by the good or evil it produces. To put it differently, actions are not moral ends in themselves; they are only means to produce some moral (or immoral end). Actions that increase happiness or maximize life are defined as moral. </a:t>
            </a:r>
            <a:endParaRPr lang="en-GB" sz="2000" b="1" dirty="0"/>
          </a:p>
        </p:txBody>
      </p:sp>
    </p:spTree>
    <p:extLst>
      <p:ext uri="{BB962C8B-B14F-4D97-AF65-F5344CB8AC3E}">
        <p14:creationId xmlns:p14="http://schemas.microsoft.com/office/powerpoint/2010/main" val="1669467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Jewish Medical Ethics of Triage</a:t>
            </a:r>
          </a:p>
        </p:txBody>
      </p:sp>
    </p:spTree>
    <p:extLst>
      <p:ext uri="{BB962C8B-B14F-4D97-AF65-F5344CB8AC3E}">
        <p14:creationId xmlns:p14="http://schemas.microsoft.com/office/powerpoint/2010/main" val="2867325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5693866"/>
          </a:xfrm>
          <a:prstGeom prst="rect">
            <a:avLst/>
          </a:prstGeom>
          <a:noFill/>
        </p:spPr>
        <p:txBody>
          <a:bodyPr wrap="square" rtlCol="0">
            <a:spAutoFit/>
          </a:bodyPr>
          <a:lstStyle/>
          <a:p>
            <a:pPr algn="ctr"/>
            <a:r>
              <a:rPr lang="en-GB" sz="2000" b="1" dirty="0"/>
              <a:t>The Three Cardinal Sins in Judaism</a:t>
            </a:r>
            <a:endParaRPr lang="en-GB" sz="2000" b="1" i="1" dirty="0"/>
          </a:p>
          <a:p>
            <a:endParaRPr lang="en-GB" sz="2000" i="1" dirty="0"/>
          </a:p>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תלמוד בבלי סנהדרין עד.</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רוצח גופיה מנא לן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סברא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הוא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דההוא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דאתא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לקמיה</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דרבה</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ואמר ליה אמר לי מרי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דוראי</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זיל</a:t>
            </a:r>
            <a:r>
              <a:rPr lang="he-IL" sz="1800" dirty="0">
                <a:effectLst/>
                <a:latin typeface="Calibri" panose="020F0502020204030204" pitchFamily="34" charset="0"/>
                <a:ea typeface="Calibri" panose="020F0502020204030204" pitchFamily="34" charset="0"/>
                <a:cs typeface="Times New Roman" panose="02020603050405020304" pitchFamily="18" charset="0"/>
              </a:rPr>
              <a:t> קטליה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לפלניא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ואי לא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קטלינא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לך אמר ליה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לקטלוך</a:t>
            </a:r>
            <a:r>
              <a:rPr lang="he-IL" sz="1800" dirty="0">
                <a:effectLst/>
                <a:latin typeface="Calibri" panose="020F0502020204030204" pitchFamily="34" charset="0"/>
                <a:ea typeface="Calibri" panose="020F0502020204030204" pitchFamily="34" charset="0"/>
                <a:cs typeface="Times New Roman" panose="02020603050405020304" pitchFamily="18" charset="0"/>
              </a:rPr>
              <a:t> ולא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תיקטול</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b="1" dirty="0">
                <a:effectLst/>
                <a:latin typeface="Calibri" panose="020F0502020204030204" pitchFamily="34" charset="0"/>
                <a:ea typeface="Calibri" panose="020F0502020204030204" pitchFamily="34" charset="0"/>
                <a:cs typeface="Times New Roman" panose="02020603050405020304" pitchFamily="18" charset="0"/>
              </a:rPr>
              <a:t>מי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יימר</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דדמא</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דידך סומק טפי דילמא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דמא</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דהוא גברא סומק טפי</a:t>
            </a:r>
            <a:r>
              <a:rPr lang="he-IL"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he-I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latin typeface="Calibri" panose="020F0502020204030204" pitchFamily="34" charset="0"/>
                <a:ea typeface="Calibri" panose="020F0502020204030204" pitchFamily="34" charset="0"/>
                <a:cs typeface="Arial" panose="020B0604020202020204" pitchFamily="34" charset="0"/>
              </a:rPr>
              <a:t>Talmud </a:t>
            </a:r>
            <a:r>
              <a:rPr lang="en-GB" sz="1800" u="sng" dirty="0" err="1">
                <a:effectLst/>
                <a:latin typeface="Calibri" panose="020F0502020204030204" pitchFamily="34" charset="0"/>
                <a:ea typeface="Calibri" panose="020F0502020204030204" pitchFamily="34" charset="0"/>
                <a:cs typeface="Arial" panose="020B0604020202020204" pitchFamily="34" charset="0"/>
              </a:rPr>
              <a:t>Bavli</a:t>
            </a:r>
            <a:r>
              <a:rPr lang="en-GB" sz="1800" u="sng" dirty="0">
                <a:effectLst/>
                <a:latin typeface="Calibri" panose="020F0502020204030204" pitchFamily="34" charset="0"/>
                <a:ea typeface="Calibri" panose="020F0502020204030204" pitchFamily="34" charset="0"/>
                <a:cs typeface="Arial" panose="020B0604020202020204" pitchFamily="34" charset="0"/>
              </a:rPr>
              <a:t>, Sanhedrin 74a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The </a:t>
            </a:r>
            <a:r>
              <a:rPr lang="en-GB" sz="1800" dirty="0" err="1">
                <a:effectLst/>
                <a:latin typeface="Calibri" panose="020F0502020204030204" pitchFamily="34" charset="0"/>
                <a:ea typeface="Calibri" panose="020F0502020204030204" pitchFamily="34" charset="0"/>
                <a:cs typeface="Arial" panose="020B0604020202020204" pitchFamily="34" charset="0"/>
              </a:rPr>
              <a:t>Gemara</a:t>
            </a:r>
            <a:r>
              <a:rPr lang="en-GB" sz="1800" dirty="0">
                <a:effectLst/>
                <a:latin typeface="Calibri" panose="020F0502020204030204" pitchFamily="34" charset="0"/>
                <a:ea typeface="Calibri" panose="020F0502020204030204" pitchFamily="34" charset="0"/>
                <a:cs typeface="Arial" panose="020B0604020202020204" pitchFamily="34" charset="0"/>
              </a:rPr>
              <a:t> asks: From where do we derive this halacha, with respect to [being forced to] commit murderer? [That one must allow himself to be killed rather than commit murder?] The </a:t>
            </a:r>
            <a:r>
              <a:rPr lang="en-GB" sz="1800" dirty="0" err="1">
                <a:effectLst/>
                <a:latin typeface="Calibri" panose="020F0502020204030204" pitchFamily="34" charset="0"/>
                <a:ea typeface="Calibri" panose="020F0502020204030204" pitchFamily="34" charset="0"/>
                <a:cs typeface="Arial" panose="020B0604020202020204" pitchFamily="34" charset="0"/>
              </a:rPr>
              <a:t>Gemara</a:t>
            </a:r>
            <a:r>
              <a:rPr lang="en-GB" sz="1800" dirty="0">
                <a:effectLst/>
                <a:latin typeface="Calibri" panose="020F0502020204030204" pitchFamily="34" charset="0"/>
                <a:ea typeface="Calibri" panose="020F0502020204030204" pitchFamily="34" charset="0"/>
                <a:cs typeface="Arial" panose="020B0604020202020204" pitchFamily="34" charset="0"/>
              </a:rPr>
              <a:t> answers: It is based on logical reasoning that one life is not preferable to another, and therefore there is no need for a verse to teach this halakha. The </a:t>
            </a:r>
            <a:r>
              <a:rPr lang="en-GB" sz="1800" dirty="0" err="1">
                <a:effectLst/>
                <a:latin typeface="Calibri" panose="020F0502020204030204" pitchFamily="34" charset="0"/>
                <a:ea typeface="Calibri" panose="020F0502020204030204" pitchFamily="34" charset="0"/>
                <a:cs typeface="Arial" panose="020B0604020202020204" pitchFamily="34" charset="0"/>
              </a:rPr>
              <a:t>Gemara</a:t>
            </a:r>
            <a:r>
              <a:rPr lang="en-GB" sz="1800" dirty="0">
                <a:effectLst/>
                <a:latin typeface="Calibri" panose="020F0502020204030204" pitchFamily="34" charset="0"/>
                <a:ea typeface="Calibri" panose="020F0502020204030204" pitchFamily="34" charset="0"/>
                <a:cs typeface="Arial" panose="020B0604020202020204" pitchFamily="34" charset="0"/>
              </a:rPr>
              <a:t> relates an incident to demonstrate this: As when a certain person came before Rabbah and said to him: The lord of my place, a local official, said to me: Go kill so-and-so, and if not I will kill you, what shall I do? </a:t>
            </a:r>
            <a:r>
              <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Rabbah said to him: It is preferable that he should kill you and you should not kill. Who is to say that your blood is redder than his, that your life is worth more than the one he wants you to kill? Perhaps that man’s blood is redder. </a:t>
            </a:r>
            <a:r>
              <a:rPr lang="en-GB" sz="1800" dirty="0">
                <a:effectLst/>
                <a:latin typeface="Calibri" panose="020F0502020204030204" pitchFamily="34" charset="0"/>
                <a:ea typeface="Calibri" panose="020F0502020204030204" pitchFamily="34" charset="0"/>
                <a:cs typeface="Arial" panose="020B0604020202020204" pitchFamily="34" charset="0"/>
              </a:rPr>
              <a:t>This logical reasoning is the basis for the halacha that one may not save his own life by killing another.</a:t>
            </a:r>
            <a:endParaRPr lang="en-GB" sz="2000" dirty="0"/>
          </a:p>
        </p:txBody>
      </p:sp>
    </p:spTree>
    <p:extLst>
      <p:ext uri="{BB962C8B-B14F-4D97-AF65-F5344CB8AC3E}">
        <p14:creationId xmlns:p14="http://schemas.microsoft.com/office/powerpoint/2010/main" val="696994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5170646"/>
          </a:xfrm>
          <a:prstGeom prst="rect">
            <a:avLst/>
          </a:prstGeom>
          <a:noFill/>
        </p:spPr>
        <p:txBody>
          <a:bodyPr wrap="square" rtlCol="0">
            <a:spAutoFit/>
          </a:bodyPr>
          <a:lstStyle/>
          <a:p>
            <a:pPr algn="ctr"/>
            <a:r>
              <a:rPr lang="en-GB" sz="2000" b="1" dirty="0"/>
              <a:t>The Two Travellers</a:t>
            </a:r>
            <a:endParaRPr lang="en-GB" sz="2000" b="1" i="1" dirty="0"/>
          </a:p>
          <a:p>
            <a:endParaRPr lang="en-GB" sz="2000" b="1" i="1" dirty="0"/>
          </a:p>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תלמוד בבלי בבא מציעא סב.</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שנים שהיו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מהלכין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בדרך וביד אחד מהן קיתון של מים אם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שותין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שניהם מתים ואם שותה אחד מהן מגיע לישוב </a:t>
            </a:r>
            <a:r>
              <a:rPr lang="he-IL" sz="1800" b="1" dirty="0">
                <a:effectLst/>
                <a:latin typeface="Calibri" panose="020F0502020204030204" pitchFamily="34" charset="0"/>
                <a:ea typeface="Calibri" panose="020F0502020204030204" pitchFamily="34" charset="0"/>
                <a:cs typeface="Times New Roman" panose="02020603050405020304" pitchFamily="18" charset="0"/>
              </a:rPr>
              <a:t>דרש בן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פטורא</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מוטב שישתו שניהם וימותו ואל יראה אחד מהם במיתתו של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חבירו</a:t>
            </a:r>
            <a:r>
              <a:rPr lang="he-IL" sz="1800" b="1" dirty="0">
                <a:effectLst/>
                <a:latin typeface="Calibri" panose="020F0502020204030204" pitchFamily="34" charset="0"/>
                <a:ea typeface="Calibri" panose="020F0502020204030204" pitchFamily="34" charset="0"/>
                <a:cs typeface="Times New Roman" panose="02020603050405020304" pitchFamily="18" charset="0"/>
              </a:rPr>
              <a:t> עד שבא ר' עקיבא ולימד וחי אחיך עמך חייך קודמים לחיי </a:t>
            </a:r>
            <a:r>
              <a:rPr lang="he-IL" sz="1800" b="1" dirty="0" err="1">
                <a:effectLst/>
                <a:latin typeface="Calibri" panose="020F0502020204030204" pitchFamily="34" charset="0"/>
                <a:ea typeface="Calibri" panose="020F0502020204030204" pitchFamily="34" charset="0"/>
                <a:cs typeface="Times New Roman" panose="02020603050405020304" pitchFamily="18" charset="0"/>
              </a:rPr>
              <a:t>חבירך</a:t>
            </a:r>
            <a:r>
              <a:rPr lang="he-IL" sz="18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algn="r" rtl="1"/>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latin typeface="Calibri" panose="020F0502020204030204" pitchFamily="34" charset="0"/>
                <a:ea typeface="Calibri" panose="020F0502020204030204" pitchFamily="34" charset="0"/>
                <a:cs typeface="Arial" panose="020B0604020202020204" pitchFamily="34" charset="0"/>
              </a:rPr>
              <a:t>Talmud </a:t>
            </a:r>
            <a:r>
              <a:rPr lang="en-GB" sz="1800" u="sng" dirty="0" err="1">
                <a:effectLst/>
                <a:latin typeface="Calibri" panose="020F0502020204030204" pitchFamily="34" charset="0"/>
                <a:ea typeface="Calibri" panose="020F0502020204030204" pitchFamily="34" charset="0"/>
                <a:cs typeface="Arial" panose="020B0604020202020204" pitchFamily="34" charset="0"/>
              </a:rPr>
              <a:t>Bavli</a:t>
            </a:r>
            <a:r>
              <a:rPr lang="en-GB" sz="1800" u="sng"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err="1">
                <a:effectLst/>
                <a:latin typeface="Calibri" panose="020F0502020204030204" pitchFamily="34" charset="0"/>
                <a:ea typeface="Calibri" panose="020F0502020204030204" pitchFamily="34" charset="0"/>
                <a:cs typeface="Arial" panose="020B0604020202020204" pitchFamily="34" charset="0"/>
              </a:rPr>
              <a:t>Bava</a:t>
            </a:r>
            <a:r>
              <a:rPr lang="en-GB" sz="1800" u="sng" dirty="0">
                <a:effectLst/>
                <a:latin typeface="Calibri" panose="020F0502020204030204" pitchFamily="34" charset="0"/>
                <a:ea typeface="Calibri" panose="020F0502020204030204" pitchFamily="34" charset="0"/>
                <a:cs typeface="Arial" panose="020B0604020202020204" pitchFamily="34" charset="0"/>
              </a:rPr>
              <a:t> </a:t>
            </a:r>
            <a:r>
              <a:rPr lang="en-GB" sz="1800" u="sng" dirty="0" err="1">
                <a:effectLst/>
                <a:latin typeface="Calibri" panose="020F0502020204030204" pitchFamily="34" charset="0"/>
                <a:ea typeface="Calibri" panose="020F0502020204030204" pitchFamily="34" charset="0"/>
                <a:cs typeface="Arial" panose="020B0604020202020204" pitchFamily="34" charset="0"/>
              </a:rPr>
              <a:t>Metzia</a:t>
            </a:r>
            <a:r>
              <a:rPr lang="en-GB" sz="1800" u="sng" dirty="0">
                <a:effectLst/>
                <a:latin typeface="Calibri" panose="020F0502020204030204" pitchFamily="34" charset="0"/>
                <a:ea typeface="Calibri" panose="020F0502020204030204" pitchFamily="34" charset="0"/>
                <a:cs typeface="Arial" panose="020B0604020202020204" pitchFamily="34" charset="0"/>
              </a:rPr>
              <a:t> 62a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If two people were walking on a desolate path and there was a jug [</a:t>
            </a:r>
            <a:r>
              <a:rPr lang="en-GB" sz="1800" dirty="0" err="1">
                <a:effectLst/>
                <a:latin typeface="Calibri" panose="020F0502020204030204" pitchFamily="34" charset="0"/>
                <a:ea typeface="Calibri" panose="020F0502020204030204" pitchFamily="34" charset="0"/>
                <a:cs typeface="Arial" panose="020B0604020202020204" pitchFamily="34" charset="0"/>
              </a:rPr>
              <a:t>kiton</a:t>
            </a:r>
            <a:r>
              <a:rPr lang="en-GB" sz="1800" dirty="0">
                <a:effectLst/>
                <a:latin typeface="Calibri" panose="020F0502020204030204" pitchFamily="34" charset="0"/>
                <a:ea typeface="Calibri" panose="020F0502020204030204" pitchFamily="34" charset="0"/>
                <a:cs typeface="Arial" panose="020B0604020202020204" pitchFamily="34" charset="0"/>
              </a:rPr>
              <a:t>] of water in the possession of one of them, and the situation was such that if both drink from the jug, both will die, as there is not enough water, but if only one of them drinks, he will reach a settled area, there is a dispute as to the halakha. </a:t>
            </a:r>
            <a:r>
              <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Ben </a:t>
            </a:r>
            <a:r>
              <a:rPr lang="en-GB" sz="18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Petura</a:t>
            </a:r>
            <a:r>
              <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taught: It is preferable that both of them drink and die, and let neither one of them see the death of the other. This was the accepted opinion until Rabbi </a:t>
            </a:r>
            <a:r>
              <a:rPr lang="en-GB" sz="18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Akiva</a:t>
            </a:r>
            <a:r>
              <a:rPr lang="en-GB"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came and taught that the verse states: “And your brother shall live with you,” indicating that your life takes precedence over the life of the other.</a:t>
            </a:r>
          </a:p>
          <a:p>
            <a:endParaRPr lang="en-GB" sz="2000" i="1" dirty="0"/>
          </a:p>
        </p:txBody>
      </p:sp>
    </p:spTree>
    <p:extLst>
      <p:ext uri="{BB962C8B-B14F-4D97-AF65-F5344CB8AC3E}">
        <p14:creationId xmlns:p14="http://schemas.microsoft.com/office/powerpoint/2010/main" val="142154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Introduction to Triage</a:t>
            </a:r>
          </a:p>
        </p:txBody>
      </p:sp>
    </p:spTree>
    <p:extLst>
      <p:ext uri="{BB962C8B-B14F-4D97-AF65-F5344CB8AC3E}">
        <p14:creationId xmlns:p14="http://schemas.microsoft.com/office/powerpoint/2010/main" val="614516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1323439"/>
          </a:xfrm>
          <a:prstGeom prst="rect">
            <a:avLst/>
          </a:prstGeom>
          <a:noFill/>
        </p:spPr>
        <p:txBody>
          <a:bodyPr wrap="square" rtlCol="0">
            <a:spAutoFit/>
          </a:bodyPr>
          <a:lstStyle/>
          <a:p>
            <a:pPr algn="ctr"/>
            <a:r>
              <a:rPr lang="en-GB" sz="2000" b="1" dirty="0" err="1"/>
              <a:t>Chazon</a:t>
            </a:r>
            <a:r>
              <a:rPr lang="en-GB" sz="2000" b="1" dirty="0"/>
              <a:t> </a:t>
            </a:r>
            <a:r>
              <a:rPr lang="en-GB" sz="2000" b="1" dirty="0" err="1"/>
              <a:t>Ish</a:t>
            </a:r>
            <a:r>
              <a:rPr lang="en-GB" sz="2000" b="1" dirty="0"/>
              <a:t> versus </a:t>
            </a:r>
            <a:r>
              <a:rPr lang="en-GB" sz="2000" b="1" dirty="0" err="1"/>
              <a:t>Tzitz</a:t>
            </a:r>
            <a:r>
              <a:rPr lang="en-GB" sz="2000" b="1" dirty="0"/>
              <a:t> Eliezer</a:t>
            </a:r>
            <a:endParaRPr lang="en-GB" sz="2000" b="1" i="1" dirty="0"/>
          </a:p>
          <a:p>
            <a:endParaRPr lang="en-GB" sz="2000" i="1" dirty="0"/>
          </a:p>
          <a:p>
            <a:endParaRPr lang="en-GB" sz="2000" i="1" dirty="0"/>
          </a:p>
          <a:p>
            <a:endParaRPr lang="en-GB" sz="2000" i="1" dirty="0"/>
          </a:p>
        </p:txBody>
      </p:sp>
      <p:pic>
        <p:nvPicPr>
          <p:cNvPr id="4098" name="Picture 2" descr="Avrohom Yeshaya Karelitz - Wikipedia">
            <a:extLst>
              <a:ext uri="{FF2B5EF4-FFF2-40B4-BE49-F238E27FC236}">
                <a16:creationId xmlns:a16="http://schemas.microsoft.com/office/drawing/2014/main" id="{E6C46FB1-59D7-491C-AB32-CD3BDD6B84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61" y="1564635"/>
            <a:ext cx="2577309" cy="39902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liezer Waldenberg - Wikipedia">
            <a:extLst>
              <a:ext uri="{FF2B5EF4-FFF2-40B4-BE49-F238E27FC236}">
                <a16:creationId xmlns:a16="http://schemas.microsoft.com/office/drawing/2014/main" id="{F6D4AB7E-3E08-4801-8F41-FAE3BAFC84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21" r="10872"/>
          <a:stretch/>
        </p:blipFill>
        <p:spPr bwMode="auto">
          <a:xfrm>
            <a:off x="5109329" y="1564636"/>
            <a:ext cx="2577310" cy="3990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30A0191-C17D-4290-95A9-B7A82B2C37C7}"/>
              </a:ext>
            </a:extLst>
          </p:cNvPr>
          <p:cNvSpPr txBox="1"/>
          <p:nvPr/>
        </p:nvSpPr>
        <p:spPr>
          <a:xfrm>
            <a:off x="1058617" y="5657761"/>
            <a:ext cx="3374796" cy="923330"/>
          </a:xfrm>
          <a:prstGeom prst="rect">
            <a:avLst/>
          </a:prstGeom>
          <a:noFill/>
        </p:spPr>
        <p:txBody>
          <a:bodyPr wrap="square" rtlCol="0">
            <a:spAutoFit/>
          </a:bodyPr>
          <a:lstStyle/>
          <a:p>
            <a:pPr algn="ctr"/>
            <a:r>
              <a:rPr lang="en-GB" b="1" dirty="0"/>
              <a:t>The </a:t>
            </a:r>
            <a:r>
              <a:rPr lang="en-GB" b="1" dirty="0" err="1"/>
              <a:t>Chazon</a:t>
            </a:r>
            <a:r>
              <a:rPr lang="en-GB" b="1" dirty="0"/>
              <a:t> </a:t>
            </a:r>
            <a:r>
              <a:rPr lang="en-GB" b="1" dirty="0" err="1"/>
              <a:t>Ish</a:t>
            </a:r>
            <a:endParaRPr lang="en-GB" b="1" dirty="0"/>
          </a:p>
          <a:p>
            <a:pPr algn="ctr"/>
            <a:r>
              <a:rPr lang="en-GB" dirty="0"/>
              <a:t>Rabbi Avraham Yeshaya </a:t>
            </a:r>
            <a:r>
              <a:rPr lang="en-GB" dirty="0" err="1"/>
              <a:t>Karelitz</a:t>
            </a:r>
            <a:r>
              <a:rPr lang="en-GB" dirty="0"/>
              <a:t> (1878 – 1953)</a:t>
            </a:r>
          </a:p>
        </p:txBody>
      </p:sp>
      <p:sp>
        <p:nvSpPr>
          <p:cNvPr id="6" name="TextBox 5">
            <a:extLst>
              <a:ext uri="{FF2B5EF4-FFF2-40B4-BE49-F238E27FC236}">
                <a16:creationId xmlns:a16="http://schemas.microsoft.com/office/drawing/2014/main" id="{2F29B4EA-AE89-4C0A-84C3-42741A745055}"/>
              </a:ext>
            </a:extLst>
          </p:cNvPr>
          <p:cNvSpPr txBox="1"/>
          <p:nvPr/>
        </p:nvSpPr>
        <p:spPr>
          <a:xfrm>
            <a:off x="4710589" y="5657761"/>
            <a:ext cx="3374796" cy="923330"/>
          </a:xfrm>
          <a:prstGeom prst="rect">
            <a:avLst/>
          </a:prstGeom>
          <a:noFill/>
        </p:spPr>
        <p:txBody>
          <a:bodyPr wrap="square" rtlCol="0">
            <a:spAutoFit/>
          </a:bodyPr>
          <a:lstStyle/>
          <a:p>
            <a:pPr algn="ctr"/>
            <a:r>
              <a:rPr lang="en-GB" b="1" dirty="0"/>
              <a:t>The </a:t>
            </a:r>
            <a:r>
              <a:rPr lang="en-GB" b="1" dirty="0" err="1"/>
              <a:t>Tzitz</a:t>
            </a:r>
            <a:r>
              <a:rPr lang="en-GB" b="1" dirty="0"/>
              <a:t> Eliezer</a:t>
            </a:r>
          </a:p>
          <a:p>
            <a:pPr algn="ctr"/>
            <a:r>
              <a:rPr lang="en-GB" dirty="0"/>
              <a:t>Rabbi Eliezer Yehuda </a:t>
            </a:r>
            <a:r>
              <a:rPr lang="en-GB" dirty="0" err="1"/>
              <a:t>Waldenberg</a:t>
            </a:r>
            <a:r>
              <a:rPr lang="en-GB" dirty="0"/>
              <a:t> (1915 – 2006) </a:t>
            </a:r>
          </a:p>
        </p:txBody>
      </p:sp>
    </p:spTree>
    <p:extLst>
      <p:ext uri="{BB962C8B-B14F-4D97-AF65-F5344CB8AC3E}">
        <p14:creationId xmlns:p14="http://schemas.microsoft.com/office/powerpoint/2010/main" val="874921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1323439"/>
          </a:xfrm>
          <a:prstGeom prst="rect">
            <a:avLst/>
          </a:prstGeom>
          <a:noFill/>
        </p:spPr>
        <p:txBody>
          <a:bodyPr wrap="square" rtlCol="0">
            <a:spAutoFit/>
          </a:bodyPr>
          <a:lstStyle/>
          <a:p>
            <a:pPr algn="ctr"/>
            <a:r>
              <a:rPr lang="en-GB" sz="2000" b="1" dirty="0" err="1"/>
              <a:t>Chazon</a:t>
            </a:r>
            <a:r>
              <a:rPr lang="en-GB" sz="2000" b="1" dirty="0"/>
              <a:t> </a:t>
            </a:r>
            <a:r>
              <a:rPr lang="en-GB" sz="2000" b="1" dirty="0" err="1"/>
              <a:t>Ish</a:t>
            </a:r>
            <a:r>
              <a:rPr lang="en-GB" sz="2000" b="1" dirty="0"/>
              <a:t> versus </a:t>
            </a:r>
            <a:r>
              <a:rPr lang="en-GB" sz="2000" b="1" dirty="0" err="1"/>
              <a:t>Tzitz</a:t>
            </a:r>
            <a:r>
              <a:rPr lang="en-GB" sz="2000" b="1" dirty="0"/>
              <a:t> Eliezer</a:t>
            </a:r>
            <a:endParaRPr lang="en-GB" sz="2000" b="1" i="1" dirty="0"/>
          </a:p>
          <a:p>
            <a:endParaRPr lang="en-GB" sz="2000" i="1" dirty="0"/>
          </a:p>
          <a:p>
            <a:endParaRPr lang="en-GB" sz="2000" i="1" dirty="0"/>
          </a:p>
          <a:p>
            <a:endParaRPr lang="en-GB" sz="2000" i="1" dirty="0"/>
          </a:p>
        </p:txBody>
      </p:sp>
      <p:sp>
        <p:nvSpPr>
          <p:cNvPr id="4" name="TextBox 3">
            <a:extLst>
              <a:ext uri="{FF2B5EF4-FFF2-40B4-BE49-F238E27FC236}">
                <a16:creationId xmlns:a16="http://schemas.microsoft.com/office/drawing/2014/main" id="{7CB1A8FD-4EAC-429C-8A30-A2C6EB68AC80}"/>
              </a:ext>
            </a:extLst>
          </p:cNvPr>
          <p:cNvSpPr txBox="1"/>
          <p:nvPr/>
        </p:nvSpPr>
        <p:spPr>
          <a:xfrm>
            <a:off x="887768" y="1584697"/>
            <a:ext cx="7368464" cy="3139321"/>
          </a:xfrm>
          <a:prstGeom prst="rect">
            <a:avLst/>
          </a:prstGeom>
          <a:noFill/>
        </p:spPr>
        <p:txBody>
          <a:bodyPr wrap="square">
            <a:spAutoFit/>
          </a:bodyPr>
          <a:lstStyle/>
          <a:p>
            <a:pPr algn="r" rtl="1"/>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חזון</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איש חושן משפט בבא מציעא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ליקותים</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כ׳ סב.</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err="1">
                <a:effectLst/>
                <a:latin typeface="Calibri" panose="020F0502020204030204" pitchFamily="34" charset="0"/>
                <a:ea typeface="Calibri" panose="020F0502020204030204" pitchFamily="34" charset="0"/>
                <a:cs typeface="Times New Roman" panose="02020603050405020304" pitchFamily="18" charset="0"/>
              </a:rPr>
              <a:t>והכא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טעמי'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דבן</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פטורא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דכיון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דיש חיי שעה לשניהם דאם ישתו שניהם יחיו לפי שעה.</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r>
              <a:rPr lang="en-GB" dirty="0"/>
              <a:t>The </a:t>
            </a:r>
            <a:r>
              <a:rPr lang="en-GB" b="1" dirty="0" err="1"/>
              <a:t>Chazon</a:t>
            </a:r>
            <a:r>
              <a:rPr lang="en-GB" b="1" dirty="0"/>
              <a:t> </a:t>
            </a:r>
            <a:r>
              <a:rPr lang="en-GB" b="1" dirty="0" err="1"/>
              <a:t>Ish</a:t>
            </a:r>
            <a:r>
              <a:rPr lang="en-GB" b="1" dirty="0"/>
              <a:t> </a:t>
            </a:r>
            <a:r>
              <a:rPr lang="en-GB" dirty="0"/>
              <a:t>interprets the dispute as revolving around the question of whether saving two lives for a short time is preferable to saving one life for an extended period of time. </a:t>
            </a:r>
            <a:r>
              <a:rPr lang="en-GB" dirty="0">
                <a:highlight>
                  <a:srgbClr val="FFFF00"/>
                </a:highlight>
              </a:rPr>
              <a:t>Ben </a:t>
            </a:r>
            <a:r>
              <a:rPr lang="en-GB" dirty="0" err="1">
                <a:highlight>
                  <a:srgbClr val="FFFF00"/>
                </a:highlight>
              </a:rPr>
              <a:t>Petura</a:t>
            </a:r>
            <a:r>
              <a:rPr lang="en-GB" dirty="0">
                <a:highlight>
                  <a:srgbClr val="FFFF00"/>
                </a:highlight>
              </a:rPr>
              <a:t> maintains that saving two lives even for a short time is preferable; therefore they should share the water. </a:t>
            </a:r>
            <a:r>
              <a:rPr lang="en-GB" dirty="0" err="1">
                <a:highlight>
                  <a:srgbClr val="FFFF00"/>
                </a:highlight>
              </a:rPr>
              <a:t>Rebbi</a:t>
            </a:r>
            <a:r>
              <a:rPr lang="en-GB" dirty="0">
                <a:highlight>
                  <a:srgbClr val="FFFF00"/>
                </a:highlight>
              </a:rPr>
              <a:t> </a:t>
            </a:r>
            <a:r>
              <a:rPr lang="en-GB" dirty="0" err="1">
                <a:highlight>
                  <a:srgbClr val="FFFF00"/>
                </a:highlight>
              </a:rPr>
              <a:t>Akiva</a:t>
            </a:r>
            <a:r>
              <a:rPr lang="en-GB" dirty="0">
                <a:highlight>
                  <a:srgbClr val="FFFF00"/>
                </a:highlight>
              </a:rPr>
              <a:t> feels that it is more important to save the one life. </a:t>
            </a:r>
            <a:r>
              <a:rPr lang="en-GB" dirty="0"/>
              <a:t>Applying </a:t>
            </a:r>
            <a:r>
              <a:rPr lang="en-GB" dirty="0" err="1"/>
              <a:t>Rebbi</a:t>
            </a:r>
            <a:r>
              <a:rPr lang="en-GB" dirty="0"/>
              <a:t> </a:t>
            </a:r>
            <a:r>
              <a:rPr lang="en-GB" dirty="0" err="1"/>
              <a:t>Akiva’s</a:t>
            </a:r>
            <a:r>
              <a:rPr lang="en-GB" dirty="0"/>
              <a:t> logic to the allocation of scarce resources, it would follow that resources should preferably be used where lives can be saved as opposed to short term extension of life.</a:t>
            </a:r>
          </a:p>
        </p:txBody>
      </p:sp>
    </p:spTree>
    <p:extLst>
      <p:ext uri="{BB962C8B-B14F-4D97-AF65-F5344CB8AC3E}">
        <p14:creationId xmlns:p14="http://schemas.microsoft.com/office/powerpoint/2010/main" val="4148619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1323439"/>
          </a:xfrm>
          <a:prstGeom prst="rect">
            <a:avLst/>
          </a:prstGeom>
          <a:noFill/>
        </p:spPr>
        <p:txBody>
          <a:bodyPr wrap="square" rtlCol="0">
            <a:spAutoFit/>
          </a:bodyPr>
          <a:lstStyle/>
          <a:p>
            <a:pPr algn="ctr"/>
            <a:r>
              <a:rPr lang="en-GB" sz="2000" b="1" dirty="0" err="1"/>
              <a:t>Chazon</a:t>
            </a:r>
            <a:r>
              <a:rPr lang="en-GB" sz="2000" b="1" dirty="0"/>
              <a:t> </a:t>
            </a:r>
            <a:r>
              <a:rPr lang="en-GB" sz="2000" b="1" dirty="0" err="1"/>
              <a:t>Ish</a:t>
            </a:r>
            <a:r>
              <a:rPr lang="en-GB" sz="2000" b="1" dirty="0"/>
              <a:t> versus </a:t>
            </a:r>
            <a:r>
              <a:rPr lang="en-GB" sz="2000" b="1" dirty="0" err="1"/>
              <a:t>Tzitz</a:t>
            </a:r>
            <a:r>
              <a:rPr lang="en-GB" sz="2000" b="1" dirty="0"/>
              <a:t> Eliezer</a:t>
            </a:r>
            <a:endParaRPr lang="en-GB" sz="2000" b="1" i="1" dirty="0"/>
          </a:p>
          <a:p>
            <a:endParaRPr lang="en-GB" sz="2000" i="1" dirty="0"/>
          </a:p>
          <a:p>
            <a:endParaRPr lang="en-GB" sz="2000" i="1" dirty="0"/>
          </a:p>
          <a:p>
            <a:endParaRPr lang="en-GB" sz="2000" i="1" dirty="0"/>
          </a:p>
        </p:txBody>
      </p:sp>
      <p:sp>
        <p:nvSpPr>
          <p:cNvPr id="4" name="TextBox 3">
            <a:extLst>
              <a:ext uri="{FF2B5EF4-FFF2-40B4-BE49-F238E27FC236}">
                <a16:creationId xmlns:a16="http://schemas.microsoft.com/office/drawing/2014/main" id="{7CB1A8FD-4EAC-429C-8A30-A2C6EB68AC80}"/>
              </a:ext>
            </a:extLst>
          </p:cNvPr>
          <p:cNvSpPr txBox="1"/>
          <p:nvPr/>
        </p:nvSpPr>
        <p:spPr>
          <a:xfrm>
            <a:off x="887768" y="1584697"/>
            <a:ext cx="7368464" cy="4801314"/>
          </a:xfrm>
          <a:prstGeom prst="rect">
            <a:avLst/>
          </a:prstGeom>
          <a:noFill/>
        </p:spPr>
        <p:txBody>
          <a:bodyPr wrap="square">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שו"ת ציץ אליעזר חלק ט סימן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כח</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ובדומה לזה מבאר העמק שאלה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בשאילתא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קמ"ז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סק"ד</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דברי בן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פטורא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בב"מ</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שם דף ס"ב,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דלכאורה</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דעתו תמוה, וכי בשביל שא"א לקיים וחי אחיך מחויב הוא להמית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א"ע</a:t>
            </a:r>
            <a:r>
              <a:rPr lang="he-IL" sz="1800" dirty="0">
                <a:effectLst/>
                <a:latin typeface="Calibri" panose="020F0502020204030204" pitchFamily="34" charset="0"/>
                <a:ea typeface="Calibri" panose="020F0502020204030204" pitchFamily="34" charset="0"/>
                <a:cs typeface="Times New Roman" panose="02020603050405020304" pitchFamily="18" charset="0"/>
              </a:rPr>
              <a:t> ח"ו ואיזו תועלת תהי' מה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שיתן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גם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לחבירו</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אלא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הענין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דאם ישתו שניהם עכ"פ יחיו יום או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יומים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גם שניהם, שלא יגיעו לישוב, ואולי עד כה יזדמן להם מים,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משא"כ</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אם לא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יתן</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לחבירו</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הרי ימות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בודאי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בצמא עיי"ש, וא"כ ה"ה נאמר כן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בהיכא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שהרפואה שלנו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דל"ש</a:t>
            </a:r>
            <a:r>
              <a:rPr lang="he-IL" sz="1800" dirty="0">
                <a:effectLst/>
                <a:latin typeface="Calibri" panose="020F0502020204030204" pitchFamily="34" charset="0"/>
                <a:ea typeface="Calibri" panose="020F0502020204030204" pitchFamily="34" charset="0"/>
                <a:cs typeface="Times New Roman" panose="02020603050405020304" pitchFamily="18" charset="0"/>
              </a:rPr>
              <a:t> דברי ר"ע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דחייך</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קודמין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ואזלינן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בזה בתר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דעתיה</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דבן</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פטורא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דמחויב</a:t>
            </a:r>
            <a:r>
              <a:rPr lang="he-IL" sz="1800" dirty="0">
                <a:effectLst/>
                <a:latin typeface="Calibri" panose="020F0502020204030204" pitchFamily="34" charset="0"/>
                <a:ea typeface="Calibri" panose="020F0502020204030204" pitchFamily="34" charset="0"/>
                <a:cs typeface="Times New Roman" panose="02020603050405020304" pitchFamily="18" charset="0"/>
              </a:rPr>
              <a:t> לתתה ולחלקה בין שניהם וכנ"ל.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ובכאן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הוא בחלק מה עוד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עדיפא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מההיא</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דבן</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פטורא</a:t>
            </a:r>
            <a:r>
              <a:rPr lang="he-IL" sz="1800" dirty="0">
                <a:effectLst/>
                <a:latin typeface="Calibri" panose="020F0502020204030204" pitchFamily="34" charset="0"/>
                <a:ea typeface="Calibri" panose="020F0502020204030204" pitchFamily="34" charset="0"/>
                <a:cs typeface="Times New Roman" panose="02020603050405020304" pitchFamily="18" charset="0"/>
              </a:rPr>
              <a:t> בב' שהיו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מהלכין</a:t>
            </a:r>
            <a:r>
              <a:rPr lang="he-IL" sz="1800" dirty="0">
                <a:effectLst/>
                <a:latin typeface="Calibri" panose="020F0502020204030204" pitchFamily="34" charset="0"/>
                <a:ea typeface="Calibri" panose="020F0502020204030204" pitchFamily="34" charset="0"/>
                <a:cs typeface="Times New Roman" panose="02020603050405020304" pitchFamily="18" charset="0"/>
              </a:rPr>
              <a:t> במדבר,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דבכאן</a:t>
            </a:r>
            <a:r>
              <a:rPr lang="he-IL" sz="1800" dirty="0">
                <a:effectLst/>
                <a:latin typeface="Calibri" panose="020F0502020204030204" pitchFamily="34" charset="0"/>
                <a:ea typeface="Calibri" panose="020F0502020204030204" pitchFamily="34" charset="0"/>
                <a:cs typeface="Times New Roman" panose="02020603050405020304" pitchFamily="18" charset="0"/>
              </a:rPr>
              <a:t>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הכל</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הולך ובא רק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בעפ"י</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אומדנת הרופאים הן בקביעות הסכנה לזה כן לזה והן בקביעת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המדה</a:t>
            </a:r>
            <a:r>
              <a:rPr lang="he-IL" sz="1800" dirty="0">
                <a:effectLst/>
                <a:latin typeface="Calibri" panose="020F0502020204030204" pitchFamily="34" charset="0"/>
                <a:ea typeface="Calibri" panose="020F0502020204030204" pitchFamily="34" charset="0"/>
                <a:cs typeface="Times New Roman" panose="02020603050405020304" pitchFamily="18" charset="0"/>
              </a:rPr>
              <a:t> הרפואית שעליהם לקחת, ולכן יש מקום יותר לומר בזה יחלוקו.</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a:p>
            <a:r>
              <a:rPr lang="en-GB" dirty="0"/>
              <a:t>The </a:t>
            </a:r>
            <a:r>
              <a:rPr lang="en-GB" b="1" dirty="0" err="1"/>
              <a:t>Tzitz</a:t>
            </a:r>
            <a:r>
              <a:rPr lang="en-GB" b="1" dirty="0"/>
              <a:t> Eliezer </a:t>
            </a:r>
            <a:r>
              <a:rPr lang="en-GB" dirty="0"/>
              <a:t>maintains that the central issue revolves around ownership of the water. </a:t>
            </a:r>
            <a:r>
              <a:rPr lang="en-GB" dirty="0">
                <a:highlight>
                  <a:srgbClr val="FFFF00"/>
                </a:highlight>
              </a:rPr>
              <a:t>Rabbi </a:t>
            </a:r>
            <a:r>
              <a:rPr lang="en-GB" dirty="0" err="1">
                <a:highlight>
                  <a:srgbClr val="FFFF00"/>
                </a:highlight>
              </a:rPr>
              <a:t>Akiva</a:t>
            </a:r>
            <a:r>
              <a:rPr lang="en-GB" dirty="0">
                <a:highlight>
                  <a:srgbClr val="FFFF00"/>
                </a:highlight>
              </a:rPr>
              <a:t> felt that the reason one does not have to share the water is that it belongs to you. Ben </a:t>
            </a:r>
            <a:r>
              <a:rPr lang="en-GB" dirty="0" err="1">
                <a:highlight>
                  <a:srgbClr val="FFFF00"/>
                </a:highlight>
              </a:rPr>
              <a:t>Petura</a:t>
            </a:r>
            <a:r>
              <a:rPr lang="en-GB" dirty="0">
                <a:highlight>
                  <a:srgbClr val="FFFF00"/>
                </a:highlight>
              </a:rPr>
              <a:t> felt that in the context of life-saving ownership is irrelevant. </a:t>
            </a:r>
            <a:r>
              <a:rPr lang="en-GB" dirty="0"/>
              <a:t>The logical conclusion that follows from </a:t>
            </a:r>
            <a:r>
              <a:rPr lang="en-GB" dirty="0" err="1"/>
              <a:t>Rebbi</a:t>
            </a:r>
            <a:r>
              <a:rPr lang="en-GB" dirty="0"/>
              <a:t> </a:t>
            </a:r>
            <a:r>
              <a:rPr lang="en-GB" dirty="0" err="1"/>
              <a:t>Akiva’s</a:t>
            </a:r>
            <a:r>
              <a:rPr lang="en-GB" dirty="0"/>
              <a:t> position is that if the water belongs to a third party then it must be shared.</a:t>
            </a:r>
          </a:p>
        </p:txBody>
      </p:sp>
    </p:spTree>
    <p:extLst>
      <p:ext uri="{BB962C8B-B14F-4D97-AF65-F5344CB8AC3E}">
        <p14:creationId xmlns:p14="http://schemas.microsoft.com/office/powerpoint/2010/main" val="261969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1508105"/>
          </a:xfrm>
          <a:prstGeom prst="rect">
            <a:avLst/>
          </a:prstGeom>
          <a:noFill/>
        </p:spPr>
        <p:txBody>
          <a:bodyPr wrap="square" rtlCol="0">
            <a:spAutoFit/>
          </a:bodyPr>
          <a:lstStyle/>
          <a:p>
            <a:pPr algn="ctr"/>
            <a:r>
              <a:rPr lang="en-GB" sz="2000" b="1" dirty="0" err="1"/>
              <a:t>Chazon</a:t>
            </a:r>
            <a:r>
              <a:rPr lang="en-GB" sz="2000" b="1" dirty="0"/>
              <a:t> </a:t>
            </a:r>
            <a:r>
              <a:rPr lang="en-GB" sz="2000" b="1" dirty="0" err="1"/>
              <a:t>Ish</a:t>
            </a:r>
            <a:r>
              <a:rPr lang="en-GB" sz="2000" b="1" dirty="0"/>
              <a:t> versus </a:t>
            </a:r>
            <a:r>
              <a:rPr lang="en-GB" sz="2000" b="1" dirty="0" err="1"/>
              <a:t>Tzitz</a:t>
            </a:r>
            <a:r>
              <a:rPr lang="en-GB" sz="2000" b="1" dirty="0"/>
              <a:t> Eliezer</a:t>
            </a:r>
            <a:endParaRPr lang="en-GB" sz="2000" b="1" i="1" dirty="0"/>
          </a:p>
          <a:p>
            <a:endParaRPr lang="en-GB" i="1" dirty="0"/>
          </a:p>
          <a:p>
            <a:r>
              <a:rPr lang="en-GB" dirty="0"/>
              <a:t>Rabbi Dr Moshe Sokol, Dean of Touro College, New York explains that the argument between the </a:t>
            </a:r>
            <a:r>
              <a:rPr lang="en-GB" dirty="0" err="1"/>
              <a:t>Chazon</a:t>
            </a:r>
            <a:r>
              <a:rPr lang="en-GB" dirty="0"/>
              <a:t> </a:t>
            </a:r>
            <a:r>
              <a:rPr lang="en-GB" dirty="0" err="1"/>
              <a:t>Ish</a:t>
            </a:r>
            <a:r>
              <a:rPr lang="en-GB" dirty="0"/>
              <a:t> and the </a:t>
            </a:r>
            <a:r>
              <a:rPr lang="en-GB" dirty="0" err="1"/>
              <a:t>Tzitz</a:t>
            </a:r>
            <a:r>
              <a:rPr lang="en-GB" dirty="0"/>
              <a:t> Eliezer is whether one takes a deontological or consequential approach to ethics. </a:t>
            </a:r>
          </a:p>
        </p:txBody>
      </p:sp>
      <p:graphicFrame>
        <p:nvGraphicFramePr>
          <p:cNvPr id="4" name="Object 3">
            <a:extLst>
              <a:ext uri="{FF2B5EF4-FFF2-40B4-BE49-F238E27FC236}">
                <a16:creationId xmlns:a16="http://schemas.microsoft.com/office/drawing/2014/main" id="{AAA8AB3F-AF71-41E8-A995-6638F36B7088}"/>
              </a:ext>
            </a:extLst>
          </p:cNvPr>
          <p:cNvGraphicFramePr>
            <a:graphicFrameLocks noChangeAspect="1"/>
          </p:cNvGraphicFramePr>
          <p:nvPr>
            <p:extLst>
              <p:ext uri="{D42A27DB-BD31-4B8C-83A1-F6EECF244321}">
                <p14:modId xmlns:p14="http://schemas.microsoft.com/office/powerpoint/2010/main" val="3341939926"/>
              </p:ext>
            </p:extLst>
          </p:nvPr>
        </p:nvGraphicFramePr>
        <p:xfrm>
          <a:off x="1922463" y="2819400"/>
          <a:ext cx="5299075" cy="1719263"/>
        </p:xfrm>
        <a:graphic>
          <a:graphicData uri="http://schemas.openxmlformats.org/presentationml/2006/ole">
            <mc:AlternateContent xmlns:mc="http://schemas.openxmlformats.org/markup-compatibility/2006">
              <mc:Choice xmlns:v="urn:schemas-microsoft-com:vml" Requires="v">
                <p:oleObj name="Worksheet" r:id="rId2" imgW="3970197" imgH="1287741" progId="Excel.Sheet.12">
                  <p:embed/>
                </p:oleObj>
              </mc:Choice>
              <mc:Fallback>
                <p:oleObj name="Worksheet" r:id="rId2" imgW="3970197" imgH="1287741" progId="Excel.Sheet.12">
                  <p:embed/>
                  <p:pic>
                    <p:nvPicPr>
                      <p:cNvPr id="4" name="Object 3">
                        <a:extLst>
                          <a:ext uri="{FF2B5EF4-FFF2-40B4-BE49-F238E27FC236}">
                            <a16:creationId xmlns:a16="http://schemas.microsoft.com/office/drawing/2014/main" id="{AAA8AB3F-AF71-41E8-A995-6638F36B7088}"/>
                          </a:ext>
                        </a:extLst>
                      </p:cNvPr>
                      <p:cNvPicPr/>
                      <p:nvPr/>
                    </p:nvPicPr>
                    <p:blipFill>
                      <a:blip r:embed="rId3"/>
                      <a:stretch>
                        <a:fillRect/>
                      </a:stretch>
                    </p:blipFill>
                    <p:spPr>
                      <a:xfrm>
                        <a:off x="1922463" y="2819400"/>
                        <a:ext cx="5299075" cy="1719263"/>
                      </a:xfrm>
                      <a:prstGeom prst="rect">
                        <a:avLst/>
                      </a:prstGeom>
                      <a:solidFill>
                        <a:schemeClr val="bg2"/>
                      </a:solidFill>
                    </p:spPr>
                  </p:pic>
                </p:oleObj>
              </mc:Fallback>
            </mc:AlternateContent>
          </a:graphicData>
        </a:graphic>
      </p:graphicFrame>
    </p:spTree>
    <p:extLst>
      <p:ext uri="{BB962C8B-B14F-4D97-AF65-F5344CB8AC3E}">
        <p14:creationId xmlns:p14="http://schemas.microsoft.com/office/powerpoint/2010/main" val="1881008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1785104"/>
          </a:xfrm>
          <a:prstGeom prst="rect">
            <a:avLst/>
          </a:prstGeom>
          <a:noFill/>
        </p:spPr>
        <p:txBody>
          <a:bodyPr wrap="square" rtlCol="0">
            <a:spAutoFit/>
          </a:bodyPr>
          <a:lstStyle/>
          <a:p>
            <a:pPr algn="ctr"/>
            <a:r>
              <a:rPr lang="en-GB" sz="2000" b="1" dirty="0" err="1"/>
              <a:t>Chazon</a:t>
            </a:r>
            <a:r>
              <a:rPr lang="en-GB" sz="2000" b="1" dirty="0"/>
              <a:t> </a:t>
            </a:r>
            <a:r>
              <a:rPr lang="en-GB" sz="2000" b="1" dirty="0" err="1"/>
              <a:t>Ish</a:t>
            </a:r>
            <a:r>
              <a:rPr lang="en-GB" sz="2000" b="1" dirty="0"/>
              <a:t> versus </a:t>
            </a:r>
            <a:r>
              <a:rPr lang="en-GB" sz="2000" b="1" dirty="0" err="1"/>
              <a:t>Tzitz</a:t>
            </a:r>
            <a:r>
              <a:rPr lang="en-GB" sz="2000" b="1" dirty="0"/>
              <a:t> Eliezer</a:t>
            </a:r>
            <a:endParaRPr lang="en-GB" sz="2000" b="1" i="1" dirty="0"/>
          </a:p>
          <a:p>
            <a:endParaRPr lang="en-GB" i="1" dirty="0"/>
          </a:p>
          <a:p>
            <a:r>
              <a:rPr lang="en-GB" dirty="0"/>
              <a:t>According to the </a:t>
            </a:r>
            <a:r>
              <a:rPr lang="en-GB" dirty="0" err="1"/>
              <a:t>Tzitz</a:t>
            </a:r>
            <a:r>
              <a:rPr lang="en-GB" dirty="0"/>
              <a:t> Eliezer, the reason for the requirement to extend life in every situation is that every moment of life is valuable, for there are people who justify their entire existence with a thought of repentance at the end of life. In addition, suffering has the potential to erase one’s culpability from sin. </a:t>
            </a:r>
          </a:p>
        </p:txBody>
      </p:sp>
      <p:sp>
        <p:nvSpPr>
          <p:cNvPr id="12" name="TextBox 11">
            <a:extLst>
              <a:ext uri="{FF2B5EF4-FFF2-40B4-BE49-F238E27FC236}">
                <a16:creationId xmlns:a16="http://schemas.microsoft.com/office/drawing/2014/main" id="{CAECE623-F28E-4378-AC21-CBBDD83E2D9D}"/>
              </a:ext>
            </a:extLst>
          </p:cNvPr>
          <p:cNvSpPr txBox="1"/>
          <p:nvPr/>
        </p:nvSpPr>
        <p:spPr>
          <a:xfrm>
            <a:off x="2017336" y="5963741"/>
            <a:ext cx="4732256" cy="646331"/>
          </a:xfrm>
          <a:prstGeom prst="rect">
            <a:avLst/>
          </a:prstGeom>
          <a:noFill/>
        </p:spPr>
        <p:txBody>
          <a:bodyPr wrap="square" rtlCol="0">
            <a:spAutoFit/>
          </a:bodyPr>
          <a:lstStyle/>
          <a:p>
            <a:pPr algn="ctr"/>
            <a:r>
              <a:rPr lang="en-GB" dirty="0"/>
              <a:t>Chief Rabbi Lord Immanuel </a:t>
            </a:r>
            <a:r>
              <a:rPr lang="en-GB" dirty="0" err="1"/>
              <a:t>Jakobovits</a:t>
            </a:r>
            <a:r>
              <a:rPr lang="en-GB" dirty="0"/>
              <a:t> </a:t>
            </a:r>
          </a:p>
          <a:p>
            <a:pPr algn="ctr"/>
            <a:r>
              <a:rPr lang="en-GB" dirty="0"/>
              <a:t>(1921 – 1999)</a:t>
            </a:r>
          </a:p>
        </p:txBody>
      </p:sp>
      <p:pic>
        <p:nvPicPr>
          <p:cNvPr id="17412" name="Picture 4" descr="Margaret Thatcher's special relationship with Chief Rabbi Jakobovits - The  Jewish Chronicle">
            <a:extLst>
              <a:ext uri="{FF2B5EF4-FFF2-40B4-BE49-F238E27FC236}">
                <a16:creationId xmlns:a16="http://schemas.microsoft.com/office/drawing/2014/main" id="{E6B97532-F0D6-438C-B0E9-37B87AFB9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557" y="2829427"/>
            <a:ext cx="5561814" cy="313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36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B19AA06-B305-4E17-B099-EA1230838F98}"/>
              </a:ext>
            </a:extLst>
          </p:cNvPr>
          <p:cNvSpPr/>
          <p:nvPr/>
        </p:nvSpPr>
        <p:spPr>
          <a:xfrm>
            <a:off x="883055" y="1564846"/>
            <a:ext cx="7242850" cy="257351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85AE87D-6364-41E0-AFCB-AD74BC540430}"/>
              </a:ext>
            </a:extLst>
          </p:cNvPr>
          <p:cNvSpPr txBox="1"/>
          <p:nvPr/>
        </p:nvSpPr>
        <p:spPr>
          <a:xfrm>
            <a:off x="1498862" y="2118977"/>
            <a:ext cx="6231117" cy="1754326"/>
          </a:xfrm>
          <a:prstGeom prst="rect">
            <a:avLst/>
          </a:prstGeom>
          <a:noFill/>
        </p:spPr>
        <p:txBody>
          <a:bodyPr wrap="square" rtlCol="0">
            <a:spAutoFit/>
          </a:bodyPr>
          <a:lstStyle/>
          <a:p>
            <a:r>
              <a:rPr lang="en-GB" i="1" dirty="0"/>
              <a:t>The first and most cardinal principle, in the Jewish approach to medicine is the teaching that the value of every human life is infinite and beyond measure… Since human life is of infinitive worth, any fraction of it is of equally infinite value, so that seventy years rate the same as any part of them, whether one year or one hour or a split second.</a:t>
            </a:r>
            <a:endParaRPr lang="en-GB" dirty="0"/>
          </a:p>
        </p:txBody>
      </p:sp>
      <p:sp>
        <p:nvSpPr>
          <p:cNvPr id="7" name="TextBox 6">
            <a:extLst>
              <a:ext uri="{FF2B5EF4-FFF2-40B4-BE49-F238E27FC236}">
                <a16:creationId xmlns:a16="http://schemas.microsoft.com/office/drawing/2014/main" id="{3EB20E52-FF09-4872-8926-1C7F394671D1}"/>
              </a:ext>
            </a:extLst>
          </p:cNvPr>
          <p:cNvSpPr txBox="1"/>
          <p:nvPr/>
        </p:nvSpPr>
        <p:spPr>
          <a:xfrm>
            <a:off x="887768" y="4268289"/>
            <a:ext cx="7368466" cy="646331"/>
          </a:xfrm>
          <a:prstGeom prst="rect">
            <a:avLst/>
          </a:prstGeom>
          <a:noFill/>
        </p:spPr>
        <p:txBody>
          <a:bodyPr wrap="square" rtlCol="0">
            <a:spAutoFit/>
          </a:bodyPr>
          <a:lstStyle/>
          <a:p>
            <a:r>
              <a:rPr lang="en-GB" dirty="0"/>
              <a:t>According to this position, a utilitarian perspective cannot be used when deciding which life to save.</a:t>
            </a:r>
          </a:p>
        </p:txBody>
      </p:sp>
      <p:sp>
        <p:nvSpPr>
          <p:cNvPr id="8" name="TextBox 7">
            <a:extLst>
              <a:ext uri="{FF2B5EF4-FFF2-40B4-BE49-F238E27FC236}">
                <a16:creationId xmlns:a16="http://schemas.microsoft.com/office/drawing/2014/main" id="{78720AD3-77B3-4867-B7F2-37292F069BEE}"/>
              </a:ext>
            </a:extLst>
          </p:cNvPr>
          <p:cNvSpPr txBox="1"/>
          <p:nvPr/>
        </p:nvSpPr>
        <p:spPr>
          <a:xfrm>
            <a:off x="1498862" y="1768192"/>
            <a:ext cx="7100030" cy="369332"/>
          </a:xfrm>
          <a:prstGeom prst="rect">
            <a:avLst/>
          </a:prstGeom>
          <a:noFill/>
        </p:spPr>
        <p:txBody>
          <a:bodyPr wrap="square">
            <a:spAutoFit/>
          </a:bodyPr>
          <a:lstStyle/>
          <a:p>
            <a:r>
              <a:rPr lang="en-GB" u="sng" dirty="0"/>
              <a:t>Immanuel </a:t>
            </a:r>
            <a:r>
              <a:rPr lang="en-GB" u="sng" dirty="0" err="1"/>
              <a:t>Jakobovits</a:t>
            </a:r>
            <a:r>
              <a:rPr lang="en-GB" u="sng" dirty="0"/>
              <a:t>, Journal of Rabbi p. 143</a:t>
            </a:r>
          </a:p>
        </p:txBody>
      </p:sp>
      <p:sp>
        <p:nvSpPr>
          <p:cNvPr id="9" name="TextBox 8">
            <a:extLst>
              <a:ext uri="{FF2B5EF4-FFF2-40B4-BE49-F238E27FC236}">
                <a16:creationId xmlns:a16="http://schemas.microsoft.com/office/drawing/2014/main" id="{6ECDE143-198D-4337-A218-6CEA6BFE21A9}"/>
              </a:ext>
            </a:extLst>
          </p:cNvPr>
          <p:cNvSpPr txBox="1"/>
          <p:nvPr/>
        </p:nvSpPr>
        <p:spPr>
          <a:xfrm>
            <a:off x="883055" y="1703550"/>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E7F26BED-E5B3-436D-939C-7166F2CD9FC8}"/>
              </a:ext>
            </a:extLst>
          </p:cNvPr>
          <p:cNvSpPr txBox="1"/>
          <p:nvPr/>
        </p:nvSpPr>
        <p:spPr>
          <a:xfrm>
            <a:off x="7362334" y="3019479"/>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9A85F16-59FA-4A0E-AEDA-8900116C73CF}"/>
              </a:ext>
            </a:extLst>
          </p:cNvPr>
          <p:cNvSpPr txBox="1"/>
          <p:nvPr/>
        </p:nvSpPr>
        <p:spPr>
          <a:xfrm>
            <a:off x="887768" y="902918"/>
            <a:ext cx="7368466" cy="400110"/>
          </a:xfrm>
          <a:prstGeom prst="rect">
            <a:avLst/>
          </a:prstGeom>
          <a:noFill/>
        </p:spPr>
        <p:txBody>
          <a:bodyPr wrap="square" rtlCol="0">
            <a:spAutoFit/>
          </a:bodyPr>
          <a:lstStyle/>
          <a:p>
            <a:pPr algn="ctr"/>
            <a:r>
              <a:rPr lang="en-GB" sz="2000" b="1" dirty="0" err="1"/>
              <a:t>Chazon</a:t>
            </a:r>
            <a:r>
              <a:rPr lang="en-GB" sz="2000" b="1" dirty="0"/>
              <a:t> </a:t>
            </a:r>
            <a:r>
              <a:rPr lang="en-GB" sz="2000" b="1" dirty="0" err="1"/>
              <a:t>Ish</a:t>
            </a:r>
            <a:r>
              <a:rPr lang="en-GB" sz="2000" b="1" dirty="0"/>
              <a:t> versus </a:t>
            </a:r>
            <a:r>
              <a:rPr lang="en-GB" sz="2000" b="1" dirty="0" err="1"/>
              <a:t>Tzitz</a:t>
            </a:r>
            <a:r>
              <a:rPr lang="en-GB" sz="2000" b="1" dirty="0"/>
              <a:t> Eliezer</a:t>
            </a:r>
            <a:endParaRPr lang="en-GB" sz="2000" b="1" i="1" dirty="0"/>
          </a:p>
        </p:txBody>
      </p:sp>
    </p:spTree>
    <p:extLst>
      <p:ext uri="{BB962C8B-B14F-4D97-AF65-F5344CB8AC3E}">
        <p14:creationId xmlns:p14="http://schemas.microsoft.com/office/powerpoint/2010/main" val="343659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5A9E1-B5D9-4566-95E2-B63078BD31F3}"/>
              </a:ext>
            </a:extLst>
          </p:cNvPr>
          <p:cNvSpPr/>
          <p:nvPr/>
        </p:nvSpPr>
        <p:spPr>
          <a:xfrm>
            <a:off x="883055" y="3069493"/>
            <a:ext cx="7242850" cy="131397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2339102"/>
          </a:xfrm>
          <a:prstGeom prst="rect">
            <a:avLst/>
          </a:prstGeom>
          <a:noFill/>
        </p:spPr>
        <p:txBody>
          <a:bodyPr wrap="square" rtlCol="0">
            <a:spAutoFit/>
          </a:bodyPr>
          <a:lstStyle/>
          <a:p>
            <a:pPr algn="ctr"/>
            <a:r>
              <a:rPr lang="en-GB" sz="2000" b="1" dirty="0" err="1"/>
              <a:t>Chazon</a:t>
            </a:r>
            <a:r>
              <a:rPr lang="en-GB" sz="2000" b="1" dirty="0"/>
              <a:t> </a:t>
            </a:r>
            <a:r>
              <a:rPr lang="en-GB" sz="2000" b="1" dirty="0" err="1"/>
              <a:t>Ish</a:t>
            </a:r>
            <a:r>
              <a:rPr lang="en-GB" sz="2000" b="1" dirty="0"/>
              <a:t> versus </a:t>
            </a:r>
            <a:r>
              <a:rPr lang="en-GB" sz="2000" b="1" dirty="0" err="1"/>
              <a:t>Tzitz</a:t>
            </a:r>
            <a:r>
              <a:rPr lang="en-GB" sz="2000" b="1" dirty="0"/>
              <a:t> Eliezer</a:t>
            </a:r>
            <a:endParaRPr lang="en-GB" sz="2000" b="1" i="1" dirty="0"/>
          </a:p>
          <a:p>
            <a:endParaRPr lang="en-GB" i="1" dirty="0"/>
          </a:p>
          <a:p>
            <a:r>
              <a:rPr lang="en-GB" dirty="0"/>
              <a:t>Professor David </a:t>
            </a:r>
            <a:r>
              <a:rPr lang="en-GB" dirty="0" err="1"/>
              <a:t>Shatz</a:t>
            </a:r>
            <a:r>
              <a:rPr lang="en-GB" dirty="0"/>
              <a:t>, professor of philosophy at Yeshiva University explains </a:t>
            </a:r>
            <a:r>
              <a:rPr lang="en-GB" dirty="0" err="1"/>
              <a:t>Rebbi</a:t>
            </a:r>
            <a:r>
              <a:rPr lang="en-GB" dirty="0"/>
              <a:t> </a:t>
            </a:r>
            <a:r>
              <a:rPr lang="en-GB" dirty="0" err="1"/>
              <a:t>Akiva’s</a:t>
            </a:r>
            <a:r>
              <a:rPr lang="en-GB" dirty="0"/>
              <a:t> position based on the “least change principle.” </a:t>
            </a:r>
            <a:r>
              <a:rPr lang="en-GB" dirty="0" err="1"/>
              <a:t>Rebbi</a:t>
            </a:r>
            <a:r>
              <a:rPr lang="en-GB" dirty="0"/>
              <a:t> </a:t>
            </a:r>
            <a:r>
              <a:rPr lang="en-GB" dirty="0" err="1"/>
              <a:t>Akiva</a:t>
            </a:r>
            <a:r>
              <a:rPr lang="en-GB" dirty="0"/>
              <a:t> does not mandate sharing the water, because in a situation where someone must die the most appropriate action is to do nothing. According to </a:t>
            </a:r>
            <a:r>
              <a:rPr lang="en-GB" dirty="0" err="1"/>
              <a:t>Shatz</a:t>
            </a:r>
            <a:r>
              <a:rPr lang="en-GB" dirty="0"/>
              <a:t>, the reason inaction is preferable to action is that:</a:t>
            </a:r>
            <a:endParaRPr lang="en-GB" i="1" dirty="0"/>
          </a:p>
          <a:p>
            <a:r>
              <a:rPr lang="en-GB" dirty="0"/>
              <a:t> </a:t>
            </a:r>
          </a:p>
        </p:txBody>
      </p:sp>
      <p:sp>
        <p:nvSpPr>
          <p:cNvPr id="6" name="TextBox 5">
            <a:extLst>
              <a:ext uri="{FF2B5EF4-FFF2-40B4-BE49-F238E27FC236}">
                <a16:creationId xmlns:a16="http://schemas.microsoft.com/office/drawing/2014/main" id="{A85AE87D-6364-41E0-AFCB-AD74BC540430}"/>
              </a:ext>
            </a:extLst>
          </p:cNvPr>
          <p:cNvSpPr txBox="1"/>
          <p:nvPr/>
        </p:nvSpPr>
        <p:spPr>
          <a:xfrm>
            <a:off x="1498862" y="3500018"/>
            <a:ext cx="6231117" cy="646331"/>
          </a:xfrm>
          <a:prstGeom prst="rect">
            <a:avLst/>
          </a:prstGeom>
          <a:noFill/>
        </p:spPr>
        <p:txBody>
          <a:bodyPr wrap="square" rtlCol="0">
            <a:spAutoFit/>
          </a:bodyPr>
          <a:lstStyle/>
          <a:p>
            <a:r>
              <a:rPr lang="en-GB" i="1" dirty="0"/>
              <a:t>…in dire situations when someone will die no matter what, we look at matters in terms of God’s providential control.</a:t>
            </a:r>
            <a:endParaRPr lang="en-GB" dirty="0"/>
          </a:p>
        </p:txBody>
      </p:sp>
      <p:sp>
        <p:nvSpPr>
          <p:cNvPr id="7" name="TextBox 6">
            <a:extLst>
              <a:ext uri="{FF2B5EF4-FFF2-40B4-BE49-F238E27FC236}">
                <a16:creationId xmlns:a16="http://schemas.microsoft.com/office/drawing/2014/main" id="{3EB20E52-FF09-4872-8926-1C7F394671D1}"/>
              </a:ext>
            </a:extLst>
          </p:cNvPr>
          <p:cNvSpPr txBox="1"/>
          <p:nvPr/>
        </p:nvSpPr>
        <p:spPr>
          <a:xfrm>
            <a:off x="887768" y="4565005"/>
            <a:ext cx="7368466" cy="923330"/>
          </a:xfrm>
          <a:prstGeom prst="rect">
            <a:avLst/>
          </a:prstGeom>
          <a:noFill/>
        </p:spPr>
        <p:txBody>
          <a:bodyPr wrap="square" rtlCol="0">
            <a:spAutoFit/>
          </a:bodyPr>
          <a:lstStyle/>
          <a:p>
            <a:r>
              <a:rPr lang="en-GB" dirty="0"/>
              <a:t>In other words, he accepts Ramsey’s contention that man should not play God with human lives. </a:t>
            </a:r>
            <a:r>
              <a:rPr lang="en-GB" dirty="0" err="1"/>
              <a:t>Shatz’s</a:t>
            </a:r>
            <a:r>
              <a:rPr lang="en-GB" dirty="0"/>
              <a:t> “least change principle” is also consistent with the allocation principle of random selection.</a:t>
            </a:r>
          </a:p>
        </p:txBody>
      </p:sp>
      <p:sp>
        <p:nvSpPr>
          <p:cNvPr id="8" name="TextBox 7">
            <a:extLst>
              <a:ext uri="{FF2B5EF4-FFF2-40B4-BE49-F238E27FC236}">
                <a16:creationId xmlns:a16="http://schemas.microsoft.com/office/drawing/2014/main" id="{78720AD3-77B3-4867-B7F2-37292F069BEE}"/>
              </a:ext>
            </a:extLst>
          </p:cNvPr>
          <p:cNvSpPr txBox="1"/>
          <p:nvPr/>
        </p:nvSpPr>
        <p:spPr>
          <a:xfrm>
            <a:off x="1498862" y="3149233"/>
            <a:ext cx="7100030" cy="369332"/>
          </a:xfrm>
          <a:prstGeom prst="rect">
            <a:avLst/>
          </a:prstGeom>
          <a:noFill/>
        </p:spPr>
        <p:txBody>
          <a:bodyPr wrap="square">
            <a:spAutoFit/>
          </a:bodyPr>
          <a:lstStyle/>
          <a:p>
            <a:r>
              <a:rPr lang="en-GB" u="sng" dirty="0"/>
              <a:t>David </a:t>
            </a:r>
            <a:r>
              <a:rPr lang="en-GB" u="sng" dirty="0" err="1"/>
              <a:t>Shatz</a:t>
            </a:r>
            <a:r>
              <a:rPr lang="en-GB" u="sng" dirty="0"/>
              <a:t>, As Thyself: The Limits of Altruism in Jewish Ethics</a:t>
            </a:r>
          </a:p>
        </p:txBody>
      </p:sp>
      <p:sp>
        <p:nvSpPr>
          <p:cNvPr id="9" name="TextBox 8">
            <a:extLst>
              <a:ext uri="{FF2B5EF4-FFF2-40B4-BE49-F238E27FC236}">
                <a16:creationId xmlns:a16="http://schemas.microsoft.com/office/drawing/2014/main" id="{6ECDE143-198D-4337-A218-6CEA6BFE21A9}"/>
              </a:ext>
            </a:extLst>
          </p:cNvPr>
          <p:cNvSpPr txBox="1"/>
          <p:nvPr/>
        </p:nvSpPr>
        <p:spPr>
          <a:xfrm>
            <a:off x="883055" y="3069493"/>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E7F26BED-E5B3-436D-939C-7166F2CD9FC8}"/>
              </a:ext>
            </a:extLst>
          </p:cNvPr>
          <p:cNvSpPr txBox="1"/>
          <p:nvPr/>
        </p:nvSpPr>
        <p:spPr>
          <a:xfrm>
            <a:off x="7362334" y="3529799"/>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787730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sp>
        <p:nvSpPr>
          <p:cNvPr id="7" name="TextBox 6">
            <a:extLst>
              <a:ext uri="{FF2B5EF4-FFF2-40B4-BE49-F238E27FC236}">
                <a16:creationId xmlns:a16="http://schemas.microsoft.com/office/drawing/2014/main" id="{3EB20E52-FF09-4872-8926-1C7F394671D1}"/>
              </a:ext>
            </a:extLst>
          </p:cNvPr>
          <p:cNvSpPr txBox="1"/>
          <p:nvPr/>
        </p:nvSpPr>
        <p:spPr>
          <a:xfrm>
            <a:off x="452489" y="5481211"/>
            <a:ext cx="8239024" cy="1107996"/>
          </a:xfrm>
          <a:prstGeom prst="rect">
            <a:avLst/>
          </a:prstGeom>
          <a:noFill/>
        </p:spPr>
        <p:txBody>
          <a:bodyPr wrap="square" rtlCol="0">
            <a:spAutoFit/>
          </a:bodyPr>
          <a:lstStyle/>
          <a:p>
            <a:pPr algn="ctr"/>
            <a:r>
              <a:rPr lang="en-GB" sz="6600" dirty="0">
                <a:latin typeface="Mom´sTypewriter" panose="00000400000000000000" pitchFamily="2" charset="0"/>
              </a:rPr>
              <a:t>OFFENCE ALERT!</a:t>
            </a:r>
          </a:p>
        </p:txBody>
      </p:sp>
      <p:pic>
        <p:nvPicPr>
          <p:cNvPr id="4" name="SlushyShyAnemonecrab-mobile">
            <a:hlinkClick r:id="" action="ppaction://media"/>
            <a:extLst>
              <a:ext uri="{FF2B5EF4-FFF2-40B4-BE49-F238E27FC236}">
                <a16:creationId xmlns:a16="http://schemas.microsoft.com/office/drawing/2014/main" id="{AF648A61-3CDE-41F6-B01D-96DBDC932C5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75530" y="1362174"/>
            <a:ext cx="5392940" cy="4133652"/>
          </a:xfrm>
          <a:prstGeom prst="rect">
            <a:avLst/>
          </a:prstGeom>
        </p:spPr>
      </p:pic>
    </p:spTree>
    <p:extLst>
      <p:ext uri="{BB962C8B-B14F-4D97-AF65-F5344CB8AC3E}">
        <p14:creationId xmlns:p14="http://schemas.microsoft.com/office/powerpoint/2010/main" val="322680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600501"/>
            <a:ext cx="7368466" cy="3416320"/>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תלמוד בבלי הוריות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יג</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מתני׳ האיש קודם לאשה להחיות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ולהשב</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אבדה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והאשה</a:t>
            </a:r>
            <a:r>
              <a:rPr lang="he-IL" sz="1800" dirty="0">
                <a:effectLst/>
                <a:latin typeface="Calibri" panose="020F0502020204030204" pitchFamily="34" charset="0"/>
                <a:ea typeface="Calibri" panose="020F0502020204030204" pitchFamily="34" charset="0"/>
                <a:cs typeface="Times New Roman" panose="02020603050405020304" pitchFamily="18" charset="0"/>
              </a:rPr>
              <a:t> קודמת לאיש לכסות ולהוציא מבית השבי בזמן ששניהם עומדים בקלקלה האיש קודם לאשה</a:t>
            </a:r>
            <a:r>
              <a:rPr lang="en-GB" sz="1800" dirty="0">
                <a:effectLst/>
                <a:latin typeface="Times New Roman" panose="02020603050405020304" pitchFamily="18"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latin typeface="Calibri" panose="020F0502020204030204" pitchFamily="34" charset="0"/>
                <a:ea typeface="Calibri" panose="020F0502020204030204" pitchFamily="34" charset="0"/>
                <a:cs typeface="Calibri" panose="020F0502020204030204" pitchFamily="34" charset="0"/>
              </a:rPr>
              <a:t>Talmud </a:t>
            </a:r>
            <a:r>
              <a:rPr lang="en-GB" sz="1800" u="sng" dirty="0" err="1">
                <a:effectLst/>
                <a:latin typeface="Calibri" panose="020F0502020204030204" pitchFamily="34" charset="0"/>
                <a:ea typeface="Calibri" panose="020F0502020204030204" pitchFamily="34" charset="0"/>
                <a:cs typeface="Calibri" panose="020F0502020204030204" pitchFamily="34" charset="0"/>
              </a:rPr>
              <a:t>Bavli</a:t>
            </a:r>
            <a:r>
              <a:rPr lang="en-GB" sz="1800" u="sng" dirty="0">
                <a:effectLst/>
                <a:latin typeface="Calibri" panose="020F0502020204030204" pitchFamily="34" charset="0"/>
                <a:ea typeface="Calibri" panose="020F0502020204030204" pitchFamily="34" charset="0"/>
                <a:cs typeface="Calibri" panose="020F0502020204030204" pitchFamily="34" charset="0"/>
              </a:rPr>
              <a:t> </a:t>
            </a:r>
            <a:r>
              <a:rPr lang="en-GB" sz="1800" u="sng" dirty="0" err="1">
                <a:effectLst/>
                <a:latin typeface="Calibri" panose="020F0502020204030204" pitchFamily="34" charset="0"/>
                <a:ea typeface="Calibri" panose="020F0502020204030204" pitchFamily="34" charset="0"/>
                <a:cs typeface="Calibri" panose="020F0502020204030204" pitchFamily="34" charset="0"/>
              </a:rPr>
              <a:t>Horayos</a:t>
            </a:r>
            <a:r>
              <a:rPr lang="en-GB" sz="1800" u="sng" dirty="0">
                <a:effectLst/>
                <a:latin typeface="Calibri" panose="020F0502020204030204" pitchFamily="34" charset="0"/>
                <a:ea typeface="Calibri" panose="020F0502020204030204" pitchFamily="34" charset="0"/>
                <a:cs typeface="Calibri" panose="020F0502020204030204" pitchFamily="34" charset="0"/>
              </a:rPr>
              <a:t> 13a</a:t>
            </a:r>
            <a:endParaRPr lang="en-GB" sz="1800" u="sng"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MISHNA: A man precedes a woman when there is uncertainty with regard to which of them to rescue or to return a lost item to first. And the woman precedes the man with regard to which of them to provide with a garment first, because her humiliation is great, or to release from captivity first, due to the concern that she will be raped. When they are both subject to degradation, the release of the man precedes the release of the woman</a:t>
            </a:r>
            <a:r>
              <a:rPr lang="he-IL"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n-GB" b="1" dirty="0"/>
          </a:p>
        </p:txBody>
      </p:sp>
    </p:spTree>
    <p:extLst>
      <p:ext uri="{BB962C8B-B14F-4D97-AF65-F5344CB8AC3E}">
        <p14:creationId xmlns:p14="http://schemas.microsoft.com/office/powerpoint/2010/main" val="87934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600501"/>
            <a:ext cx="7368466" cy="3693319"/>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תלמוד בבלי הוריות </a:t>
            </a:r>
            <a:r>
              <a:rPr lang="he-IL" sz="1800" u="sng" dirty="0" err="1">
                <a:effectLst/>
                <a:latin typeface="Calibri" panose="020F0502020204030204" pitchFamily="34" charset="0"/>
                <a:ea typeface="Calibri" panose="020F0502020204030204" pitchFamily="34" charset="0"/>
                <a:cs typeface="Times New Roman" panose="02020603050405020304" pitchFamily="18" charset="0"/>
              </a:rPr>
              <a:t>יג</a:t>
            </a:r>
            <a:r>
              <a:rPr lang="he-IL" sz="1800" u="sng"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מתני׳ כהן קודם ללוי לוי לישראל ישראל לממזר וממזר לנתין ונתין לגר וגר לעבד משוחרר אימתי בזמן שכולם </a:t>
            </a:r>
            <a:r>
              <a:rPr lang="he-IL" sz="1800" dirty="0" err="1">
                <a:effectLst/>
                <a:latin typeface="Calibri" panose="020F0502020204030204" pitchFamily="34" charset="0"/>
                <a:ea typeface="Calibri" panose="020F0502020204030204" pitchFamily="34" charset="0"/>
                <a:cs typeface="Times New Roman" panose="02020603050405020304" pitchFamily="18" charset="0"/>
              </a:rPr>
              <a:t>שוים</a:t>
            </a:r>
            <a:r>
              <a:rPr lang="he-IL" sz="1800" dirty="0">
                <a:effectLst/>
                <a:latin typeface="Calibri" panose="020F0502020204030204" pitchFamily="34" charset="0"/>
                <a:ea typeface="Calibri" panose="020F0502020204030204" pitchFamily="34" charset="0"/>
                <a:cs typeface="Times New Roman" panose="02020603050405020304" pitchFamily="18" charset="0"/>
              </a:rPr>
              <a:t> אבל אם היה ממזר תלמיד חכם וכהן גדול עם הארץ ממזר תלמיד חכם קודם לכהן גדול עם הארץ</a:t>
            </a:r>
            <a:r>
              <a:rPr lang="en-GB" sz="1800" dirty="0">
                <a:effectLst/>
                <a:latin typeface="Times New Roman" panose="02020603050405020304" pitchFamily="18"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 </a:t>
            </a:r>
            <a:r>
              <a:rPr lang="en-GB" u="sng" dirty="0">
                <a:latin typeface="Calibri" panose="020F0502020204030204" pitchFamily="34" charset="0"/>
                <a:ea typeface="Calibri" panose="020F0502020204030204" pitchFamily="34" charset="0"/>
                <a:cs typeface="Calibri" panose="020F0502020204030204" pitchFamily="34" charset="0"/>
              </a:rPr>
              <a:t>Talmud </a:t>
            </a:r>
            <a:r>
              <a:rPr lang="en-GB" u="sng" dirty="0" err="1">
                <a:latin typeface="Calibri" panose="020F0502020204030204" pitchFamily="34" charset="0"/>
                <a:ea typeface="Calibri" panose="020F0502020204030204" pitchFamily="34" charset="0"/>
                <a:cs typeface="Calibri" panose="020F0502020204030204" pitchFamily="34" charset="0"/>
              </a:rPr>
              <a:t>Bavli</a:t>
            </a:r>
            <a:r>
              <a:rPr lang="en-GB" u="sng" dirty="0">
                <a:latin typeface="Calibri" panose="020F0502020204030204" pitchFamily="34" charset="0"/>
                <a:ea typeface="Calibri" panose="020F0502020204030204" pitchFamily="34" charset="0"/>
                <a:cs typeface="Calibri" panose="020F0502020204030204" pitchFamily="34" charset="0"/>
              </a:rPr>
              <a:t> </a:t>
            </a:r>
            <a:r>
              <a:rPr lang="en-GB" u="sng" dirty="0" err="1">
                <a:latin typeface="Calibri" panose="020F0502020204030204" pitchFamily="34" charset="0"/>
                <a:ea typeface="Calibri" panose="020F0502020204030204" pitchFamily="34" charset="0"/>
                <a:cs typeface="Calibri" panose="020F0502020204030204" pitchFamily="34" charset="0"/>
              </a:rPr>
              <a:t>Horayos</a:t>
            </a:r>
            <a:r>
              <a:rPr lang="en-GB" u="sng" dirty="0">
                <a:latin typeface="Calibri" panose="020F0502020204030204" pitchFamily="34" charset="0"/>
                <a:ea typeface="Calibri" panose="020F0502020204030204" pitchFamily="34" charset="0"/>
                <a:cs typeface="Calibri" panose="020F0502020204030204" pitchFamily="34" charset="0"/>
              </a:rPr>
              <a:t> 13a</a:t>
            </a:r>
            <a:endParaRPr lang="en-GB" u="sng" dirty="0">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MISHNA: A priest precedes a Levite. A Levite precedes an Israelite. An Israelite precedes a son born from an incestuous or adulterous relationship [mamzer], and a mamzer precedes a Gibeonite, and a Gibeonite precedes a convert, and a convert precedes an emancipated slave. When do these </a:t>
            </a:r>
            <a:r>
              <a:rPr lang="en-GB" sz="1800" dirty="0" err="1">
                <a:effectLst/>
                <a:latin typeface="Calibri" panose="020F0502020204030204" pitchFamily="34" charset="0"/>
                <a:ea typeface="Calibri" panose="020F0502020204030204" pitchFamily="34" charset="0"/>
                <a:cs typeface="Calibri" panose="020F0502020204030204" pitchFamily="34" charset="0"/>
              </a:rPr>
              <a:t>halachot</a:t>
            </a:r>
            <a:r>
              <a:rPr lang="en-GB" sz="1800" dirty="0">
                <a:effectLst/>
                <a:latin typeface="Calibri" panose="020F0502020204030204" pitchFamily="34" charset="0"/>
                <a:ea typeface="Calibri" panose="020F0502020204030204" pitchFamily="34" charset="0"/>
                <a:cs typeface="Calibri" panose="020F0502020204030204" pitchFamily="34" charset="0"/>
              </a:rPr>
              <a:t> of precedence take effect? In circumstances when they are all equal in terms of wisdom. But if there were a mamzer who is a Torah scholar and a High Priest who is an ignoramus, a mamzer who is a Torah scholar precedes a High Priest who is an ignoramus, as Torah wisdom surpasses all else.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250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5016758"/>
          </a:xfrm>
          <a:prstGeom prst="rect">
            <a:avLst/>
          </a:prstGeom>
          <a:noFill/>
        </p:spPr>
        <p:txBody>
          <a:bodyPr wrap="square" rtlCol="0">
            <a:spAutoFit/>
          </a:bodyPr>
          <a:lstStyle/>
          <a:p>
            <a:pPr algn="ctr"/>
            <a:r>
              <a:rPr lang="en-GB" sz="2000" b="1" dirty="0"/>
              <a:t>tri·​age | </a:t>
            </a:r>
            <a:r>
              <a:rPr lang="en-GB" sz="2000" b="1" i="1" dirty="0"/>
              <a:t>trē-ˈäzh, ˈtrē-ˌäzh</a:t>
            </a:r>
          </a:p>
          <a:p>
            <a:endParaRPr lang="en-GB" sz="2000" i="1" dirty="0"/>
          </a:p>
          <a:p>
            <a:r>
              <a:rPr lang="en-GB" sz="2000" dirty="0"/>
              <a:t>From the French </a:t>
            </a:r>
            <a:r>
              <a:rPr lang="en-GB" sz="2000" i="1" dirty="0"/>
              <a:t>trier </a:t>
            </a:r>
            <a:r>
              <a:rPr lang="en-GB" sz="2000" dirty="0"/>
              <a:t>meaning to sort.</a:t>
            </a:r>
          </a:p>
          <a:p>
            <a:endParaRPr lang="en-GB" sz="2000" dirty="0"/>
          </a:p>
          <a:p>
            <a:r>
              <a:rPr lang="en-GB" sz="2000" dirty="0"/>
              <a:t>1a: </a:t>
            </a:r>
            <a:r>
              <a:rPr lang="en-GB" sz="2000" i="1" dirty="0"/>
              <a:t>the sorting of and allocation of treatment to patients and especially battle and disaster victims according to a system of priorities designed to maximize the number of survivors</a:t>
            </a:r>
          </a:p>
          <a:p>
            <a:endParaRPr lang="en-GB" sz="2000" dirty="0"/>
          </a:p>
          <a:p>
            <a:r>
              <a:rPr lang="en-GB" sz="2000" dirty="0"/>
              <a:t>b: </a:t>
            </a:r>
            <a:r>
              <a:rPr lang="en-GB" sz="2000" i="1" dirty="0"/>
              <a:t>the sorting of patients (as in an emergency room) according to the urgency of their need for care</a:t>
            </a:r>
          </a:p>
          <a:p>
            <a:endParaRPr lang="en-GB" sz="2000" i="1" dirty="0"/>
          </a:p>
          <a:p>
            <a:r>
              <a:rPr lang="en-GB" sz="2000" dirty="0"/>
              <a:t>2: </a:t>
            </a:r>
            <a:r>
              <a:rPr lang="en-GB" sz="2000" i="1" dirty="0"/>
              <a:t>the assigning of priority order to projects on the basis of where funds and other resources can be best used, are most needed, or are most likely to achieve success</a:t>
            </a:r>
          </a:p>
          <a:p>
            <a:endParaRPr lang="en-GB" sz="2000" i="1" dirty="0"/>
          </a:p>
          <a:p>
            <a:endParaRPr lang="en-GB" sz="2000" dirty="0"/>
          </a:p>
        </p:txBody>
      </p:sp>
    </p:spTree>
    <p:extLst>
      <p:ext uri="{BB962C8B-B14F-4D97-AF65-F5344CB8AC3E}">
        <p14:creationId xmlns:p14="http://schemas.microsoft.com/office/powerpoint/2010/main" val="1391359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pic>
        <p:nvPicPr>
          <p:cNvPr id="3" name="Lord Sumption">
            <a:hlinkClick r:id="" action="ppaction://media"/>
            <a:extLst>
              <a:ext uri="{FF2B5EF4-FFF2-40B4-BE49-F238E27FC236}">
                <a16:creationId xmlns:a16="http://schemas.microsoft.com/office/drawing/2014/main" id="{04DCF987-9A1F-4A01-86DD-64F8AC77E65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81988" y="1465868"/>
            <a:ext cx="6980024" cy="3926264"/>
          </a:xfrm>
          <a:prstGeom prst="rect">
            <a:avLst/>
          </a:prstGeom>
        </p:spPr>
      </p:pic>
    </p:spTree>
    <p:extLst>
      <p:ext uri="{BB962C8B-B14F-4D97-AF65-F5344CB8AC3E}">
        <p14:creationId xmlns:p14="http://schemas.microsoft.com/office/powerpoint/2010/main" val="82672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34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600501"/>
            <a:ext cx="7368466" cy="2862322"/>
          </a:xfrm>
          <a:prstGeom prst="rect">
            <a:avLst/>
          </a:prstGeom>
          <a:noFill/>
        </p:spPr>
        <p:txBody>
          <a:bodyPr wrap="square" rtlCol="0">
            <a:spAutoFit/>
          </a:bodyPr>
          <a:lstStyle/>
          <a:p>
            <a:pPr algn="r" rtl="1"/>
            <a:r>
              <a:rPr lang="he-IL" sz="1800" u="sng" dirty="0">
                <a:effectLst/>
                <a:latin typeface="Calibri" panose="020F0502020204030204" pitchFamily="34" charset="0"/>
                <a:ea typeface="Calibri" panose="020F0502020204030204" pitchFamily="34" charset="0"/>
                <a:cs typeface="Times New Roman" panose="02020603050405020304" pitchFamily="18" charset="0"/>
              </a:rPr>
              <a:t>פירוש המשנה לרמב"ם מסכת הוריות פרק ג משנה ז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800" dirty="0">
                <a:effectLst/>
                <a:latin typeface="Calibri" panose="020F0502020204030204" pitchFamily="34" charset="0"/>
                <a:ea typeface="Calibri" panose="020F0502020204030204" pitchFamily="34" charset="0"/>
                <a:cs typeface="Times New Roman" panose="02020603050405020304" pitchFamily="18" charset="0"/>
              </a:rPr>
              <a:t>כבר ידעת שהמצוות כולן מחויבות לזכרים, ולנקיבות מקצתן, כמו שהתבאר בקידושין, והרי הוא מקודש ממנה, ולפיכך קודם להחיות.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Times New Roman" panose="02020603050405020304" pitchFamily="18"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u="sng" dirty="0">
                <a:effectLst/>
                <a:latin typeface="Calibri" panose="020F0502020204030204" pitchFamily="34" charset="0"/>
                <a:ea typeface="Calibri" panose="020F0502020204030204" pitchFamily="34" charset="0"/>
                <a:cs typeface="Calibri" panose="020F0502020204030204" pitchFamily="34" charset="0"/>
              </a:rPr>
              <a:t>Commentary of the Rambam on </a:t>
            </a:r>
            <a:r>
              <a:rPr lang="en-GB" sz="1800" u="sng" dirty="0" err="1">
                <a:effectLst/>
                <a:latin typeface="Calibri" panose="020F0502020204030204" pitchFamily="34" charset="0"/>
                <a:ea typeface="Calibri" panose="020F0502020204030204" pitchFamily="34" charset="0"/>
                <a:cs typeface="Calibri" panose="020F0502020204030204" pitchFamily="34" charset="0"/>
              </a:rPr>
              <a:t>Horayos</a:t>
            </a:r>
            <a:r>
              <a:rPr lang="en-GB" sz="1800" u="sng" dirty="0">
                <a:effectLst/>
                <a:latin typeface="Calibri" panose="020F0502020204030204" pitchFamily="34" charset="0"/>
                <a:ea typeface="Calibri" panose="020F0502020204030204" pitchFamily="34" charset="0"/>
                <a:cs typeface="Calibri" panose="020F0502020204030204" pitchFamily="34" charset="0"/>
              </a:rPr>
              <a:t> 13a</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Calibri" panose="020F0502020204030204" pitchFamily="34" charset="0"/>
              </a:rPr>
              <a:t>It is well known that the commandments are incumbent on men in their entirety, whereas women are only obligated to perform a fraction of them, according to what was explained in the </a:t>
            </a:r>
            <a:r>
              <a:rPr lang="en-GB" sz="1800" dirty="0" err="1">
                <a:effectLst/>
                <a:latin typeface="Calibri" panose="020F0502020204030204" pitchFamily="34" charset="0"/>
                <a:ea typeface="Calibri" panose="020F0502020204030204" pitchFamily="34" charset="0"/>
                <a:cs typeface="Calibri" panose="020F0502020204030204" pitchFamily="34" charset="0"/>
              </a:rPr>
              <a:t>Gemara</a:t>
            </a:r>
            <a:r>
              <a:rPr lang="en-GB" sz="1800" dirty="0">
                <a:effectLst/>
                <a:latin typeface="Calibri" panose="020F0502020204030204" pitchFamily="34" charset="0"/>
                <a:ea typeface="Calibri" panose="020F0502020204030204" pitchFamily="34" charset="0"/>
                <a:cs typeface="Calibri" panose="020F0502020204030204" pitchFamily="34" charset="0"/>
              </a:rPr>
              <a:t> in Kiddushin. Therefore, men who are more sanctified through them [due to the greater number they perform], should take precedence.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12612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600501"/>
            <a:ext cx="7368466" cy="3139321"/>
          </a:xfrm>
          <a:prstGeom prst="rect">
            <a:avLst/>
          </a:prstGeom>
          <a:noFill/>
        </p:spPr>
        <p:txBody>
          <a:bodyPr wrap="square" rtlCol="0">
            <a:spAutoFit/>
          </a:bodyPr>
          <a:lstStyle/>
          <a:p>
            <a:pPr algn="l"/>
            <a:r>
              <a:rPr lang="en-GB" u="sng" dirty="0"/>
              <a:t>Professor Alan </a:t>
            </a:r>
            <a:r>
              <a:rPr lang="en-GB" u="sng" dirty="0" err="1"/>
              <a:t>Jotkowitz</a:t>
            </a:r>
            <a:r>
              <a:rPr lang="en-GB" u="sng" dirty="0"/>
              <a:t>, “A man takes precedence over a woman when it comes to saving a life” The modern dilemma of triage from a halakhic and ethical perspective, Tradition 47:1, p. 55</a:t>
            </a:r>
          </a:p>
          <a:p>
            <a:pPr algn="l"/>
            <a:r>
              <a:rPr lang="en-GB" dirty="0"/>
              <a:t>It is not clear why “obligation in mitzvoth” would lead to preference in life-saving. One can suggest two possible explanations: since the purpose of life in this world is to do </a:t>
            </a:r>
            <a:r>
              <a:rPr lang="en-GB" dirty="0" err="1"/>
              <a:t>mitsvot</a:t>
            </a:r>
            <a:r>
              <a:rPr lang="en-GB" dirty="0"/>
              <a:t>, the fact that a man has the potential to do more </a:t>
            </a:r>
            <a:r>
              <a:rPr lang="en-GB" dirty="0" err="1"/>
              <a:t>mitsvot</a:t>
            </a:r>
            <a:r>
              <a:rPr lang="en-GB" dirty="0"/>
              <a:t> makes his life more valuable; alternatively, the fact that he is obligated in more </a:t>
            </a:r>
            <a:r>
              <a:rPr lang="en-GB" dirty="0" err="1"/>
              <a:t>mitsvot</a:t>
            </a:r>
            <a:r>
              <a:rPr lang="en-GB" dirty="0"/>
              <a:t> denotes a higher level of intrinsic sanctity. … However, this prioritization scheme is apparently upended by the conclusion of the </a:t>
            </a:r>
            <a:r>
              <a:rPr lang="en-GB" dirty="0" err="1"/>
              <a:t>mishna</a:t>
            </a:r>
            <a:r>
              <a:rPr lang="en-GB" dirty="0"/>
              <a:t>, which bases priority on level of Torah knowledge that a person has acquired.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18429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Rabbi Moshe Feinstein</a:t>
            </a:r>
            <a:endParaRPr lang="en-GB" dirty="0"/>
          </a:p>
        </p:txBody>
      </p:sp>
      <p:pic>
        <p:nvPicPr>
          <p:cNvPr id="7170" name="Picture 2" descr="Moshe Feinstein - Wikipedia">
            <a:extLst>
              <a:ext uri="{FF2B5EF4-FFF2-40B4-BE49-F238E27FC236}">
                <a16:creationId xmlns:a16="http://schemas.microsoft.com/office/drawing/2014/main" id="{E9EF9AF6-9C7A-4463-8EE0-B17E4D653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9979" y="1362173"/>
            <a:ext cx="5044042" cy="4133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BEAF6D-E53A-4798-9EF1-38F28ED05E0F}"/>
              </a:ext>
            </a:extLst>
          </p:cNvPr>
          <p:cNvSpPr txBox="1"/>
          <p:nvPr/>
        </p:nvSpPr>
        <p:spPr>
          <a:xfrm>
            <a:off x="2884602" y="5648334"/>
            <a:ext cx="3374796" cy="923330"/>
          </a:xfrm>
          <a:prstGeom prst="rect">
            <a:avLst/>
          </a:prstGeom>
          <a:noFill/>
        </p:spPr>
        <p:txBody>
          <a:bodyPr wrap="square" rtlCol="0">
            <a:spAutoFit/>
          </a:bodyPr>
          <a:lstStyle/>
          <a:p>
            <a:pPr algn="ctr"/>
            <a:r>
              <a:rPr lang="en-GB" b="1" dirty="0" err="1"/>
              <a:t>Iggros</a:t>
            </a:r>
            <a:r>
              <a:rPr lang="en-GB" b="1" dirty="0"/>
              <a:t> Moshe</a:t>
            </a:r>
          </a:p>
          <a:p>
            <a:pPr algn="ctr"/>
            <a:r>
              <a:rPr lang="en-GB" dirty="0"/>
              <a:t>Rabbi Moshe Feinstein</a:t>
            </a:r>
          </a:p>
          <a:p>
            <a:pPr algn="ctr"/>
            <a:r>
              <a:rPr lang="en-GB" dirty="0"/>
              <a:t>(1895 – 1986)</a:t>
            </a:r>
          </a:p>
        </p:txBody>
      </p:sp>
    </p:spTree>
    <p:extLst>
      <p:ext uri="{BB962C8B-B14F-4D97-AF65-F5344CB8AC3E}">
        <p14:creationId xmlns:p14="http://schemas.microsoft.com/office/powerpoint/2010/main" val="1693402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8A9A472-D2EE-49BF-A14E-BE2560420987}"/>
              </a:ext>
            </a:extLst>
          </p:cNvPr>
          <p:cNvSpPr/>
          <p:nvPr/>
        </p:nvSpPr>
        <p:spPr>
          <a:xfrm>
            <a:off x="883055" y="3381564"/>
            <a:ext cx="7242850" cy="23027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Rabbi Moshe Feinstein</a:t>
            </a:r>
            <a:endParaRPr lang="en-GB" dirty="0"/>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600501"/>
            <a:ext cx="7368466" cy="1754326"/>
          </a:xfrm>
          <a:prstGeom prst="rect">
            <a:avLst/>
          </a:prstGeom>
          <a:noFill/>
        </p:spPr>
        <p:txBody>
          <a:bodyPr wrap="square" rtlCol="0">
            <a:spAutoFit/>
          </a:bodyPr>
          <a:lstStyle/>
          <a:p>
            <a:pPr algn="l"/>
            <a:r>
              <a:rPr lang="en-GB" dirty="0"/>
              <a:t>In one responsum, Rabbi Feinstein was asked what to do on the following scenario: Two patients simultaneously arrive at hospital, one who can only live a short time (</a:t>
            </a:r>
            <a:r>
              <a:rPr lang="en-GB" i="1" dirty="0" err="1"/>
              <a:t>hayyei</a:t>
            </a:r>
            <a:r>
              <a:rPr lang="en-GB" i="1" dirty="0"/>
              <a:t> </a:t>
            </a:r>
            <a:r>
              <a:rPr lang="en-GB" i="1" dirty="0" err="1"/>
              <a:t>sha’ah</a:t>
            </a:r>
            <a:r>
              <a:rPr lang="en-GB" dirty="0"/>
              <a:t>) even with medical intervention and who can be saved (</a:t>
            </a:r>
            <a:r>
              <a:rPr lang="en-GB" i="1" dirty="0" err="1"/>
              <a:t>hayyei</a:t>
            </a:r>
            <a:r>
              <a:rPr lang="en-GB" i="1" dirty="0"/>
              <a:t> </a:t>
            </a:r>
            <a:r>
              <a:rPr lang="en-GB" i="1" dirty="0" err="1"/>
              <a:t>olam</a:t>
            </a:r>
            <a:r>
              <a:rPr lang="en-GB" dirty="0"/>
              <a:t>). But there is only one bed available. Who should be treated, and why? He replied that the physicians should treat the patient that can be saved. He explains:</a:t>
            </a:r>
          </a:p>
        </p:txBody>
      </p:sp>
      <p:sp>
        <p:nvSpPr>
          <p:cNvPr id="9" name="TextBox 8">
            <a:extLst>
              <a:ext uri="{FF2B5EF4-FFF2-40B4-BE49-F238E27FC236}">
                <a16:creationId xmlns:a16="http://schemas.microsoft.com/office/drawing/2014/main" id="{B495ECC7-8B28-4947-87F0-6FBEDB941A28}"/>
              </a:ext>
            </a:extLst>
          </p:cNvPr>
          <p:cNvSpPr txBox="1"/>
          <p:nvPr/>
        </p:nvSpPr>
        <p:spPr>
          <a:xfrm>
            <a:off x="1498862" y="3872363"/>
            <a:ext cx="6231117" cy="1477328"/>
          </a:xfrm>
          <a:prstGeom prst="rect">
            <a:avLst/>
          </a:prstGeom>
          <a:noFill/>
        </p:spPr>
        <p:txBody>
          <a:bodyPr wrap="square" rtlCol="0">
            <a:spAutoFit/>
          </a:bodyPr>
          <a:lstStyle/>
          <a:p>
            <a:r>
              <a:rPr lang="en-GB" i="1" dirty="0"/>
              <a:t>The reason is obvious: the life of someone who can be saved and live a normal life gets precedence over someone who is dying and the physician is unable to cure, but the dying patient does not have an obligation to save someone else with his life, and if he was treated first he does not have to give up his place.”</a:t>
            </a:r>
          </a:p>
        </p:txBody>
      </p:sp>
      <p:sp>
        <p:nvSpPr>
          <p:cNvPr id="10" name="TextBox 9">
            <a:extLst>
              <a:ext uri="{FF2B5EF4-FFF2-40B4-BE49-F238E27FC236}">
                <a16:creationId xmlns:a16="http://schemas.microsoft.com/office/drawing/2014/main" id="{DBDD8DE7-C86E-423E-BF23-9CAEB96001F3}"/>
              </a:ext>
            </a:extLst>
          </p:cNvPr>
          <p:cNvSpPr txBox="1"/>
          <p:nvPr/>
        </p:nvSpPr>
        <p:spPr>
          <a:xfrm>
            <a:off x="1498862" y="3521578"/>
            <a:ext cx="7100030" cy="369332"/>
          </a:xfrm>
          <a:prstGeom prst="rect">
            <a:avLst/>
          </a:prstGeom>
          <a:noFill/>
        </p:spPr>
        <p:txBody>
          <a:bodyPr wrap="square">
            <a:spAutoFit/>
          </a:bodyPr>
          <a:lstStyle/>
          <a:p>
            <a:r>
              <a:rPr lang="en-GB" u="sng" dirty="0" err="1"/>
              <a:t>Iggros</a:t>
            </a:r>
            <a:r>
              <a:rPr lang="en-GB" u="sng" dirty="0"/>
              <a:t> Moshe, </a:t>
            </a:r>
            <a:r>
              <a:rPr lang="en-GB" u="sng" dirty="0" err="1"/>
              <a:t>Choshen</a:t>
            </a:r>
            <a:r>
              <a:rPr lang="en-GB" u="sng" dirty="0"/>
              <a:t> </a:t>
            </a:r>
            <a:r>
              <a:rPr lang="en-GB" u="sng" dirty="0" err="1"/>
              <a:t>Mishpat</a:t>
            </a:r>
            <a:r>
              <a:rPr lang="en-GB" u="sng" dirty="0"/>
              <a:t> II #73</a:t>
            </a:r>
          </a:p>
        </p:txBody>
      </p:sp>
      <p:sp>
        <p:nvSpPr>
          <p:cNvPr id="11" name="TextBox 10">
            <a:extLst>
              <a:ext uri="{FF2B5EF4-FFF2-40B4-BE49-F238E27FC236}">
                <a16:creationId xmlns:a16="http://schemas.microsoft.com/office/drawing/2014/main" id="{B7421207-F5EF-4AD9-8246-5D221F6441A1}"/>
              </a:ext>
            </a:extLst>
          </p:cNvPr>
          <p:cNvSpPr txBox="1"/>
          <p:nvPr/>
        </p:nvSpPr>
        <p:spPr>
          <a:xfrm>
            <a:off x="883055" y="3456936"/>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3BA5D1F9-9477-4032-97D5-5E62882CF4EB}"/>
              </a:ext>
            </a:extLst>
          </p:cNvPr>
          <p:cNvSpPr txBox="1"/>
          <p:nvPr/>
        </p:nvSpPr>
        <p:spPr>
          <a:xfrm>
            <a:off x="7362334" y="4717123"/>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971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D81BFD1-4B96-4F06-8D00-583DD3C83C48}"/>
              </a:ext>
            </a:extLst>
          </p:cNvPr>
          <p:cNvSpPr/>
          <p:nvPr/>
        </p:nvSpPr>
        <p:spPr>
          <a:xfrm>
            <a:off x="642673" y="1984004"/>
            <a:ext cx="7723614" cy="47184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Rabbi Moshe Feinstein</a:t>
            </a:r>
            <a:endParaRPr lang="en-GB" dirty="0"/>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327121"/>
            <a:ext cx="7368466" cy="646331"/>
          </a:xfrm>
          <a:prstGeom prst="rect">
            <a:avLst/>
          </a:prstGeom>
          <a:noFill/>
        </p:spPr>
        <p:txBody>
          <a:bodyPr wrap="square" rtlCol="0">
            <a:spAutoFit/>
          </a:bodyPr>
          <a:lstStyle/>
          <a:p>
            <a:pPr algn="l"/>
            <a:r>
              <a:rPr lang="en-GB" dirty="0"/>
              <a:t>Rabbi Feinstein’s prioritisation scheme is thus based heavily on a duty based approach to medical ethics as opposed to one based on human rights.</a:t>
            </a:r>
          </a:p>
        </p:txBody>
      </p:sp>
      <p:sp>
        <p:nvSpPr>
          <p:cNvPr id="8" name="TextBox 7">
            <a:extLst>
              <a:ext uri="{FF2B5EF4-FFF2-40B4-BE49-F238E27FC236}">
                <a16:creationId xmlns:a16="http://schemas.microsoft.com/office/drawing/2014/main" id="{195085CC-7424-4475-B4AD-69084591641A}"/>
              </a:ext>
            </a:extLst>
          </p:cNvPr>
          <p:cNvSpPr txBox="1"/>
          <p:nvPr/>
        </p:nvSpPr>
        <p:spPr>
          <a:xfrm>
            <a:off x="1385741" y="2364080"/>
            <a:ext cx="6457360" cy="3970318"/>
          </a:xfrm>
          <a:prstGeom prst="rect">
            <a:avLst/>
          </a:prstGeom>
          <a:noFill/>
        </p:spPr>
        <p:txBody>
          <a:bodyPr wrap="square" rtlCol="0">
            <a:spAutoFit/>
          </a:bodyPr>
          <a:lstStyle/>
          <a:p>
            <a:r>
              <a:rPr lang="en-GB" i="1" dirty="0"/>
              <a:t>Now in Judaism we know of no intrinsic rights. Indeed there is no word for rights in the very language of the Hebrew Bible and of the classic sources of Jewish law. In the moral vocabulary of the Jewish discipline of life we speak of human duties, not of human rights, of obligations not entitlement. The Decalogue is a list of Ten Commandments not a bill of Human Rights. In the charity legislation of the Bible, for instance, it is the rich man who is commanded to support the poor, not the poor man who has the right to demand support from the rich. In Jewish law a doctor is  obligated to come to the rescue of his stricken fellow-man and to perform any operation he considers essential for the life of the patient, even if the patient refuses his consent or prefers to die. Once again, the emphasis is on the physician’s responsibility to heal, to offer service, more than on the patient’s right to be treated.</a:t>
            </a:r>
            <a:endParaRPr lang="en-GB" dirty="0"/>
          </a:p>
        </p:txBody>
      </p:sp>
      <p:sp>
        <p:nvSpPr>
          <p:cNvPr id="13" name="TextBox 12">
            <a:extLst>
              <a:ext uri="{FF2B5EF4-FFF2-40B4-BE49-F238E27FC236}">
                <a16:creationId xmlns:a16="http://schemas.microsoft.com/office/drawing/2014/main" id="{F1737600-2455-4B6D-BBF9-28E8994978C8}"/>
              </a:ext>
            </a:extLst>
          </p:cNvPr>
          <p:cNvSpPr txBox="1"/>
          <p:nvPr/>
        </p:nvSpPr>
        <p:spPr>
          <a:xfrm>
            <a:off x="1396587" y="2070164"/>
            <a:ext cx="7100030" cy="369332"/>
          </a:xfrm>
          <a:prstGeom prst="rect">
            <a:avLst/>
          </a:prstGeom>
          <a:noFill/>
        </p:spPr>
        <p:txBody>
          <a:bodyPr wrap="square">
            <a:spAutoFit/>
          </a:bodyPr>
          <a:lstStyle/>
          <a:p>
            <a:r>
              <a:rPr lang="en-GB" u="sng" dirty="0"/>
              <a:t>Immanuel </a:t>
            </a:r>
            <a:r>
              <a:rPr lang="en-GB" u="sng" dirty="0" err="1"/>
              <a:t>Jakobovits</a:t>
            </a:r>
            <a:r>
              <a:rPr lang="en-GB" u="sng" dirty="0"/>
              <a:t>, The Timely and the Timeless p. 128</a:t>
            </a:r>
          </a:p>
        </p:txBody>
      </p:sp>
      <p:sp>
        <p:nvSpPr>
          <p:cNvPr id="14" name="TextBox 13">
            <a:extLst>
              <a:ext uri="{FF2B5EF4-FFF2-40B4-BE49-F238E27FC236}">
                <a16:creationId xmlns:a16="http://schemas.microsoft.com/office/drawing/2014/main" id="{B4E8EB4D-537C-450E-9D2E-AA03438E0EFF}"/>
              </a:ext>
            </a:extLst>
          </p:cNvPr>
          <p:cNvSpPr txBox="1"/>
          <p:nvPr/>
        </p:nvSpPr>
        <p:spPr>
          <a:xfrm>
            <a:off x="777713" y="1948653"/>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4BF74B1B-E012-431B-A509-A876CEAA4E5A}"/>
              </a:ext>
            </a:extLst>
          </p:cNvPr>
          <p:cNvSpPr txBox="1"/>
          <p:nvPr/>
        </p:nvSpPr>
        <p:spPr>
          <a:xfrm>
            <a:off x="7659278" y="5826567"/>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6226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600501"/>
            <a:ext cx="7368466" cy="4524315"/>
          </a:xfrm>
          <a:prstGeom prst="rect">
            <a:avLst/>
          </a:prstGeom>
          <a:noFill/>
        </p:spPr>
        <p:txBody>
          <a:bodyPr wrap="square" rtlCol="0">
            <a:spAutoFit/>
          </a:bodyPr>
          <a:lstStyle/>
          <a:p>
            <a:pPr algn="l"/>
            <a:r>
              <a:rPr lang="en-GB" u="sng" dirty="0">
                <a:latin typeface="Calibri" panose="020F0502020204030204" pitchFamily="34" charset="0"/>
                <a:ea typeface="Calibri" panose="020F0502020204030204" pitchFamily="34" charset="0"/>
                <a:cs typeface="Arial" panose="020B0604020202020204" pitchFamily="34" charset="0"/>
              </a:rPr>
              <a:t>Summary of h</a:t>
            </a:r>
            <a:r>
              <a:rPr lang="en-GB" sz="1800" u="sng" dirty="0">
                <a:effectLst/>
                <a:latin typeface="Calibri" panose="020F0502020204030204" pitchFamily="34" charset="0"/>
                <a:ea typeface="Calibri" panose="020F0502020204030204" pitchFamily="34" charset="0"/>
                <a:cs typeface="Arial" panose="020B0604020202020204" pitchFamily="34" charset="0"/>
              </a:rPr>
              <a:t>ow </a:t>
            </a:r>
            <a:r>
              <a:rPr lang="en-GB" u="sng" dirty="0">
                <a:latin typeface="Calibri" panose="020F0502020204030204" pitchFamily="34" charset="0"/>
                <a:ea typeface="Calibri" panose="020F0502020204030204" pitchFamily="34" charset="0"/>
                <a:cs typeface="Arial" panose="020B0604020202020204" pitchFamily="34" charset="0"/>
              </a:rPr>
              <a:t>contemporary scholars approach this Mishnah</a:t>
            </a:r>
          </a:p>
          <a:p>
            <a:pPr algn="l"/>
            <a:endParaRPr lang="en-GB" sz="1800" u="sng" dirty="0">
              <a:effectLst/>
              <a:latin typeface="Calibri" panose="020F0502020204030204" pitchFamily="34" charset="0"/>
              <a:ea typeface="Calibri" panose="020F0502020204030204" pitchFamily="34" charset="0"/>
              <a:cs typeface="Arial" panose="020B0604020202020204" pitchFamily="34" charset="0"/>
            </a:endParaRPr>
          </a:p>
          <a:p>
            <a:pPr algn="l"/>
            <a:r>
              <a:rPr lang="en-GB" b="1" dirty="0">
                <a:latin typeface="Calibri" panose="020F0502020204030204" pitchFamily="34" charset="0"/>
                <a:ea typeface="Calibri" panose="020F0502020204030204" pitchFamily="34" charset="0"/>
                <a:cs typeface="Arial" panose="020B0604020202020204" pitchFamily="34" charset="0"/>
              </a:rPr>
              <a:t>Rabbi Moshe Feinstein</a:t>
            </a:r>
          </a:p>
          <a:p>
            <a:pPr algn="l"/>
            <a:r>
              <a:rPr lang="en-GB" dirty="0">
                <a:latin typeface="Calibri" panose="020F0502020204030204" pitchFamily="34" charset="0"/>
                <a:ea typeface="Calibri" panose="020F0502020204030204" pitchFamily="34" charset="0"/>
                <a:cs typeface="Arial" panose="020B0604020202020204" pitchFamily="34" charset="0"/>
              </a:rPr>
              <a:t>In contemporary times, we effectively do not follow the prioritisation in </a:t>
            </a:r>
            <a:r>
              <a:rPr lang="en-GB" dirty="0" err="1">
                <a:latin typeface="Calibri" panose="020F0502020204030204" pitchFamily="34" charset="0"/>
                <a:ea typeface="Calibri" panose="020F0502020204030204" pitchFamily="34" charset="0"/>
                <a:cs typeface="Arial" panose="020B0604020202020204" pitchFamily="34" charset="0"/>
              </a:rPr>
              <a:t>Horayos</a:t>
            </a:r>
            <a:r>
              <a:rPr lang="en-GB" dirty="0">
                <a:latin typeface="Calibri" panose="020F0502020204030204" pitchFamily="34" charset="0"/>
                <a:ea typeface="Calibri" panose="020F0502020204030204" pitchFamily="34" charset="0"/>
                <a:cs typeface="Arial" panose="020B0604020202020204" pitchFamily="34" charset="0"/>
              </a:rPr>
              <a:t> (</a:t>
            </a:r>
            <a:r>
              <a:rPr lang="en-GB" i="1" dirty="0" err="1">
                <a:latin typeface="Calibri" panose="020F0502020204030204" pitchFamily="34" charset="0"/>
                <a:ea typeface="Calibri" panose="020F0502020204030204" pitchFamily="34" charset="0"/>
                <a:cs typeface="Arial" panose="020B0604020202020204" pitchFamily="34" charset="0"/>
              </a:rPr>
              <a:t>Iggros</a:t>
            </a:r>
            <a:r>
              <a:rPr lang="en-GB" i="1" dirty="0">
                <a:latin typeface="Calibri" panose="020F0502020204030204" pitchFamily="34" charset="0"/>
                <a:ea typeface="Calibri" panose="020F0502020204030204" pitchFamily="34" charset="0"/>
                <a:cs typeface="Arial" panose="020B0604020202020204" pitchFamily="34" charset="0"/>
              </a:rPr>
              <a:t> Moshe </a:t>
            </a:r>
            <a:r>
              <a:rPr lang="en-GB" i="1" dirty="0" err="1">
                <a:latin typeface="Calibri" panose="020F0502020204030204" pitchFamily="34" charset="0"/>
                <a:ea typeface="Calibri" panose="020F0502020204030204" pitchFamily="34" charset="0"/>
                <a:cs typeface="Arial" panose="020B0604020202020204" pitchFamily="34" charset="0"/>
              </a:rPr>
              <a:t>Choshen</a:t>
            </a:r>
            <a:r>
              <a:rPr lang="en-GB" i="1" dirty="0">
                <a:latin typeface="Calibri" panose="020F0502020204030204" pitchFamily="34" charset="0"/>
                <a:ea typeface="Calibri" panose="020F0502020204030204" pitchFamily="34" charset="0"/>
                <a:cs typeface="Arial" panose="020B0604020202020204" pitchFamily="34" charset="0"/>
              </a:rPr>
              <a:t> </a:t>
            </a:r>
            <a:r>
              <a:rPr lang="en-GB" i="1" dirty="0" err="1">
                <a:latin typeface="Calibri" panose="020F0502020204030204" pitchFamily="34" charset="0"/>
                <a:ea typeface="Calibri" panose="020F0502020204030204" pitchFamily="34" charset="0"/>
                <a:cs typeface="Arial" panose="020B0604020202020204" pitchFamily="34" charset="0"/>
              </a:rPr>
              <a:t>Mishpat</a:t>
            </a:r>
            <a:r>
              <a:rPr lang="en-GB" i="1" dirty="0">
                <a:latin typeface="Calibri" panose="020F0502020204030204" pitchFamily="34" charset="0"/>
                <a:ea typeface="Calibri" panose="020F0502020204030204" pitchFamily="34" charset="0"/>
                <a:cs typeface="Arial" panose="020B0604020202020204" pitchFamily="34" charset="0"/>
              </a:rPr>
              <a:t> II #74:1</a:t>
            </a:r>
            <a:r>
              <a:rPr lang="en-GB" dirty="0">
                <a:latin typeface="Calibri" panose="020F0502020204030204" pitchFamily="34" charset="0"/>
                <a:ea typeface="Calibri" panose="020F0502020204030204" pitchFamily="34" charset="0"/>
                <a:cs typeface="Arial" panose="020B0604020202020204" pitchFamily="34" charset="0"/>
              </a:rPr>
              <a:t>)</a:t>
            </a:r>
          </a:p>
          <a:p>
            <a:pPr algn="l"/>
            <a:endParaRPr lang="en-GB" dirty="0">
              <a:latin typeface="Calibri" panose="020F0502020204030204" pitchFamily="34" charset="0"/>
              <a:ea typeface="Calibri" panose="020F0502020204030204" pitchFamily="34" charset="0"/>
              <a:cs typeface="Arial" panose="020B0604020202020204" pitchFamily="34" charset="0"/>
            </a:endParaRPr>
          </a:p>
          <a:p>
            <a:r>
              <a:rPr lang="en-GB" b="1" dirty="0">
                <a:latin typeface="Calibri" panose="020F0502020204030204" pitchFamily="34" charset="0"/>
                <a:ea typeface="Calibri" panose="020F0502020204030204" pitchFamily="34" charset="0"/>
                <a:cs typeface="Arial" panose="020B0604020202020204" pitchFamily="34" charset="0"/>
              </a:rPr>
              <a:t>Rabbi Eliezer </a:t>
            </a:r>
            <a:r>
              <a:rPr lang="en-GB" b="1" dirty="0" err="1">
                <a:latin typeface="Calibri" panose="020F0502020204030204" pitchFamily="34" charset="0"/>
                <a:ea typeface="Calibri" panose="020F0502020204030204" pitchFamily="34" charset="0"/>
                <a:cs typeface="Arial" panose="020B0604020202020204" pitchFamily="34" charset="0"/>
              </a:rPr>
              <a:t>Waldenberg</a:t>
            </a:r>
            <a:endParaRPr lang="en-GB" b="1" dirty="0">
              <a:latin typeface="Calibri" panose="020F0502020204030204" pitchFamily="34" charset="0"/>
              <a:ea typeface="Calibri" panose="020F0502020204030204" pitchFamily="34" charset="0"/>
              <a:cs typeface="Arial" panose="020B0604020202020204" pitchFamily="34" charset="0"/>
            </a:endParaRPr>
          </a:p>
          <a:p>
            <a:r>
              <a:rPr lang="en-GB" dirty="0">
                <a:latin typeface="Calibri" panose="020F0502020204030204" pitchFamily="34" charset="0"/>
                <a:ea typeface="Calibri" panose="020F0502020204030204" pitchFamily="34" charset="0"/>
                <a:cs typeface="Arial" panose="020B0604020202020204" pitchFamily="34" charset="0"/>
              </a:rPr>
              <a:t>Given that the prioritisation is omitted in the halachic codes (Rambam, Tur, and Shulchan </a:t>
            </a:r>
            <a:r>
              <a:rPr lang="en-GB" dirty="0" err="1">
                <a:latin typeface="Calibri" panose="020F0502020204030204" pitchFamily="34" charset="0"/>
                <a:ea typeface="Calibri" panose="020F0502020204030204" pitchFamily="34" charset="0"/>
                <a:cs typeface="Arial" panose="020B0604020202020204" pitchFamily="34" charset="0"/>
              </a:rPr>
              <a:t>Aruch</a:t>
            </a:r>
            <a:r>
              <a:rPr lang="en-GB" dirty="0">
                <a:latin typeface="Calibri" panose="020F0502020204030204" pitchFamily="34" charset="0"/>
                <a:ea typeface="Calibri" panose="020F0502020204030204" pitchFamily="34" charset="0"/>
                <a:cs typeface="Arial" panose="020B0604020202020204" pitchFamily="34" charset="0"/>
              </a:rPr>
              <a:t>) he is reluctant to accept that it applies to triage. He explains that either (</a:t>
            </a:r>
            <a:r>
              <a:rPr lang="en-GB" dirty="0" err="1">
                <a:latin typeface="Calibri" panose="020F0502020204030204" pitchFamily="34" charset="0"/>
                <a:ea typeface="Calibri" panose="020F0502020204030204" pitchFamily="34" charset="0"/>
                <a:cs typeface="Arial" panose="020B0604020202020204" pitchFamily="34" charset="0"/>
              </a:rPr>
              <a:t>i</a:t>
            </a:r>
            <a:r>
              <a:rPr lang="en-GB" dirty="0">
                <a:latin typeface="Calibri" panose="020F0502020204030204" pitchFamily="34" charset="0"/>
                <a:ea typeface="Calibri" panose="020F0502020204030204" pitchFamily="34" charset="0"/>
                <a:cs typeface="Arial" panose="020B0604020202020204" pitchFamily="34" charset="0"/>
              </a:rPr>
              <a:t>) it refers to the distribution of provisions, not saving lives, or (ii) relates to the keeping of mitzvot, which only relates to a man who actually keeps all the mitzvot. (</a:t>
            </a:r>
            <a:r>
              <a:rPr lang="en-GB" i="1" dirty="0" err="1">
                <a:latin typeface="Calibri" panose="020F0502020204030204" pitchFamily="34" charset="0"/>
                <a:ea typeface="Calibri" panose="020F0502020204030204" pitchFamily="34" charset="0"/>
                <a:cs typeface="Arial" panose="020B0604020202020204" pitchFamily="34" charset="0"/>
              </a:rPr>
              <a:t>Tzitz</a:t>
            </a:r>
            <a:r>
              <a:rPr lang="en-GB" i="1" dirty="0">
                <a:latin typeface="Calibri" panose="020F0502020204030204" pitchFamily="34" charset="0"/>
                <a:ea typeface="Calibri" panose="020F0502020204030204" pitchFamily="34" charset="0"/>
                <a:cs typeface="Arial" panose="020B0604020202020204" pitchFamily="34" charset="0"/>
              </a:rPr>
              <a:t> Eliezer 18 #1</a:t>
            </a:r>
            <a:r>
              <a:rPr lang="en-GB" dirty="0">
                <a:latin typeface="Calibri" panose="020F0502020204030204" pitchFamily="34" charset="0"/>
                <a:ea typeface="Calibri" panose="020F0502020204030204" pitchFamily="34" charset="0"/>
                <a:cs typeface="Arial" panose="020B0604020202020204" pitchFamily="34" charset="0"/>
              </a:rPr>
              <a:t>)</a:t>
            </a:r>
          </a:p>
          <a:p>
            <a:endParaRPr lang="en-GB" dirty="0">
              <a:latin typeface="Calibri" panose="020F0502020204030204" pitchFamily="34" charset="0"/>
              <a:ea typeface="Calibri" panose="020F0502020204030204" pitchFamily="34" charset="0"/>
              <a:cs typeface="Arial" panose="020B0604020202020204" pitchFamily="34" charset="0"/>
            </a:endParaRPr>
          </a:p>
          <a:p>
            <a:pPr algn="l"/>
            <a:r>
              <a:rPr lang="en-GB" b="1" dirty="0">
                <a:latin typeface="Calibri" panose="020F0502020204030204" pitchFamily="34" charset="0"/>
                <a:ea typeface="Calibri" panose="020F0502020204030204" pitchFamily="34" charset="0"/>
                <a:cs typeface="Arial" panose="020B0604020202020204" pitchFamily="34" charset="0"/>
              </a:rPr>
              <a:t>Rabbi Chaim </a:t>
            </a:r>
            <a:r>
              <a:rPr lang="en-GB" b="1" dirty="0" err="1">
                <a:latin typeface="Calibri" panose="020F0502020204030204" pitchFamily="34" charset="0"/>
                <a:ea typeface="Calibri" panose="020F0502020204030204" pitchFamily="34" charset="0"/>
                <a:cs typeface="Arial" panose="020B0604020202020204" pitchFamily="34" charset="0"/>
              </a:rPr>
              <a:t>Rappoport</a:t>
            </a:r>
            <a:endParaRPr lang="en-GB" b="1" dirty="0">
              <a:latin typeface="Calibri" panose="020F0502020204030204" pitchFamily="34" charset="0"/>
              <a:ea typeface="Calibri" panose="020F0502020204030204" pitchFamily="34" charset="0"/>
              <a:cs typeface="Arial" panose="020B0604020202020204" pitchFamily="34" charset="0"/>
            </a:endParaRPr>
          </a:p>
          <a:p>
            <a:pPr algn="l"/>
            <a:r>
              <a:rPr lang="en-GB" sz="1800" dirty="0">
                <a:effectLst/>
                <a:latin typeface="Calibri" panose="020F0502020204030204" pitchFamily="34" charset="0"/>
                <a:ea typeface="Calibri" panose="020F0502020204030204" pitchFamily="34" charset="0"/>
                <a:cs typeface="Arial" panose="020B0604020202020204" pitchFamily="34" charset="0"/>
              </a:rPr>
              <a:t>Vehemently argues that even in modern times we must follow the prioritisation in </a:t>
            </a:r>
            <a:r>
              <a:rPr lang="en-GB" sz="1800" dirty="0" err="1">
                <a:effectLst/>
                <a:latin typeface="Calibri" panose="020F0502020204030204" pitchFamily="34" charset="0"/>
                <a:ea typeface="Calibri" panose="020F0502020204030204" pitchFamily="34" charset="0"/>
                <a:cs typeface="Arial" panose="020B0604020202020204" pitchFamily="34" charset="0"/>
              </a:rPr>
              <a:t>Horayos</a:t>
            </a:r>
            <a:r>
              <a:rPr lang="en-GB" sz="1800" dirty="0">
                <a:effectLst/>
                <a:latin typeface="Calibri" panose="020F0502020204030204" pitchFamily="34" charset="0"/>
                <a:ea typeface="Calibri" panose="020F0502020204030204" pitchFamily="34" charset="0"/>
                <a:cs typeface="Arial" panose="020B0604020202020204" pitchFamily="34" charset="0"/>
              </a:rPr>
              <a:t>. (</a:t>
            </a:r>
            <a:r>
              <a:rPr lang="en-GB" sz="1800" i="1" dirty="0" err="1">
                <a:effectLst/>
                <a:latin typeface="Calibri" panose="020F0502020204030204" pitchFamily="34" charset="0"/>
                <a:ea typeface="Calibri" panose="020F0502020204030204" pitchFamily="34" charset="0"/>
                <a:cs typeface="Arial" panose="020B0604020202020204" pitchFamily="34" charset="0"/>
              </a:rPr>
              <a:t>Le’ela</a:t>
            </a:r>
            <a:r>
              <a:rPr lang="en-GB" sz="1800" i="1" dirty="0">
                <a:effectLst/>
                <a:latin typeface="Calibri" panose="020F0502020204030204" pitchFamily="34" charset="0"/>
                <a:ea typeface="Calibri" panose="020F0502020204030204" pitchFamily="34" charset="0"/>
                <a:cs typeface="Arial" panose="020B0604020202020204" pitchFamily="34" charset="0"/>
              </a:rPr>
              <a:t> volume 51, June 2001</a:t>
            </a:r>
            <a:r>
              <a:rPr lang="en-GB" sz="1800" dirty="0">
                <a:effectLst/>
                <a:latin typeface="Calibri" panose="020F050202020403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787115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400110"/>
          </a:xfrm>
          <a:prstGeom prst="rect">
            <a:avLst/>
          </a:prstGeom>
          <a:noFill/>
        </p:spPr>
        <p:txBody>
          <a:bodyPr wrap="square" rtlCol="0">
            <a:spAutoFit/>
          </a:bodyPr>
          <a:lstStyle/>
          <a:p>
            <a:pPr algn="ctr"/>
            <a:r>
              <a:rPr lang="en-GB" sz="2000" b="1" dirty="0"/>
              <a:t>The Mishnah in </a:t>
            </a:r>
            <a:r>
              <a:rPr lang="en-GB" sz="2000" b="1" dirty="0" err="1"/>
              <a:t>Horayot</a:t>
            </a:r>
            <a:r>
              <a:rPr lang="en-GB" sz="2000" b="1" dirty="0"/>
              <a:t> 13a</a:t>
            </a:r>
            <a:r>
              <a:rPr lang="en-GB" dirty="0"/>
              <a:t> </a:t>
            </a:r>
          </a:p>
        </p:txBody>
      </p:sp>
      <p:sp>
        <p:nvSpPr>
          <p:cNvPr id="5" name="TextBox 4">
            <a:extLst>
              <a:ext uri="{FF2B5EF4-FFF2-40B4-BE49-F238E27FC236}">
                <a16:creationId xmlns:a16="http://schemas.microsoft.com/office/drawing/2014/main" id="{62DA02BF-F6CD-4CFE-86EB-54A0263F03E2}"/>
              </a:ext>
            </a:extLst>
          </p:cNvPr>
          <p:cNvSpPr txBox="1"/>
          <p:nvPr/>
        </p:nvSpPr>
        <p:spPr>
          <a:xfrm>
            <a:off x="887768" y="1600501"/>
            <a:ext cx="7368466" cy="3416320"/>
          </a:xfrm>
          <a:prstGeom prst="rect">
            <a:avLst/>
          </a:prstGeom>
          <a:noFill/>
        </p:spPr>
        <p:txBody>
          <a:bodyPr wrap="square" rtlCol="0">
            <a:spAutoFit/>
          </a:bodyPr>
          <a:lstStyle/>
          <a:p>
            <a:pPr algn="l"/>
            <a:r>
              <a:rPr lang="en-GB" u="sng" dirty="0">
                <a:latin typeface="Calibri" panose="020F0502020204030204" pitchFamily="34" charset="0"/>
                <a:ea typeface="Calibri" panose="020F0502020204030204" pitchFamily="34" charset="0"/>
                <a:cs typeface="Arial" panose="020B0604020202020204" pitchFamily="34" charset="0"/>
              </a:rPr>
              <a:t>Summary of h</a:t>
            </a:r>
            <a:r>
              <a:rPr lang="en-GB" sz="1800" u="sng" dirty="0">
                <a:effectLst/>
                <a:latin typeface="Calibri" panose="020F0502020204030204" pitchFamily="34" charset="0"/>
                <a:ea typeface="Calibri" panose="020F0502020204030204" pitchFamily="34" charset="0"/>
                <a:cs typeface="Arial" panose="020B0604020202020204" pitchFamily="34" charset="0"/>
              </a:rPr>
              <a:t>ow </a:t>
            </a:r>
            <a:r>
              <a:rPr lang="en-GB" u="sng" dirty="0">
                <a:latin typeface="Calibri" panose="020F0502020204030204" pitchFamily="34" charset="0"/>
                <a:ea typeface="Calibri" panose="020F0502020204030204" pitchFamily="34" charset="0"/>
                <a:cs typeface="Arial" panose="020B0604020202020204" pitchFamily="34" charset="0"/>
              </a:rPr>
              <a:t>contemporary scholars approach this Mishnah</a:t>
            </a:r>
          </a:p>
          <a:p>
            <a:pPr algn="l"/>
            <a:endParaRPr lang="en-GB" sz="1800" u="sng" dirty="0">
              <a:effectLst/>
              <a:latin typeface="Calibri" panose="020F0502020204030204" pitchFamily="34" charset="0"/>
              <a:ea typeface="Calibri" panose="020F0502020204030204" pitchFamily="34" charset="0"/>
              <a:cs typeface="Arial" panose="020B0604020202020204" pitchFamily="34" charset="0"/>
            </a:endParaRPr>
          </a:p>
          <a:p>
            <a:r>
              <a:rPr lang="en-GB" b="1" dirty="0">
                <a:latin typeface="Calibri" panose="020F0502020204030204" pitchFamily="34" charset="0"/>
                <a:ea typeface="Calibri" panose="020F0502020204030204" pitchFamily="34" charset="0"/>
                <a:cs typeface="Arial" panose="020B0604020202020204" pitchFamily="34" charset="0"/>
              </a:rPr>
              <a:t>Rabbi Professor Abraham Steinberg</a:t>
            </a:r>
          </a:p>
          <a:p>
            <a:r>
              <a:rPr lang="en-GB" dirty="0">
                <a:latin typeface="Calibri" panose="020F0502020204030204" pitchFamily="34" charset="0"/>
                <a:ea typeface="Calibri" panose="020F0502020204030204" pitchFamily="34" charset="0"/>
                <a:cs typeface="Arial" panose="020B0604020202020204" pitchFamily="34" charset="0"/>
              </a:rPr>
              <a:t>These principles do not apply in modern times. (</a:t>
            </a:r>
            <a:r>
              <a:rPr lang="en-GB" i="1" dirty="0" err="1">
                <a:latin typeface="Calibri" panose="020F0502020204030204" pitchFamily="34" charset="0"/>
                <a:ea typeface="Calibri" panose="020F0502020204030204" pitchFamily="34" charset="0"/>
                <a:cs typeface="Arial" panose="020B0604020202020204" pitchFamily="34" charset="0"/>
              </a:rPr>
              <a:t>Encyclopedia</a:t>
            </a:r>
            <a:r>
              <a:rPr lang="en-GB" i="1" dirty="0">
                <a:latin typeface="Calibri" panose="020F0502020204030204" pitchFamily="34" charset="0"/>
                <a:ea typeface="Calibri" panose="020F0502020204030204" pitchFamily="34" charset="0"/>
                <a:cs typeface="Arial" panose="020B0604020202020204" pitchFamily="34" charset="0"/>
              </a:rPr>
              <a:t> </a:t>
            </a:r>
            <a:r>
              <a:rPr lang="en-GB" i="1" dirty="0" err="1">
                <a:latin typeface="Calibri" panose="020F0502020204030204" pitchFamily="34" charset="0"/>
                <a:ea typeface="Calibri" panose="020F0502020204030204" pitchFamily="34" charset="0"/>
                <a:cs typeface="Arial" panose="020B0604020202020204" pitchFamily="34" charset="0"/>
              </a:rPr>
              <a:t>Hilchatit</a:t>
            </a:r>
            <a:r>
              <a:rPr lang="en-GB" i="1" dirty="0">
                <a:latin typeface="Calibri" panose="020F0502020204030204" pitchFamily="34" charset="0"/>
                <a:ea typeface="Calibri" panose="020F0502020204030204" pitchFamily="34" charset="0"/>
                <a:cs typeface="Arial" panose="020B0604020202020204" pitchFamily="34" charset="0"/>
              </a:rPr>
              <a:t> </a:t>
            </a:r>
            <a:r>
              <a:rPr lang="en-GB" i="1" dirty="0" err="1">
                <a:latin typeface="Calibri" panose="020F0502020204030204" pitchFamily="34" charset="0"/>
                <a:ea typeface="Calibri" panose="020F0502020204030204" pitchFamily="34" charset="0"/>
                <a:cs typeface="Arial" panose="020B0604020202020204" pitchFamily="34" charset="0"/>
              </a:rPr>
              <a:t>Refu’it</a:t>
            </a:r>
            <a:r>
              <a:rPr lang="en-GB" i="1" dirty="0">
                <a:latin typeface="Calibri" panose="020F0502020204030204" pitchFamily="34" charset="0"/>
                <a:ea typeface="Calibri" panose="020F0502020204030204" pitchFamily="34" charset="0"/>
                <a:cs typeface="Arial" panose="020B0604020202020204" pitchFamily="34" charset="0"/>
              </a:rPr>
              <a:t>, IV 536-544</a:t>
            </a:r>
            <a:r>
              <a:rPr lang="en-GB" dirty="0">
                <a:latin typeface="Calibri" panose="020F0502020204030204" pitchFamily="34" charset="0"/>
                <a:ea typeface="Calibri" panose="020F0502020204030204" pitchFamily="34" charset="0"/>
                <a:cs typeface="Arial" panose="020B0604020202020204" pitchFamily="34" charset="0"/>
              </a:rPr>
              <a:t>).</a:t>
            </a:r>
          </a:p>
          <a:p>
            <a:endParaRPr lang="en-GB" dirty="0">
              <a:latin typeface="Calibri" panose="020F0502020204030204" pitchFamily="34" charset="0"/>
              <a:ea typeface="Calibri" panose="020F0502020204030204" pitchFamily="34" charset="0"/>
              <a:cs typeface="Arial" panose="020B0604020202020204" pitchFamily="34" charset="0"/>
            </a:endParaRPr>
          </a:p>
          <a:p>
            <a:r>
              <a:rPr lang="en-GB" b="1" dirty="0">
                <a:latin typeface="Calibri" panose="020F0502020204030204" pitchFamily="34" charset="0"/>
                <a:ea typeface="Calibri" panose="020F0502020204030204" pitchFamily="34" charset="0"/>
                <a:cs typeface="Arial" panose="020B0604020202020204" pitchFamily="34" charset="0"/>
              </a:rPr>
              <a:t>Rabbi </a:t>
            </a:r>
            <a:r>
              <a:rPr lang="en-GB" b="1" dirty="0" err="1">
                <a:latin typeface="Calibri" panose="020F0502020204030204" pitchFamily="34" charset="0"/>
                <a:ea typeface="Calibri" panose="020F0502020204030204" pitchFamily="34" charset="0"/>
                <a:cs typeface="Arial" panose="020B0604020202020204" pitchFamily="34" charset="0"/>
              </a:rPr>
              <a:t>Aharon</a:t>
            </a:r>
            <a:r>
              <a:rPr lang="en-GB" b="1" dirty="0">
                <a:latin typeface="Calibri" panose="020F0502020204030204" pitchFamily="34" charset="0"/>
                <a:ea typeface="Calibri" panose="020F0502020204030204" pitchFamily="34" charset="0"/>
                <a:cs typeface="Arial" panose="020B0604020202020204" pitchFamily="34" charset="0"/>
              </a:rPr>
              <a:t> Lichtenstein</a:t>
            </a:r>
          </a:p>
          <a:p>
            <a:r>
              <a:rPr lang="en-GB" dirty="0">
                <a:latin typeface="Calibri" panose="020F0502020204030204" pitchFamily="34" charset="0"/>
                <a:ea typeface="Calibri" panose="020F0502020204030204" pitchFamily="34" charset="0"/>
                <a:cs typeface="Arial" panose="020B0604020202020204" pitchFamily="34" charset="0"/>
              </a:rPr>
              <a:t>Questions whether the prioritisation is applicable today. However, he notes that “priorities </a:t>
            </a:r>
            <a:r>
              <a:rPr lang="en-GB" dirty="0"/>
              <a:t>due to genealogy is erased with the last sentence in that it establishes that the accomplishments of a person is more important than his genealogy” </a:t>
            </a:r>
            <a:r>
              <a:rPr lang="en-GB" dirty="0">
                <a:latin typeface="Calibri" panose="020F0502020204030204" pitchFamily="34" charset="0"/>
                <a:ea typeface="Calibri" panose="020F0502020204030204" pitchFamily="34" charset="0"/>
                <a:cs typeface="Arial" panose="020B0604020202020204" pitchFamily="34" charset="0"/>
              </a:rPr>
              <a:t>(</a:t>
            </a:r>
            <a:r>
              <a:rPr lang="en-GB" i="1" dirty="0">
                <a:latin typeface="Calibri" panose="020F0502020204030204" pitchFamily="34" charset="0"/>
                <a:ea typeface="Calibri" panose="020F0502020204030204" pitchFamily="34" charset="0"/>
                <a:cs typeface="Arial" panose="020B0604020202020204" pitchFamily="34" charset="0"/>
              </a:rPr>
              <a:t>In Quest of Your Prescence, 79</a:t>
            </a:r>
            <a:r>
              <a:rPr lang="en-GB" dirty="0">
                <a:latin typeface="Calibri" panose="020F0502020204030204" pitchFamily="34" charset="0"/>
                <a:ea typeface="Calibri" panose="020F0502020204030204" pitchFamily="34" charset="0"/>
                <a:cs typeface="Arial" panose="020B0604020202020204" pitchFamily="34" charset="0"/>
              </a:rPr>
              <a:t>)</a:t>
            </a:r>
          </a:p>
          <a:p>
            <a:endParaRPr lang="en-GB"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3638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Critical Care during COVID</a:t>
            </a:r>
          </a:p>
        </p:txBody>
      </p:sp>
    </p:spTree>
    <p:extLst>
      <p:ext uri="{BB962C8B-B14F-4D97-AF65-F5344CB8AC3E}">
        <p14:creationId xmlns:p14="http://schemas.microsoft.com/office/powerpoint/2010/main" val="4756789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75414" y="902918"/>
            <a:ext cx="8993172" cy="400110"/>
          </a:xfrm>
          <a:prstGeom prst="rect">
            <a:avLst/>
          </a:prstGeom>
          <a:noFill/>
        </p:spPr>
        <p:txBody>
          <a:bodyPr wrap="square" rtlCol="0">
            <a:spAutoFit/>
          </a:bodyPr>
          <a:lstStyle/>
          <a:p>
            <a:pPr algn="ctr"/>
            <a:r>
              <a:rPr lang="en-GB" sz="2000" u="sng" dirty="0"/>
              <a:t>British Medical Association (BMA) COVID-19 Ethics Guidance (Jan 2021)</a:t>
            </a:r>
          </a:p>
        </p:txBody>
      </p:sp>
      <p:sp>
        <p:nvSpPr>
          <p:cNvPr id="3" name="TextBox 2">
            <a:extLst>
              <a:ext uri="{FF2B5EF4-FFF2-40B4-BE49-F238E27FC236}">
                <a16:creationId xmlns:a16="http://schemas.microsoft.com/office/drawing/2014/main" id="{C8B3100F-E484-4FD8-A67D-04770CA46D9D}"/>
              </a:ext>
            </a:extLst>
          </p:cNvPr>
          <p:cNvSpPr txBox="1"/>
          <p:nvPr/>
        </p:nvSpPr>
        <p:spPr>
          <a:xfrm>
            <a:off x="546755" y="1435717"/>
            <a:ext cx="8050490" cy="3785652"/>
          </a:xfrm>
          <a:prstGeom prst="rect">
            <a:avLst/>
          </a:prstGeom>
          <a:noFill/>
        </p:spPr>
        <p:txBody>
          <a:bodyPr wrap="square" rtlCol="0">
            <a:spAutoFit/>
          </a:bodyPr>
          <a:lstStyle/>
          <a:p>
            <a:r>
              <a:rPr lang="en-GB" sz="2000" dirty="0"/>
              <a:t>There has always been an ethical tension in medicine between a doctor’s concern for the health and welfare of the individual patient and concern for the health of populations. In dangerous pandemics the ethical balance of all doctors and health care workers must shift towards the utilitarian objective of equitable concern for all – while maintaining respect for all as ‘ends in themselves’. </a:t>
            </a:r>
          </a:p>
          <a:p>
            <a:endParaRPr lang="en-GB" sz="2000" dirty="0"/>
          </a:p>
          <a:p>
            <a:r>
              <a:rPr lang="en-GB" sz="2000" dirty="0"/>
              <a:t>Prior to the 2009 pandemic, the Government issued an ethical framework – revised in 2017 – designed to help people think through strategic aspects of decision-making during a pandemic, as well as providing an ethical compass for clinicians. It took the form of several guiding principles which are set out briefly below.</a:t>
            </a:r>
          </a:p>
        </p:txBody>
      </p:sp>
    </p:spTree>
    <p:extLst>
      <p:ext uri="{BB962C8B-B14F-4D97-AF65-F5344CB8AC3E}">
        <p14:creationId xmlns:p14="http://schemas.microsoft.com/office/powerpoint/2010/main" val="37175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D1EB2F-B2CB-4959-B097-31336B72F0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688" y="486146"/>
            <a:ext cx="4065972" cy="4909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BCC9383-1A8D-44F5-AC29-70823B682935}"/>
              </a:ext>
            </a:extLst>
          </p:cNvPr>
          <p:cNvSpPr txBox="1"/>
          <p:nvPr/>
        </p:nvSpPr>
        <p:spPr>
          <a:xfrm>
            <a:off x="818540" y="5535514"/>
            <a:ext cx="7686268" cy="923330"/>
          </a:xfrm>
          <a:prstGeom prst="rect">
            <a:avLst/>
          </a:prstGeom>
          <a:noFill/>
        </p:spPr>
        <p:txBody>
          <a:bodyPr wrap="square">
            <a:spAutoFit/>
          </a:bodyPr>
          <a:lstStyle/>
          <a:p>
            <a:r>
              <a:rPr lang="en-GB" dirty="0"/>
              <a:t>Baron Dominique Jean Larrey (1766 – 1842) was a French surgeon in Napoleon's Grande Armée and an important innovator in battlefield medicine and triage. He is often considered the first modern military surgeon.</a:t>
            </a:r>
          </a:p>
        </p:txBody>
      </p:sp>
    </p:spTree>
    <p:extLst>
      <p:ext uri="{BB962C8B-B14F-4D97-AF65-F5344CB8AC3E}">
        <p14:creationId xmlns:p14="http://schemas.microsoft.com/office/powerpoint/2010/main" val="3712078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3100F-E484-4FD8-A67D-04770CA46D9D}"/>
              </a:ext>
            </a:extLst>
          </p:cNvPr>
          <p:cNvSpPr txBox="1"/>
          <p:nvPr/>
        </p:nvSpPr>
        <p:spPr>
          <a:xfrm>
            <a:off x="546755" y="1002090"/>
            <a:ext cx="8050490" cy="4401205"/>
          </a:xfrm>
          <a:prstGeom prst="rect">
            <a:avLst/>
          </a:prstGeom>
          <a:noFill/>
        </p:spPr>
        <p:txBody>
          <a:bodyPr wrap="square" rtlCol="0">
            <a:spAutoFit/>
          </a:bodyPr>
          <a:lstStyle/>
          <a:p>
            <a:r>
              <a:rPr lang="en-GB" sz="2000" b="1" dirty="0"/>
              <a:t>Equal respect:</a:t>
            </a:r>
            <a:r>
              <a:rPr lang="en-GB" sz="2000" dirty="0"/>
              <a:t> everyone matters and everyone matters equally, but this does not mean that everyone will be treated the same </a:t>
            </a:r>
          </a:p>
          <a:p>
            <a:endParaRPr lang="en-GB" sz="2000" dirty="0"/>
          </a:p>
          <a:p>
            <a:r>
              <a:rPr lang="en-GB" sz="2000" b="1" dirty="0"/>
              <a:t>Respect: </a:t>
            </a:r>
            <a:r>
              <a:rPr lang="en-GB" sz="2000" dirty="0"/>
              <a:t>keep people as informed as possible; give people the chance to express their views on matters that affect them; respect people’s personal choices about care and treatment</a:t>
            </a:r>
          </a:p>
          <a:p>
            <a:endParaRPr lang="en-GB" sz="2000" dirty="0"/>
          </a:p>
          <a:p>
            <a:r>
              <a:rPr lang="en-GB" sz="2000" b="1" dirty="0"/>
              <a:t>Minimise the harm of the pandemic: </a:t>
            </a:r>
            <a:r>
              <a:rPr lang="en-GB" sz="2000" dirty="0"/>
              <a:t>reduce spread, minimise disruption, learn what works </a:t>
            </a:r>
          </a:p>
          <a:p>
            <a:endParaRPr lang="en-GB" sz="2000" dirty="0"/>
          </a:p>
          <a:p>
            <a:r>
              <a:rPr lang="en-GB" sz="2000" b="1" dirty="0"/>
              <a:t>Fairness: </a:t>
            </a:r>
            <a:r>
              <a:rPr lang="en-GB" sz="2000" dirty="0"/>
              <a:t>everyone matters equally. People with an equal chance of benefiting from a resource should have an equal chance of receiving it – although it is not unfair to ask people to wait if they could get the same benefit later</a:t>
            </a:r>
          </a:p>
        </p:txBody>
      </p:sp>
    </p:spTree>
    <p:extLst>
      <p:ext uri="{BB962C8B-B14F-4D97-AF65-F5344CB8AC3E}">
        <p14:creationId xmlns:p14="http://schemas.microsoft.com/office/powerpoint/2010/main" val="4267927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B3100F-E484-4FD8-A67D-04770CA46D9D}"/>
              </a:ext>
            </a:extLst>
          </p:cNvPr>
          <p:cNvSpPr txBox="1"/>
          <p:nvPr/>
        </p:nvSpPr>
        <p:spPr>
          <a:xfrm>
            <a:off x="546755" y="1228397"/>
            <a:ext cx="8050490" cy="4401205"/>
          </a:xfrm>
          <a:prstGeom prst="rect">
            <a:avLst/>
          </a:prstGeom>
          <a:noFill/>
        </p:spPr>
        <p:txBody>
          <a:bodyPr wrap="square" rtlCol="0">
            <a:spAutoFit/>
          </a:bodyPr>
          <a:lstStyle/>
          <a:p>
            <a:r>
              <a:rPr lang="en-GB" sz="2000" b="1" dirty="0"/>
              <a:t>Working together: </a:t>
            </a:r>
            <a:r>
              <a:rPr lang="en-GB" sz="2000" dirty="0"/>
              <a:t>we need to support each other, take responsibility for our own behaviour and share information appropriately</a:t>
            </a:r>
          </a:p>
          <a:p>
            <a:endParaRPr lang="en-GB" sz="2000" dirty="0"/>
          </a:p>
          <a:p>
            <a:r>
              <a:rPr lang="en-GB" sz="2000" b="1" dirty="0"/>
              <a:t>Reciprocity: </a:t>
            </a:r>
            <a:r>
              <a:rPr lang="en-GB" sz="2000" dirty="0"/>
              <a:t>those who take on increased burdens should be supported in doing so</a:t>
            </a:r>
          </a:p>
          <a:p>
            <a:endParaRPr lang="en-GB" sz="2000" dirty="0"/>
          </a:p>
          <a:p>
            <a:r>
              <a:rPr lang="en-GB" sz="2000" b="1" dirty="0"/>
              <a:t>Keeping things in proportion: </a:t>
            </a:r>
            <a:r>
              <a:rPr lang="en-GB" sz="2000" dirty="0"/>
              <a:t>information communicated must be proportionate to the risks; restrictions on rights must be proportionate to the goals</a:t>
            </a:r>
          </a:p>
          <a:p>
            <a:endParaRPr lang="en-GB" sz="2000" dirty="0"/>
          </a:p>
          <a:p>
            <a:r>
              <a:rPr lang="en-GB" sz="2000" b="1" dirty="0"/>
              <a:t>Flexibility: </a:t>
            </a:r>
            <a:r>
              <a:rPr lang="en-GB" sz="2000" dirty="0"/>
              <a:t>plans must be adaptable to changing circumstances – Open and transparent decision-making: good decisions will be as inclusive, transparent and reasonable as possible. They should be rational, evidence-based, the result of a reasonable process and practical in the circumstances.</a:t>
            </a:r>
          </a:p>
        </p:txBody>
      </p:sp>
    </p:spTree>
    <p:extLst>
      <p:ext uri="{BB962C8B-B14F-4D97-AF65-F5344CB8AC3E}">
        <p14:creationId xmlns:p14="http://schemas.microsoft.com/office/powerpoint/2010/main" val="2688139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414781" y="902918"/>
            <a:ext cx="8314440" cy="5324535"/>
          </a:xfrm>
          <a:prstGeom prst="rect">
            <a:avLst/>
          </a:prstGeom>
          <a:noFill/>
        </p:spPr>
        <p:txBody>
          <a:bodyPr wrap="square" rtlCol="0">
            <a:spAutoFit/>
          </a:bodyPr>
          <a:lstStyle/>
          <a:p>
            <a:pPr algn="ctr"/>
            <a:r>
              <a:rPr lang="en-GB" sz="2000" b="1" dirty="0"/>
              <a:t>Professor Alan </a:t>
            </a:r>
            <a:r>
              <a:rPr lang="en-GB" sz="2000" b="1" dirty="0" err="1"/>
              <a:t>Jotkowitz’s</a:t>
            </a:r>
            <a:r>
              <a:rPr lang="en-GB" sz="2000" b="1" dirty="0"/>
              <a:t> </a:t>
            </a:r>
            <a:endParaRPr lang="en-GB" sz="2000" b="1" i="1" dirty="0"/>
          </a:p>
          <a:p>
            <a:endParaRPr lang="en-GB" sz="2000" i="1" dirty="0"/>
          </a:p>
          <a:p>
            <a:r>
              <a:rPr lang="en-GB" sz="2000" i="1" dirty="0"/>
              <a:t>Triage During the COVID-19 Pandemic (Tradition Online)</a:t>
            </a:r>
          </a:p>
          <a:p>
            <a:endParaRPr lang="en-GB" sz="2000" dirty="0"/>
          </a:p>
          <a:p>
            <a:r>
              <a:rPr lang="en-GB" sz="2000" dirty="0"/>
              <a:t>Maximizing life potential can be used in triage decisions. In practice this means in a situation of limited resources, for example a dearth of respirators, resources should be given to the person who has the best chance of recovery. This means taking into account the patient’s comorbidities and functional status which all play a role in calculating the patient’s chance of survival. Cognitive and physical disability should not be used in these decisions if they do not impact on the patient’s prognosis. </a:t>
            </a:r>
          </a:p>
          <a:p>
            <a:endParaRPr lang="en-GB" sz="2000" dirty="0"/>
          </a:p>
          <a:p>
            <a:r>
              <a:rPr lang="en-GB" sz="2000" dirty="0"/>
              <a:t>“Social worth” should not be a factor, although </a:t>
            </a:r>
            <a:r>
              <a:rPr lang="en-GB" sz="2000" b="1" dirty="0"/>
              <a:t>Rabbi Eliezer </a:t>
            </a:r>
            <a:r>
              <a:rPr lang="en-GB" sz="2000" b="1" dirty="0" err="1"/>
              <a:t>Waldenberg</a:t>
            </a:r>
            <a:r>
              <a:rPr lang="en-GB" sz="2000" b="1" dirty="0"/>
              <a:t> </a:t>
            </a:r>
            <a:r>
              <a:rPr lang="en-GB" sz="2000" dirty="0"/>
              <a:t>(</a:t>
            </a:r>
            <a:r>
              <a:rPr lang="en-GB" sz="2000" dirty="0" err="1"/>
              <a:t>Tzitz</a:t>
            </a:r>
            <a:r>
              <a:rPr lang="en-GB" sz="2000" dirty="0"/>
              <a:t> Eliezer, 1915 – 2006) considered possibly making an exception for renowned Torah scholars. One can argue that healthcare workers who sacrifice themselves should have priority, certainly insofar as their future contribution to life-saving efforts, but that is a separate discussion.</a:t>
            </a:r>
          </a:p>
        </p:txBody>
      </p:sp>
    </p:spTree>
    <p:extLst>
      <p:ext uri="{BB962C8B-B14F-4D97-AF65-F5344CB8AC3E}">
        <p14:creationId xmlns:p14="http://schemas.microsoft.com/office/powerpoint/2010/main" val="2126035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490196" y="902918"/>
            <a:ext cx="8163610" cy="5324535"/>
          </a:xfrm>
          <a:prstGeom prst="rect">
            <a:avLst/>
          </a:prstGeom>
          <a:noFill/>
        </p:spPr>
        <p:txBody>
          <a:bodyPr wrap="square" rtlCol="0">
            <a:spAutoFit/>
          </a:bodyPr>
          <a:lstStyle/>
          <a:p>
            <a:pPr algn="ctr"/>
            <a:r>
              <a:rPr lang="en-GB" sz="2000" b="1" dirty="0"/>
              <a:t>Professor Alan </a:t>
            </a:r>
            <a:r>
              <a:rPr lang="en-GB" sz="2000" b="1" dirty="0" err="1"/>
              <a:t>Jotkowitz’s</a:t>
            </a:r>
            <a:r>
              <a:rPr lang="en-GB" sz="2000" b="1" dirty="0"/>
              <a:t> </a:t>
            </a:r>
            <a:endParaRPr lang="en-GB" sz="2000" b="1" i="1" dirty="0"/>
          </a:p>
          <a:p>
            <a:endParaRPr lang="en-GB" sz="2000" i="1" dirty="0"/>
          </a:p>
          <a:p>
            <a:r>
              <a:rPr lang="en-GB" sz="2000" i="1" dirty="0"/>
              <a:t>Triage During the COVID-19 Pandemic (Tradition Online)</a:t>
            </a:r>
          </a:p>
          <a:p>
            <a:endParaRPr lang="en-GB" sz="2000" dirty="0"/>
          </a:p>
          <a:p>
            <a:r>
              <a:rPr lang="en-GB" sz="2000" dirty="0"/>
              <a:t>According to </a:t>
            </a:r>
            <a:r>
              <a:rPr lang="en-GB" sz="2000" b="1" dirty="0"/>
              <a:t>Rabbi </a:t>
            </a:r>
            <a:r>
              <a:rPr lang="en-GB" sz="2000" b="1" dirty="0" err="1"/>
              <a:t>Yechiel</a:t>
            </a:r>
            <a:r>
              <a:rPr lang="en-GB" sz="2000" b="1" dirty="0"/>
              <a:t> Yaakov Weinberg </a:t>
            </a:r>
            <a:r>
              <a:rPr lang="en-GB" sz="2000" dirty="0"/>
              <a:t>(known as the </a:t>
            </a:r>
            <a:r>
              <a:rPr lang="en-GB" sz="2000" dirty="0" err="1"/>
              <a:t>Seridei</a:t>
            </a:r>
            <a:r>
              <a:rPr lang="en-GB" sz="2000" dirty="0"/>
              <a:t> </a:t>
            </a:r>
            <a:r>
              <a:rPr lang="en-GB" sz="2000" dirty="0" err="1"/>
              <a:t>Aish</a:t>
            </a:r>
            <a:r>
              <a:rPr lang="en-GB" sz="2000" dirty="0"/>
              <a:t>, 1884–1966) one can choose to self-sacrifice and refuse the lifesaving intervention so others may receive it. However, this is by definition a personal choice and no one, including rabbis or attending physicians, should encourage a patient to make this decision.</a:t>
            </a:r>
          </a:p>
          <a:p>
            <a:endParaRPr lang="en-GB" sz="2000" dirty="0"/>
          </a:p>
          <a:p>
            <a:r>
              <a:rPr lang="en-GB" sz="2000" dirty="0"/>
              <a:t>If everything is equal regarding chance for survival, </a:t>
            </a:r>
            <a:r>
              <a:rPr lang="en-GB" sz="2000" b="1" dirty="0"/>
              <a:t>Rabbi Moshe Feinstein</a:t>
            </a:r>
            <a:r>
              <a:rPr lang="en-GB" sz="2000" dirty="0"/>
              <a:t> (1895 – 1986) prefers a random process while other halachic authorities give physicians and rescue workers leeway in decision making, according to these authorities a rational system which uses age as a criterion may be acceptable. </a:t>
            </a:r>
            <a:endParaRPr lang="en-GB" sz="2000" i="1" dirty="0"/>
          </a:p>
          <a:p>
            <a:endParaRPr lang="en-GB" sz="2000" i="1" dirty="0"/>
          </a:p>
          <a:p>
            <a:endParaRPr lang="en-GB" sz="2000" dirty="0"/>
          </a:p>
        </p:txBody>
      </p:sp>
    </p:spTree>
    <p:extLst>
      <p:ext uri="{BB962C8B-B14F-4D97-AF65-F5344CB8AC3E}">
        <p14:creationId xmlns:p14="http://schemas.microsoft.com/office/powerpoint/2010/main" val="22595851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Vaccine Prioritisation</a:t>
            </a:r>
          </a:p>
        </p:txBody>
      </p:sp>
    </p:spTree>
    <p:extLst>
      <p:ext uri="{BB962C8B-B14F-4D97-AF65-F5344CB8AC3E}">
        <p14:creationId xmlns:p14="http://schemas.microsoft.com/office/powerpoint/2010/main" val="3051594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707886"/>
          </a:xfrm>
          <a:prstGeom prst="rect">
            <a:avLst/>
          </a:prstGeom>
          <a:noFill/>
        </p:spPr>
        <p:txBody>
          <a:bodyPr wrap="square" rtlCol="0">
            <a:spAutoFit/>
          </a:bodyPr>
          <a:lstStyle/>
          <a:p>
            <a:pPr algn="ctr"/>
            <a:r>
              <a:rPr lang="en-GB" sz="2000" b="1" dirty="0"/>
              <a:t>The Counterintuitive Nature of Vaccine Prioritisation</a:t>
            </a:r>
            <a:endParaRPr lang="en-GB" sz="2000" b="1" i="1" dirty="0"/>
          </a:p>
          <a:p>
            <a:endParaRPr lang="en-GB" sz="2000" i="1" dirty="0"/>
          </a:p>
        </p:txBody>
      </p:sp>
      <p:graphicFrame>
        <p:nvGraphicFramePr>
          <p:cNvPr id="7" name="Table 6">
            <a:extLst>
              <a:ext uri="{FF2B5EF4-FFF2-40B4-BE49-F238E27FC236}">
                <a16:creationId xmlns:a16="http://schemas.microsoft.com/office/drawing/2014/main" id="{F80FBC38-C4C2-45C4-BC41-35F40F5D0B8C}"/>
              </a:ext>
            </a:extLst>
          </p:cNvPr>
          <p:cNvGraphicFramePr>
            <a:graphicFrameLocks noGrp="1"/>
          </p:cNvGraphicFramePr>
          <p:nvPr>
            <p:extLst>
              <p:ext uri="{D42A27DB-BD31-4B8C-83A1-F6EECF244321}">
                <p14:modId xmlns:p14="http://schemas.microsoft.com/office/powerpoint/2010/main" val="4058490607"/>
              </p:ext>
            </p:extLst>
          </p:nvPr>
        </p:nvGraphicFramePr>
        <p:xfrm>
          <a:off x="831850" y="1943100"/>
          <a:ext cx="7480300" cy="29718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426015537"/>
                    </a:ext>
                  </a:extLst>
                </a:gridCol>
                <a:gridCol w="6870700">
                  <a:extLst>
                    <a:ext uri="{9D8B030D-6E8A-4147-A177-3AD203B41FA5}">
                      <a16:colId xmlns:a16="http://schemas.microsoft.com/office/drawing/2014/main" val="3465596851"/>
                    </a:ext>
                  </a:extLst>
                </a:gridCol>
              </a:tblGrid>
              <a:tr h="297180">
                <a:tc>
                  <a:txBody>
                    <a:bodyPr/>
                    <a:lstStyle/>
                    <a:p>
                      <a:pPr algn="ctr" fontAlgn="b"/>
                      <a:r>
                        <a:rPr lang="en-GB" sz="1800" b="1" u="none" strike="noStrike" dirty="0">
                          <a:effectLst/>
                        </a:rPr>
                        <a:t>Phase</a:t>
                      </a:r>
                      <a:endParaRPr lang="en-GB" sz="1800" b="1" i="0" u="none" strike="noStrike" dirty="0">
                        <a:solidFill>
                          <a:srgbClr val="000000"/>
                        </a:solidFill>
                        <a:effectLst/>
                        <a:latin typeface="Calibri" panose="020F0502020204030204" pitchFamily="34" charset="0"/>
                      </a:endParaRPr>
                    </a:p>
                  </a:txBody>
                  <a:tcPr marL="7620" marR="7620" marT="7620" marB="0" anchor="b">
                    <a:solidFill>
                      <a:schemeClr val="bg2">
                        <a:lumMod val="75000"/>
                      </a:schemeClr>
                    </a:solidFill>
                  </a:tcPr>
                </a:tc>
                <a:tc>
                  <a:txBody>
                    <a:bodyPr/>
                    <a:lstStyle/>
                    <a:p>
                      <a:pPr algn="ctr" fontAlgn="b"/>
                      <a:r>
                        <a:rPr lang="en-GB" sz="1800" b="1" u="none" strike="noStrike" dirty="0">
                          <a:effectLst/>
                        </a:rPr>
                        <a:t>Priority Group</a:t>
                      </a:r>
                      <a:endParaRPr lang="en-GB" sz="1800" b="1" i="0" u="none" strike="noStrike" dirty="0">
                        <a:solidFill>
                          <a:srgbClr val="000000"/>
                        </a:solidFill>
                        <a:effectLst/>
                        <a:latin typeface="Calibri" panose="020F0502020204030204" pitchFamily="34" charset="0"/>
                      </a:endParaRPr>
                    </a:p>
                  </a:txBody>
                  <a:tcPr marL="7620" marR="7620" marT="7620" marB="0" anchor="b">
                    <a:solidFill>
                      <a:schemeClr val="bg2">
                        <a:lumMod val="75000"/>
                      </a:schemeClr>
                    </a:solidFill>
                  </a:tcPr>
                </a:tc>
                <a:extLst>
                  <a:ext uri="{0D108BD9-81ED-4DB2-BD59-A6C34878D82A}">
                    <a16:rowId xmlns:a16="http://schemas.microsoft.com/office/drawing/2014/main" val="1556435445"/>
                  </a:ext>
                </a:extLst>
              </a:tr>
              <a:tr h="297180">
                <a:tc>
                  <a:txBody>
                    <a:bodyPr/>
                    <a:lstStyle/>
                    <a:p>
                      <a:pPr algn="ctr" fontAlgn="b"/>
                      <a:r>
                        <a:rPr lang="en-GB" sz="1800" u="none" strike="noStrike" dirty="0">
                          <a:effectLst/>
                        </a:rPr>
                        <a:t>1</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Residents in care homes for older adults and their carers</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1102368053"/>
                  </a:ext>
                </a:extLst>
              </a:tr>
              <a:tr h="297180">
                <a:tc>
                  <a:txBody>
                    <a:bodyPr/>
                    <a:lstStyle/>
                    <a:p>
                      <a:pPr algn="ctr" fontAlgn="b"/>
                      <a:r>
                        <a:rPr lang="en-GB" sz="1800" u="none" strike="noStrike" dirty="0">
                          <a:effectLst/>
                        </a:rPr>
                        <a:t>2</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80-year-olds and over and frontline health and social care workers</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742666517"/>
                  </a:ext>
                </a:extLst>
              </a:tr>
              <a:tr h="297180">
                <a:tc>
                  <a:txBody>
                    <a:bodyPr/>
                    <a:lstStyle/>
                    <a:p>
                      <a:pPr algn="ctr" fontAlgn="b"/>
                      <a:r>
                        <a:rPr lang="en-GB" sz="1800" u="none" strike="noStrike" dirty="0">
                          <a:effectLst/>
                        </a:rPr>
                        <a:t>3</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75-year-olds and over</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2569464637"/>
                  </a:ext>
                </a:extLst>
              </a:tr>
              <a:tr h="297180">
                <a:tc>
                  <a:txBody>
                    <a:bodyPr/>
                    <a:lstStyle/>
                    <a:p>
                      <a:pPr algn="ctr" fontAlgn="b"/>
                      <a:r>
                        <a:rPr lang="en-GB" sz="1800" u="none" strike="noStrike" dirty="0">
                          <a:effectLst/>
                        </a:rPr>
                        <a:t>4</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70-year-olds and over and clinically extremely vulnerable individuals</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2201191862"/>
                  </a:ext>
                </a:extLst>
              </a:tr>
              <a:tr h="297180">
                <a:tc>
                  <a:txBody>
                    <a:bodyPr/>
                    <a:lstStyle/>
                    <a:p>
                      <a:pPr algn="ctr" fontAlgn="b"/>
                      <a:r>
                        <a:rPr lang="en-GB" sz="1800" u="none" strike="noStrike" dirty="0">
                          <a:effectLst/>
                        </a:rPr>
                        <a:t>5</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65-year-olds and over</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2396493575"/>
                  </a:ext>
                </a:extLst>
              </a:tr>
              <a:tr h="297180">
                <a:tc>
                  <a:txBody>
                    <a:bodyPr/>
                    <a:lstStyle/>
                    <a:p>
                      <a:pPr algn="ctr" fontAlgn="b"/>
                      <a:r>
                        <a:rPr lang="en-GB" sz="1800" u="none" strike="noStrike" dirty="0">
                          <a:effectLst/>
                        </a:rPr>
                        <a:t>6</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16- to 64-year-olds with serious underlying health conditions</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3616417690"/>
                  </a:ext>
                </a:extLst>
              </a:tr>
              <a:tr h="297180">
                <a:tc>
                  <a:txBody>
                    <a:bodyPr/>
                    <a:lstStyle/>
                    <a:p>
                      <a:pPr algn="ctr" fontAlgn="b"/>
                      <a:r>
                        <a:rPr lang="en-GB" sz="1800" u="none" strike="noStrike" dirty="0">
                          <a:effectLst/>
                        </a:rPr>
                        <a:t>7</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60-year-olds and over</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2037866855"/>
                  </a:ext>
                </a:extLst>
              </a:tr>
              <a:tr h="297180">
                <a:tc>
                  <a:txBody>
                    <a:bodyPr/>
                    <a:lstStyle/>
                    <a:p>
                      <a:pPr algn="ctr" fontAlgn="b"/>
                      <a:r>
                        <a:rPr lang="en-GB" sz="1800" u="none" strike="noStrike" dirty="0">
                          <a:effectLst/>
                        </a:rPr>
                        <a:t>8</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55-year-olds and over</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2286202180"/>
                  </a:ext>
                </a:extLst>
              </a:tr>
              <a:tr h="297180">
                <a:tc>
                  <a:txBody>
                    <a:bodyPr/>
                    <a:lstStyle/>
                    <a:p>
                      <a:pPr algn="ctr" fontAlgn="b"/>
                      <a:r>
                        <a:rPr lang="en-GB" sz="1800" u="none" strike="noStrike" dirty="0">
                          <a:effectLst/>
                        </a:rPr>
                        <a:t>9</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tc>
                  <a:txBody>
                    <a:bodyPr/>
                    <a:lstStyle/>
                    <a:p>
                      <a:pPr algn="l" fontAlgn="b"/>
                      <a:r>
                        <a:rPr lang="en-GB" sz="1800" u="none" strike="noStrike" dirty="0">
                          <a:effectLst/>
                        </a:rPr>
                        <a:t>50-year-olds and over</a:t>
                      </a:r>
                      <a:endParaRPr lang="en-GB" sz="1800" b="0" i="0" u="none" strike="noStrike" dirty="0">
                        <a:solidFill>
                          <a:srgbClr val="000000"/>
                        </a:solidFill>
                        <a:effectLst/>
                        <a:latin typeface="Calibri" panose="020F0502020204030204" pitchFamily="34" charset="0"/>
                      </a:endParaRPr>
                    </a:p>
                  </a:txBody>
                  <a:tcPr marL="7620" marR="7620" marT="7620" marB="0" anchor="b">
                    <a:solidFill>
                      <a:schemeClr val="accent1">
                        <a:lumMod val="60000"/>
                        <a:lumOff val="40000"/>
                      </a:schemeClr>
                    </a:solidFill>
                  </a:tcPr>
                </a:tc>
                <a:extLst>
                  <a:ext uri="{0D108BD9-81ED-4DB2-BD59-A6C34878D82A}">
                    <a16:rowId xmlns:a16="http://schemas.microsoft.com/office/drawing/2014/main" val="3689976541"/>
                  </a:ext>
                </a:extLst>
              </a:tr>
            </a:tbl>
          </a:graphicData>
        </a:graphic>
      </p:graphicFrame>
    </p:spTree>
    <p:extLst>
      <p:ext uri="{BB962C8B-B14F-4D97-AF65-F5344CB8AC3E}">
        <p14:creationId xmlns:p14="http://schemas.microsoft.com/office/powerpoint/2010/main" val="2417050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707886"/>
          </a:xfrm>
          <a:prstGeom prst="rect">
            <a:avLst/>
          </a:prstGeom>
          <a:noFill/>
        </p:spPr>
        <p:txBody>
          <a:bodyPr wrap="square" rtlCol="0">
            <a:spAutoFit/>
          </a:bodyPr>
          <a:lstStyle/>
          <a:p>
            <a:pPr algn="ctr"/>
            <a:r>
              <a:rPr lang="en-GB" sz="2000" b="1" dirty="0"/>
              <a:t>The Counterintuitive Nature of Vaccine Prioritisation</a:t>
            </a:r>
            <a:endParaRPr lang="en-GB" sz="2000" b="1" i="1" dirty="0"/>
          </a:p>
          <a:p>
            <a:endParaRPr lang="en-GB" sz="2000" i="1" dirty="0"/>
          </a:p>
        </p:txBody>
      </p:sp>
      <p:pic>
        <p:nvPicPr>
          <p:cNvPr id="4" name="Picture 3">
            <a:extLst>
              <a:ext uri="{FF2B5EF4-FFF2-40B4-BE49-F238E27FC236}">
                <a16:creationId xmlns:a16="http://schemas.microsoft.com/office/drawing/2014/main" id="{461EE0CD-6BEE-4EE9-AE78-3124F232C3E5}"/>
              </a:ext>
            </a:extLst>
          </p:cNvPr>
          <p:cNvPicPr>
            <a:picLocks noChangeAspect="1"/>
          </p:cNvPicPr>
          <p:nvPr/>
        </p:nvPicPr>
        <p:blipFill>
          <a:blip r:embed="rId2"/>
          <a:stretch>
            <a:fillRect/>
          </a:stretch>
        </p:blipFill>
        <p:spPr>
          <a:xfrm>
            <a:off x="1084580" y="1355103"/>
            <a:ext cx="6824010" cy="5472260"/>
          </a:xfrm>
          <a:prstGeom prst="rect">
            <a:avLst/>
          </a:prstGeom>
        </p:spPr>
      </p:pic>
    </p:spTree>
    <p:extLst>
      <p:ext uri="{BB962C8B-B14F-4D97-AF65-F5344CB8AC3E}">
        <p14:creationId xmlns:p14="http://schemas.microsoft.com/office/powerpoint/2010/main" val="41980629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707886"/>
          </a:xfrm>
          <a:prstGeom prst="rect">
            <a:avLst/>
          </a:prstGeom>
          <a:noFill/>
        </p:spPr>
        <p:txBody>
          <a:bodyPr wrap="square" rtlCol="0">
            <a:spAutoFit/>
          </a:bodyPr>
          <a:lstStyle/>
          <a:p>
            <a:pPr algn="ctr"/>
            <a:r>
              <a:rPr lang="en-GB" sz="2000" b="1" dirty="0"/>
              <a:t>The Counterintuitive Nature of Vaccine Prioritisation</a:t>
            </a:r>
            <a:endParaRPr lang="en-GB" sz="2000" b="1" i="1" dirty="0"/>
          </a:p>
          <a:p>
            <a:endParaRPr lang="en-GB" sz="2000" i="1" dirty="0"/>
          </a:p>
        </p:txBody>
      </p:sp>
      <p:pic>
        <p:nvPicPr>
          <p:cNvPr id="5" name="Picture 4">
            <a:extLst>
              <a:ext uri="{FF2B5EF4-FFF2-40B4-BE49-F238E27FC236}">
                <a16:creationId xmlns:a16="http://schemas.microsoft.com/office/drawing/2014/main" id="{673818DC-F35A-4A00-84A5-EE1725335544}"/>
              </a:ext>
            </a:extLst>
          </p:cNvPr>
          <p:cNvPicPr>
            <a:picLocks noChangeAspect="1"/>
          </p:cNvPicPr>
          <p:nvPr/>
        </p:nvPicPr>
        <p:blipFill>
          <a:blip r:embed="rId2"/>
          <a:stretch>
            <a:fillRect/>
          </a:stretch>
        </p:blipFill>
        <p:spPr>
          <a:xfrm>
            <a:off x="1298844" y="1710964"/>
            <a:ext cx="6546312" cy="4473020"/>
          </a:xfrm>
          <a:prstGeom prst="rect">
            <a:avLst/>
          </a:prstGeom>
        </p:spPr>
      </p:pic>
    </p:spTree>
    <p:extLst>
      <p:ext uri="{BB962C8B-B14F-4D97-AF65-F5344CB8AC3E}">
        <p14:creationId xmlns:p14="http://schemas.microsoft.com/office/powerpoint/2010/main" val="24087692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1938992"/>
          </a:xfrm>
          <a:prstGeom prst="rect">
            <a:avLst/>
          </a:prstGeom>
          <a:noFill/>
        </p:spPr>
        <p:txBody>
          <a:bodyPr wrap="square" rtlCol="0">
            <a:spAutoFit/>
          </a:bodyPr>
          <a:lstStyle/>
          <a:p>
            <a:pPr algn="ctr"/>
            <a:r>
              <a:rPr lang="en-GB" sz="2000" b="1" dirty="0"/>
              <a:t>What to do with leftover doses</a:t>
            </a:r>
            <a:endParaRPr lang="en-GB" sz="2000" b="1" i="1" dirty="0"/>
          </a:p>
          <a:p>
            <a:endParaRPr lang="en-GB" sz="2000" i="1" dirty="0"/>
          </a:p>
          <a:p>
            <a:r>
              <a:rPr lang="en-GB" sz="2000" dirty="0"/>
              <a:t>To waste vaccine doses that could have been given on a first come first served basis in the evening is criminal. It is a form of ethical idolatry – you’re worshipping the prioritisation system, rather than the correct ethical good.</a:t>
            </a:r>
          </a:p>
        </p:txBody>
      </p:sp>
      <p:grpSp>
        <p:nvGrpSpPr>
          <p:cNvPr id="6" name="Group 5">
            <a:extLst>
              <a:ext uri="{FF2B5EF4-FFF2-40B4-BE49-F238E27FC236}">
                <a16:creationId xmlns:a16="http://schemas.microsoft.com/office/drawing/2014/main" id="{584B6A52-031C-4C4A-A4AE-BA3DABC9AEFD}"/>
              </a:ext>
            </a:extLst>
          </p:cNvPr>
          <p:cNvGrpSpPr/>
          <p:nvPr/>
        </p:nvGrpSpPr>
        <p:grpSpPr>
          <a:xfrm>
            <a:off x="1550781" y="2956091"/>
            <a:ext cx="5608806" cy="3566469"/>
            <a:chOff x="1550781" y="2956091"/>
            <a:chExt cx="5608806" cy="3566469"/>
          </a:xfrm>
        </p:grpSpPr>
        <p:pic>
          <p:nvPicPr>
            <p:cNvPr id="4" name="Picture 3">
              <a:extLst>
                <a:ext uri="{FF2B5EF4-FFF2-40B4-BE49-F238E27FC236}">
                  <a16:creationId xmlns:a16="http://schemas.microsoft.com/office/drawing/2014/main" id="{DE98D121-D9B2-4B07-B2C8-85C752D8E4EE}"/>
                </a:ext>
              </a:extLst>
            </p:cNvPr>
            <p:cNvPicPr>
              <a:picLocks noChangeAspect="1"/>
            </p:cNvPicPr>
            <p:nvPr/>
          </p:nvPicPr>
          <p:blipFill>
            <a:blip r:embed="rId2"/>
            <a:stretch>
              <a:fillRect/>
            </a:stretch>
          </p:blipFill>
          <p:spPr>
            <a:xfrm>
              <a:off x="1550781" y="2956091"/>
              <a:ext cx="5608806" cy="3566469"/>
            </a:xfrm>
            <a:prstGeom prst="rect">
              <a:avLst/>
            </a:prstGeom>
          </p:spPr>
        </p:pic>
        <p:sp>
          <p:nvSpPr>
            <p:cNvPr id="5" name="Rectangle 4">
              <a:extLst>
                <a:ext uri="{FF2B5EF4-FFF2-40B4-BE49-F238E27FC236}">
                  <a16:creationId xmlns:a16="http://schemas.microsoft.com/office/drawing/2014/main" id="{57888C22-8CE3-4911-A31B-A323E0245CED}"/>
                </a:ext>
              </a:extLst>
            </p:cNvPr>
            <p:cNvSpPr/>
            <p:nvPr/>
          </p:nvSpPr>
          <p:spPr>
            <a:xfrm>
              <a:off x="1725105" y="3139126"/>
              <a:ext cx="1451728" cy="1319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84806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Conclusions</a:t>
            </a:r>
          </a:p>
        </p:txBody>
      </p:sp>
    </p:spTree>
    <p:extLst>
      <p:ext uri="{BB962C8B-B14F-4D97-AF65-F5344CB8AC3E}">
        <p14:creationId xmlns:p14="http://schemas.microsoft.com/office/powerpoint/2010/main" val="775569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CC9383-1A8D-44F5-AC29-70823B682935}"/>
              </a:ext>
            </a:extLst>
          </p:cNvPr>
          <p:cNvSpPr txBox="1"/>
          <p:nvPr/>
        </p:nvSpPr>
        <p:spPr>
          <a:xfrm>
            <a:off x="728866" y="4931832"/>
            <a:ext cx="7686268" cy="369332"/>
          </a:xfrm>
          <a:prstGeom prst="rect">
            <a:avLst/>
          </a:prstGeom>
          <a:noFill/>
        </p:spPr>
        <p:txBody>
          <a:bodyPr wrap="square">
            <a:spAutoFit/>
          </a:bodyPr>
          <a:lstStyle/>
          <a:p>
            <a:pPr algn="ctr"/>
            <a:r>
              <a:rPr lang="en-GB" dirty="0"/>
              <a:t>The Battle of Waterloo (18</a:t>
            </a:r>
            <a:r>
              <a:rPr lang="en-GB" baseline="30000" dirty="0"/>
              <a:t>th</a:t>
            </a:r>
            <a:r>
              <a:rPr lang="en-GB" dirty="0"/>
              <a:t> July 1815), painted by William Sadler II</a:t>
            </a:r>
          </a:p>
        </p:txBody>
      </p:sp>
      <p:pic>
        <p:nvPicPr>
          <p:cNvPr id="2051" name="Picture 3" descr="Waterloo">
            <a:extLst>
              <a:ext uri="{FF2B5EF4-FFF2-40B4-BE49-F238E27FC236}">
                <a16:creationId xmlns:a16="http://schemas.microsoft.com/office/drawing/2014/main" id="{E8A36DA1-2A3F-471B-BEA6-8DE2ADD98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92" y="968831"/>
            <a:ext cx="7865616" cy="358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34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707886"/>
          </a:xfrm>
          <a:prstGeom prst="rect">
            <a:avLst/>
          </a:prstGeom>
          <a:noFill/>
        </p:spPr>
        <p:txBody>
          <a:bodyPr wrap="square" rtlCol="0">
            <a:spAutoFit/>
          </a:bodyPr>
          <a:lstStyle/>
          <a:p>
            <a:pPr algn="ctr"/>
            <a:r>
              <a:rPr lang="en-GB" sz="2000" b="1" dirty="0"/>
              <a:t>The Nature of Public Ethics</a:t>
            </a:r>
          </a:p>
          <a:p>
            <a:endParaRPr lang="en-GB" sz="2000" i="1" dirty="0"/>
          </a:p>
        </p:txBody>
      </p:sp>
      <p:pic>
        <p:nvPicPr>
          <p:cNvPr id="29702" name="Picture 6">
            <a:extLst>
              <a:ext uri="{FF2B5EF4-FFF2-40B4-BE49-F238E27FC236}">
                <a16:creationId xmlns:a16="http://schemas.microsoft.com/office/drawing/2014/main" id="{C4F4BF1B-5E79-43BA-8FFF-834190D68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769" y="1361638"/>
            <a:ext cx="7368464" cy="47003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0F2153D-2C57-443E-B587-5507C4121AC6}"/>
              </a:ext>
            </a:extLst>
          </p:cNvPr>
          <p:cNvSpPr txBox="1"/>
          <p:nvPr/>
        </p:nvSpPr>
        <p:spPr>
          <a:xfrm>
            <a:off x="443883" y="6151358"/>
            <a:ext cx="8256233" cy="369332"/>
          </a:xfrm>
          <a:prstGeom prst="rect">
            <a:avLst/>
          </a:prstGeom>
          <a:noFill/>
        </p:spPr>
        <p:txBody>
          <a:bodyPr wrap="square">
            <a:spAutoFit/>
          </a:bodyPr>
          <a:lstStyle/>
          <a:p>
            <a:r>
              <a:rPr lang="en-GB" dirty="0"/>
              <a:t>Galileo before the Holy Office, a 19th-century painting by Joseph-Nicolas Robert-Fleury</a:t>
            </a:r>
          </a:p>
        </p:txBody>
      </p:sp>
    </p:spTree>
    <p:extLst>
      <p:ext uri="{BB962C8B-B14F-4D97-AF65-F5344CB8AC3E}">
        <p14:creationId xmlns:p14="http://schemas.microsoft.com/office/powerpoint/2010/main" val="578453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707886"/>
          </a:xfrm>
          <a:prstGeom prst="rect">
            <a:avLst/>
          </a:prstGeom>
          <a:noFill/>
        </p:spPr>
        <p:txBody>
          <a:bodyPr wrap="square" rtlCol="0">
            <a:spAutoFit/>
          </a:bodyPr>
          <a:lstStyle/>
          <a:p>
            <a:pPr algn="ctr"/>
            <a:r>
              <a:rPr lang="en-GB" sz="2000" b="1" dirty="0"/>
              <a:t>The Nature of Public Ethics</a:t>
            </a:r>
          </a:p>
          <a:p>
            <a:endParaRPr lang="en-GB" sz="2000" i="1" dirty="0"/>
          </a:p>
        </p:txBody>
      </p:sp>
      <p:pic>
        <p:nvPicPr>
          <p:cNvPr id="29698" name="Picture 2" descr="Jonathan Montgomery - HDR UK">
            <a:extLst>
              <a:ext uri="{FF2B5EF4-FFF2-40B4-BE49-F238E27FC236}">
                <a16:creationId xmlns:a16="http://schemas.microsoft.com/office/drawing/2014/main" id="{676AAE67-FD44-41BF-B4BA-BE245A49EE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99"/>
          <a:stretch/>
        </p:blipFill>
        <p:spPr bwMode="auto">
          <a:xfrm>
            <a:off x="1121790" y="1610804"/>
            <a:ext cx="6749592" cy="39283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7F5BBA-1E38-4B47-BC76-3DEC77102968}"/>
              </a:ext>
            </a:extLst>
          </p:cNvPr>
          <p:cNvSpPr txBox="1"/>
          <p:nvPr/>
        </p:nvSpPr>
        <p:spPr>
          <a:xfrm>
            <a:off x="593889" y="5630493"/>
            <a:ext cx="7956222" cy="923330"/>
          </a:xfrm>
          <a:prstGeom prst="rect">
            <a:avLst/>
          </a:prstGeom>
          <a:noFill/>
        </p:spPr>
        <p:txBody>
          <a:bodyPr wrap="square">
            <a:spAutoFit/>
          </a:bodyPr>
          <a:lstStyle/>
          <a:p>
            <a:r>
              <a:rPr lang="en-GB" dirty="0"/>
              <a:t>Professor Sir Jonathan Montgomery, Professor of Healthcare Law at UCL, Chair of the Oxford University Hospitals NHS Foundation Trust, Co-Chair of the Moral and Ethical Advisory Group (MEAG) to the Department of Health and Social Care</a:t>
            </a:r>
          </a:p>
        </p:txBody>
      </p:sp>
    </p:spTree>
    <p:extLst>
      <p:ext uri="{BB962C8B-B14F-4D97-AF65-F5344CB8AC3E}">
        <p14:creationId xmlns:p14="http://schemas.microsoft.com/office/powerpoint/2010/main" val="3476622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6915E0-BF58-40DF-9969-8E6E163E2DA4}"/>
              </a:ext>
            </a:extLst>
          </p:cNvPr>
          <p:cNvSpPr/>
          <p:nvPr/>
        </p:nvSpPr>
        <p:spPr>
          <a:xfrm>
            <a:off x="835918" y="1610804"/>
            <a:ext cx="7337124" cy="33382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DB602392-8C31-406E-958F-231D338592AF}"/>
              </a:ext>
            </a:extLst>
          </p:cNvPr>
          <p:cNvSpPr txBox="1"/>
          <p:nvPr/>
        </p:nvSpPr>
        <p:spPr>
          <a:xfrm>
            <a:off x="887768" y="902918"/>
            <a:ext cx="7368466" cy="707886"/>
          </a:xfrm>
          <a:prstGeom prst="rect">
            <a:avLst/>
          </a:prstGeom>
          <a:noFill/>
        </p:spPr>
        <p:txBody>
          <a:bodyPr wrap="square" rtlCol="0">
            <a:spAutoFit/>
          </a:bodyPr>
          <a:lstStyle/>
          <a:p>
            <a:pPr algn="ctr"/>
            <a:r>
              <a:rPr lang="en-GB" sz="2000" b="1" dirty="0"/>
              <a:t>The Nature of Public Ethics</a:t>
            </a:r>
          </a:p>
          <a:p>
            <a:endParaRPr lang="en-GB" sz="2000" i="1" dirty="0"/>
          </a:p>
        </p:txBody>
      </p:sp>
      <p:sp>
        <p:nvSpPr>
          <p:cNvPr id="4" name="TextBox 3">
            <a:extLst>
              <a:ext uri="{FF2B5EF4-FFF2-40B4-BE49-F238E27FC236}">
                <a16:creationId xmlns:a16="http://schemas.microsoft.com/office/drawing/2014/main" id="{4538FB30-ABE6-40C7-AC3B-6CD9F73F1933}"/>
              </a:ext>
            </a:extLst>
          </p:cNvPr>
          <p:cNvSpPr txBox="1"/>
          <p:nvPr/>
        </p:nvSpPr>
        <p:spPr>
          <a:xfrm>
            <a:off x="1423447" y="1723196"/>
            <a:ext cx="6297106" cy="3139321"/>
          </a:xfrm>
          <a:prstGeom prst="rect">
            <a:avLst/>
          </a:prstGeom>
          <a:noFill/>
        </p:spPr>
        <p:txBody>
          <a:bodyPr wrap="square">
            <a:spAutoFit/>
          </a:bodyPr>
          <a:lstStyle/>
          <a:p>
            <a:r>
              <a:rPr lang="en-GB" dirty="0"/>
              <a:t>It is common for National Ethics Committees in other countries to include a significant number of theologians, but this is now rare in the United Kingdom. This is a major problem for our public ethics. For many people, theology (or at least the traditions of their faith communities) is a core source of guidance for their thinking on bioethical issues. Public bioethics needs to be sufficiently grounded in the society it serves to be recognizable by citizens; without this it cannot expect to command respect.</a:t>
            </a:r>
          </a:p>
          <a:p>
            <a:endParaRPr lang="en-GB" dirty="0"/>
          </a:p>
          <a:p>
            <a:r>
              <a:rPr lang="en-GB" b="1" dirty="0"/>
              <a:t>Professor Sir Jonathan Montgomery, “Public Ethics and Faith” (2014), Theology , 117 (5) 342 - 348</a:t>
            </a:r>
          </a:p>
        </p:txBody>
      </p:sp>
      <p:sp>
        <p:nvSpPr>
          <p:cNvPr id="6" name="TextBox 5">
            <a:extLst>
              <a:ext uri="{FF2B5EF4-FFF2-40B4-BE49-F238E27FC236}">
                <a16:creationId xmlns:a16="http://schemas.microsoft.com/office/drawing/2014/main" id="{DD4F19D6-EDDD-465E-A0C6-B59188F963EA}"/>
              </a:ext>
            </a:extLst>
          </p:cNvPr>
          <p:cNvSpPr txBox="1"/>
          <p:nvPr/>
        </p:nvSpPr>
        <p:spPr>
          <a:xfrm>
            <a:off x="817066" y="1420746"/>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DB330533-E9DB-412B-817B-173A846BCCBA}"/>
              </a:ext>
            </a:extLst>
          </p:cNvPr>
          <p:cNvSpPr txBox="1"/>
          <p:nvPr/>
        </p:nvSpPr>
        <p:spPr>
          <a:xfrm>
            <a:off x="7362334" y="3208834"/>
            <a:ext cx="367645" cy="1569660"/>
          </a:xfrm>
          <a:prstGeom prst="rect">
            <a:avLst/>
          </a:prstGeom>
          <a:noFill/>
        </p:spPr>
        <p:txBody>
          <a:bodyPr wrap="square">
            <a:spAutoFit/>
          </a:bodyPr>
          <a:lstStyle/>
          <a:p>
            <a:r>
              <a:rPr lang="en-GB" sz="9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91327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6254C-DAD8-4ACC-9F72-9D5636934A64}"/>
              </a:ext>
            </a:extLst>
          </p:cNvPr>
          <p:cNvSpPr txBox="1"/>
          <p:nvPr/>
        </p:nvSpPr>
        <p:spPr>
          <a:xfrm>
            <a:off x="590310" y="1459230"/>
            <a:ext cx="7963380" cy="3939540"/>
          </a:xfrm>
          <a:prstGeom prst="rect">
            <a:avLst/>
          </a:prstGeom>
          <a:noFill/>
        </p:spPr>
        <p:txBody>
          <a:bodyPr wrap="square">
            <a:spAutoFit/>
          </a:bodyPr>
          <a:lstStyle/>
          <a:p>
            <a:pPr algn="ctr"/>
            <a:r>
              <a:rPr lang="en-GB" sz="8800" dirty="0">
                <a:solidFill>
                  <a:schemeClr val="bg1"/>
                </a:solidFill>
              </a:rPr>
              <a:t>Thank You</a:t>
            </a:r>
          </a:p>
          <a:p>
            <a:pPr algn="just"/>
            <a:r>
              <a:rPr lang="en-GB" sz="5400" dirty="0">
                <a:solidFill>
                  <a:schemeClr val="bg1"/>
                </a:solidFill>
              </a:rPr>
              <a:t>rabbi@newwestend.org.uk</a:t>
            </a:r>
          </a:p>
          <a:p>
            <a:pPr algn="just"/>
            <a:r>
              <a:rPr lang="en-GB" sz="5400" dirty="0">
                <a:solidFill>
                  <a:schemeClr val="bg1"/>
                </a:solidFill>
              </a:rPr>
              <a:t>07531 326289</a:t>
            </a:r>
          </a:p>
          <a:p>
            <a:pPr algn="just"/>
            <a:r>
              <a:rPr lang="en-GB" sz="5400" dirty="0">
                <a:solidFill>
                  <a:schemeClr val="bg1"/>
                </a:solidFill>
              </a:rPr>
              <a:t>@moshefreedman</a:t>
            </a:r>
          </a:p>
        </p:txBody>
      </p:sp>
    </p:spTree>
    <p:extLst>
      <p:ext uri="{BB962C8B-B14F-4D97-AF65-F5344CB8AC3E}">
        <p14:creationId xmlns:p14="http://schemas.microsoft.com/office/powerpoint/2010/main" val="202519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BCC9383-1A8D-44F5-AC29-70823B682935}"/>
              </a:ext>
            </a:extLst>
          </p:cNvPr>
          <p:cNvSpPr txBox="1"/>
          <p:nvPr/>
        </p:nvSpPr>
        <p:spPr>
          <a:xfrm>
            <a:off x="728866" y="5766332"/>
            <a:ext cx="7686268" cy="369332"/>
          </a:xfrm>
          <a:prstGeom prst="rect">
            <a:avLst/>
          </a:prstGeom>
          <a:noFill/>
        </p:spPr>
        <p:txBody>
          <a:bodyPr wrap="square">
            <a:spAutoFit/>
          </a:bodyPr>
          <a:lstStyle/>
          <a:p>
            <a:pPr algn="ctr"/>
            <a:r>
              <a:rPr lang="en-GB" dirty="0"/>
              <a:t>Triage station in France during World War I</a:t>
            </a:r>
          </a:p>
        </p:txBody>
      </p:sp>
      <p:pic>
        <p:nvPicPr>
          <p:cNvPr id="2053" name="Picture 5">
            <a:extLst>
              <a:ext uri="{FF2B5EF4-FFF2-40B4-BE49-F238E27FC236}">
                <a16:creationId xmlns:a16="http://schemas.microsoft.com/office/drawing/2014/main" id="{BB2DEC82-F862-4404-96F1-B86010BB2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66" y="492710"/>
            <a:ext cx="6626068" cy="5144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18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692E97-1873-40A8-822D-DFA5739F53F0}"/>
              </a:ext>
            </a:extLst>
          </p:cNvPr>
          <p:cNvSpPr txBox="1">
            <a:spLocks/>
          </p:cNvSpPr>
          <p:nvPr/>
        </p:nvSpPr>
        <p:spPr>
          <a:xfrm>
            <a:off x="628650" y="2766218"/>
            <a:ext cx="7886700" cy="1325563"/>
          </a:xfrm>
          <a:prstGeom prst="rect">
            <a:avLst/>
          </a:prstGeom>
          <a:solidFill>
            <a:schemeClr val="accent1">
              <a:lumMod val="60000"/>
              <a:lumOff val="40000"/>
            </a:schemeClr>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b="1" dirty="0"/>
              <a:t>The Ethical Principles of Triage</a:t>
            </a:r>
          </a:p>
        </p:txBody>
      </p:sp>
    </p:spTree>
    <p:extLst>
      <p:ext uri="{BB962C8B-B14F-4D97-AF65-F5344CB8AC3E}">
        <p14:creationId xmlns:p14="http://schemas.microsoft.com/office/powerpoint/2010/main" val="55043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602392-8C31-406E-958F-231D338592AF}"/>
              </a:ext>
            </a:extLst>
          </p:cNvPr>
          <p:cNvSpPr txBox="1"/>
          <p:nvPr/>
        </p:nvSpPr>
        <p:spPr>
          <a:xfrm>
            <a:off x="887767" y="902918"/>
            <a:ext cx="7368466" cy="400110"/>
          </a:xfrm>
          <a:prstGeom prst="rect">
            <a:avLst/>
          </a:prstGeom>
          <a:noFill/>
        </p:spPr>
        <p:txBody>
          <a:bodyPr wrap="square" rtlCol="0">
            <a:spAutoFit/>
          </a:bodyPr>
          <a:lstStyle/>
          <a:p>
            <a:pPr algn="ctr"/>
            <a:r>
              <a:rPr lang="en-GB" sz="2000" b="1" dirty="0"/>
              <a:t>Philosophy of Ethics</a:t>
            </a:r>
          </a:p>
        </p:txBody>
      </p:sp>
      <p:sp>
        <p:nvSpPr>
          <p:cNvPr id="6" name="TextBox 5">
            <a:extLst>
              <a:ext uri="{FF2B5EF4-FFF2-40B4-BE49-F238E27FC236}">
                <a16:creationId xmlns:a16="http://schemas.microsoft.com/office/drawing/2014/main" id="{090EB77D-C86B-43F5-8228-BF6901BFB01F}"/>
              </a:ext>
            </a:extLst>
          </p:cNvPr>
          <p:cNvSpPr txBox="1"/>
          <p:nvPr/>
        </p:nvSpPr>
        <p:spPr>
          <a:xfrm>
            <a:off x="3210089" y="1498863"/>
            <a:ext cx="2723823" cy="461665"/>
          </a:xfrm>
          <a:prstGeom prst="rect">
            <a:avLst/>
          </a:prstGeom>
          <a:solidFill>
            <a:schemeClr val="bg1">
              <a:lumMod val="75000"/>
            </a:schemeClr>
          </a:solidFill>
          <a:ln w="19050">
            <a:solidFill>
              <a:schemeClr val="accent1"/>
            </a:solidFill>
          </a:ln>
        </p:spPr>
        <p:txBody>
          <a:bodyPr wrap="none" rtlCol="0">
            <a:spAutoFit/>
          </a:bodyPr>
          <a:lstStyle/>
          <a:p>
            <a:pPr algn="ctr"/>
            <a:r>
              <a:rPr lang="en-GB" sz="2400" b="1" dirty="0"/>
              <a:t>NORMATIVE ETHICS</a:t>
            </a:r>
          </a:p>
        </p:txBody>
      </p:sp>
      <p:sp>
        <p:nvSpPr>
          <p:cNvPr id="7" name="TextBox 6">
            <a:extLst>
              <a:ext uri="{FF2B5EF4-FFF2-40B4-BE49-F238E27FC236}">
                <a16:creationId xmlns:a16="http://schemas.microsoft.com/office/drawing/2014/main" id="{B9B4CA46-23A8-4C14-9D78-328B3831F09A}"/>
              </a:ext>
            </a:extLst>
          </p:cNvPr>
          <p:cNvSpPr txBox="1"/>
          <p:nvPr/>
        </p:nvSpPr>
        <p:spPr>
          <a:xfrm>
            <a:off x="2037901" y="2400305"/>
            <a:ext cx="1298304" cy="646331"/>
          </a:xfrm>
          <a:prstGeom prst="rect">
            <a:avLst/>
          </a:prstGeom>
          <a:noFill/>
          <a:ln w="15875">
            <a:solidFill>
              <a:schemeClr val="accent1"/>
            </a:solidFill>
          </a:ln>
        </p:spPr>
        <p:txBody>
          <a:bodyPr wrap="none" rtlCol="0">
            <a:spAutoFit/>
          </a:bodyPr>
          <a:lstStyle/>
          <a:p>
            <a:pPr algn="ctr"/>
            <a:r>
              <a:rPr lang="en-GB" b="1" dirty="0"/>
              <a:t>Teleological</a:t>
            </a:r>
          </a:p>
          <a:p>
            <a:pPr algn="ctr"/>
            <a:r>
              <a:rPr lang="en-GB" b="1" dirty="0"/>
              <a:t>Theory</a:t>
            </a:r>
          </a:p>
        </p:txBody>
      </p:sp>
      <p:sp>
        <p:nvSpPr>
          <p:cNvPr id="8" name="TextBox 7">
            <a:extLst>
              <a:ext uri="{FF2B5EF4-FFF2-40B4-BE49-F238E27FC236}">
                <a16:creationId xmlns:a16="http://schemas.microsoft.com/office/drawing/2014/main" id="{5CEFDBCD-7C55-4445-8C03-102B1EF32C1F}"/>
              </a:ext>
            </a:extLst>
          </p:cNvPr>
          <p:cNvSpPr txBox="1"/>
          <p:nvPr/>
        </p:nvSpPr>
        <p:spPr>
          <a:xfrm>
            <a:off x="6493799" y="2400305"/>
            <a:ext cx="1501437" cy="646331"/>
          </a:xfrm>
          <a:prstGeom prst="rect">
            <a:avLst/>
          </a:prstGeom>
          <a:noFill/>
          <a:ln w="15875">
            <a:solidFill>
              <a:schemeClr val="accent1"/>
            </a:solidFill>
          </a:ln>
        </p:spPr>
        <p:txBody>
          <a:bodyPr wrap="none" rtlCol="0">
            <a:spAutoFit/>
          </a:bodyPr>
          <a:lstStyle/>
          <a:p>
            <a:pPr algn="ctr"/>
            <a:r>
              <a:rPr lang="en-GB" b="1" dirty="0"/>
              <a:t>Deontological</a:t>
            </a:r>
          </a:p>
          <a:p>
            <a:pPr algn="ctr"/>
            <a:r>
              <a:rPr lang="en-GB" b="1" dirty="0"/>
              <a:t>Theory</a:t>
            </a:r>
          </a:p>
        </p:txBody>
      </p:sp>
      <p:sp>
        <p:nvSpPr>
          <p:cNvPr id="9" name="TextBox 8">
            <a:extLst>
              <a:ext uri="{FF2B5EF4-FFF2-40B4-BE49-F238E27FC236}">
                <a16:creationId xmlns:a16="http://schemas.microsoft.com/office/drawing/2014/main" id="{AEE30F6C-BE39-4DE9-A78C-4A3981A8AC76}"/>
              </a:ext>
            </a:extLst>
          </p:cNvPr>
          <p:cNvSpPr txBox="1"/>
          <p:nvPr/>
        </p:nvSpPr>
        <p:spPr>
          <a:xfrm>
            <a:off x="2964492" y="3550064"/>
            <a:ext cx="1268296" cy="646331"/>
          </a:xfrm>
          <a:prstGeom prst="rect">
            <a:avLst/>
          </a:prstGeom>
          <a:noFill/>
          <a:ln w="15875">
            <a:solidFill>
              <a:schemeClr val="accent1"/>
            </a:solidFill>
          </a:ln>
        </p:spPr>
        <p:txBody>
          <a:bodyPr wrap="none" rtlCol="0">
            <a:spAutoFit/>
          </a:bodyPr>
          <a:lstStyle/>
          <a:p>
            <a:pPr algn="ctr"/>
            <a:r>
              <a:rPr lang="en-GB" dirty="0"/>
              <a:t>Distributive</a:t>
            </a:r>
          </a:p>
          <a:p>
            <a:pPr algn="ctr"/>
            <a:r>
              <a:rPr lang="en-GB" dirty="0"/>
              <a:t>Justice</a:t>
            </a:r>
          </a:p>
        </p:txBody>
      </p:sp>
      <p:sp>
        <p:nvSpPr>
          <p:cNvPr id="11" name="TextBox 10">
            <a:extLst>
              <a:ext uri="{FF2B5EF4-FFF2-40B4-BE49-F238E27FC236}">
                <a16:creationId xmlns:a16="http://schemas.microsoft.com/office/drawing/2014/main" id="{71D879DF-D079-4639-8C3E-4DF3E646AAA7}"/>
              </a:ext>
            </a:extLst>
          </p:cNvPr>
          <p:cNvSpPr txBox="1"/>
          <p:nvPr/>
        </p:nvSpPr>
        <p:spPr>
          <a:xfrm>
            <a:off x="4278488" y="3550064"/>
            <a:ext cx="976549" cy="646331"/>
          </a:xfrm>
          <a:prstGeom prst="rect">
            <a:avLst/>
          </a:prstGeom>
          <a:noFill/>
          <a:ln w="15875">
            <a:solidFill>
              <a:schemeClr val="accent1"/>
            </a:solidFill>
          </a:ln>
        </p:spPr>
        <p:txBody>
          <a:bodyPr wrap="none" rtlCol="0">
            <a:spAutoFit/>
          </a:bodyPr>
          <a:lstStyle/>
          <a:p>
            <a:pPr algn="ctr"/>
            <a:r>
              <a:rPr lang="en-GB" dirty="0"/>
              <a:t>Altruism</a:t>
            </a:r>
          </a:p>
          <a:p>
            <a:pPr algn="ctr"/>
            <a:endParaRPr lang="en-GB" dirty="0"/>
          </a:p>
        </p:txBody>
      </p:sp>
      <p:sp>
        <p:nvSpPr>
          <p:cNvPr id="12" name="TextBox 11">
            <a:extLst>
              <a:ext uri="{FF2B5EF4-FFF2-40B4-BE49-F238E27FC236}">
                <a16:creationId xmlns:a16="http://schemas.microsoft.com/office/drawing/2014/main" id="{1B4C6B46-5E9E-4449-9B6D-ACDE077CE414}"/>
              </a:ext>
            </a:extLst>
          </p:cNvPr>
          <p:cNvSpPr txBox="1"/>
          <p:nvPr/>
        </p:nvSpPr>
        <p:spPr>
          <a:xfrm>
            <a:off x="7244518" y="3550064"/>
            <a:ext cx="1380699" cy="646331"/>
          </a:xfrm>
          <a:prstGeom prst="rect">
            <a:avLst/>
          </a:prstGeom>
          <a:noFill/>
          <a:ln w="15875">
            <a:solidFill>
              <a:schemeClr val="accent1"/>
            </a:solidFill>
          </a:ln>
        </p:spPr>
        <p:txBody>
          <a:bodyPr wrap="none" rtlCol="0">
            <a:spAutoFit/>
          </a:bodyPr>
          <a:lstStyle/>
          <a:p>
            <a:pPr algn="ctr"/>
            <a:r>
              <a:rPr lang="en-GB" dirty="0"/>
              <a:t>Universalism</a:t>
            </a:r>
          </a:p>
          <a:p>
            <a:pPr algn="ctr"/>
            <a:endParaRPr lang="en-GB" dirty="0"/>
          </a:p>
        </p:txBody>
      </p:sp>
      <p:sp>
        <p:nvSpPr>
          <p:cNvPr id="13" name="TextBox 12">
            <a:extLst>
              <a:ext uri="{FF2B5EF4-FFF2-40B4-BE49-F238E27FC236}">
                <a16:creationId xmlns:a16="http://schemas.microsoft.com/office/drawing/2014/main" id="{27A1990C-916D-4C68-8DC2-31D7E97A9B1F}"/>
              </a:ext>
            </a:extLst>
          </p:cNvPr>
          <p:cNvSpPr txBox="1"/>
          <p:nvPr/>
        </p:nvSpPr>
        <p:spPr>
          <a:xfrm>
            <a:off x="574964" y="3550064"/>
            <a:ext cx="853119" cy="646331"/>
          </a:xfrm>
          <a:prstGeom prst="rect">
            <a:avLst/>
          </a:prstGeom>
          <a:noFill/>
          <a:ln w="15875">
            <a:solidFill>
              <a:schemeClr val="accent1"/>
            </a:solidFill>
          </a:ln>
        </p:spPr>
        <p:txBody>
          <a:bodyPr wrap="none" rtlCol="0">
            <a:spAutoFit/>
          </a:bodyPr>
          <a:lstStyle/>
          <a:p>
            <a:pPr algn="ctr"/>
            <a:r>
              <a:rPr lang="en-GB" dirty="0"/>
              <a:t>Ethical</a:t>
            </a:r>
          </a:p>
          <a:p>
            <a:pPr algn="ctr"/>
            <a:r>
              <a:rPr lang="en-GB" dirty="0"/>
              <a:t>Egoism</a:t>
            </a:r>
          </a:p>
        </p:txBody>
      </p:sp>
      <p:sp>
        <p:nvSpPr>
          <p:cNvPr id="14" name="TextBox 13">
            <a:extLst>
              <a:ext uri="{FF2B5EF4-FFF2-40B4-BE49-F238E27FC236}">
                <a16:creationId xmlns:a16="http://schemas.microsoft.com/office/drawing/2014/main" id="{2A497EE9-EA77-4537-87EA-4B4326ABE446}"/>
              </a:ext>
            </a:extLst>
          </p:cNvPr>
          <p:cNvSpPr txBox="1"/>
          <p:nvPr/>
        </p:nvSpPr>
        <p:spPr>
          <a:xfrm>
            <a:off x="1473782" y="3550064"/>
            <a:ext cx="1445011" cy="646331"/>
          </a:xfrm>
          <a:prstGeom prst="rect">
            <a:avLst/>
          </a:prstGeom>
          <a:noFill/>
          <a:ln w="15875">
            <a:solidFill>
              <a:schemeClr val="accent1"/>
            </a:solidFill>
          </a:ln>
        </p:spPr>
        <p:txBody>
          <a:bodyPr wrap="none" rtlCol="0">
            <a:spAutoFit/>
          </a:bodyPr>
          <a:lstStyle/>
          <a:p>
            <a:pPr algn="ctr"/>
            <a:r>
              <a:rPr lang="en-GB" dirty="0"/>
              <a:t>Utilitarianism</a:t>
            </a:r>
          </a:p>
          <a:p>
            <a:pPr algn="ctr"/>
            <a:endParaRPr lang="en-GB" dirty="0"/>
          </a:p>
        </p:txBody>
      </p:sp>
      <p:cxnSp>
        <p:nvCxnSpPr>
          <p:cNvPr id="16" name="Straight Connector 15">
            <a:extLst>
              <a:ext uri="{FF2B5EF4-FFF2-40B4-BE49-F238E27FC236}">
                <a16:creationId xmlns:a16="http://schemas.microsoft.com/office/drawing/2014/main" id="{1F999D9D-5483-4D77-A74C-87D1F76C1D8F}"/>
              </a:ext>
            </a:extLst>
          </p:cNvPr>
          <p:cNvCxnSpPr>
            <a:stCxn id="6" idx="2"/>
            <a:endCxn id="7" idx="0"/>
          </p:cNvCxnSpPr>
          <p:nvPr/>
        </p:nvCxnSpPr>
        <p:spPr>
          <a:xfrm flipH="1">
            <a:off x="2687053" y="1960528"/>
            <a:ext cx="1884948"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7C5A94-C76B-4397-9332-DBA4DEB6CA04}"/>
              </a:ext>
            </a:extLst>
          </p:cNvPr>
          <p:cNvCxnSpPr>
            <a:stCxn id="6" idx="2"/>
            <a:endCxn id="8" idx="0"/>
          </p:cNvCxnSpPr>
          <p:nvPr/>
        </p:nvCxnSpPr>
        <p:spPr>
          <a:xfrm>
            <a:off x="4572001" y="1960528"/>
            <a:ext cx="2672517" cy="439777"/>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4D536A-B62E-4579-ADA5-A080B44D65E9}"/>
              </a:ext>
            </a:extLst>
          </p:cNvPr>
          <p:cNvCxnSpPr>
            <a:cxnSpLocks/>
            <a:stCxn id="7" idx="2"/>
            <a:endCxn id="13" idx="0"/>
          </p:cNvCxnSpPr>
          <p:nvPr/>
        </p:nvCxnSpPr>
        <p:spPr>
          <a:xfrm flipH="1">
            <a:off x="1001524" y="3046636"/>
            <a:ext cx="1685529"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951B208-E4BE-4320-AE98-F67B081E4299}"/>
              </a:ext>
            </a:extLst>
          </p:cNvPr>
          <p:cNvCxnSpPr>
            <a:stCxn id="7" idx="2"/>
            <a:endCxn id="14" idx="0"/>
          </p:cNvCxnSpPr>
          <p:nvPr/>
        </p:nvCxnSpPr>
        <p:spPr>
          <a:xfrm flipH="1">
            <a:off x="2196288" y="3046636"/>
            <a:ext cx="490765"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51B9A5D-635A-43D8-9884-0283E1CDC038}"/>
              </a:ext>
            </a:extLst>
          </p:cNvPr>
          <p:cNvCxnSpPr>
            <a:stCxn id="7" idx="2"/>
            <a:endCxn id="9" idx="0"/>
          </p:cNvCxnSpPr>
          <p:nvPr/>
        </p:nvCxnSpPr>
        <p:spPr>
          <a:xfrm>
            <a:off x="2687053" y="3046636"/>
            <a:ext cx="91158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CA43BC-C695-451B-8842-10BC2E14FDF2}"/>
              </a:ext>
            </a:extLst>
          </p:cNvPr>
          <p:cNvCxnSpPr>
            <a:stCxn id="7" idx="2"/>
            <a:endCxn id="11" idx="0"/>
          </p:cNvCxnSpPr>
          <p:nvPr/>
        </p:nvCxnSpPr>
        <p:spPr>
          <a:xfrm>
            <a:off x="2687053" y="3046636"/>
            <a:ext cx="2079710"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1C0092-8754-4757-8A1D-A49C8BBC6BEF}"/>
              </a:ext>
            </a:extLst>
          </p:cNvPr>
          <p:cNvCxnSpPr>
            <a:cxnSpLocks/>
            <a:stCxn id="8" idx="2"/>
            <a:endCxn id="33" idx="0"/>
          </p:cNvCxnSpPr>
          <p:nvPr/>
        </p:nvCxnSpPr>
        <p:spPr>
          <a:xfrm flipH="1">
            <a:off x="6417371" y="3046636"/>
            <a:ext cx="827147" cy="503428"/>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D3FD56-C555-48D2-A599-5162B0F7DAB7}"/>
              </a:ext>
            </a:extLst>
          </p:cNvPr>
          <p:cNvCxnSpPr>
            <a:stCxn id="8" idx="2"/>
            <a:endCxn id="12" idx="0"/>
          </p:cNvCxnSpPr>
          <p:nvPr/>
        </p:nvCxnSpPr>
        <p:spPr>
          <a:xfrm>
            <a:off x="7244518" y="3046636"/>
            <a:ext cx="690350" cy="50342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012BD01-727D-4DB3-8D24-F3E9B15130ED}"/>
              </a:ext>
            </a:extLst>
          </p:cNvPr>
          <p:cNvSpPr txBox="1"/>
          <p:nvPr/>
        </p:nvSpPr>
        <p:spPr>
          <a:xfrm>
            <a:off x="5669762" y="3550064"/>
            <a:ext cx="1495218" cy="646331"/>
          </a:xfrm>
          <a:prstGeom prst="rect">
            <a:avLst/>
          </a:prstGeom>
          <a:noFill/>
          <a:ln w="15875">
            <a:solidFill>
              <a:schemeClr val="accent1"/>
            </a:solidFill>
          </a:ln>
        </p:spPr>
        <p:txBody>
          <a:bodyPr wrap="none" rtlCol="0">
            <a:spAutoFit/>
          </a:bodyPr>
          <a:lstStyle/>
          <a:p>
            <a:pPr algn="ctr"/>
            <a:r>
              <a:rPr lang="en-GB" dirty="0"/>
              <a:t>Kantianism /</a:t>
            </a:r>
          </a:p>
          <a:p>
            <a:pPr algn="ctr"/>
            <a:r>
              <a:rPr lang="en-GB" dirty="0"/>
              <a:t>Egalitarianism</a:t>
            </a:r>
          </a:p>
        </p:txBody>
      </p:sp>
    </p:spTree>
    <p:extLst>
      <p:ext uri="{BB962C8B-B14F-4D97-AF65-F5344CB8AC3E}">
        <p14:creationId xmlns:p14="http://schemas.microsoft.com/office/powerpoint/2010/main" val="1845417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7251</TotalTime>
  <Words>4997</Words>
  <Application>Microsoft Office PowerPoint</Application>
  <PresentationFormat>On-screen Show (4:3)</PresentationFormat>
  <Paragraphs>427</Paragraphs>
  <Slides>63</Slides>
  <Notes>10</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1" baseType="lpstr">
      <vt:lpstr>Arial</vt:lpstr>
      <vt:lpstr>Calibri</vt:lpstr>
      <vt:lpstr>Calibri Light</vt:lpstr>
      <vt:lpstr>Mom´sTypewriter</vt:lpstr>
      <vt:lpstr>Mongolian Baiti</vt:lpstr>
      <vt:lpstr>Times New Roman</vt:lpstr>
      <vt:lpstr>Office Theme</vt:lpstr>
      <vt:lpstr>Microsoft Excel Worksheet</vt:lpstr>
      <vt:lpstr>The Ethics of Triage and Vaccine Prioritisation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Ethics of Triage and Vaccine Prioritisation</dc:title>
  <dc:creator>Moshe Freedman</dc:creator>
  <cp:lastModifiedBy>Moshe Freedman</cp:lastModifiedBy>
  <cp:revision>2</cp:revision>
  <dcterms:created xsi:type="dcterms:W3CDTF">2021-01-04T13:08:14Z</dcterms:created>
  <dcterms:modified xsi:type="dcterms:W3CDTF">2021-01-31T18:38:40Z</dcterms:modified>
</cp:coreProperties>
</file>