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sldIdLst>
    <p:sldId id="256" r:id="rId2"/>
    <p:sldId id="257" r:id="rId3"/>
    <p:sldId id="300" r:id="rId4"/>
    <p:sldId id="410" r:id="rId5"/>
    <p:sldId id="305" r:id="rId6"/>
    <p:sldId id="324" r:id="rId7"/>
    <p:sldId id="323" r:id="rId8"/>
    <p:sldId id="411" r:id="rId9"/>
    <p:sldId id="306" r:id="rId10"/>
    <p:sldId id="325" r:id="rId11"/>
    <p:sldId id="326" r:id="rId12"/>
    <p:sldId id="412" r:id="rId13"/>
    <p:sldId id="307" r:id="rId14"/>
    <p:sldId id="327" r:id="rId15"/>
    <p:sldId id="328" r:id="rId16"/>
    <p:sldId id="330" r:id="rId17"/>
    <p:sldId id="329" r:id="rId18"/>
    <p:sldId id="413" r:id="rId19"/>
    <p:sldId id="308" r:id="rId20"/>
    <p:sldId id="331" r:id="rId21"/>
    <p:sldId id="332" r:id="rId22"/>
    <p:sldId id="414" r:id="rId23"/>
    <p:sldId id="309" r:id="rId24"/>
    <p:sldId id="333" r:id="rId25"/>
    <p:sldId id="335" r:id="rId26"/>
    <p:sldId id="334" r:id="rId27"/>
    <p:sldId id="415" r:id="rId28"/>
    <p:sldId id="310" r:id="rId29"/>
    <p:sldId id="336" r:id="rId30"/>
    <p:sldId id="337" r:id="rId31"/>
    <p:sldId id="303" r:id="rId32"/>
    <p:sldId id="416" r:id="rId33"/>
    <p:sldId id="313" r:id="rId34"/>
    <p:sldId id="399" r:id="rId35"/>
    <p:sldId id="347" r:id="rId36"/>
    <p:sldId id="400" r:id="rId37"/>
    <p:sldId id="401" r:id="rId38"/>
    <p:sldId id="402" r:id="rId39"/>
    <p:sldId id="403" r:id="rId40"/>
    <p:sldId id="404" r:id="rId41"/>
    <p:sldId id="405" r:id="rId42"/>
    <p:sldId id="406" r:id="rId43"/>
    <p:sldId id="407" r:id="rId44"/>
    <p:sldId id="417" r:id="rId45"/>
    <p:sldId id="314" r:id="rId46"/>
    <p:sldId id="408" r:id="rId47"/>
    <p:sldId id="409" r:id="rId48"/>
    <p:sldId id="302" r:id="rId49"/>
    <p:sldId id="315" r:id="rId50"/>
    <p:sldId id="350" r:id="rId51"/>
    <p:sldId id="379" r:id="rId52"/>
    <p:sldId id="380" r:id="rId53"/>
    <p:sldId id="384" r:id="rId54"/>
    <p:sldId id="357" r:id="rId55"/>
    <p:sldId id="366" r:id="rId56"/>
    <p:sldId id="362" r:id="rId57"/>
    <p:sldId id="348" r:id="rId58"/>
    <p:sldId id="363" r:id="rId59"/>
    <p:sldId id="364" r:id="rId60"/>
    <p:sldId id="370" r:id="rId61"/>
    <p:sldId id="371" r:id="rId62"/>
    <p:sldId id="365" r:id="rId63"/>
    <p:sldId id="367" r:id="rId64"/>
    <p:sldId id="368" r:id="rId65"/>
    <p:sldId id="316" r:id="rId66"/>
    <p:sldId id="372" r:id="rId67"/>
    <p:sldId id="373" r:id="rId68"/>
    <p:sldId id="374" r:id="rId69"/>
    <p:sldId id="265" r:id="rId70"/>
    <p:sldId id="289" r:id="rId71"/>
    <p:sldId id="290" r:id="rId72"/>
    <p:sldId id="375" r:id="rId73"/>
    <p:sldId id="376" r:id="rId74"/>
    <p:sldId id="377" r:id="rId75"/>
    <p:sldId id="369" r:id="rId76"/>
    <p:sldId id="317" r:id="rId77"/>
    <p:sldId id="385" r:id="rId78"/>
    <p:sldId id="386" r:id="rId79"/>
    <p:sldId id="387" r:id="rId80"/>
    <p:sldId id="388" r:id="rId81"/>
    <p:sldId id="389" r:id="rId82"/>
    <p:sldId id="394" r:id="rId83"/>
    <p:sldId id="418" r:id="rId84"/>
    <p:sldId id="390" r:id="rId85"/>
    <p:sldId id="391" r:id="rId86"/>
    <p:sldId id="392" r:id="rId87"/>
    <p:sldId id="393" r:id="rId88"/>
    <p:sldId id="395" r:id="rId89"/>
    <p:sldId id="351" r:id="rId90"/>
    <p:sldId id="349" r:id="rId91"/>
    <p:sldId id="352" r:id="rId92"/>
    <p:sldId id="353" r:id="rId93"/>
    <p:sldId id="354" r:id="rId94"/>
    <p:sldId id="355" r:id="rId95"/>
    <p:sldId id="358" r:id="rId96"/>
    <p:sldId id="356" r:id="rId97"/>
    <p:sldId id="359" r:id="rId98"/>
    <p:sldId id="360" r:id="rId99"/>
    <p:sldId id="361" r:id="rId100"/>
    <p:sldId id="322" r:id="rId101"/>
    <p:sldId id="343" r:id="rId102"/>
    <p:sldId id="344" r:id="rId103"/>
    <p:sldId id="301" r:id="rId104"/>
    <p:sldId id="338" r:id="rId105"/>
    <p:sldId id="339" r:id="rId106"/>
    <p:sldId id="341" r:id="rId107"/>
    <p:sldId id="318" r:id="rId108"/>
    <p:sldId id="345" r:id="rId109"/>
    <p:sldId id="396" r:id="rId110"/>
    <p:sldId id="398" r:id="rId111"/>
    <p:sldId id="342" r:id="rId112"/>
    <p:sldId id="397" r:id="rId113"/>
    <p:sldId id="419" r:id="rId114"/>
    <p:sldId id="346" r:id="rId1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D680"/>
    <a:srgbClr val="01B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78333-64D2-4494-A9E3-978B5916BE91}" v="253" dt="2021-02-28T18:23:34.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p:scale>
          <a:sx n="66" d="100"/>
          <a:sy n="66" d="100"/>
        </p:scale>
        <p:origin x="1205" y="490"/>
      </p:cViewPr>
      <p:guideLst/>
    </p:cSldViewPr>
  </p:slideViewPr>
  <p:notesTextViewPr>
    <p:cViewPr>
      <p:scale>
        <a:sx n="1" d="1"/>
        <a:sy n="1" d="1"/>
      </p:scale>
      <p:origin x="0" y="0"/>
    </p:cViewPr>
  </p:notesTextViewPr>
  <p:sorterViewPr>
    <p:cViewPr>
      <p:scale>
        <a:sx n="100" d="100"/>
        <a:sy n="100" d="100"/>
      </p:scale>
      <p:origin x="0" y="-2133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he Freedman" userId="60dcc7a2-9905-4a61-8dfb-1ee9c74ad375" providerId="ADAL" clId="{E88478AE-554E-411A-A8E2-7A821462CCBE}"/>
    <pc:docChg chg="modSld">
      <pc:chgData name="Moshe Freedman" userId="60dcc7a2-9905-4a61-8dfb-1ee9c74ad375" providerId="ADAL" clId="{E88478AE-554E-411A-A8E2-7A821462CCBE}" dt="2021-01-04T14:50:22.481" v="18"/>
      <pc:docMkLst>
        <pc:docMk/>
      </pc:docMkLst>
      <pc:sldChg chg="addSp delSp modSp mod">
        <pc:chgData name="Moshe Freedman" userId="60dcc7a2-9905-4a61-8dfb-1ee9c74ad375" providerId="ADAL" clId="{E88478AE-554E-411A-A8E2-7A821462CCBE}" dt="2021-01-04T14:50:22.481" v="18"/>
        <pc:sldMkLst>
          <pc:docMk/>
          <pc:sldMk cId="2895103016" sldId="256"/>
        </pc:sldMkLst>
        <pc:spChg chg="mod">
          <ac:chgData name="Moshe Freedman" userId="60dcc7a2-9905-4a61-8dfb-1ee9c74ad375" providerId="ADAL" clId="{E88478AE-554E-411A-A8E2-7A821462CCBE}" dt="2021-01-04T14:46:02.186" v="3" actId="404"/>
          <ac:spMkLst>
            <pc:docMk/>
            <pc:sldMk cId="2895103016" sldId="256"/>
            <ac:spMk id="2" creationId="{B8FD4432-576A-411E-8746-B8536C55F802}"/>
          </ac:spMkLst>
        </pc:spChg>
        <pc:picChg chg="del">
          <ac:chgData name="Moshe Freedman" userId="60dcc7a2-9905-4a61-8dfb-1ee9c74ad375" providerId="ADAL" clId="{E88478AE-554E-411A-A8E2-7A821462CCBE}" dt="2021-01-04T14:46:06.215" v="4" actId="478"/>
          <ac:picMkLst>
            <pc:docMk/>
            <pc:sldMk cId="2895103016" sldId="256"/>
            <ac:picMk id="1028" creationId="{70A5C953-D803-4605-BCC9-C8A8EE0319EE}"/>
          </ac:picMkLst>
        </pc:picChg>
        <pc:picChg chg="add del mod">
          <ac:chgData name="Moshe Freedman" userId="60dcc7a2-9905-4a61-8dfb-1ee9c74ad375" providerId="ADAL" clId="{E88478AE-554E-411A-A8E2-7A821462CCBE}" dt="2021-01-04T14:50:03.177" v="14" actId="478"/>
          <ac:picMkLst>
            <pc:docMk/>
            <pc:sldMk cId="2895103016" sldId="256"/>
            <ac:picMk id="1030" creationId="{4D8CEC99-9BAB-4735-AE25-1FE34612EA78}"/>
          </ac:picMkLst>
        </pc:picChg>
        <pc:picChg chg="add mod">
          <ac:chgData name="Moshe Freedman" userId="60dcc7a2-9905-4a61-8dfb-1ee9c74ad375" providerId="ADAL" clId="{E88478AE-554E-411A-A8E2-7A821462CCBE}" dt="2021-01-04T14:50:22.481" v="18"/>
          <ac:picMkLst>
            <pc:docMk/>
            <pc:sldMk cId="2895103016" sldId="256"/>
            <ac:picMk id="1032" creationId="{F24463C9-5C2B-48AC-84CB-DED9557FC987}"/>
          </ac:picMkLst>
        </pc:picChg>
      </pc:sldChg>
    </pc:docChg>
  </pc:docChgLst>
  <pc:docChgLst>
    <pc:chgData name="Moshe Freedman" userId="60dcc7a2-9905-4a61-8dfb-1ee9c74ad375" providerId="ADAL" clId="{68078333-64D2-4494-A9E3-978B5916BE91}"/>
    <pc:docChg chg="undo redo custSel addSld delSld modSld sldOrd">
      <pc:chgData name="Moshe Freedman" userId="60dcc7a2-9905-4a61-8dfb-1ee9c74ad375" providerId="ADAL" clId="{68078333-64D2-4494-A9E3-978B5916BE91}" dt="2021-02-28T18:24:04.892" v="2985" actId="1076"/>
      <pc:docMkLst>
        <pc:docMk/>
      </pc:docMkLst>
      <pc:sldChg chg="modSp">
        <pc:chgData name="Moshe Freedman" userId="60dcc7a2-9905-4a61-8dfb-1ee9c74ad375" providerId="ADAL" clId="{68078333-64D2-4494-A9E3-978B5916BE91}" dt="2021-02-28T17:40:47.484" v="2709"/>
        <pc:sldMkLst>
          <pc:docMk/>
          <pc:sldMk cId="2895103016" sldId="256"/>
        </pc:sldMkLst>
        <pc:picChg chg="mod">
          <ac:chgData name="Moshe Freedman" userId="60dcc7a2-9905-4a61-8dfb-1ee9c74ad375" providerId="ADAL" clId="{68078333-64D2-4494-A9E3-978B5916BE91}" dt="2021-02-28T17:40:47.484" v="2709"/>
          <ac:picMkLst>
            <pc:docMk/>
            <pc:sldMk cId="2895103016" sldId="256"/>
            <ac:picMk id="1032" creationId="{F24463C9-5C2B-48AC-84CB-DED9557FC987}"/>
          </ac:picMkLst>
        </pc:picChg>
      </pc:sldChg>
      <pc:sldChg chg="modSp mod">
        <pc:chgData name="Moshe Freedman" userId="60dcc7a2-9905-4a61-8dfb-1ee9c74ad375" providerId="ADAL" clId="{68078333-64D2-4494-A9E3-978B5916BE91}" dt="2021-02-28T16:55:41.652" v="2272" actId="948"/>
        <pc:sldMkLst>
          <pc:docMk/>
          <pc:sldMk cId="41554444" sldId="257"/>
        </pc:sldMkLst>
        <pc:spChg chg="mod">
          <ac:chgData name="Moshe Freedman" userId="60dcc7a2-9905-4a61-8dfb-1ee9c74ad375" providerId="ADAL" clId="{68078333-64D2-4494-A9E3-978B5916BE91}" dt="2021-02-28T16:55:41.652" v="2272" actId="948"/>
          <ac:spMkLst>
            <pc:docMk/>
            <pc:sldMk cId="41554444" sldId="257"/>
            <ac:spMk id="2" creationId="{15DE4236-4773-4CCE-9D5E-8EA196536D2C}"/>
          </ac:spMkLst>
        </pc:spChg>
      </pc:sldChg>
      <pc:sldChg chg="addSp modSp add">
        <pc:chgData name="Moshe Freedman" userId="60dcc7a2-9905-4a61-8dfb-1ee9c74ad375" providerId="ADAL" clId="{68078333-64D2-4494-A9E3-978B5916BE91}" dt="2021-02-28T15:29:50.734" v="1622" actId="1076"/>
        <pc:sldMkLst>
          <pc:docMk/>
          <pc:sldMk cId="2387310837" sldId="265"/>
        </pc:sldMkLst>
        <pc:spChg chg="add mod">
          <ac:chgData name="Moshe Freedman" userId="60dcc7a2-9905-4a61-8dfb-1ee9c74ad375" providerId="ADAL" clId="{68078333-64D2-4494-A9E3-978B5916BE91}" dt="2021-02-28T15:29:41.095" v="1619"/>
          <ac:spMkLst>
            <pc:docMk/>
            <pc:sldMk cId="2387310837" sldId="265"/>
            <ac:spMk id="4" creationId="{24F097B6-7FC9-46A4-B43E-4B6F3646BE7F}"/>
          </ac:spMkLst>
        </pc:spChg>
        <pc:picChg chg="mod">
          <ac:chgData name="Moshe Freedman" userId="60dcc7a2-9905-4a61-8dfb-1ee9c74ad375" providerId="ADAL" clId="{68078333-64D2-4494-A9E3-978B5916BE91}" dt="2021-02-28T15:29:50.734" v="1622" actId="1076"/>
          <ac:picMkLst>
            <pc:docMk/>
            <pc:sldMk cId="2387310837" sldId="265"/>
            <ac:picMk id="6148" creationId="{52BA2237-61E6-466F-9C8E-348EC95420B3}"/>
          </ac:picMkLst>
        </pc:picChg>
      </pc:sldChg>
      <pc:sldChg chg="addSp modSp add mod">
        <pc:chgData name="Moshe Freedman" userId="60dcc7a2-9905-4a61-8dfb-1ee9c74ad375" providerId="ADAL" clId="{68078333-64D2-4494-A9E3-978B5916BE91}" dt="2021-02-28T15:35:37.896" v="1716"/>
        <pc:sldMkLst>
          <pc:docMk/>
          <pc:sldMk cId="932982675" sldId="289"/>
        </pc:sldMkLst>
        <pc:spChg chg="mod">
          <ac:chgData name="Moshe Freedman" userId="60dcc7a2-9905-4a61-8dfb-1ee9c74ad375" providerId="ADAL" clId="{68078333-64D2-4494-A9E3-978B5916BE91}" dt="2021-02-28T15:35:31.982" v="1713" actId="1076"/>
          <ac:spMkLst>
            <pc:docMk/>
            <pc:sldMk cId="932982675" sldId="289"/>
            <ac:spMk id="2" creationId="{D7A5E2A5-1453-49F0-A3EF-70B62699156F}"/>
          </ac:spMkLst>
        </pc:spChg>
        <pc:spChg chg="add mod">
          <ac:chgData name="Moshe Freedman" userId="60dcc7a2-9905-4a61-8dfb-1ee9c74ad375" providerId="ADAL" clId="{68078333-64D2-4494-A9E3-978B5916BE91}" dt="2021-02-28T15:35:37.896" v="1716"/>
          <ac:spMkLst>
            <pc:docMk/>
            <pc:sldMk cId="932982675" sldId="289"/>
            <ac:spMk id="4" creationId="{E015E0FC-EB49-4D81-B300-FFE65B588C86}"/>
          </ac:spMkLst>
        </pc:spChg>
        <pc:picChg chg="mod">
          <ac:chgData name="Moshe Freedman" userId="60dcc7a2-9905-4a61-8dfb-1ee9c74ad375" providerId="ADAL" clId="{68078333-64D2-4494-A9E3-978B5916BE91}" dt="2021-02-28T15:35:36.854" v="1715" actId="1076"/>
          <ac:picMkLst>
            <pc:docMk/>
            <pc:sldMk cId="932982675" sldId="289"/>
            <ac:picMk id="7170" creationId="{AA2C02B8-6ABA-4B0A-95A3-9E20A0BC097B}"/>
          </ac:picMkLst>
        </pc:picChg>
      </pc:sldChg>
      <pc:sldChg chg="addSp modSp add mod">
        <pc:chgData name="Moshe Freedman" userId="60dcc7a2-9905-4a61-8dfb-1ee9c74ad375" providerId="ADAL" clId="{68078333-64D2-4494-A9E3-978B5916BE91}" dt="2021-02-28T15:36:32.658" v="1729" actId="1076"/>
        <pc:sldMkLst>
          <pc:docMk/>
          <pc:sldMk cId="519805208" sldId="290"/>
        </pc:sldMkLst>
        <pc:spChg chg="mod">
          <ac:chgData name="Moshe Freedman" userId="60dcc7a2-9905-4a61-8dfb-1ee9c74ad375" providerId="ADAL" clId="{68078333-64D2-4494-A9E3-978B5916BE91}" dt="2021-02-28T15:35:58.194" v="1721" actId="1076"/>
          <ac:spMkLst>
            <pc:docMk/>
            <pc:sldMk cId="519805208" sldId="290"/>
            <ac:spMk id="2" creationId="{D7A5E2A5-1453-49F0-A3EF-70B62699156F}"/>
          </ac:spMkLst>
        </pc:spChg>
        <pc:spChg chg="add mod">
          <ac:chgData name="Moshe Freedman" userId="60dcc7a2-9905-4a61-8dfb-1ee9c74ad375" providerId="ADAL" clId="{68078333-64D2-4494-A9E3-978B5916BE91}" dt="2021-02-28T15:35:54.060" v="1720"/>
          <ac:spMkLst>
            <pc:docMk/>
            <pc:sldMk cId="519805208" sldId="290"/>
            <ac:spMk id="5" creationId="{617079CD-B123-47FD-BE3C-014829ED4405}"/>
          </ac:spMkLst>
        </pc:spChg>
        <pc:spChg chg="mod">
          <ac:chgData name="Moshe Freedman" userId="60dcc7a2-9905-4a61-8dfb-1ee9c74ad375" providerId="ADAL" clId="{68078333-64D2-4494-A9E3-978B5916BE91}" dt="2021-02-28T15:36:32.658" v="1729" actId="1076"/>
          <ac:spMkLst>
            <pc:docMk/>
            <pc:sldMk cId="519805208" sldId="290"/>
            <ac:spMk id="6" creationId="{F2E49B8C-5F31-4A1F-9C80-B5F07ED98E1B}"/>
          </ac:spMkLst>
        </pc:spChg>
        <pc:picChg chg="mod">
          <ac:chgData name="Moshe Freedman" userId="60dcc7a2-9905-4a61-8dfb-1ee9c74ad375" providerId="ADAL" clId="{68078333-64D2-4494-A9E3-978B5916BE91}" dt="2021-02-28T15:36:15.192" v="1726" actId="1076"/>
          <ac:picMkLst>
            <pc:docMk/>
            <pc:sldMk cId="519805208" sldId="290"/>
            <ac:picMk id="4" creationId="{F7B09787-DB2C-40A2-8BC3-D26FCBF52D41}"/>
          </ac:picMkLst>
        </pc:picChg>
      </pc:sldChg>
      <pc:sldChg chg="modSp del mod">
        <pc:chgData name="Moshe Freedman" userId="60dcc7a2-9905-4a61-8dfb-1ee9c74ad375" providerId="ADAL" clId="{68078333-64D2-4494-A9E3-978B5916BE91}" dt="2021-02-28T16:52:57.733" v="2238" actId="47"/>
        <pc:sldMkLst>
          <pc:docMk/>
          <pc:sldMk cId="2736826353" sldId="304"/>
        </pc:sldMkLst>
        <pc:spChg chg="mod">
          <ac:chgData name="Moshe Freedman" userId="60dcc7a2-9905-4a61-8dfb-1ee9c74ad375" providerId="ADAL" clId="{68078333-64D2-4494-A9E3-978B5916BE91}" dt="2021-02-28T16:52:30.927" v="2227" actId="6549"/>
          <ac:spMkLst>
            <pc:docMk/>
            <pc:sldMk cId="2736826353" sldId="304"/>
            <ac:spMk id="2" creationId="{15DE4236-4773-4CCE-9D5E-8EA196536D2C}"/>
          </ac:spMkLst>
        </pc:spChg>
      </pc:sldChg>
      <pc:sldChg chg="modSp mod">
        <pc:chgData name="Moshe Freedman" userId="60dcc7a2-9905-4a61-8dfb-1ee9c74ad375" providerId="ADAL" clId="{68078333-64D2-4494-A9E3-978B5916BE91}" dt="2021-02-28T17:17:10.566" v="2424" actId="123"/>
        <pc:sldMkLst>
          <pc:docMk/>
          <pc:sldMk cId="1626252097" sldId="305"/>
        </pc:sldMkLst>
        <pc:spChg chg="mod">
          <ac:chgData name="Moshe Freedman" userId="60dcc7a2-9905-4a61-8dfb-1ee9c74ad375" providerId="ADAL" clId="{68078333-64D2-4494-A9E3-978B5916BE91}" dt="2021-02-28T17:17:10.566" v="2424" actId="123"/>
          <ac:spMkLst>
            <pc:docMk/>
            <pc:sldMk cId="1626252097" sldId="305"/>
            <ac:spMk id="3" creationId="{D0713F57-2A1A-41BA-9593-7349C910214C}"/>
          </ac:spMkLst>
        </pc:spChg>
      </pc:sldChg>
      <pc:sldChg chg="modSp mod">
        <pc:chgData name="Moshe Freedman" userId="60dcc7a2-9905-4a61-8dfb-1ee9c74ad375" providerId="ADAL" clId="{68078333-64D2-4494-A9E3-978B5916BE91}" dt="2021-02-28T17:18:09.751" v="2455" actId="2711"/>
        <pc:sldMkLst>
          <pc:docMk/>
          <pc:sldMk cId="3306380862" sldId="306"/>
        </pc:sldMkLst>
        <pc:spChg chg="mod">
          <ac:chgData name="Moshe Freedman" userId="60dcc7a2-9905-4a61-8dfb-1ee9c74ad375" providerId="ADAL" clId="{68078333-64D2-4494-A9E3-978B5916BE91}" dt="2021-02-28T17:18:09.751" v="2455" actId="2711"/>
          <ac:spMkLst>
            <pc:docMk/>
            <pc:sldMk cId="3306380862" sldId="306"/>
            <ac:spMk id="7" creationId="{2DF41EE0-818C-4E66-A42A-E0D3FF3D8D04}"/>
          </ac:spMkLst>
        </pc:spChg>
      </pc:sldChg>
      <pc:sldChg chg="modSp mod">
        <pc:chgData name="Moshe Freedman" userId="60dcc7a2-9905-4a61-8dfb-1ee9c74ad375" providerId="ADAL" clId="{68078333-64D2-4494-A9E3-978B5916BE91}" dt="2021-02-28T17:18:41.582" v="2464" actId="2711"/>
        <pc:sldMkLst>
          <pc:docMk/>
          <pc:sldMk cId="218608379" sldId="307"/>
        </pc:sldMkLst>
        <pc:spChg chg="mod">
          <ac:chgData name="Moshe Freedman" userId="60dcc7a2-9905-4a61-8dfb-1ee9c74ad375" providerId="ADAL" clId="{68078333-64D2-4494-A9E3-978B5916BE91}" dt="2021-02-28T17:18:41.582" v="2464" actId="2711"/>
          <ac:spMkLst>
            <pc:docMk/>
            <pc:sldMk cId="218608379" sldId="307"/>
            <ac:spMk id="3" creationId="{BABBABED-F171-47A8-B532-BED19601CC58}"/>
          </ac:spMkLst>
        </pc:spChg>
      </pc:sldChg>
      <pc:sldChg chg="modSp mod">
        <pc:chgData name="Moshe Freedman" userId="60dcc7a2-9905-4a61-8dfb-1ee9c74ad375" providerId="ADAL" clId="{68078333-64D2-4494-A9E3-978B5916BE91}" dt="2021-02-28T17:22:03.876" v="2542" actId="2711"/>
        <pc:sldMkLst>
          <pc:docMk/>
          <pc:sldMk cId="2460391809" sldId="308"/>
        </pc:sldMkLst>
        <pc:spChg chg="mod">
          <ac:chgData name="Moshe Freedman" userId="60dcc7a2-9905-4a61-8dfb-1ee9c74ad375" providerId="ADAL" clId="{68078333-64D2-4494-A9E3-978B5916BE91}" dt="2021-02-28T17:22:03.876" v="2542" actId="2711"/>
          <ac:spMkLst>
            <pc:docMk/>
            <pc:sldMk cId="2460391809" sldId="308"/>
            <ac:spMk id="3" creationId="{E435BDD9-86DB-492F-A2F6-AE78924903ED}"/>
          </ac:spMkLst>
        </pc:spChg>
      </pc:sldChg>
      <pc:sldChg chg="addSp delSp modSp mod">
        <pc:chgData name="Moshe Freedman" userId="60dcc7a2-9905-4a61-8dfb-1ee9c74ad375" providerId="ADAL" clId="{68078333-64D2-4494-A9E3-978B5916BE91}" dt="2021-02-28T17:22:19.300" v="2545" actId="2711"/>
        <pc:sldMkLst>
          <pc:docMk/>
          <pc:sldMk cId="1066451870" sldId="309"/>
        </pc:sldMkLst>
        <pc:spChg chg="mod">
          <ac:chgData name="Moshe Freedman" userId="60dcc7a2-9905-4a61-8dfb-1ee9c74ad375" providerId="ADAL" clId="{68078333-64D2-4494-A9E3-978B5916BE91}" dt="2021-02-28T17:22:19.300" v="2545" actId="2711"/>
          <ac:spMkLst>
            <pc:docMk/>
            <pc:sldMk cId="1066451870" sldId="309"/>
            <ac:spMk id="3" creationId="{3C45E654-FA1C-4839-8129-445030661852}"/>
          </ac:spMkLst>
        </pc:spChg>
        <pc:graphicFrameChg chg="add del mod">
          <ac:chgData name="Moshe Freedman" userId="60dcc7a2-9905-4a61-8dfb-1ee9c74ad375" providerId="ADAL" clId="{68078333-64D2-4494-A9E3-978B5916BE91}" dt="2021-02-28T16:27:19.202" v="2044"/>
          <ac:graphicFrameMkLst>
            <pc:docMk/>
            <pc:sldMk cId="1066451870" sldId="309"/>
            <ac:graphicFrameMk id="4" creationId="{34402315-9AAF-49A1-8474-17E75C36CE67}"/>
          </ac:graphicFrameMkLst>
        </pc:graphicFrameChg>
        <pc:graphicFrameChg chg="add del mod">
          <ac:chgData name="Moshe Freedman" userId="60dcc7a2-9905-4a61-8dfb-1ee9c74ad375" providerId="ADAL" clId="{68078333-64D2-4494-A9E3-978B5916BE91}" dt="2021-02-28T16:27:23.683" v="2046"/>
          <ac:graphicFrameMkLst>
            <pc:docMk/>
            <pc:sldMk cId="1066451870" sldId="309"/>
            <ac:graphicFrameMk id="5" creationId="{FBEBBC3B-D6DD-4BE2-929D-54756172A892}"/>
          </ac:graphicFrameMkLst>
        </pc:graphicFrameChg>
      </pc:sldChg>
      <pc:sldChg chg="modSp mod">
        <pc:chgData name="Moshe Freedman" userId="60dcc7a2-9905-4a61-8dfb-1ee9c74ad375" providerId="ADAL" clId="{68078333-64D2-4494-A9E3-978B5916BE91}" dt="2021-02-28T17:23:01.307" v="2575" actId="2711"/>
        <pc:sldMkLst>
          <pc:docMk/>
          <pc:sldMk cId="4242759154" sldId="310"/>
        </pc:sldMkLst>
        <pc:spChg chg="mod">
          <ac:chgData name="Moshe Freedman" userId="60dcc7a2-9905-4a61-8dfb-1ee9c74ad375" providerId="ADAL" clId="{68078333-64D2-4494-A9E3-978B5916BE91}" dt="2021-02-28T17:23:01.307" v="2575" actId="2711"/>
          <ac:spMkLst>
            <pc:docMk/>
            <pc:sldMk cId="4242759154" sldId="310"/>
            <ac:spMk id="3" creationId="{400539A2-96C7-4629-8368-2ABED89184F4}"/>
          </ac:spMkLst>
        </pc:spChg>
      </pc:sldChg>
      <pc:sldChg chg="addSp delSp modSp del mod">
        <pc:chgData name="Moshe Freedman" userId="60dcc7a2-9905-4a61-8dfb-1ee9c74ad375" providerId="ADAL" clId="{68078333-64D2-4494-A9E3-978B5916BE91}" dt="2021-02-28T17:23:24.238" v="2578" actId="47"/>
        <pc:sldMkLst>
          <pc:docMk/>
          <pc:sldMk cId="1542935613" sldId="311"/>
        </pc:sldMkLst>
        <pc:spChg chg="add del">
          <ac:chgData name="Moshe Freedman" userId="60dcc7a2-9905-4a61-8dfb-1ee9c74ad375" providerId="ADAL" clId="{68078333-64D2-4494-A9E3-978B5916BE91}" dt="2021-02-25T04:36:54.859" v="10" actId="22"/>
          <ac:spMkLst>
            <pc:docMk/>
            <pc:sldMk cId="1542935613" sldId="311"/>
            <ac:spMk id="4" creationId="{DF5080CA-1612-4965-8DDE-EDE23A3BAFB7}"/>
          </ac:spMkLst>
        </pc:spChg>
        <pc:spChg chg="add mod">
          <ac:chgData name="Moshe Freedman" userId="60dcc7a2-9905-4a61-8dfb-1ee9c74ad375" providerId="ADAL" clId="{68078333-64D2-4494-A9E3-978B5916BE91}" dt="2021-02-25T04:37:17.716" v="19" actId="115"/>
          <ac:spMkLst>
            <pc:docMk/>
            <pc:sldMk cId="1542935613" sldId="311"/>
            <ac:spMk id="5" creationId="{F88B2779-ED70-402F-A026-79F4774DCAF1}"/>
          </ac:spMkLst>
        </pc:spChg>
      </pc:sldChg>
      <pc:sldChg chg="addSp modSp del">
        <pc:chgData name="Moshe Freedman" userId="60dcc7a2-9905-4a61-8dfb-1ee9c74ad375" providerId="ADAL" clId="{68078333-64D2-4494-A9E3-978B5916BE91}" dt="2021-02-25T04:56:45.382" v="27" actId="47"/>
        <pc:sldMkLst>
          <pc:docMk/>
          <pc:sldMk cId="1741223039" sldId="312"/>
        </pc:sldMkLst>
        <pc:spChg chg="add mod">
          <ac:chgData name="Moshe Freedman" userId="60dcc7a2-9905-4a61-8dfb-1ee9c74ad375" providerId="ADAL" clId="{68078333-64D2-4494-A9E3-978B5916BE91}" dt="2021-02-25T04:37:23.231" v="20"/>
          <ac:spMkLst>
            <pc:docMk/>
            <pc:sldMk cId="1741223039" sldId="312"/>
            <ac:spMk id="3" creationId="{B6BBBC39-69C0-4A18-A435-190D16FA3D02}"/>
          </ac:spMkLst>
        </pc:spChg>
      </pc:sldChg>
      <pc:sldChg chg="addSp delSp modSp mod">
        <pc:chgData name="Moshe Freedman" userId="60dcc7a2-9905-4a61-8dfb-1ee9c74ad375" providerId="ADAL" clId="{68078333-64D2-4494-A9E3-978B5916BE91}" dt="2021-02-25T05:13:57.581" v="40" actId="1076"/>
        <pc:sldMkLst>
          <pc:docMk/>
          <pc:sldMk cId="2349480074" sldId="313"/>
        </pc:sldMkLst>
        <pc:spChg chg="add del mod">
          <ac:chgData name="Moshe Freedman" userId="60dcc7a2-9905-4a61-8dfb-1ee9c74ad375" providerId="ADAL" clId="{68078333-64D2-4494-A9E3-978B5916BE91}" dt="2021-02-25T05:13:14.707" v="31" actId="478"/>
          <ac:spMkLst>
            <pc:docMk/>
            <pc:sldMk cId="2349480074" sldId="313"/>
            <ac:spMk id="3" creationId="{3EE9090D-1013-43FE-B3F0-BA0A2D687DB2}"/>
          </ac:spMkLst>
        </pc:spChg>
        <pc:spChg chg="add mod">
          <ac:chgData name="Moshe Freedman" userId="60dcc7a2-9905-4a61-8dfb-1ee9c74ad375" providerId="ADAL" clId="{68078333-64D2-4494-A9E3-978B5916BE91}" dt="2021-02-25T05:13:57.581" v="40" actId="1076"/>
          <ac:spMkLst>
            <pc:docMk/>
            <pc:sldMk cId="2349480074" sldId="313"/>
            <ac:spMk id="5" creationId="{0786163C-978E-4A4F-8C0D-85AC71FCC726}"/>
          </ac:spMkLst>
        </pc:spChg>
        <pc:picChg chg="add mod">
          <ac:chgData name="Moshe Freedman" userId="60dcc7a2-9905-4a61-8dfb-1ee9c74ad375" providerId="ADAL" clId="{68078333-64D2-4494-A9E3-978B5916BE91}" dt="2021-02-25T05:13:54.569" v="39" actId="1076"/>
          <ac:picMkLst>
            <pc:docMk/>
            <pc:sldMk cId="2349480074" sldId="313"/>
            <ac:picMk id="1026" creationId="{87CF2DC5-46C4-4C28-8628-69246B93649A}"/>
          </ac:picMkLst>
        </pc:picChg>
      </pc:sldChg>
      <pc:sldChg chg="addSp modSp mod">
        <pc:chgData name="Moshe Freedman" userId="60dcc7a2-9905-4a61-8dfb-1ee9c74ad375" providerId="ADAL" clId="{68078333-64D2-4494-A9E3-978B5916BE91}" dt="2021-02-28T17:27:05.090" v="2634" actId="2711"/>
        <pc:sldMkLst>
          <pc:docMk/>
          <pc:sldMk cId="135576667" sldId="314"/>
        </pc:sldMkLst>
        <pc:spChg chg="add mod">
          <ac:chgData name="Moshe Freedman" userId="60dcc7a2-9905-4a61-8dfb-1ee9c74ad375" providerId="ADAL" clId="{68078333-64D2-4494-A9E3-978B5916BE91}" dt="2021-02-28T17:27:05.090" v="2634" actId="2711"/>
          <ac:spMkLst>
            <pc:docMk/>
            <pc:sldMk cId="135576667" sldId="314"/>
            <ac:spMk id="3" creationId="{CE8D67C8-4CCC-49FD-828A-74AA93F876AB}"/>
          </ac:spMkLst>
        </pc:spChg>
      </pc:sldChg>
      <pc:sldChg chg="addSp modSp mod">
        <pc:chgData name="Moshe Freedman" userId="60dcc7a2-9905-4a61-8dfb-1ee9c74ad375" providerId="ADAL" clId="{68078333-64D2-4494-A9E3-978B5916BE91}" dt="2021-02-28T17:28:18.287" v="2656" actId="113"/>
        <pc:sldMkLst>
          <pc:docMk/>
          <pc:sldMk cId="1310715213" sldId="315"/>
        </pc:sldMkLst>
        <pc:spChg chg="mod">
          <ac:chgData name="Moshe Freedman" userId="60dcc7a2-9905-4a61-8dfb-1ee9c74ad375" providerId="ADAL" clId="{68078333-64D2-4494-A9E3-978B5916BE91}" dt="2021-02-25T09:39:59.406" v="71" actId="20577"/>
          <ac:spMkLst>
            <pc:docMk/>
            <pc:sldMk cId="1310715213" sldId="315"/>
            <ac:spMk id="2" creationId="{6B70D841-AE3F-4FC6-9C04-9E29ACCA1E05}"/>
          </ac:spMkLst>
        </pc:spChg>
        <pc:spChg chg="add mod">
          <ac:chgData name="Moshe Freedman" userId="60dcc7a2-9905-4a61-8dfb-1ee9c74ad375" providerId="ADAL" clId="{68078333-64D2-4494-A9E3-978B5916BE91}" dt="2021-02-28T17:28:18.287" v="2656" actId="113"/>
          <ac:spMkLst>
            <pc:docMk/>
            <pc:sldMk cId="1310715213" sldId="315"/>
            <ac:spMk id="3" creationId="{1445E315-BBBA-479A-B003-66A65EE807DF}"/>
          </ac:spMkLst>
        </pc:spChg>
      </pc:sldChg>
      <pc:sldChg chg="addSp delSp modSp mod ord">
        <pc:chgData name="Moshe Freedman" userId="60dcc7a2-9905-4a61-8dfb-1ee9c74ad375" providerId="ADAL" clId="{68078333-64D2-4494-A9E3-978B5916BE91}" dt="2021-02-28T15:21:38.996" v="1423" actId="20578"/>
        <pc:sldMkLst>
          <pc:docMk/>
          <pc:sldMk cId="2217721850" sldId="316"/>
        </pc:sldMkLst>
        <pc:spChg chg="del">
          <ac:chgData name="Moshe Freedman" userId="60dcc7a2-9905-4a61-8dfb-1ee9c74ad375" providerId="ADAL" clId="{68078333-64D2-4494-A9E3-978B5916BE91}" dt="2021-02-28T15:21:24.425" v="1419" actId="478"/>
          <ac:spMkLst>
            <pc:docMk/>
            <pc:sldMk cId="2217721850" sldId="316"/>
            <ac:spMk id="2" creationId="{6B70D841-AE3F-4FC6-9C04-9E29ACCA1E05}"/>
          </ac:spMkLst>
        </pc:spChg>
        <pc:spChg chg="add del mod">
          <ac:chgData name="Moshe Freedman" userId="60dcc7a2-9905-4a61-8dfb-1ee9c74ad375" providerId="ADAL" clId="{68078333-64D2-4494-A9E3-978B5916BE91}" dt="2021-02-28T15:21:18.244" v="1417" actId="478"/>
          <ac:spMkLst>
            <pc:docMk/>
            <pc:sldMk cId="2217721850" sldId="316"/>
            <ac:spMk id="3" creationId="{8DFFB5F0-4F8E-40DC-802C-55FA564693FB}"/>
          </ac:spMkLst>
        </pc:spChg>
        <pc:spChg chg="add mod">
          <ac:chgData name="Moshe Freedman" userId="60dcc7a2-9905-4a61-8dfb-1ee9c74ad375" providerId="ADAL" clId="{68078333-64D2-4494-A9E3-978B5916BE91}" dt="2021-02-28T15:21:19.078" v="1418"/>
          <ac:spMkLst>
            <pc:docMk/>
            <pc:sldMk cId="2217721850" sldId="316"/>
            <ac:spMk id="5" creationId="{1AC8A053-C907-4ACE-9D67-9666126EB754}"/>
          </ac:spMkLst>
        </pc:spChg>
        <pc:spChg chg="add del mod">
          <ac:chgData name="Moshe Freedman" userId="60dcc7a2-9905-4a61-8dfb-1ee9c74ad375" providerId="ADAL" clId="{68078333-64D2-4494-A9E3-978B5916BE91}" dt="2021-02-28T15:21:27.340" v="1420" actId="478"/>
          <ac:spMkLst>
            <pc:docMk/>
            <pc:sldMk cId="2217721850" sldId="316"/>
            <ac:spMk id="8" creationId="{67402BD3-3572-488A-A312-BF06B571CA6D}"/>
          </ac:spMkLst>
        </pc:spChg>
        <pc:picChg chg="add mod">
          <ac:chgData name="Moshe Freedman" userId="60dcc7a2-9905-4a61-8dfb-1ee9c74ad375" providerId="ADAL" clId="{68078333-64D2-4494-A9E3-978B5916BE91}" dt="2021-02-28T15:21:19.078" v="1418"/>
          <ac:picMkLst>
            <pc:docMk/>
            <pc:sldMk cId="2217721850" sldId="316"/>
            <ac:picMk id="4" creationId="{D0565DF3-5009-44BC-A841-412BA4679E44}"/>
          </ac:picMkLst>
        </pc:picChg>
        <pc:picChg chg="add mod">
          <ac:chgData name="Moshe Freedman" userId="60dcc7a2-9905-4a61-8dfb-1ee9c74ad375" providerId="ADAL" clId="{68078333-64D2-4494-A9E3-978B5916BE91}" dt="2021-02-28T15:21:19.078" v="1418"/>
          <ac:picMkLst>
            <pc:docMk/>
            <pc:sldMk cId="2217721850" sldId="316"/>
            <ac:picMk id="6" creationId="{68343315-AFA9-4D43-9EF7-EED49FB21557}"/>
          </ac:picMkLst>
        </pc:picChg>
      </pc:sldChg>
      <pc:sldChg chg="addSp modSp mod">
        <pc:chgData name="Moshe Freedman" userId="60dcc7a2-9905-4a61-8dfb-1ee9c74ad375" providerId="ADAL" clId="{68078333-64D2-4494-A9E3-978B5916BE91}" dt="2021-02-28T15:53:11.883" v="1754" actId="1076"/>
        <pc:sldMkLst>
          <pc:docMk/>
          <pc:sldMk cId="3521288786" sldId="317"/>
        </pc:sldMkLst>
        <pc:spChg chg="add mod">
          <ac:chgData name="Moshe Freedman" userId="60dcc7a2-9905-4a61-8dfb-1ee9c74ad375" providerId="ADAL" clId="{68078333-64D2-4494-A9E3-978B5916BE91}" dt="2021-02-28T15:53:09.575" v="1753" actId="1076"/>
          <ac:spMkLst>
            <pc:docMk/>
            <pc:sldMk cId="3521288786" sldId="317"/>
            <ac:spMk id="3" creationId="{87975449-844D-4B40-9C49-A5BAB4C9328F}"/>
          </ac:spMkLst>
        </pc:spChg>
        <pc:picChg chg="add mod">
          <ac:chgData name="Moshe Freedman" userId="60dcc7a2-9905-4a61-8dfb-1ee9c74ad375" providerId="ADAL" clId="{68078333-64D2-4494-A9E3-978B5916BE91}" dt="2021-02-28T15:53:11.883" v="1754" actId="1076"/>
          <ac:picMkLst>
            <pc:docMk/>
            <pc:sldMk cId="3521288786" sldId="317"/>
            <ac:picMk id="16386" creationId="{23A8EE0C-74AC-44E3-9EC6-703CA502A634}"/>
          </ac:picMkLst>
        </pc:picChg>
      </pc:sldChg>
      <pc:sldChg chg="del">
        <pc:chgData name="Moshe Freedman" userId="60dcc7a2-9905-4a61-8dfb-1ee9c74ad375" providerId="ADAL" clId="{68078333-64D2-4494-A9E3-978B5916BE91}" dt="2021-02-28T16:24:18.258" v="2029" actId="47"/>
        <pc:sldMkLst>
          <pc:docMk/>
          <pc:sldMk cId="2639159406" sldId="319"/>
        </pc:sldMkLst>
      </pc:sldChg>
      <pc:sldChg chg="del">
        <pc:chgData name="Moshe Freedman" userId="60dcc7a2-9905-4a61-8dfb-1ee9c74ad375" providerId="ADAL" clId="{68078333-64D2-4494-A9E3-978B5916BE91}" dt="2021-02-28T16:17:45.451" v="1991" actId="47"/>
        <pc:sldMkLst>
          <pc:docMk/>
          <pc:sldMk cId="3355017471" sldId="320"/>
        </pc:sldMkLst>
      </pc:sldChg>
      <pc:sldChg chg="del">
        <pc:chgData name="Moshe Freedman" userId="60dcc7a2-9905-4a61-8dfb-1ee9c74ad375" providerId="ADAL" clId="{68078333-64D2-4494-A9E3-978B5916BE91}" dt="2021-02-28T16:24:28.201" v="2030" actId="47"/>
        <pc:sldMkLst>
          <pc:docMk/>
          <pc:sldMk cId="3935804654" sldId="321"/>
        </pc:sldMkLst>
      </pc:sldChg>
      <pc:sldChg chg="modSp mod">
        <pc:chgData name="Moshe Freedman" userId="60dcc7a2-9905-4a61-8dfb-1ee9c74ad375" providerId="ADAL" clId="{68078333-64D2-4494-A9E3-978B5916BE91}" dt="2021-02-28T17:38:26.474" v="2693" actId="2711"/>
        <pc:sldMkLst>
          <pc:docMk/>
          <pc:sldMk cId="1905841155" sldId="322"/>
        </pc:sldMkLst>
        <pc:spChg chg="mod">
          <ac:chgData name="Moshe Freedman" userId="60dcc7a2-9905-4a61-8dfb-1ee9c74ad375" providerId="ADAL" clId="{68078333-64D2-4494-A9E3-978B5916BE91}" dt="2021-02-28T16:24:30.423" v="2031"/>
          <ac:spMkLst>
            <pc:docMk/>
            <pc:sldMk cId="1905841155" sldId="322"/>
            <ac:spMk id="2" creationId="{6B70D841-AE3F-4FC6-9C04-9E29ACCA1E05}"/>
          </ac:spMkLst>
        </pc:spChg>
        <pc:spChg chg="mod">
          <ac:chgData name="Moshe Freedman" userId="60dcc7a2-9905-4a61-8dfb-1ee9c74ad375" providerId="ADAL" clId="{68078333-64D2-4494-A9E3-978B5916BE91}" dt="2021-02-28T17:38:26.474" v="2693" actId="2711"/>
          <ac:spMkLst>
            <pc:docMk/>
            <pc:sldMk cId="1905841155" sldId="322"/>
            <ac:spMk id="3" creationId="{DC039DBB-B55F-4497-BF97-54E2D84A5BFD}"/>
          </ac:spMkLst>
        </pc:spChg>
      </pc:sldChg>
      <pc:sldChg chg="modSp mod">
        <pc:chgData name="Moshe Freedman" userId="60dcc7a2-9905-4a61-8dfb-1ee9c74ad375" providerId="ADAL" clId="{68078333-64D2-4494-A9E3-978B5916BE91}" dt="2021-02-28T17:17:05.539" v="2423" actId="123"/>
        <pc:sldMkLst>
          <pc:docMk/>
          <pc:sldMk cId="3310352165" sldId="324"/>
        </pc:sldMkLst>
        <pc:spChg chg="mod">
          <ac:chgData name="Moshe Freedman" userId="60dcc7a2-9905-4a61-8dfb-1ee9c74ad375" providerId="ADAL" clId="{68078333-64D2-4494-A9E3-978B5916BE91}" dt="2021-02-28T17:17:05.539" v="2423" actId="123"/>
          <ac:spMkLst>
            <pc:docMk/>
            <pc:sldMk cId="3310352165" sldId="324"/>
            <ac:spMk id="3" creationId="{D0713F57-2A1A-41BA-9593-7349C910214C}"/>
          </ac:spMkLst>
        </pc:spChg>
      </pc:sldChg>
      <pc:sldChg chg="modSp mod">
        <pc:chgData name="Moshe Freedman" userId="60dcc7a2-9905-4a61-8dfb-1ee9c74ad375" providerId="ADAL" clId="{68078333-64D2-4494-A9E3-978B5916BE91}" dt="2021-02-28T17:18:14.247" v="2456" actId="2711"/>
        <pc:sldMkLst>
          <pc:docMk/>
          <pc:sldMk cId="1631971219" sldId="325"/>
        </pc:sldMkLst>
        <pc:spChg chg="mod">
          <ac:chgData name="Moshe Freedman" userId="60dcc7a2-9905-4a61-8dfb-1ee9c74ad375" providerId="ADAL" clId="{68078333-64D2-4494-A9E3-978B5916BE91}" dt="2021-02-28T17:18:14.247" v="2456" actId="2711"/>
          <ac:spMkLst>
            <pc:docMk/>
            <pc:sldMk cId="1631971219" sldId="325"/>
            <ac:spMk id="7" creationId="{2DF41EE0-818C-4E66-A42A-E0D3FF3D8D04}"/>
          </ac:spMkLst>
        </pc:spChg>
      </pc:sldChg>
      <pc:sldChg chg="modSp mod">
        <pc:chgData name="Moshe Freedman" userId="60dcc7a2-9905-4a61-8dfb-1ee9c74ad375" providerId="ADAL" clId="{68078333-64D2-4494-A9E3-978B5916BE91}" dt="2021-02-28T17:18:31.149" v="2463" actId="20577"/>
        <pc:sldMkLst>
          <pc:docMk/>
          <pc:sldMk cId="3276131763" sldId="326"/>
        </pc:sldMkLst>
        <pc:spChg chg="mod">
          <ac:chgData name="Moshe Freedman" userId="60dcc7a2-9905-4a61-8dfb-1ee9c74ad375" providerId="ADAL" clId="{68078333-64D2-4494-A9E3-978B5916BE91}" dt="2021-02-28T17:18:31.149" v="2463" actId="20577"/>
          <ac:spMkLst>
            <pc:docMk/>
            <pc:sldMk cId="3276131763" sldId="326"/>
            <ac:spMk id="7" creationId="{2DF41EE0-818C-4E66-A42A-E0D3FF3D8D04}"/>
          </ac:spMkLst>
        </pc:spChg>
      </pc:sldChg>
      <pc:sldChg chg="modSp mod">
        <pc:chgData name="Moshe Freedman" userId="60dcc7a2-9905-4a61-8dfb-1ee9c74ad375" providerId="ADAL" clId="{68078333-64D2-4494-A9E3-978B5916BE91}" dt="2021-02-28T17:21:35.445" v="2515" actId="113"/>
        <pc:sldMkLst>
          <pc:docMk/>
          <pc:sldMk cId="1671332298" sldId="327"/>
        </pc:sldMkLst>
        <pc:spChg chg="mod">
          <ac:chgData name="Moshe Freedman" userId="60dcc7a2-9905-4a61-8dfb-1ee9c74ad375" providerId="ADAL" clId="{68078333-64D2-4494-A9E3-978B5916BE91}" dt="2021-02-28T17:21:35.445" v="2515" actId="113"/>
          <ac:spMkLst>
            <pc:docMk/>
            <pc:sldMk cId="1671332298" sldId="327"/>
            <ac:spMk id="3" creationId="{BABBABED-F171-47A8-B532-BED19601CC58}"/>
          </ac:spMkLst>
        </pc:spChg>
      </pc:sldChg>
      <pc:sldChg chg="modSp mod">
        <pc:chgData name="Moshe Freedman" userId="60dcc7a2-9905-4a61-8dfb-1ee9c74ad375" providerId="ADAL" clId="{68078333-64D2-4494-A9E3-978B5916BE91}" dt="2021-02-28T17:20:38.120" v="2512" actId="2711"/>
        <pc:sldMkLst>
          <pc:docMk/>
          <pc:sldMk cId="1924084670" sldId="328"/>
        </pc:sldMkLst>
        <pc:spChg chg="mod">
          <ac:chgData name="Moshe Freedman" userId="60dcc7a2-9905-4a61-8dfb-1ee9c74ad375" providerId="ADAL" clId="{68078333-64D2-4494-A9E3-978B5916BE91}" dt="2021-02-28T17:20:38.120" v="2512" actId="2711"/>
          <ac:spMkLst>
            <pc:docMk/>
            <pc:sldMk cId="1924084670" sldId="328"/>
            <ac:spMk id="3" creationId="{BABBABED-F171-47A8-B532-BED19601CC58}"/>
          </ac:spMkLst>
        </pc:spChg>
      </pc:sldChg>
      <pc:sldChg chg="modSp mod">
        <pc:chgData name="Moshe Freedman" userId="60dcc7a2-9905-4a61-8dfb-1ee9c74ad375" providerId="ADAL" clId="{68078333-64D2-4494-A9E3-978B5916BE91}" dt="2021-02-28T17:20:58.605" v="2514" actId="113"/>
        <pc:sldMkLst>
          <pc:docMk/>
          <pc:sldMk cId="685906764" sldId="330"/>
        </pc:sldMkLst>
        <pc:spChg chg="mod">
          <ac:chgData name="Moshe Freedman" userId="60dcc7a2-9905-4a61-8dfb-1ee9c74ad375" providerId="ADAL" clId="{68078333-64D2-4494-A9E3-978B5916BE91}" dt="2021-02-28T17:20:58.605" v="2514" actId="113"/>
          <ac:spMkLst>
            <pc:docMk/>
            <pc:sldMk cId="685906764" sldId="330"/>
            <ac:spMk id="3" creationId="{BABBABED-F171-47A8-B532-BED19601CC58}"/>
          </ac:spMkLst>
        </pc:spChg>
      </pc:sldChg>
      <pc:sldChg chg="modSp mod">
        <pc:chgData name="Moshe Freedman" userId="60dcc7a2-9905-4a61-8dfb-1ee9c74ad375" providerId="ADAL" clId="{68078333-64D2-4494-A9E3-978B5916BE91}" dt="2021-02-28T17:22:11.003" v="2543" actId="2711"/>
        <pc:sldMkLst>
          <pc:docMk/>
          <pc:sldMk cId="1068489517" sldId="331"/>
        </pc:sldMkLst>
        <pc:spChg chg="mod">
          <ac:chgData name="Moshe Freedman" userId="60dcc7a2-9905-4a61-8dfb-1ee9c74ad375" providerId="ADAL" clId="{68078333-64D2-4494-A9E3-978B5916BE91}" dt="2021-02-28T17:22:11.003" v="2543" actId="2711"/>
          <ac:spMkLst>
            <pc:docMk/>
            <pc:sldMk cId="1068489517" sldId="331"/>
            <ac:spMk id="3" creationId="{E435BDD9-86DB-492F-A2F6-AE78924903ED}"/>
          </ac:spMkLst>
        </pc:spChg>
      </pc:sldChg>
      <pc:sldChg chg="modSp mod">
        <pc:chgData name="Moshe Freedman" userId="60dcc7a2-9905-4a61-8dfb-1ee9c74ad375" providerId="ADAL" clId="{68078333-64D2-4494-A9E3-978B5916BE91}" dt="2021-02-28T17:22:14.091" v="2544" actId="2711"/>
        <pc:sldMkLst>
          <pc:docMk/>
          <pc:sldMk cId="3024096345" sldId="332"/>
        </pc:sldMkLst>
        <pc:spChg chg="mod">
          <ac:chgData name="Moshe Freedman" userId="60dcc7a2-9905-4a61-8dfb-1ee9c74ad375" providerId="ADAL" clId="{68078333-64D2-4494-A9E3-978B5916BE91}" dt="2021-02-28T17:22:14.091" v="2544" actId="2711"/>
          <ac:spMkLst>
            <pc:docMk/>
            <pc:sldMk cId="3024096345" sldId="332"/>
            <ac:spMk id="3" creationId="{E435BDD9-86DB-492F-A2F6-AE78924903ED}"/>
          </ac:spMkLst>
        </pc:spChg>
      </pc:sldChg>
      <pc:sldChg chg="modSp mod">
        <pc:chgData name="Moshe Freedman" userId="60dcc7a2-9905-4a61-8dfb-1ee9c74ad375" providerId="ADAL" clId="{68078333-64D2-4494-A9E3-978B5916BE91}" dt="2021-02-28T17:22:22.402" v="2546" actId="2711"/>
        <pc:sldMkLst>
          <pc:docMk/>
          <pc:sldMk cId="1877241957" sldId="333"/>
        </pc:sldMkLst>
        <pc:spChg chg="mod">
          <ac:chgData name="Moshe Freedman" userId="60dcc7a2-9905-4a61-8dfb-1ee9c74ad375" providerId="ADAL" clId="{68078333-64D2-4494-A9E3-978B5916BE91}" dt="2021-02-28T17:22:22.402" v="2546" actId="2711"/>
          <ac:spMkLst>
            <pc:docMk/>
            <pc:sldMk cId="1877241957" sldId="333"/>
            <ac:spMk id="3" creationId="{3C45E654-FA1C-4839-8129-445030661852}"/>
          </ac:spMkLst>
        </pc:spChg>
      </pc:sldChg>
      <pc:sldChg chg="modSp mod">
        <pc:chgData name="Moshe Freedman" userId="60dcc7a2-9905-4a61-8dfb-1ee9c74ad375" providerId="ADAL" clId="{68078333-64D2-4494-A9E3-978B5916BE91}" dt="2021-02-28T17:22:50.745" v="2573" actId="2711"/>
        <pc:sldMkLst>
          <pc:docMk/>
          <pc:sldMk cId="2147542240" sldId="334"/>
        </pc:sldMkLst>
        <pc:spChg chg="mod">
          <ac:chgData name="Moshe Freedman" userId="60dcc7a2-9905-4a61-8dfb-1ee9c74ad375" providerId="ADAL" clId="{68078333-64D2-4494-A9E3-978B5916BE91}" dt="2021-02-28T17:22:50.745" v="2573" actId="2711"/>
          <ac:spMkLst>
            <pc:docMk/>
            <pc:sldMk cId="2147542240" sldId="334"/>
            <ac:spMk id="3" creationId="{3C45E654-FA1C-4839-8129-445030661852}"/>
          </ac:spMkLst>
        </pc:spChg>
      </pc:sldChg>
      <pc:sldChg chg="modSp mod">
        <pc:chgData name="Moshe Freedman" userId="60dcc7a2-9905-4a61-8dfb-1ee9c74ad375" providerId="ADAL" clId="{68078333-64D2-4494-A9E3-978B5916BE91}" dt="2021-02-28T17:22:55.271" v="2574" actId="2711"/>
        <pc:sldMkLst>
          <pc:docMk/>
          <pc:sldMk cId="3319590486" sldId="335"/>
        </pc:sldMkLst>
        <pc:spChg chg="mod">
          <ac:chgData name="Moshe Freedman" userId="60dcc7a2-9905-4a61-8dfb-1ee9c74ad375" providerId="ADAL" clId="{68078333-64D2-4494-A9E3-978B5916BE91}" dt="2021-02-28T17:22:55.271" v="2574" actId="2711"/>
          <ac:spMkLst>
            <pc:docMk/>
            <pc:sldMk cId="3319590486" sldId="335"/>
            <ac:spMk id="3" creationId="{3C45E654-FA1C-4839-8129-445030661852}"/>
          </ac:spMkLst>
        </pc:spChg>
      </pc:sldChg>
      <pc:sldChg chg="modSp mod">
        <pc:chgData name="Moshe Freedman" userId="60dcc7a2-9905-4a61-8dfb-1ee9c74ad375" providerId="ADAL" clId="{68078333-64D2-4494-A9E3-978B5916BE91}" dt="2021-02-28T17:23:05.998" v="2576" actId="2711"/>
        <pc:sldMkLst>
          <pc:docMk/>
          <pc:sldMk cId="539220582" sldId="336"/>
        </pc:sldMkLst>
        <pc:spChg chg="mod">
          <ac:chgData name="Moshe Freedman" userId="60dcc7a2-9905-4a61-8dfb-1ee9c74ad375" providerId="ADAL" clId="{68078333-64D2-4494-A9E3-978B5916BE91}" dt="2021-02-28T17:23:05.998" v="2576" actId="2711"/>
          <ac:spMkLst>
            <pc:docMk/>
            <pc:sldMk cId="539220582" sldId="336"/>
            <ac:spMk id="3" creationId="{400539A2-96C7-4629-8368-2ABED89184F4}"/>
          </ac:spMkLst>
        </pc:spChg>
      </pc:sldChg>
      <pc:sldChg chg="modSp mod">
        <pc:chgData name="Moshe Freedman" userId="60dcc7a2-9905-4a61-8dfb-1ee9c74ad375" providerId="ADAL" clId="{68078333-64D2-4494-A9E3-978B5916BE91}" dt="2021-02-28T17:23:11.118" v="2577" actId="2711"/>
        <pc:sldMkLst>
          <pc:docMk/>
          <pc:sldMk cId="4053122528" sldId="337"/>
        </pc:sldMkLst>
        <pc:spChg chg="mod">
          <ac:chgData name="Moshe Freedman" userId="60dcc7a2-9905-4a61-8dfb-1ee9c74ad375" providerId="ADAL" clId="{68078333-64D2-4494-A9E3-978B5916BE91}" dt="2021-02-28T17:23:11.118" v="2577" actId="2711"/>
          <ac:spMkLst>
            <pc:docMk/>
            <pc:sldMk cId="4053122528" sldId="337"/>
            <ac:spMk id="3" creationId="{400539A2-96C7-4629-8368-2ABED89184F4}"/>
          </ac:spMkLst>
        </pc:spChg>
      </pc:sldChg>
      <pc:sldChg chg="modSp mod">
        <pc:chgData name="Moshe Freedman" userId="60dcc7a2-9905-4a61-8dfb-1ee9c74ad375" providerId="ADAL" clId="{68078333-64D2-4494-A9E3-978B5916BE91}" dt="2021-02-28T17:38:39.082" v="2696" actId="2711"/>
        <pc:sldMkLst>
          <pc:docMk/>
          <pc:sldMk cId="3958314216" sldId="338"/>
        </pc:sldMkLst>
        <pc:spChg chg="mod">
          <ac:chgData name="Moshe Freedman" userId="60dcc7a2-9905-4a61-8dfb-1ee9c74ad375" providerId="ADAL" clId="{68078333-64D2-4494-A9E3-978B5916BE91}" dt="2021-02-28T17:38:39.082" v="2696" actId="2711"/>
          <ac:spMkLst>
            <pc:docMk/>
            <pc:sldMk cId="3958314216" sldId="338"/>
            <ac:spMk id="5" creationId="{A02A9AB1-0CE9-423E-AAF9-F036BF5BA906}"/>
          </ac:spMkLst>
        </pc:spChg>
      </pc:sldChg>
      <pc:sldChg chg="modSp mod">
        <pc:chgData name="Moshe Freedman" userId="60dcc7a2-9905-4a61-8dfb-1ee9c74ad375" providerId="ADAL" clId="{68078333-64D2-4494-A9E3-978B5916BE91}" dt="2021-02-28T17:38:56.637" v="2698" actId="947"/>
        <pc:sldMkLst>
          <pc:docMk/>
          <pc:sldMk cId="3769279416" sldId="339"/>
        </pc:sldMkLst>
        <pc:spChg chg="mod">
          <ac:chgData name="Moshe Freedman" userId="60dcc7a2-9905-4a61-8dfb-1ee9c74ad375" providerId="ADAL" clId="{68078333-64D2-4494-A9E3-978B5916BE91}" dt="2021-02-28T17:38:56.637" v="2698" actId="947"/>
          <ac:spMkLst>
            <pc:docMk/>
            <pc:sldMk cId="3769279416" sldId="339"/>
            <ac:spMk id="5" creationId="{A02A9AB1-0CE9-423E-AAF9-F036BF5BA906}"/>
          </ac:spMkLst>
        </pc:spChg>
      </pc:sldChg>
      <pc:sldChg chg="modSp mod">
        <pc:chgData name="Moshe Freedman" userId="60dcc7a2-9905-4a61-8dfb-1ee9c74ad375" providerId="ADAL" clId="{68078333-64D2-4494-A9E3-978B5916BE91}" dt="2021-02-28T17:39:03.414" v="2699" actId="2711"/>
        <pc:sldMkLst>
          <pc:docMk/>
          <pc:sldMk cId="199159202" sldId="341"/>
        </pc:sldMkLst>
        <pc:spChg chg="mod">
          <ac:chgData name="Moshe Freedman" userId="60dcc7a2-9905-4a61-8dfb-1ee9c74ad375" providerId="ADAL" clId="{68078333-64D2-4494-A9E3-978B5916BE91}" dt="2021-02-28T17:39:03.414" v="2699" actId="2711"/>
          <ac:spMkLst>
            <pc:docMk/>
            <pc:sldMk cId="199159202" sldId="341"/>
            <ac:spMk id="5" creationId="{A02A9AB1-0CE9-423E-AAF9-F036BF5BA906}"/>
          </ac:spMkLst>
        </pc:spChg>
      </pc:sldChg>
      <pc:sldChg chg="addSp delSp modSp mod">
        <pc:chgData name="Moshe Freedman" userId="60dcc7a2-9905-4a61-8dfb-1ee9c74ad375" providerId="ADAL" clId="{68078333-64D2-4494-A9E3-978B5916BE91}" dt="2021-02-28T16:20:07.643" v="1996" actId="1076"/>
        <pc:sldMkLst>
          <pc:docMk/>
          <pc:sldMk cId="1288687600" sldId="342"/>
        </pc:sldMkLst>
        <pc:spChg chg="del">
          <ac:chgData name="Moshe Freedman" userId="60dcc7a2-9905-4a61-8dfb-1ee9c74ad375" providerId="ADAL" clId="{68078333-64D2-4494-A9E3-978B5916BE91}" dt="2021-02-28T16:18:06.658" v="1993" actId="478"/>
          <ac:spMkLst>
            <pc:docMk/>
            <pc:sldMk cId="1288687600" sldId="342"/>
            <ac:spMk id="5" creationId="{A02A9AB1-0CE9-423E-AAF9-F036BF5BA906}"/>
          </ac:spMkLst>
        </pc:spChg>
        <pc:picChg chg="add mod">
          <ac:chgData name="Moshe Freedman" userId="60dcc7a2-9905-4a61-8dfb-1ee9c74ad375" providerId="ADAL" clId="{68078333-64D2-4494-A9E3-978B5916BE91}" dt="2021-02-28T16:20:07.643" v="1996" actId="1076"/>
          <ac:picMkLst>
            <pc:docMk/>
            <pc:sldMk cId="1288687600" sldId="342"/>
            <ac:picMk id="29698" creationId="{72AA5B02-BF54-4D33-90D9-139C447A705D}"/>
          </ac:picMkLst>
        </pc:picChg>
      </pc:sldChg>
      <pc:sldChg chg="modSp mod">
        <pc:chgData name="Moshe Freedman" userId="60dcc7a2-9905-4a61-8dfb-1ee9c74ad375" providerId="ADAL" clId="{68078333-64D2-4494-A9E3-978B5916BE91}" dt="2021-02-28T17:38:30.700" v="2694" actId="2711"/>
        <pc:sldMkLst>
          <pc:docMk/>
          <pc:sldMk cId="2207580401" sldId="343"/>
        </pc:sldMkLst>
        <pc:spChg chg="mod">
          <ac:chgData name="Moshe Freedman" userId="60dcc7a2-9905-4a61-8dfb-1ee9c74ad375" providerId="ADAL" clId="{68078333-64D2-4494-A9E3-978B5916BE91}" dt="2021-02-28T16:24:33.733" v="2032"/>
          <ac:spMkLst>
            <pc:docMk/>
            <pc:sldMk cId="2207580401" sldId="343"/>
            <ac:spMk id="2" creationId="{6B70D841-AE3F-4FC6-9C04-9E29ACCA1E05}"/>
          </ac:spMkLst>
        </pc:spChg>
        <pc:spChg chg="mod">
          <ac:chgData name="Moshe Freedman" userId="60dcc7a2-9905-4a61-8dfb-1ee9c74ad375" providerId="ADAL" clId="{68078333-64D2-4494-A9E3-978B5916BE91}" dt="2021-02-28T17:38:30.700" v="2694" actId="2711"/>
          <ac:spMkLst>
            <pc:docMk/>
            <pc:sldMk cId="2207580401" sldId="343"/>
            <ac:spMk id="3" creationId="{DC039DBB-B55F-4497-BF97-54E2D84A5BFD}"/>
          </ac:spMkLst>
        </pc:spChg>
      </pc:sldChg>
      <pc:sldChg chg="modSp mod">
        <pc:chgData name="Moshe Freedman" userId="60dcc7a2-9905-4a61-8dfb-1ee9c74ad375" providerId="ADAL" clId="{68078333-64D2-4494-A9E3-978B5916BE91}" dt="2021-02-28T17:38:34.288" v="2695" actId="2711"/>
        <pc:sldMkLst>
          <pc:docMk/>
          <pc:sldMk cId="1153250679" sldId="344"/>
        </pc:sldMkLst>
        <pc:spChg chg="mod">
          <ac:chgData name="Moshe Freedman" userId="60dcc7a2-9905-4a61-8dfb-1ee9c74ad375" providerId="ADAL" clId="{68078333-64D2-4494-A9E3-978B5916BE91}" dt="2021-02-28T16:24:37.127" v="2033"/>
          <ac:spMkLst>
            <pc:docMk/>
            <pc:sldMk cId="1153250679" sldId="344"/>
            <ac:spMk id="2" creationId="{6B70D841-AE3F-4FC6-9C04-9E29ACCA1E05}"/>
          </ac:spMkLst>
        </pc:spChg>
        <pc:spChg chg="mod">
          <ac:chgData name="Moshe Freedman" userId="60dcc7a2-9905-4a61-8dfb-1ee9c74ad375" providerId="ADAL" clId="{68078333-64D2-4494-A9E3-978B5916BE91}" dt="2021-02-28T17:38:34.288" v="2695" actId="2711"/>
          <ac:spMkLst>
            <pc:docMk/>
            <pc:sldMk cId="1153250679" sldId="344"/>
            <ac:spMk id="3" creationId="{DC039DBB-B55F-4497-BF97-54E2D84A5BFD}"/>
          </ac:spMkLst>
        </pc:spChg>
      </pc:sldChg>
      <pc:sldChg chg="modSp mod">
        <pc:chgData name="Moshe Freedman" userId="60dcc7a2-9905-4a61-8dfb-1ee9c74ad375" providerId="ADAL" clId="{68078333-64D2-4494-A9E3-978B5916BE91}" dt="2021-02-28T17:39:15.039" v="2700" actId="2711"/>
        <pc:sldMkLst>
          <pc:docMk/>
          <pc:sldMk cId="618054431" sldId="345"/>
        </pc:sldMkLst>
        <pc:spChg chg="mod">
          <ac:chgData name="Moshe Freedman" userId="60dcc7a2-9905-4a61-8dfb-1ee9c74ad375" providerId="ADAL" clId="{68078333-64D2-4494-A9E3-978B5916BE91}" dt="2021-02-28T17:39:15.039" v="2700" actId="2711"/>
          <ac:spMkLst>
            <pc:docMk/>
            <pc:sldMk cId="618054431" sldId="345"/>
            <ac:spMk id="5" creationId="{A02A9AB1-0CE9-423E-AAF9-F036BF5BA906}"/>
          </ac:spMkLst>
        </pc:spChg>
      </pc:sldChg>
      <pc:sldChg chg="addSp modSp add del mod">
        <pc:chgData name="Moshe Freedman" userId="60dcc7a2-9905-4a61-8dfb-1ee9c74ad375" providerId="ADAL" clId="{68078333-64D2-4494-A9E3-978B5916BE91}" dt="2021-02-28T16:10:56.308" v="1926" actId="47"/>
        <pc:sldMkLst>
          <pc:docMk/>
          <pc:sldMk cId="1424366185" sldId="346"/>
        </pc:sldMkLst>
        <pc:spChg chg="mod">
          <ac:chgData name="Moshe Freedman" userId="60dcc7a2-9905-4a61-8dfb-1ee9c74ad375" providerId="ADAL" clId="{68078333-64D2-4494-A9E3-978B5916BE91}" dt="2021-02-25T04:36:40.273" v="8" actId="20577"/>
          <ac:spMkLst>
            <pc:docMk/>
            <pc:sldMk cId="1424366185" sldId="346"/>
            <ac:spMk id="2" creationId="{6B70D841-AE3F-4FC6-9C04-9E29ACCA1E05}"/>
          </ac:spMkLst>
        </pc:spChg>
        <pc:spChg chg="add mod">
          <ac:chgData name="Moshe Freedman" userId="60dcc7a2-9905-4a61-8dfb-1ee9c74ad375" providerId="ADAL" clId="{68078333-64D2-4494-A9E3-978B5916BE91}" dt="2021-02-25T04:37:34.684" v="26"/>
          <ac:spMkLst>
            <pc:docMk/>
            <pc:sldMk cId="1424366185" sldId="346"/>
            <ac:spMk id="3" creationId="{A4935F72-6927-4951-B805-0B741C00B805}"/>
          </ac:spMkLst>
        </pc:spChg>
      </pc:sldChg>
      <pc:sldChg chg="addSp modSp add mod setBg">
        <pc:chgData name="Moshe Freedman" userId="60dcc7a2-9905-4a61-8dfb-1ee9c74ad375" providerId="ADAL" clId="{68078333-64D2-4494-A9E3-978B5916BE91}" dt="2021-02-28T18:24:04.892" v="2985" actId="1076"/>
        <pc:sldMkLst>
          <pc:docMk/>
          <pc:sldMk cId="2025195210" sldId="346"/>
        </pc:sldMkLst>
        <pc:spChg chg="add mod">
          <ac:chgData name="Moshe Freedman" userId="60dcc7a2-9905-4a61-8dfb-1ee9c74ad375" providerId="ADAL" clId="{68078333-64D2-4494-A9E3-978B5916BE91}" dt="2021-02-28T18:24:03.137" v="2984" actId="1076"/>
          <ac:spMkLst>
            <pc:docMk/>
            <pc:sldMk cId="2025195210" sldId="346"/>
            <ac:spMk id="3" creationId="{C253A8CC-D29E-4AB7-ABFD-A80F7F21BC48}"/>
          </ac:spMkLst>
        </pc:spChg>
        <pc:spChg chg="mod">
          <ac:chgData name="Moshe Freedman" userId="60dcc7a2-9905-4a61-8dfb-1ee9c74ad375" providerId="ADAL" clId="{68078333-64D2-4494-A9E3-978B5916BE91}" dt="2021-02-28T18:24:04.892" v="2985" actId="1076"/>
          <ac:spMkLst>
            <pc:docMk/>
            <pc:sldMk cId="2025195210" sldId="346"/>
            <ac:spMk id="6" creationId="{EFB6254C-DAD8-4ACC-9F72-9D5636934A64}"/>
          </ac:spMkLst>
        </pc:spChg>
      </pc:sldChg>
      <pc:sldChg chg="modSp add mod">
        <pc:chgData name="Moshe Freedman" userId="60dcc7a2-9905-4a61-8dfb-1ee9c74ad375" providerId="ADAL" clId="{68078333-64D2-4494-A9E3-978B5916BE91}" dt="2021-02-28T17:24:28.352" v="2613" actId="2711"/>
        <pc:sldMkLst>
          <pc:docMk/>
          <pc:sldMk cId="2550664251" sldId="347"/>
        </pc:sldMkLst>
        <pc:spChg chg="mod">
          <ac:chgData name="Moshe Freedman" userId="60dcc7a2-9905-4a61-8dfb-1ee9c74ad375" providerId="ADAL" clId="{68078333-64D2-4494-A9E3-978B5916BE91}" dt="2021-02-28T17:24:28.352" v="2613" actId="2711"/>
          <ac:spMkLst>
            <pc:docMk/>
            <pc:sldMk cId="2550664251" sldId="347"/>
            <ac:spMk id="3" creationId="{3EE9090D-1013-43FE-B3F0-BA0A2D687DB2}"/>
          </ac:spMkLst>
        </pc:spChg>
      </pc:sldChg>
      <pc:sldChg chg="modSp add mod">
        <pc:chgData name="Moshe Freedman" userId="60dcc7a2-9905-4a61-8dfb-1ee9c74ad375" providerId="ADAL" clId="{68078333-64D2-4494-A9E3-978B5916BE91}" dt="2021-02-28T15:02:51.342" v="1229" actId="20577"/>
        <pc:sldMkLst>
          <pc:docMk/>
          <pc:sldMk cId="2455421317" sldId="348"/>
        </pc:sldMkLst>
        <pc:spChg chg="mod">
          <ac:chgData name="Moshe Freedman" userId="60dcc7a2-9905-4a61-8dfb-1ee9c74ad375" providerId="ADAL" clId="{68078333-64D2-4494-A9E3-978B5916BE91}" dt="2021-02-28T15:02:51.342" v="1229" actId="20577"/>
          <ac:spMkLst>
            <pc:docMk/>
            <pc:sldMk cId="2455421317" sldId="348"/>
            <ac:spMk id="3" creationId="{1445E315-BBBA-479A-B003-66A65EE807DF}"/>
          </ac:spMkLst>
        </pc:spChg>
      </pc:sldChg>
      <pc:sldChg chg="addSp delSp modSp add mod ord">
        <pc:chgData name="Moshe Freedman" userId="60dcc7a2-9905-4a61-8dfb-1ee9c74ad375" providerId="ADAL" clId="{68078333-64D2-4494-A9E3-978B5916BE91}" dt="2021-02-28T16:24:01.378" v="2028"/>
        <pc:sldMkLst>
          <pc:docMk/>
          <pc:sldMk cId="2977732353" sldId="349"/>
        </pc:sldMkLst>
        <pc:spChg chg="mod">
          <ac:chgData name="Moshe Freedman" userId="60dcc7a2-9905-4a61-8dfb-1ee9c74ad375" providerId="ADAL" clId="{68078333-64D2-4494-A9E3-978B5916BE91}" dt="2021-02-25T10:07:52.289" v="171"/>
          <ac:spMkLst>
            <pc:docMk/>
            <pc:sldMk cId="2977732353" sldId="349"/>
            <ac:spMk id="2" creationId="{6B70D841-AE3F-4FC6-9C04-9E29ACCA1E05}"/>
          </ac:spMkLst>
        </pc:spChg>
        <pc:spChg chg="del mod">
          <ac:chgData name="Moshe Freedman" userId="60dcc7a2-9905-4a61-8dfb-1ee9c74ad375" providerId="ADAL" clId="{68078333-64D2-4494-A9E3-978B5916BE91}" dt="2021-02-25T10:13:18.768" v="461" actId="478"/>
          <ac:spMkLst>
            <pc:docMk/>
            <pc:sldMk cId="2977732353" sldId="349"/>
            <ac:spMk id="3" creationId="{1445E315-BBBA-479A-B003-66A65EE807DF}"/>
          </ac:spMkLst>
        </pc:spChg>
        <pc:spChg chg="add mod">
          <ac:chgData name="Moshe Freedman" userId="60dcc7a2-9905-4a61-8dfb-1ee9c74ad375" providerId="ADAL" clId="{68078333-64D2-4494-A9E3-978B5916BE91}" dt="2021-02-25T10:16:46.719" v="491" actId="123"/>
          <ac:spMkLst>
            <pc:docMk/>
            <pc:sldMk cId="2977732353" sldId="349"/>
            <ac:spMk id="5" creationId="{69E6FEA7-F896-408B-903E-1EF5AB489C75}"/>
          </ac:spMkLst>
        </pc:spChg>
        <pc:picChg chg="add mod">
          <ac:chgData name="Moshe Freedman" userId="60dcc7a2-9905-4a61-8dfb-1ee9c74ad375" providerId="ADAL" clId="{68078333-64D2-4494-A9E3-978B5916BE91}" dt="2021-02-25T10:13:22.749" v="463" actId="1076"/>
          <ac:picMkLst>
            <pc:docMk/>
            <pc:sldMk cId="2977732353" sldId="349"/>
            <ac:picMk id="2050" creationId="{99FDB8DA-F5C0-42E9-BE98-75BA75A6B70E}"/>
          </ac:picMkLst>
        </pc:picChg>
      </pc:sldChg>
      <pc:sldChg chg="modSp add mod">
        <pc:chgData name="Moshe Freedman" userId="60dcc7a2-9905-4a61-8dfb-1ee9c74ad375" providerId="ADAL" clId="{68078333-64D2-4494-A9E3-978B5916BE91}" dt="2021-02-28T17:28:24.772" v="2657" actId="2711"/>
        <pc:sldMkLst>
          <pc:docMk/>
          <pc:sldMk cId="2715722879" sldId="350"/>
        </pc:sldMkLst>
        <pc:spChg chg="mod">
          <ac:chgData name="Moshe Freedman" userId="60dcc7a2-9905-4a61-8dfb-1ee9c74ad375" providerId="ADAL" clId="{68078333-64D2-4494-A9E3-978B5916BE91}" dt="2021-02-28T17:28:24.772" v="2657" actId="2711"/>
          <ac:spMkLst>
            <pc:docMk/>
            <pc:sldMk cId="2715722879" sldId="350"/>
            <ac:spMk id="3" creationId="{1445E315-BBBA-479A-B003-66A65EE807DF}"/>
          </ac:spMkLst>
        </pc:spChg>
      </pc:sldChg>
      <pc:sldChg chg="modSp add mod ord">
        <pc:chgData name="Moshe Freedman" userId="60dcc7a2-9905-4a61-8dfb-1ee9c74ad375" providerId="ADAL" clId="{68078333-64D2-4494-A9E3-978B5916BE91}" dt="2021-02-28T16:24:01.378" v="2028"/>
        <pc:sldMkLst>
          <pc:docMk/>
          <pc:sldMk cId="2135419581" sldId="351"/>
        </pc:sldMkLst>
        <pc:spChg chg="mod">
          <ac:chgData name="Moshe Freedman" userId="60dcc7a2-9905-4a61-8dfb-1ee9c74ad375" providerId="ADAL" clId="{68078333-64D2-4494-A9E3-978B5916BE91}" dt="2021-02-25T10:07:20.579" v="166" actId="114"/>
          <ac:spMkLst>
            <pc:docMk/>
            <pc:sldMk cId="2135419581" sldId="351"/>
            <ac:spMk id="3" creationId="{8B692E97-1873-40A8-822D-DFA5739F53F0}"/>
          </ac:spMkLst>
        </pc:spChg>
      </pc:sldChg>
      <pc:sldChg chg="addSp delSp modSp add mod ord">
        <pc:chgData name="Moshe Freedman" userId="60dcc7a2-9905-4a61-8dfb-1ee9c74ad375" providerId="ADAL" clId="{68078333-64D2-4494-A9E3-978B5916BE91}" dt="2021-02-28T16:25:26.786" v="2042"/>
        <pc:sldMkLst>
          <pc:docMk/>
          <pc:sldMk cId="4078731452" sldId="352"/>
        </pc:sldMkLst>
        <pc:spChg chg="del mod">
          <ac:chgData name="Moshe Freedman" userId="60dcc7a2-9905-4a61-8dfb-1ee9c74ad375" providerId="ADAL" clId="{68078333-64D2-4494-A9E3-978B5916BE91}" dt="2021-02-25T10:13:15.080" v="460" actId="21"/>
          <ac:spMkLst>
            <pc:docMk/>
            <pc:sldMk cId="4078731452" sldId="352"/>
            <ac:spMk id="3" creationId="{1445E315-BBBA-479A-B003-66A65EE807DF}"/>
          </ac:spMkLst>
        </pc:spChg>
        <pc:spChg chg="add del mod">
          <ac:chgData name="Moshe Freedman" userId="60dcc7a2-9905-4a61-8dfb-1ee9c74ad375" providerId="ADAL" clId="{68078333-64D2-4494-A9E3-978B5916BE91}" dt="2021-02-28T16:25:25.969" v="2041" actId="478"/>
          <ac:spMkLst>
            <pc:docMk/>
            <pc:sldMk cId="4078731452" sldId="352"/>
            <ac:spMk id="9" creationId="{E3ACA13C-17A7-44BE-AF15-1EC2F189C06A}"/>
          </ac:spMkLst>
        </pc:spChg>
        <pc:spChg chg="add mod">
          <ac:chgData name="Moshe Freedman" userId="60dcc7a2-9905-4a61-8dfb-1ee9c74ad375" providerId="ADAL" clId="{68078333-64D2-4494-A9E3-978B5916BE91}" dt="2021-02-28T16:25:26.786" v="2042"/>
          <ac:spMkLst>
            <pc:docMk/>
            <pc:sldMk cId="4078731452" sldId="352"/>
            <ac:spMk id="13" creationId="{040C4F6B-C6A3-4ED7-8A78-C857D0DF33A4}"/>
          </ac:spMkLst>
        </pc:spChg>
        <pc:grpChg chg="add mod">
          <ac:chgData name="Moshe Freedman" userId="60dcc7a2-9905-4a61-8dfb-1ee9c74ad375" providerId="ADAL" clId="{68078333-64D2-4494-A9E3-978B5916BE91}" dt="2021-02-25T10:16:38.419" v="490" actId="1076"/>
          <ac:grpSpMkLst>
            <pc:docMk/>
            <pc:sldMk cId="4078731452" sldId="352"/>
            <ac:grpSpMk id="4" creationId="{4F5252ED-B0AB-418A-AEA6-1C44DB5788D1}"/>
          </ac:grpSpMkLst>
        </pc:grpChg>
        <pc:grpChg chg="add del mod">
          <ac:chgData name="Moshe Freedman" userId="60dcc7a2-9905-4a61-8dfb-1ee9c74ad375" providerId="ADAL" clId="{68078333-64D2-4494-A9E3-978B5916BE91}" dt="2021-02-25T10:17:23.754" v="498" actId="165"/>
          <ac:grpSpMkLst>
            <pc:docMk/>
            <pc:sldMk cId="4078731452" sldId="352"/>
            <ac:grpSpMk id="10" creationId="{6290B4FA-95B7-4777-9D1E-1BDB3C964D63}"/>
          </ac:grpSpMkLst>
        </pc:grpChg>
        <pc:picChg chg="del mod topLvl">
          <ac:chgData name="Moshe Freedman" userId="60dcc7a2-9905-4a61-8dfb-1ee9c74ad375" providerId="ADAL" clId="{68078333-64D2-4494-A9E3-978B5916BE91}" dt="2021-02-25T10:18:06.647" v="507" actId="478"/>
          <ac:picMkLst>
            <pc:docMk/>
            <pc:sldMk cId="4078731452" sldId="352"/>
            <ac:picMk id="11" creationId="{B31F33C1-F5D3-4B11-83D1-9087A9219486}"/>
          </ac:picMkLst>
        </pc:picChg>
        <pc:picChg chg="del mod topLvl">
          <ac:chgData name="Moshe Freedman" userId="60dcc7a2-9905-4a61-8dfb-1ee9c74ad375" providerId="ADAL" clId="{68078333-64D2-4494-A9E3-978B5916BE91}" dt="2021-02-25T10:17:26.966" v="499" actId="478"/>
          <ac:picMkLst>
            <pc:docMk/>
            <pc:sldMk cId="4078731452" sldId="352"/>
            <ac:picMk id="12" creationId="{A0B0BF33-0BC0-42DE-B4AE-E7C50D620F4C}"/>
          </ac:picMkLst>
        </pc:picChg>
        <pc:picChg chg="del">
          <ac:chgData name="Moshe Freedman" userId="60dcc7a2-9905-4a61-8dfb-1ee9c74ad375" providerId="ADAL" clId="{68078333-64D2-4494-A9E3-978B5916BE91}" dt="2021-02-25T10:10:03.156" v="282" actId="478"/>
          <ac:picMkLst>
            <pc:docMk/>
            <pc:sldMk cId="4078731452" sldId="352"/>
            <ac:picMk id="2050" creationId="{99FDB8DA-F5C0-42E9-BE98-75BA75A6B70E}"/>
          </ac:picMkLst>
        </pc:picChg>
        <pc:picChg chg="add del mod">
          <ac:chgData name="Moshe Freedman" userId="60dcc7a2-9905-4a61-8dfb-1ee9c74ad375" providerId="ADAL" clId="{68078333-64D2-4494-A9E3-978B5916BE91}" dt="2021-02-25T10:13:11.408" v="459" actId="478"/>
          <ac:picMkLst>
            <pc:docMk/>
            <pc:sldMk cId="4078731452" sldId="352"/>
            <ac:picMk id="3074" creationId="{5533BC60-7376-4975-8B5D-63CE63227C79}"/>
          </ac:picMkLst>
        </pc:picChg>
        <pc:picChg chg="add mod">
          <ac:chgData name="Moshe Freedman" userId="60dcc7a2-9905-4a61-8dfb-1ee9c74ad375" providerId="ADAL" clId="{68078333-64D2-4494-A9E3-978B5916BE91}" dt="2021-02-25T10:16:38.419" v="490" actId="1076"/>
          <ac:picMkLst>
            <pc:docMk/>
            <pc:sldMk cId="4078731452" sldId="352"/>
            <ac:picMk id="3076" creationId="{7FEA255B-0EC4-4670-892C-D569CD5C64D7}"/>
          </ac:picMkLst>
        </pc:picChg>
        <pc:picChg chg="add mod">
          <ac:chgData name="Moshe Freedman" userId="60dcc7a2-9905-4a61-8dfb-1ee9c74ad375" providerId="ADAL" clId="{68078333-64D2-4494-A9E3-978B5916BE91}" dt="2021-02-25T10:16:38.419" v="490" actId="1076"/>
          <ac:picMkLst>
            <pc:docMk/>
            <pc:sldMk cId="4078731452" sldId="352"/>
            <ac:picMk id="3078" creationId="{F7C342B1-6ACA-42A5-ACF0-05A14D698CCE}"/>
          </ac:picMkLst>
        </pc:picChg>
      </pc:sldChg>
      <pc:sldChg chg="addSp modSp add mod ord">
        <pc:chgData name="Moshe Freedman" userId="60dcc7a2-9905-4a61-8dfb-1ee9c74ad375" providerId="ADAL" clId="{68078333-64D2-4494-A9E3-978B5916BE91}" dt="2021-02-28T16:25:13.031" v="2040"/>
        <pc:sldMkLst>
          <pc:docMk/>
          <pc:sldMk cId="2704647832" sldId="353"/>
        </pc:sldMkLst>
        <pc:spChg chg="add mod">
          <ac:chgData name="Moshe Freedman" userId="60dcc7a2-9905-4a61-8dfb-1ee9c74ad375" providerId="ADAL" clId="{68078333-64D2-4494-A9E3-978B5916BE91}" dt="2021-02-25T10:19:11.533" v="526" actId="207"/>
          <ac:spMkLst>
            <pc:docMk/>
            <pc:sldMk cId="2704647832" sldId="353"/>
            <ac:spMk id="3" creationId="{93E9A248-7F3D-48AB-ABF5-1D2F9506CACB}"/>
          </ac:spMkLst>
        </pc:spChg>
        <pc:spChg chg="mod">
          <ac:chgData name="Moshe Freedman" userId="60dcc7a2-9905-4a61-8dfb-1ee9c74ad375" providerId="ADAL" clId="{68078333-64D2-4494-A9E3-978B5916BE91}" dt="2021-02-28T16:25:13.031" v="2040"/>
          <ac:spMkLst>
            <pc:docMk/>
            <pc:sldMk cId="2704647832" sldId="353"/>
            <ac:spMk id="9" creationId="{E3ACA13C-17A7-44BE-AF15-1EC2F189C06A}"/>
          </ac:spMkLst>
        </pc:spChg>
        <pc:picChg chg="mod">
          <ac:chgData name="Moshe Freedman" userId="60dcc7a2-9905-4a61-8dfb-1ee9c74ad375" providerId="ADAL" clId="{68078333-64D2-4494-A9E3-978B5916BE91}" dt="2021-02-25T10:18:47.002" v="519" actId="692"/>
          <ac:picMkLst>
            <pc:docMk/>
            <pc:sldMk cId="2704647832" sldId="353"/>
            <ac:picMk id="11" creationId="{B31F33C1-F5D3-4B11-83D1-9087A9219486}"/>
          </ac:picMkLst>
        </pc:picChg>
        <pc:cxnChg chg="add mod">
          <ac:chgData name="Moshe Freedman" userId="60dcc7a2-9905-4a61-8dfb-1ee9c74ad375" providerId="ADAL" clId="{68078333-64D2-4494-A9E3-978B5916BE91}" dt="2021-02-25T10:19:54.151" v="537" actId="14100"/>
          <ac:cxnSpMkLst>
            <pc:docMk/>
            <pc:sldMk cId="2704647832" sldId="353"/>
            <ac:cxnSpMk id="6" creationId="{51BE090A-3542-46D5-85C9-59CFEDD56805}"/>
          </ac:cxnSpMkLst>
        </pc:cxnChg>
        <pc:cxnChg chg="add mod">
          <ac:chgData name="Moshe Freedman" userId="60dcc7a2-9905-4a61-8dfb-1ee9c74ad375" providerId="ADAL" clId="{68078333-64D2-4494-A9E3-978B5916BE91}" dt="2021-02-25T10:19:58.674" v="538" actId="14100"/>
          <ac:cxnSpMkLst>
            <pc:docMk/>
            <pc:sldMk cId="2704647832" sldId="353"/>
            <ac:cxnSpMk id="12" creationId="{AC5A461A-0E21-4AF5-A029-FB1EB840CDD3}"/>
          </ac:cxnSpMkLst>
        </pc:cxnChg>
      </pc:sldChg>
      <pc:sldChg chg="addSp delSp modSp add mod ord">
        <pc:chgData name="Moshe Freedman" userId="60dcc7a2-9905-4a61-8dfb-1ee9c74ad375" providerId="ADAL" clId="{68078333-64D2-4494-A9E3-978B5916BE91}" dt="2021-02-28T16:24:01.378" v="2028"/>
        <pc:sldMkLst>
          <pc:docMk/>
          <pc:sldMk cId="480166673" sldId="354"/>
        </pc:sldMkLst>
        <pc:spChg chg="del">
          <ac:chgData name="Moshe Freedman" userId="60dcc7a2-9905-4a61-8dfb-1ee9c74ad375" providerId="ADAL" clId="{68078333-64D2-4494-A9E3-978B5916BE91}" dt="2021-02-25T10:22:00.888" v="544" actId="478"/>
          <ac:spMkLst>
            <pc:docMk/>
            <pc:sldMk cId="480166673" sldId="354"/>
            <ac:spMk id="2" creationId="{6B70D841-AE3F-4FC6-9C04-9E29ACCA1E05}"/>
          </ac:spMkLst>
        </pc:spChg>
        <pc:spChg chg="add del mod">
          <ac:chgData name="Moshe Freedman" userId="60dcc7a2-9905-4a61-8dfb-1ee9c74ad375" providerId="ADAL" clId="{68078333-64D2-4494-A9E3-978B5916BE91}" dt="2021-02-25T10:22:03.111" v="545" actId="478"/>
          <ac:spMkLst>
            <pc:docMk/>
            <pc:sldMk cId="480166673" sldId="354"/>
            <ac:spMk id="5" creationId="{6EE633DD-B259-4F98-AAA3-B08257EBC8D4}"/>
          </ac:spMkLst>
        </pc:spChg>
        <pc:spChg chg="mod">
          <ac:chgData name="Moshe Freedman" userId="60dcc7a2-9905-4a61-8dfb-1ee9c74ad375" providerId="ADAL" clId="{68078333-64D2-4494-A9E3-978B5916BE91}" dt="2021-02-25T11:45:48.916" v="783" actId="14100"/>
          <ac:spMkLst>
            <pc:docMk/>
            <pc:sldMk cId="480166673" sldId="354"/>
            <ac:spMk id="9" creationId="{E3ACA13C-17A7-44BE-AF15-1EC2F189C06A}"/>
          </ac:spMkLst>
        </pc:spChg>
        <pc:grpChg chg="del">
          <ac:chgData name="Moshe Freedman" userId="60dcc7a2-9905-4a61-8dfb-1ee9c74ad375" providerId="ADAL" clId="{68078333-64D2-4494-A9E3-978B5916BE91}" dt="2021-02-25T10:21:45.349" v="540" actId="478"/>
          <ac:grpSpMkLst>
            <pc:docMk/>
            <pc:sldMk cId="480166673" sldId="354"/>
            <ac:grpSpMk id="4" creationId="{4F5252ED-B0AB-418A-AEA6-1C44DB5788D1}"/>
          </ac:grpSpMkLst>
        </pc:grpChg>
        <pc:picChg chg="add mod">
          <ac:chgData name="Moshe Freedman" userId="60dcc7a2-9905-4a61-8dfb-1ee9c74ad375" providerId="ADAL" clId="{68078333-64D2-4494-A9E3-978B5916BE91}" dt="2021-02-25T10:22:17.346" v="549" actId="14100"/>
          <ac:picMkLst>
            <pc:docMk/>
            <pc:sldMk cId="480166673" sldId="354"/>
            <ac:picMk id="4098" creationId="{A8988D83-E71B-456E-977A-DE8EDDE870E4}"/>
          </ac:picMkLst>
        </pc:picChg>
      </pc:sldChg>
      <pc:sldChg chg="addSp delSp modSp add mod ord">
        <pc:chgData name="Moshe Freedman" userId="60dcc7a2-9905-4a61-8dfb-1ee9c74ad375" providerId="ADAL" clId="{68078333-64D2-4494-A9E3-978B5916BE91}" dt="2021-02-28T17:37:32.510" v="2684" actId="2711"/>
        <pc:sldMkLst>
          <pc:docMk/>
          <pc:sldMk cId="1734286081" sldId="355"/>
        </pc:sldMkLst>
        <pc:spChg chg="add mod">
          <ac:chgData name="Moshe Freedman" userId="60dcc7a2-9905-4a61-8dfb-1ee9c74ad375" providerId="ADAL" clId="{68078333-64D2-4494-A9E3-978B5916BE91}" dt="2021-02-28T17:37:32.510" v="2684" actId="2711"/>
          <ac:spMkLst>
            <pc:docMk/>
            <pc:sldMk cId="1734286081" sldId="355"/>
            <ac:spMk id="7" creationId="{C6A5ACFE-BE2F-4DBE-8A24-ADCC395A90C3}"/>
          </ac:spMkLst>
        </pc:spChg>
        <pc:spChg chg="del">
          <ac:chgData name="Moshe Freedman" userId="60dcc7a2-9905-4a61-8dfb-1ee9c74ad375" providerId="ADAL" clId="{68078333-64D2-4494-A9E3-978B5916BE91}" dt="2021-02-28T13:02:22.927" v="786" actId="478"/>
          <ac:spMkLst>
            <pc:docMk/>
            <pc:sldMk cId="1734286081" sldId="355"/>
            <ac:spMk id="9" creationId="{E3ACA13C-17A7-44BE-AF15-1EC2F189C06A}"/>
          </ac:spMkLst>
        </pc:spChg>
        <pc:grpChg chg="del">
          <ac:chgData name="Moshe Freedman" userId="60dcc7a2-9905-4a61-8dfb-1ee9c74ad375" providerId="ADAL" clId="{68078333-64D2-4494-A9E3-978B5916BE91}" dt="2021-02-28T13:02:21.637" v="785" actId="478"/>
          <ac:grpSpMkLst>
            <pc:docMk/>
            <pc:sldMk cId="1734286081" sldId="355"/>
            <ac:grpSpMk id="4" creationId="{4F5252ED-B0AB-418A-AEA6-1C44DB5788D1}"/>
          </ac:grpSpMkLst>
        </pc:grpChg>
      </pc:sldChg>
      <pc:sldChg chg="modSp add mod ord">
        <pc:chgData name="Moshe Freedman" userId="60dcc7a2-9905-4a61-8dfb-1ee9c74ad375" providerId="ADAL" clId="{68078333-64D2-4494-A9E3-978B5916BE91}" dt="2021-02-28T17:38:02.140" v="2687" actId="2711"/>
        <pc:sldMkLst>
          <pc:docMk/>
          <pc:sldMk cId="3880371018" sldId="356"/>
        </pc:sldMkLst>
        <pc:spChg chg="mod">
          <ac:chgData name="Moshe Freedman" userId="60dcc7a2-9905-4a61-8dfb-1ee9c74ad375" providerId="ADAL" clId="{68078333-64D2-4494-A9E3-978B5916BE91}" dt="2021-02-28T17:38:02.140" v="2687" actId="2711"/>
          <ac:spMkLst>
            <pc:docMk/>
            <pc:sldMk cId="3880371018" sldId="356"/>
            <ac:spMk id="7" creationId="{C6A5ACFE-BE2F-4DBE-8A24-ADCC395A90C3}"/>
          </ac:spMkLst>
        </pc:spChg>
      </pc:sldChg>
      <pc:sldChg chg="modSp add mod">
        <pc:chgData name="Moshe Freedman" userId="60dcc7a2-9905-4a61-8dfb-1ee9c74ad375" providerId="ADAL" clId="{68078333-64D2-4494-A9E3-978B5916BE91}" dt="2021-02-28T14:26:37.210" v="856" actId="20577"/>
        <pc:sldMkLst>
          <pc:docMk/>
          <pc:sldMk cId="1673304465" sldId="357"/>
        </pc:sldMkLst>
        <pc:spChg chg="mod">
          <ac:chgData name="Moshe Freedman" userId="60dcc7a2-9905-4a61-8dfb-1ee9c74ad375" providerId="ADAL" clId="{68078333-64D2-4494-A9E3-978B5916BE91}" dt="2021-02-28T14:26:37.210" v="856" actId="20577"/>
          <ac:spMkLst>
            <pc:docMk/>
            <pc:sldMk cId="1673304465" sldId="357"/>
            <ac:spMk id="3" creationId="{8B692E97-1873-40A8-822D-DFA5739F53F0}"/>
          </ac:spMkLst>
        </pc:spChg>
      </pc:sldChg>
      <pc:sldChg chg="modSp add mod ord">
        <pc:chgData name="Moshe Freedman" userId="60dcc7a2-9905-4a61-8dfb-1ee9c74ad375" providerId="ADAL" clId="{68078333-64D2-4494-A9E3-978B5916BE91}" dt="2021-02-28T17:37:53.191" v="2686" actId="113"/>
        <pc:sldMkLst>
          <pc:docMk/>
          <pc:sldMk cId="425199112" sldId="358"/>
        </pc:sldMkLst>
        <pc:spChg chg="mod">
          <ac:chgData name="Moshe Freedman" userId="60dcc7a2-9905-4a61-8dfb-1ee9c74ad375" providerId="ADAL" clId="{68078333-64D2-4494-A9E3-978B5916BE91}" dt="2021-02-28T17:37:53.191" v="2686" actId="113"/>
          <ac:spMkLst>
            <pc:docMk/>
            <pc:sldMk cId="425199112" sldId="358"/>
            <ac:spMk id="7" creationId="{C6A5ACFE-BE2F-4DBE-8A24-ADCC395A90C3}"/>
          </ac:spMkLst>
        </pc:spChg>
      </pc:sldChg>
      <pc:sldChg chg="modSp add mod ord">
        <pc:chgData name="Moshe Freedman" userId="60dcc7a2-9905-4a61-8dfb-1ee9c74ad375" providerId="ADAL" clId="{68078333-64D2-4494-A9E3-978B5916BE91}" dt="2021-02-28T17:38:10.990" v="2690" actId="20577"/>
        <pc:sldMkLst>
          <pc:docMk/>
          <pc:sldMk cId="602984756" sldId="359"/>
        </pc:sldMkLst>
        <pc:spChg chg="mod">
          <ac:chgData name="Moshe Freedman" userId="60dcc7a2-9905-4a61-8dfb-1ee9c74ad375" providerId="ADAL" clId="{68078333-64D2-4494-A9E3-978B5916BE91}" dt="2021-02-28T17:38:10.990" v="2690" actId="20577"/>
          <ac:spMkLst>
            <pc:docMk/>
            <pc:sldMk cId="602984756" sldId="359"/>
            <ac:spMk id="7" creationId="{C6A5ACFE-BE2F-4DBE-8A24-ADCC395A90C3}"/>
          </ac:spMkLst>
        </pc:spChg>
      </pc:sldChg>
      <pc:sldChg chg="modSp add mod ord">
        <pc:chgData name="Moshe Freedman" userId="60dcc7a2-9905-4a61-8dfb-1ee9c74ad375" providerId="ADAL" clId="{68078333-64D2-4494-A9E3-978B5916BE91}" dt="2021-02-28T17:38:16.966" v="2691" actId="2711"/>
        <pc:sldMkLst>
          <pc:docMk/>
          <pc:sldMk cId="2500239932" sldId="360"/>
        </pc:sldMkLst>
        <pc:spChg chg="mod">
          <ac:chgData name="Moshe Freedman" userId="60dcc7a2-9905-4a61-8dfb-1ee9c74ad375" providerId="ADAL" clId="{68078333-64D2-4494-A9E3-978B5916BE91}" dt="2021-02-28T17:38:16.966" v="2691" actId="2711"/>
          <ac:spMkLst>
            <pc:docMk/>
            <pc:sldMk cId="2500239932" sldId="360"/>
            <ac:spMk id="7" creationId="{C6A5ACFE-BE2F-4DBE-8A24-ADCC395A90C3}"/>
          </ac:spMkLst>
        </pc:spChg>
      </pc:sldChg>
      <pc:sldChg chg="modSp add mod ord">
        <pc:chgData name="Moshe Freedman" userId="60dcc7a2-9905-4a61-8dfb-1ee9c74ad375" providerId="ADAL" clId="{68078333-64D2-4494-A9E3-978B5916BE91}" dt="2021-02-28T17:38:21.176" v="2692" actId="2711"/>
        <pc:sldMkLst>
          <pc:docMk/>
          <pc:sldMk cId="3523654657" sldId="361"/>
        </pc:sldMkLst>
        <pc:spChg chg="mod">
          <ac:chgData name="Moshe Freedman" userId="60dcc7a2-9905-4a61-8dfb-1ee9c74ad375" providerId="ADAL" clId="{68078333-64D2-4494-A9E3-978B5916BE91}" dt="2021-02-28T17:38:21.176" v="2692" actId="2711"/>
          <ac:spMkLst>
            <pc:docMk/>
            <pc:sldMk cId="3523654657" sldId="361"/>
            <ac:spMk id="7" creationId="{C6A5ACFE-BE2F-4DBE-8A24-ADCC395A90C3}"/>
          </ac:spMkLst>
        </pc:spChg>
      </pc:sldChg>
      <pc:sldChg chg="addSp delSp modSp add mod ord">
        <pc:chgData name="Moshe Freedman" userId="60dcc7a2-9905-4a61-8dfb-1ee9c74ad375" providerId="ADAL" clId="{68078333-64D2-4494-A9E3-978B5916BE91}" dt="2021-02-28T15:01:15.249" v="1112"/>
        <pc:sldMkLst>
          <pc:docMk/>
          <pc:sldMk cId="195902251" sldId="362"/>
        </pc:sldMkLst>
        <pc:spChg chg="del">
          <ac:chgData name="Moshe Freedman" userId="60dcc7a2-9905-4a61-8dfb-1ee9c74ad375" providerId="ADAL" clId="{68078333-64D2-4494-A9E3-978B5916BE91}" dt="2021-02-28T15:00:28.887" v="1077" actId="478"/>
          <ac:spMkLst>
            <pc:docMk/>
            <pc:sldMk cId="195902251" sldId="362"/>
            <ac:spMk id="3" creationId="{1445E315-BBBA-479A-B003-66A65EE807DF}"/>
          </ac:spMkLst>
        </pc:spChg>
        <pc:spChg chg="add mod">
          <ac:chgData name="Moshe Freedman" userId="60dcc7a2-9905-4a61-8dfb-1ee9c74ad375" providerId="ADAL" clId="{68078333-64D2-4494-A9E3-978B5916BE91}" dt="2021-02-28T15:01:10.938" v="1110" actId="122"/>
          <ac:spMkLst>
            <pc:docMk/>
            <pc:sldMk cId="195902251" sldId="362"/>
            <ac:spMk id="5" creationId="{F78E0520-3DF7-48E2-8EBE-93B8E843D3B9}"/>
          </ac:spMkLst>
        </pc:spChg>
        <pc:picChg chg="add mod">
          <ac:chgData name="Moshe Freedman" userId="60dcc7a2-9905-4a61-8dfb-1ee9c74ad375" providerId="ADAL" clId="{68078333-64D2-4494-A9E3-978B5916BE91}" dt="2021-02-28T15:00:37.504" v="1081" actId="1076"/>
          <ac:picMkLst>
            <pc:docMk/>
            <pc:sldMk cId="195902251" sldId="362"/>
            <ac:picMk id="6146" creationId="{97BB3D5A-654D-461C-A64F-3BF697266CC5}"/>
          </ac:picMkLst>
        </pc:picChg>
      </pc:sldChg>
      <pc:sldChg chg="modSp add mod">
        <pc:chgData name="Moshe Freedman" userId="60dcc7a2-9905-4a61-8dfb-1ee9c74ad375" providerId="ADAL" clId="{68078333-64D2-4494-A9E3-978B5916BE91}" dt="2021-02-28T15:14:00.415" v="1296" actId="21"/>
        <pc:sldMkLst>
          <pc:docMk/>
          <pc:sldMk cId="3543620272" sldId="363"/>
        </pc:sldMkLst>
        <pc:spChg chg="mod">
          <ac:chgData name="Moshe Freedman" userId="60dcc7a2-9905-4a61-8dfb-1ee9c74ad375" providerId="ADAL" clId="{68078333-64D2-4494-A9E3-978B5916BE91}" dt="2021-02-28T15:14:00.415" v="1296" actId="21"/>
          <ac:spMkLst>
            <pc:docMk/>
            <pc:sldMk cId="3543620272" sldId="363"/>
            <ac:spMk id="3" creationId="{1445E315-BBBA-479A-B003-66A65EE807DF}"/>
          </ac:spMkLst>
        </pc:spChg>
      </pc:sldChg>
      <pc:sldChg chg="modSp add mod ord">
        <pc:chgData name="Moshe Freedman" userId="60dcc7a2-9905-4a61-8dfb-1ee9c74ad375" providerId="ADAL" clId="{68078333-64D2-4494-A9E3-978B5916BE91}" dt="2021-02-28T15:15:50.223" v="1305" actId="20578"/>
        <pc:sldMkLst>
          <pc:docMk/>
          <pc:sldMk cId="1008269807" sldId="364"/>
        </pc:sldMkLst>
        <pc:spChg chg="mod">
          <ac:chgData name="Moshe Freedman" userId="60dcc7a2-9905-4a61-8dfb-1ee9c74ad375" providerId="ADAL" clId="{68078333-64D2-4494-A9E3-978B5916BE91}" dt="2021-02-28T15:15:44.965" v="1304" actId="6549"/>
          <ac:spMkLst>
            <pc:docMk/>
            <pc:sldMk cId="1008269807" sldId="364"/>
            <ac:spMk id="3" creationId="{1445E315-BBBA-479A-B003-66A65EE807DF}"/>
          </ac:spMkLst>
        </pc:spChg>
      </pc:sldChg>
      <pc:sldChg chg="addSp modSp add mod">
        <pc:chgData name="Moshe Freedman" userId="60dcc7a2-9905-4a61-8dfb-1ee9c74ad375" providerId="ADAL" clId="{68078333-64D2-4494-A9E3-978B5916BE91}" dt="2021-02-28T15:20:04.161" v="1415" actId="1076"/>
        <pc:sldMkLst>
          <pc:docMk/>
          <pc:sldMk cId="4250538618" sldId="365"/>
        </pc:sldMkLst>
        <pc:spChg chg="mod">
          <ac:chgData name="Moshe Freedman" userId="60dcc7a2-9905-4a61-8dfb-1ee9c74ad375" providerId="ADAL" clId="{68078333-64D2-4494-A9E3-978B5916BE91}" dt="2021-02-28T15:19:08.786" v="1397" actId="14100"/>
          <ac:spMkLst>
            <pc:docMk/>
            <pc:sldMk cId="4250538618" sldId="365"/>
            <ac:spMk id="3" creationId="{1445E315-BBBA-479A-B003-66A65EE807DF}"/>
          </ac:spMkLst>
        </pc:spChg>
        <pc:spChg chg="add mod">
          <ac:chgData name="Moshe Freedman" userId="60dcc7a2-9905-4a61-8dfb-1ee9c74ad375" providerId="ADAL" clId="{68078333-64D2-4494-A9E3-978B5916BE91}" dt="2021-02-28T15:20:04.161" v="1415" actId="1076"/>
          <ac:spMkLst>
            <pc:docMk/>
            <pc:sldMk cId="4250538618" sldId="365"/>
            <ac:spMk id="6" creationId="{20037AD3-6057-44ED-B875-DA0096340666}"/>
          </ac:spMkLst>
        </pc:spChg>
        <pc:picChg chg="add mod">
          <ac:chgData name="Moshe Freedman" userId="60dcc7a2-9905-4a61-8dfb-1ee9c74ad375" providerId="ADAL" clId="{68078333-64D2-4494-A9E3-978B5916BE91}" dt="2021-02-28T15:20:04.161" v="1415" actId="1076"/>
          <ac:picMkLst>
            <pc:docMk/>
            <pc:sldMk cId="4250538618" sldId="365"/>
            <ac:picMk id="13314" creationId="{904B35FA-63CA-4B26-8CA5-1DBD1A23AA30}"/>
          </ac:picMkLst>
        </pc:picChg>
      </pc:sldChg>
      <pc:sldChg chg="modSp add mod">
        <pc:chgData name="Moshe Freedman" userId="60dcc7a2-9905-4a61-8dfb-1ee9c74ad375" providerId="ADAL" clId="{68078333-64D2-4494-A9E3-978B5916BE91}" dt="2021-02-28T15:21:58.518" v="1441" actId="692"/>
        <pc:sldMkLst>
          <pc:docMk/>
          <pc:sldMk cId="3886462589" sldId="366"/>
        </pc:sldMkLst>
        <pc:spChg chg="mod">
          <ac:chgData name="Moshe Freedman" userId="60dcc7a2-9905-4a61-8dfb-1ee9c74ad375" providerId="ADAL" clId="{68078333-64D2-4494-A9E3-978B5916BE91}" dt="2021-02-28T15:21:58.518" v="1441" actId="692"/>
          <ac:spMkLst>
            <pc:docMk/>
            <pc:sldMk cId="3886462589" sldId="366"/>
            <ac:spMk id="3" creationId="{8B692E97-1873-40A8-822D-DFA5739F53F0}"/>
          </ac:spMkLst>
        </pc:spChg>
      </pc:sldChg>
      <pc:sldChg chg="modSp add mod">
        <pc:chgData name="Moshe Freedman" userId="60dcc7a2-9905-4a61-8dfb-1ee9c74ad375" providerId="ADAL" clId="{68078333-64D2-4494-A9E3-978B5916BE91}" dt="2021-02-28T15:22:11.513" v="1450" actId="20577"/>
        <pc:sldMkLst>
          <pc:docMk/>
          <pc:sldMk cId="2320947764" sldId="367"/>
        </pc:sldMkLst>
        <pc:spChg chg="mod">
          <ac:chgData name="Moshe Freedman" userId="60dcc7a2-9905-4a61-8dfb-1ee9c74ad375" providerId="ADAL" clId="{68078333-64D2-4494-A9E3-978B5916BE91}" dt="2021-02-28T15:22:11.513" v="1450" actId="20577"/>
          <ac:spMkLst>
            <pc:docMk/>
            <pc:sldMk cId="2320947764" sldId="367"/>
            <ac:spMk id="3" creationId="{8B692E97-1873-40A8-822D-DFA5739F53F0}"/>
          </ac:spMkLst>
        </pc:spChg>
      </pc:sldChg>
      <pc:sldChg chg="addSp delSp modSp add mod">
        <pc:chgData name="Moshe Freedman" userId="60dcc7a2-9905-4a61-8dfb-1ee9c74ad375" providerId="ADAL" clId="{68078333-64D2-4494-A9E3-978B5916BE91}" dt="2021-02-28T15:27:29.991" v="1604" actId="1076"/>
        <pc:sldMkLst>
          <pc:docMk/>
          <pc:sldMk cId="4014781392" sldId="368"/>
        </pc:sldMkLst>
        <pc:spChg chg="mod">
          <ac:chgData name="Moshe Freedman" userId="60dcc7a2-9905-4a61-8dfb-1ee9c74ad375" providerId="ADAL" clId="{68078333-64D2-4494-A9E3-978B5916BE91}" dt="2021-02-28T15:22:22.737" v="1459" actId="20577"/>
          <ac:spMkLst>
            <pc:docMk/>
            <pc:sldMk cId="4014781392" sldId="368"/>
            <ac:spMk id="2" creationId="{6B70D841-AE3F-4FC6-9C04-9E29ACCA1E05}"/>
          </ac:spMkLst>
        </pc:spChg>
        <pc:spChg chg="del">
          <ac:chgData name="Moshe Freedman" userId="60dcc7a2-9905-4a61-8dfb-1ee9c74ad375" providerId="ADAL" clId="{68078333-64D2-4494-A9E3-978B5916BE91}" dt="2021-02-28T15:27:17.845" v="1600" actId="478"/>
          <ac:spMkLst>
            <pc:docMk/>
            <pc:sldMk cId="4014781392" sldId="368"/>
            <ac:spMk id="3" creationId="{87975449-844D-4B40-9C49-A5BAB4C9328F}"/>
          </ac:spMkLst>
        </pc:spChg>
        <pc:spChg chg="add mod">
          <ac:chgData name="Moshe Freedman" userId="60dcc7a2-9905-4a61-8dfb-1ee9c74ad375" providerId="ADAL" clId="{68078333-64D2-4494-A9E3-978B5916BE91}" dt="2021-02-28T15:27:29.991" v="1604" actId="1076"/>
          <ac:spMkLst>
            <pc:docMk/>
            <pc:sldMk cId="4014781392" sldId="368"/>
            <ac:spMk id="4" creationId="{D08A7861-BA94-4C9F-B1F4-39ACB983211F}"/>
          </ac:spMkLst>
        </pc:spChg>
        <pc:picChg chg="add mod">
          <ac:chgData name="Moshe Freedman" userId="60dcc7a2-9905-4a61-8dfb-1ee9c74ad375" providerId="ADAL" clId="{68078333-64D2-4494-A9E3-978B5916BE91}" dt="2021-02-28T15:27:26.451" v="1603" actId="14100"/>
          <ac:picMkLst>
            <pc:docMk/>
            <pc:sldMk cId="4014781392" sldId="368"/>
            <ac:picMk id="5" creationId="{444C6280-8CFF-4028-8357-1EAE8BA2A826}"/>
          </ac:picMkLst>
        </pc:picChg>
      </pc:sldChg>
      <pc:sldChg chg="modSp add mod">
        <pc:chgData name="Moshe Freedman" userId="60dcc7a2-9905-4a61-8dfb-1ee9c74ad375" providerId="ADAL" clId="{68078333-64D2-4494-A9E3-978B5916BE91}" dt="2021-02-28T15:22:30.558" v="1467" actId="20577"/>
        <pc:sldMkLst>
          <pc:docMk/>
          <pc:sldMk cId="1380304573" sldId="369"/>
        </pc:sldMkLst>
        <pc:spChg chg="mod">
          <ac:chgData name="Moshe Freedman" userId="60dcc7a2-9905-4a61-8dfb-1ee9c74ad375" providerId="ADAL" clId="{68078333-64D2-4494-A9E3-978B5916BE91}" dt="2021-02-28T15:22:30.558" v="1467" actId="20577"/>
          <ac:spMkLst>
            <pc:docMk/>
            <pc:sldMk cId="1380304573" sldId="369"/>
            <ac:spMk id="3" creationId="{8B692E97-1873-40A8-822D-DFA5739F53F0}"/>
          </ac:spMkLst>
        </pc:spChg>
      </pc:sldChg>
      <pc:sldChg chg="addSp delSp modSp add mod">
        <pc:chgData name="Moshe Freedman" userId="60dcc7a2-9905-4a61-8dfb-1ee9c74ad375" providerId="ADAL" clId="{68078333-64D2-4494-A9E3-978B5916BE91}" dt="2021-02-28T15:24:50.430" v="1491" actId="1076"/>
        <pc:sldMkLst>
          <pc:docMk/>
          <pc:sldMk cId="365089969" sldId="370"/>
        </pc:sldMkLst>
        <pc:spChg chg="del">
          <ac:chgData name="Moshe Freedman" userId="60dcc7a2-9905-4a61-8dfb-1ee9c74ad375" providerId="ADAL" clId="{68078333-64D2-4494-A9E3-978B5916BE91}" dt="2021-02-28T15:24:03.981" v="1469" actId="478"/>
          <ac:spMkLst>
            <pc:docMk/>
            <pc:sldMk cId="365089969" sldId="370"/>
            <ac:spMk id="3" creationId="{1445E315-BBBA-479A-B003-66A65EE807DF}"/>
          </ac:spMkLst>
        </pc:spChg>
        <pc:spChg chg="add del">
          <ac:chgData name="Moshe Freedman" userId="60dcc7a2-9905-4a61-8dfb-1ee9c74ad375" providerId="ADAL" clId="{68078333-64D2-4494-A9E3-978B5916BE91}" dt="2021-02-28T15:24:26.605" v="1475" actId="22"/>
          <ac:spMkLst>
            <pc:docMk/>
            <pc:sldMk cId="365089969" sldId="370"/>
            <ac:spMk id="6" creationId="{1E5CF733-85EA-403F-B6F3-2E4BAC988F6E}"/>
          </ac:spMkLst>
        </pc:spChg>
        <pc:spChg chg="add mod">
          <ac:chgData name="Moshe Freedman" userId="60dcc7a2-9905-4a61-8dfb-1ee9c74ad375" providerId="ADAL" clId="{68078333-64D2-4494-A9E3-978B5916BE91}" dt="2021-02-28T15:24:50.430" v="1491" actId="1076"/>
          <ac:spMkLst>
            <pc:docMk/>
            <pc:sldMk cId="365089969" sldId="370"/>
            <ac:spMk id="8" creationId="{6D2F1CA1-B403-4AD9-B48D-98FC7BD96B79}"/>
          </ac:spMkLst>
        </pc:spChg>
        <pc:picChg chg="add mod">
          <ac:chgData name="Moshe Freedman" userId="60dcc7a2-9905-4a61-8dfb-1ee9c74ad375" providerId="ADAL" clId="{68078333-64D2-4494-A9E3-978B5916BE91}" dt="2021-02-28T15:24:11.949" v="1473" actId="1076"/>
          <ac:picMkLst>
            <pc:docMk/>
            <pc:sldMk cId="365089969" sldId="370"/>
            <ac:picMk id="14338" creationId="{C09DB4D7-38F8-446A-9068-6AB912B62C99}"/>
          </ac:picMkLst>
        </pc:picChg>
      </pc:sldChg>
      <pc:sldChg chg="addSp delSp modSp add mod setBg setClrOvrMap">
        <pc:chgData name="Moshe Freedman" userId="60dcc7a2-9905-4a61-8dfb-1ee9c74ad375" providerId="ADAL" clId="{68078333-64D2-4494-A9E3-978B5916BE91}" dt="2021-02-28T15:26:54.835" v="1599" actId="20577"/>
        <pc:sldMkLst>
          <pc:docMk/>
          <pc:sldMk cId="4278630059" sldId="371"/>
        </pc:sldMkLst>
        <pc:spChg chg="mod">
          <ac:chgData name="Moshe Freedman" userId="60dcc7a2-9905-4a61-8dfb-1ee9c74ad375" providerId="ADAL" clId="{68078333-64D2-4494-A9E3-978B5916BE91}" dt="2021-02-28T15:25:34.493" v="1495" actId="26606"/>
          <ac:spMkLst>
            <pc:docMk/>
            <pc:sldMk cId="4278630059" sldId="371"/>
            <ac:spMk id="2" creationId="{6B70D841-AE3F-4FC6-9C04-9E29ACCA1E05}"/>
          </ac:spMkLst>
        </pc:spChg>
        <pc:spChg chg="mod">
          <ac:chgData name="Moshe Freedman" userId="60dcc7a2-9905-4a61-8dfb-1ee9c74ad375" providerId="ADAL" clId="{68078333-64D2-4494-A9E3-978B5916BE91}" dt="2021-02-28T15:26:54.835" v="1599" actId="20577"/>
          <ac:spMkLst>
            <pc:docMk/>
            <pc:sldMk cId="4278630059" sldId="371"/>
            <ac:spMk id="8" creationId="{6D2F1CA1-B403-4AD9-B48D-98FC7BD96B79}"/>
          </ac:spMkLst>
        </pc:spChg>
        <pc:spChg chg="add del">
          <ac:chgData name="Moshe Freedman" userId="60dcc7a2-9905-4a61-8dfb-1ee9c74ad375" providerId="ADAL" clId="{68078333-64D2-4494-A9E3-978B5916BE91}" dt="2021-02-28T15:25:34.493" v="1495" actId="26606"/>
          <ac:spMkLst>
            <pc:docMk/>
            <pc:sldMk cId="4278630059" sldId="371"/>
            <ac:spMk id="135" creationId="{A3BAF07C-C39E-42EB-BB22-8D46691D9735}"/>
          </ac:spMkLst>
        </pc:spChg>
        <pc:grpChg chg="add del">
          <ac:chgData name="Moshe Freedman" userId="60dcc7a2-9905-4a61-8dfb-1ee9c74ad375" providerId="ADAL" clId="{68078333-64D2-4494-A9E3-978B5916BE91}" dt="2021-02-28T15:25:34.493" v="1495" actId="26606"/>
          <ac:grpSpMkLst>
            <pc:docMk/>
            <pc:sldMk cId="4278630059" sldId="371"/>
            <ac:grpSpMk id="137" creationId="{D8E9CF54-0466-4261-9E62-0249E60E1886}"/>
          </ac:grpSpMkLst>
        </pc:grpChg>
        <pc:picChg chg="del mod">
          <ac:chgData name="Moshe Freedman" userId="60dcc7a2-9905-4a61-8dfb-1ee9c74ad375" providerId="ADAL" clId="{68078333-64D2-4494-A9E3-978B5916BE91}" dt="2021-02-28T15:25:37.243" v="1496" actId="478"/>
          <ac:picMkLst>
            <pc:docMk/>
            <pc:sldMk cId="4278630059" sldId="371"/>
            <ac:picMk id="14338" creationId="{C09DB4D7-38F8-446A-9068-6AB912B62C99}"/>
          </ac:picMkLst>
        </pc:picChg>
        <pc:picChg chg="add mod ord">
          <ac:chgData name="Moshe Freedman" userId="60dcc7a2-9905-4a61-8dfb-1ee9c74ad375" providerId="ADAL" clId="{68078333-64D2-4494-A9E3-978B5916BE91}" dt="2021-02-28T15:25:34.493" v="1495" actId="26606"/>
          <ac:picMkLst>
            <pc:docMk/>
            <pc:sldMk cId="4278630059" sldId="371"/>
            <ac:picMk id="15362" creationId="{30A87963-DE0E-408D-B2D0-48E16D498E80}"/>
          </ac:picMkLst>
        </pc:picChg>
      </pc:sldChg>
      <pc:sldChg chg="addSp delSp modSp add mod">
        <pc:chgData name="Moshe Freedman" userId="60dcc7a2-9905-4a61-8dfb-1ee9c74ad375" providerId="ADAL" clId="{68078333-64D2-4494-A9E3-978B5916BE91}" dt="2021-02-28T15:28:12.068" v="1610" actId="1076"/>
        <pc:sldMkLst>
          <pc:docMk/>
          <pc:sldMk cId="1283544760" sldId="372"/>
        </pc:sldMkLst>
        <pc:spChg chg="del">
          <ac:chgData name="Moshe Freedman" userId="60dcc7a2-9905-4a61-8dfb-1ee9c74ad375" providerId="ADAL" clId="{68078333-64D2-4494-A9E3-978B5916BE91}" dt="2021-02-28T15:28:00.936" v="1606" actId="478"/>
          <ac:spMkLst>
            <pc:docMk/>
            <pc:sldMk cId="1283544760" sldId="372"/>
            <ac:spMk id="4" creationId="{D08A7861-BA94-4C9F-B1F4-39ACB983211F}"/>
          </ac:spMkLst>
        </pc:spChg>
        <pc:spChg chg="add mod">
          <ac:chgData name="Moshe Freedman" userId="60dcc7a2-9905-4a61-8dfb-1ee9c74ad375" providerId="ADAL" clId="{68078333-64D2-4494-A9E3-978B5916BE91}" dt="2021-02-28T15:28:09.603" v="1609" actId="14100"/>
          <ac:spMkLst>
            <pc:docMk/>
            <pc:sldMk cId="1283544760" sldId="372"/>
            <ac:spMk id="6" creationId="{B64B9079-A4F2-4E5D-848B-C168C3B15A41}"/>
          </ac:spMkLst>
        </pc:spChg>
        <pc:picChg chg="del">
          <ac:chgData name="Moshe Freedman" userId="60dcc7a2-9905-4a61-8dfb-1ee9c74ad375" providerId="ADAL" clId="{68078333-64D2-4494-A9E3-978B5916BE91}" dt="2021-02-28T15:28:00.936" v="1606" actId="478"/>
          <ac:picMkLst>
            <pc:docMk/>
            <pc:sldMk cId="1283544760" sldId="372"/>
            <ac:picMk id="5" creationId="{444C6280-8CFF-4028-8357-1EAE8BA2A826}"/>
          </ac:picMkLst>
        </pc:picChg>
        <pc:picChg chg="add mod">
          <ac:chgData name="Moshe Freedman" userId="60dcc7a2-9905-4a61-8dfb-1ee9c74ad375" providerId="ADAL" clId="{68078333-64D2-4494-A9E3-978B5916BE91}" dt="2021-02-28T15:28:12.068" v="1610" actId="1076"/>
          <ac:picMkLst>
            <pc:docMk/>
            <pc:sldMk cId="1283544760" sldId="372"/>
            <ac:picMk id="7" creationId="{20FED496-5103-499E-AE56-23A45F0ADBE7}"/>
          </ac:picMkLst>
        </pc:picChg>
      </pc:sldChg>
      <pc:sldChg chg="addSp delSp modSp add mod">
        <pc:chgData name="Moshe Freedman" userId="60dcc7a2-9905-4a61-8dfb-1ee9c74ad375" providerId="ADAL" clId="{68078333-64D2-4494-A9E3-978B5916BE91}" dt="2021-02-28T15:29:02.390" v="1616" actId="2085"/>
        <pc:sldMkLst>
          <pc:docMk/>
          <pc:sldMk cId="1090686529" sldId="373"/>
        </pc:sldMkLst>
        <pc:spChg chg="add del mod">
          <ac:chgData name="Moshe Freedman" userId="60dcc7a2-9905-4a61-8dfb-1ee9c74ad375" providerId="ADAL" clId="{68078333-64D2-4494-A9E3-978B5916BE91}" dt="2021-02-28T15:28:31.758" v="1614"/>
          <ac:spMkLst>
            <pc:docMk/>
            <pc:sldMk cId="1090686529" sldId="373"/>
            <ac:spMk id="5" creationId="{CBBCDF0F-9209-4287-A614-DB3F3A3E0B96}"/>
          </ac:spMkLst>
        </pc:spChg>
        <pc:spChg chg="del">
          <ac:chgData name="Moshe Freedman" userId="60dcc7a2-9905-4a61-8dfb-1ee9c74ad375" providerId="ADAL" clId="{68078333-64D2-4494-A9E3-978B5916BE91}" dt="2021-02-28T15:28:18.167" v="1612" actId="478"/>
          <ac:spMkLst>
            <pc:docMk/>
            <pc:sldMk cId="1090686529" sldId="373"/>
            <ac:spMk id="6" creationId="{B64B9079-A4F2-4E5D-848B-C168C3B15A41}"/>
          </ac:spMkLst>
        </pc:spChg>
        <pc:spChg chg="add mod">
          <ac:chgData name="Moshe Freedman" userId="60dcc7a2-9905-4a61-8dfb-1ee9c74ad375" providerId="ADAL" clId="{68078333-64D2-4494-A9E3-978B5916BE91}" dt="2021-02-28T15:29:02.390" v="1616" actId="2085"/>
          <ac:spMkLst>
            <pc:docMk/>
            <pc:sldMk cId="1090686529" sldId="373"/>
            <ac:spMk id="9" creationId="{DE4A8CFC-655A-4C9E-8500-2319BF5F5903}"/>
          </ac:spMkLst>
        </pc:spChg>
        <pc:picChg chg="del">
          <ac:chgData name="Moshe Freedman" userId="60dcc7a2-9905-4a61-8dfb-1ee9c74ad375" providerId="ADAL" clId="{68078333-64D2-4494-A9E3-978B5916BE91}" dt="2021-02-28T15:28:18.167" v="1612" actId="478"/>
          <ac:picMkLst>
            <pc:docMk/>
            <pc:sldMk cId="1090686529" sldId="373"/>
            <ac:picMk id="7" creationId="{20FED496-5103-499E-AE56-23A45F0ADBE7}"/>
          </ac:picMkLst>
        </pc:picChg>
        <pc:picChg chg="add del mod">
          <ac:chgData name="Moshe Freedman" userId="60dcc7a2-9905-4a61-8dfb-1ee9c74ad375" providerId="ADAL" clId="{68078333-64D2-4494-A9E3-978B5916BE91}" dt="2021-02-28T15:28:31.758" v="1614"/>
          <ac:picMkLst>
            <pc:docMk/>
            <pc:sldMk cId="1090686529" sldId="373"/>
            <ac:picMk id="8" creationId="{74B6F8FD-2FC2-41BF-88E6-36F0E69817F0}"/>
          </ac:picMkLst>
        </pc:picChg>
      </pc:sldChg>
      <pc:sldChg chg="add">
        <pc:chgData name="Moshe Freedman" userId="60dcc7a2-9905-4a61-8dfb-1ee9c74ad375" providerId="ADAL" clId="{68078333-64D2-4494-A9E3-978B5916BE91}" dt="2021-02-28T15:29:08.571" v="1617"/>
        <pc:sldMkLst>
          <pc:docMk/>
          <pc:sldMk cId="905357323" sldId="374"/>
        </pc:sldMkLst>
      </pc:sldChg>
      <pc:sldChg chg="add">
        <pc:chgData name="Moshe Freedman" userId="60dcc7a2-9905-4a61-8dfb-1ee9c74ad375" providerId="ADAL" clId="{68078333-64D2-4494-A9E3-978B5916BE91}" dt="2021-02-28T15:29:34.725" v="1618"/>
        <pc:sldMkLst>
          <pc:docMk/>
          <pc:sldMk cId="650982987" sldId="375"/>
        </pc:sldMkLst>
      </pc:sldChg>
      <pc:sldChg chg="modSp add mod">
        <pc:chgData name="Moshe Freedman" userId="60dcc7a2-9905-4a61-8dfb-1ee9c74ad375" providerId="ADAL" clId="{68078333-64D2-4494-A9E3-978B5916BE91}" dt="2021-02-28T15:30:10.921" v="1623" actId="208"/>
        <pc:sldMkLst>
          <pc:docMk/>
          <pc:sldMk cId="2145198291" sldId="376"/>
        </pc:sldMkLst>
        <pc:spChg chg="mod">
          <ac:chgData name="Moshe Freedman" userId="60dcc7a2-9905-4a61-8dfb-1ee9c74ad375" providerId="ADAL" clId="{68078333-64D2-4494-A9E3-978B5916BE91}" dt="2021-02-28T15:30:10.921" v="1623" actId="208"/>
          <ac:spMkLst>
            <pc:docMk/>
            <pc:sldMk cId="2145198291" sldId="376"/>
            <ac:spMk id="4" creationId="{9D2D76E5-7631-4C32-A980-C52E3EBC7A2C}"/>
          </ac:spMkLst>
        </pc:spChg>
      </pc:sldChg>
      <pc:sldChg chg="modSp add mod">
        <pc:chgData name="Moshe Freedman" userId="60dcc7a2-9905-4a61-8dfb-1ee9c74ad375" providerId="ADAL" clId="{68078333-64D2-4494-A9E3-978B5916BE91}" dt="2021-02-28T17:30:24.244" v="2671" actId="115"/>
        <pc:sldMkLst>
          <pc:docMk/>
          <pc:sldMk cId="2667699590" sldId="377"/>
        </pc:sldMkLst>
        <pc:spChg chg="mod">
          <ac:chgData name="Moshe Freedman" userId="60dcc7a2-9905-4a61-8dfb-1ee9c74ad375" providerId="ADAL" clId="{68078333-64D2-4494-A9E3-978B5916BE91}" dt="2021-02-28T17:30:24.244" v="2671" actId="115"/>
          <ac:spMkLst>
            <pc:docMk/>
            <pc:sldMk cId="2667699590" sldId="377"/>
            <ac:spMk id="4" creationId="{9D2D76E5-7631-4C32-A980-C52E3EBC7A2C}"/>
          </ac:spMkLst>
        </pc:spChg>
      </pc:sldChg>
      <pc:sldChg chg="add del">
        <pc:chgData name="Moshe Freedman" userId="60dcc7a2-9905-4a61-8dfb-1ee9c74ad375" providerId="ADAL" clId="{68078333-64D2-4494-A9E3-978B5916BE91}" dt="2021-02-28T15:31:35.056" v="1626" actId="47"/>
        <pc:sldMkLst>
          <pc:docMk/>
          <pc:sldMk cId="4264237731" sldId="378"/>
        </pc:sldMkLst>
      </pc:sldChg>
      <pc:sldChg chg="addSp modSp add mod">
        <pc:chgData name="Moshe Freedman" userId="60dcc7a2-9905-4a61-8dfb-1ee9c74ad375" providerId="ADAL" clId="{68078333-64D2-4494-A9E3-978B5916BE91}" dt="2021-02-28T17:28:47.950" v="2661" actId="113"/>
        <pc:sldMkLst>
          <pc:docMk/>
          <pc:sldMk cId="3512742155" sldId="379"/>
        </pc:sldMkLst>
        <pc:spChg chg="add mod">
          <ac:chgData name="Moshe Freedman" userId="60dcc7a2-9905-4a61-8dfb-1ee9c74ad375" providerId="ADAL" clId="{68078333-64D2-4494-A9E3-978B5916BE91}" dt="2021-02-28T15:32:02.997" v="1648" actId="20577"/>
          <ac:spMkLst>
            <pc:docMk/>
            <pc:sldMk cId="3512742155" sldId="379"/>
            <ac:spMk id="3" creationId="{5318CAF9-0E17-4360-A603-49CE8F36CBF5}"/>
          </ac:spMkLst>
        </pc:spChg>
        <pc:spChg chg="mod">
          <ac:chgData name="Moshe Freedman" userId="60dcc7a2-9905-4a61-8dfb-1ee9c74ad375" providerId="ADAL" clId="{68078333-64D2-4494-A9E3-978B5916BE91}" dt="2021-02-28T17:28:47.950" v="2661" actId="113"/>
          <ac:spMkLst>
            <pc:docMk/>
            <pc:sldMk cId="3512742155" sldId="379"/>
            <ac:spMk id="4" creationId="{9D2D76E5-7631-4C32-A980-C52E3EBC7A2C}"/>
          </ac:spMkLst>
        </pc:spChg>
      </pc:sldChg>
      <pc:sldChg chg="addSp modSp add mod">
        <pc:chgData name="Moshe Freedman" userId="60dcc7a2-9905-4a61-8dfb-1ee9c74ad375" providerId="ADAL" clId="{68078333-64D2-4494-A9E3-978B5916BE91}" dt="2021-02-28T17:29:03.693" v="2667" actId="13926"/>
        <pc:sldMkLst>
          <pc:docMk/>
          <pc:sldMk cId="3809399075" sldId="380"/>
        </pc:sldMkLst>
        <pc:spChg chg="add mod">
          <ac:chgData name="Moshe Freedman" userId="60dcc7a2-9905-4a61-8dfb-1ee9c74ad375" providerId="ADAL" clId="{68078333-64D2-4494-A9E3-978B5916BE91}" dt="2021-02-28T15:32:15.256" v="1651"/>
          <ac:spMkLst>
            <pc:docMk/>
            <pc:sldMk cId="3809399075" sldId="380"/>
            <ac:spMk id="3" creationId="{8412E79F-D378-4DA5-9561-91B2B76B657C}"/>
          </ac:spMkLst>
        </pc:spChg>
        <pc:spChg chg="mod">
          <ac:chgData name="Moshe Freedman" userId="60dcc7a2-9905-4a61-8dfb-1ee9c74ad375" providerId="ADAL" clId="{68078333-64D2-4494-A9E3-978B5916BE91}" dt="2021-02-28T17:29:03.693" v="2667" actId="13926"/>
          <ac:spMkLst>
            <pc:docMk/>
            <pc:sldMk cId="3809399075" sldId="380"/>
            <ac:spMk id="4" creationId="{9D2D76E5-7631-4C32-A980-C52E3EBC7A2C}"/>
          </ac:spMkLst>
        </pc:spChg>
      </pc:sldChg>
      <pc:sldChg chg="add del">
        <pc:chgData name="Moshe Freedman" userId="60dcc7a2-9905-4a61-8dfb-1ee9c74ad375" providerId="ADAL" clId="{68078333-64D2-4494-A9E3-978B5916BE91}" dt="2021-02-28T15:32:51.937" v="1655" actId="47"/>
        <pc:sldMkLst>
          <pc:docMk/>
          <pc:sldMk cId="3024009618" sldId="381"/>
        </pc:sldMkLst>
      </pc:sldChg>
      <pc:sldChg chg="add del">
        <pc:chgData name="Moshe Freedman" userId="60dcc7a2-9905-4a61-8dfb-1ee9c74ad375" providerId="ADAL" clId="{68078333-64D2-4494-A9E3-978B5916BE91}" dt="2021-02-28T15:32:51.104" v="1654" actId="47"/>
        <pc:sldMkLst>
          <pc:docMk/>
          <pc:sldMk cId="1785579107" sldId="382"/>
        </pc:sldMkLst>
      </pc:sldChg>
      <pc:sldChg chg="add del">
        <pc:chgData name="Moshe Freedman" userId="60dcc7a2-9905-4a61-8dfb-1ee9c74ad375" providerId="ADAL" clId="{68078333-64D2-4494-A9E3-978B5916BE91}" dt="2021-02-28T15:32:49.589" v="1653" actId="47"/>
        <pc:sldMkLst>
          <pc:docMk/>
          <pc:sldMk cId="1147858275" sldId="383"/>
        </pc:sldMkLst>
      </pc:sldChg>
      <pc:sldChg chg="addSp delSp modSp add mod">
        <pc:chgData name="Moshe Freedman" userId="60dcc7a2-9905-4a61-8dfb-1ee9c74ad375" providerId="ADAL" clId="{68078333-64D2-4494-A9E3-978B5916BE91}" dt="2021-02-28T15:34:05.797" v="1711" actId="20577"/>
        <pc:sldMkLst>
          <pc:docMk/>
          <pc:sldMk cId="352638218" sldId="384"/>
        </pc:sldMkLst>
        <pc:spChg chg="del">
          <ac:chgData name="Moshe Freedman" userId="60dcc7a2-9905-4a61-8dfb-1ee9c74ad375" providerId="ADAL" clId="{68078333-64D2-4494-A9E3-978B5916BE91}" dt="2021-02-28T15:32:55.140" v="1656" actId="478"/>
          <ac:spMkLst>
            <pc:docMk/>
            <pc:sldMk cId="352638218" sldId="384"/>
            <ac:spMk id="2" creationId="{A41ABDF8-DE1A-4FFB-B375-68F95710E514}"/>
          </ac:spMkLst>
        </pc:spChg>
        <pc:spChg chg="mod">
          <ac:chgData name="Moshe Freedman" userId="60dcc7a2-9905-4a61-8dfb-1ee9c74ad375" providerId="ADAL" clId="{68078333-64D2-4494-A9E3-978B5916BE91}" dt="2021-02-28T15:34:05.797" v="1711" actId="20577"/>
          <ac:spMkLst>
            <pc:docMk/>
            <pc:sldMk cId="352638218" sldId="384"/>
            <ac:spMk id="4" creationId="{9D2D76E5-7631-4C32-A980-C52E3EBC7A2C}"/>
          </ac:spMkLst>
        </pc:spChg>
        <pc:spChg chg="add mod">
          <ac:chgData name="Moshe Freedman" userId="60dcc7a2-9905-4a61-8dfb-1ee9c74ad375" providerId="ADAL" clId="{68078333-64D2-4494-A9E3-978B5916BE91}" dt="2021-02-28T15:33:06.136" v="1659"/>
          <ac:spMkLst>
            <pc:docMk/>
            <pc:sldMk cId="352638218" sldId="384"/>
            <ac:spMk id="5" creationId="{702D5CB2-E22D-4861-9FC7-9241B14029DB}"/>
          </ac:spMkLst>
        </pc:spChg>
      </pc:sldChg>
      <pc:sldChg chg="modSp add mod">
        <pc:chgData name="Moshe Freedman" userId="60dcc7a2-9905-4a61-8dfb-1ee9c74ad375" providerId="ADAL" clId="{68078333-64D2-4494-A9E3-978B5916BE91}" dt="2021-02-28T15:52:01.395" v="1740" actId="6549"/>
        <pc:sldMkLst>
          <pc:docMk/>
          <pc:sldMk cId="63652627" sldId="385"/>
        </pc:sldMkLst>
        <pc:spChg chg="mod">
          <ac:chgData name="Moshe Freedman" userId="60dcc7a2-9905-4a61-8dfb-1ee9c74ad375" providerId="ADAL" clId="{68078333-64D2-4494-A9E3-978B5916BE91}" dt="2021-02-28T15:52:01.395" v="1740" actId="6549"/>
          <ac:spMkLst>
            <pc:docMk/>
            <pc:sldMk cId="63652627" sldId="385"/>
            <ac:spMk id="3" creationId="{87975449-844D-4B40-9C49-A5BAB4C9328F}"/>
          </ac:spMkLst>
        </pc:spChg>
      </pc:sldChg>
      <pc:sldChg chg="addSp delSp modSp add mod">
        <pc:chgData name="Moshe Freedman" userId="60dcc7a2-9905-4a61-8dfb-1ee9c74ad375" providerId="ADAL" clId="{68078333-64D2-4494-A9E3-978B5916BE91}" dt="2021-02-28T17:31:28.315" v="2676" actId="1076"/>
        <pc:sldMkLst>
          <pc:docMk/>
          <pc:sldMk cId="3223385946" sldId="386"/>
        </pc:sldMkLst>
        <pc:spChg chg="del">
          <ac:chgData name="Moshe Freedman" userId="60dcc7a2-9905-4a61-8dfb-1ee9c74ad375" providerId="ADAL" clId="{68078333-64D2-4494-A9E3-978B5916BE91}" dt="2021-02-28T15:54:13.540" v="1756" actId="478"/>
          <ac:spMkLst>
            <pc:docMk/>
            <pc:sldMk cId="3223385946" sldId="386"/>
            <ac:spMk id="3" creationId="{87975449-844D-4B40-9C49-A5BAB4C9328F}"/>
          </ac:spMkLst>
        </pc:spChg>
        <pc:spChg chg="add del">
          <ac:chgData name="Moshe Freedman" userId="60dcc7a2-9905-4a61-8dfb-1ee9c74ad375" providerId="ADAL" clId="{68078333-64D2-4494-A9E3-978B5916BE91}" dt="2021-02-28T15:55:14.965" v="1760" actId="22"/>
          <ac:spMkLst>
            <pc:docMk/>
            <pc:sldMk cId="3223385946" sldId="386"/>
            <ac:spMk id="6" creationId="{FD993F97-5E93-46DC-9F4C-2CC01B1B49F2}"/>
          </ac:spMkLst>
        </pc:spChg>
        <pc:spChg chg="add mod">
          <ac:chgData name="Moshe Freedman" userId="60dcc7a2-9905-4a61-8dfb-1ee9c74ad375" providerId="ADAL" clId="{68078333-64D2-4494-A9E3-978B5916BE91}" dt="2021-02-28T15:56:19.294" v="1801" actId="1076"/>
          <ac:spMkLst>
            <pc:docMk/>
            <pc:sldMk cId="3223385946" sldId="386"/>
            <ac:spMk id="8" creationId="{CB818577-C7EE-4219-A7D7-A04C2C98247A}"/>
          </ac:spMkLst>
        </pc:spChg>
        <pc:picChg chg="add del mod">
          <ac:chgData name="Moshe Freedman" userId="60dcc7a2-9905-4a61-8dfb-1ee9c74ad375" providerId="ADAL" clId="{68078333-64D2-4494-A9E3-978B5916BE91}" dt="2021-02-28T17:31:20.276" v="2672" actId="478"/>
          <ac:picMkLst>
            <pc:docMk/>
            <pc:sldMk cId="3223385946" sldId="386"/>
            <ac:picMk id="17410" creationId="{511BB916-27BC-4401-94B0-DBB900CCF6A3}"/>
          </ac:picMkLst>
        </pc:picChg>
        <pc:picChg chg="add mod">
          <ac:chgData name="Moshe Freedman" userId="60dcc7a2-9905-4a61-8dfb-1ee9c74ad375" providerId="ADAL" clId="{68078333-64D2-4494-A9E3-978B5916BE91}" dt="2021-02-28T17:31:28.315" v="2676" actId="1076"/>
          <ac:picMkLst>
            <pc:docMk/>
            <pc:sldMk cId="3223385946" sldId="386"/>
            <ac:picMk id="17412" creationId="{43822DE8-FE1B-482F-9CC6-2A054EDB41BA}"/>
          </ac:picMkLst>
        </pc:picChg>
      </pc:sldChg>
      <pc:sldChg chg="addSp delSp modSp add mod">
        <pc:chgData name="Moshe Freedman" userId="60dcc7a2-9905-4a61-8dfb-1ee9c74ad375" providerId="ADAL" clId="{68078333-64D2-4494-A9E3-978B5916BE91}" dt="2021-02-28T16:01:34.724" v="1823" actId="1076"/>
        <pc:sldMkLst>
          <pc:docMk/>
          <pc:sldMk cId="2492643604" sldId="387"/>
        </pc:sldMkLst>
        <pc:spChg chg="add del mod">
          <ac:chgData name="Moshe Freedman" userId="60dcc7a2-9905-4a61-8dfb-1ee9c74ad375" providerId="ADAL" clId="{68078333-64D2-4494-A9E3-978B5916BE91}" dt="2021-02-28T16:01:13.655" v="1813" actId="22"/>
          <ac:spMkLst>
            <pc:docMk/>
            <pc:sldMk cId="2492643604" sldId="387"/>
            <ac:spMk id="7" creationId="{4922975B-3FCF-4E93-BA42-2F39D20B6FCB}"/>
          </ac:spMkLst>
        </pc:spChg>
        <pc:spChg chg="del">
          <ac:chgData name="Moshe Freedman" userId="60dcc7a2-9905-4a61-8dfb-1ee9c74ad375" providerId="ADAL" clId="{68078333-64D2-4494-A9E3-978B5916BE91}" dt="2021-02-28T15:56:37.387" v="1806" actId="478"/>
          <ac:spMkLst>
            <pc:docMk/>
            <pc:sldMk cId="2492643604" sldId="387"/>
            <ac:spMk id="8" creationId="{CB818577-C7EE-4219-A7D7-A04C2C98247A}"/>
          </ac:spMkLst>
        </pc:spChg>
        <pc:spChg chg="add del">
          <ac:chgData name="Moshe Freedman" userId="60dcc7a2-9905-4a61-8dfb-1ee9c74ad375" providerId="ADAL" clId="{68078333-64D2-4494-A9E3-978B5916BE91}" dt="2021-02-28T16:01:16.181" v="1815" actId="22"/>
          <ac:spMkLst>
            <pc:docMk/>
            <pc:sldMk cId="2492643604" sldId="387"/>
            <ac:spMk id="9" creationId="{7669B765-DA8C-4499-9E31-0AB25E08D2AA}"/>
          </ac:spMkLst>
        </pc:spChg>
        <pc:spChg chg="add mod">
          <ac:chgData name="Moshe Freedman" userId="60dcc7a2-9905-4a61-8dfb-1ee9c74ad375" providerId="ADAL" clId="{68078333-64D2-4494-A9E3-978B5916BE91}" dt="2021-02-28T16:01:32.435" v="1822" actId="1076"/>
          <ac:spMkLst>
            <pc:docMk/>
            <pc:sldMk cId="2492643604" sldId="387"/>
            <ac:spMk id="11" creationId="{A4A88526-7CC3-4AB5-8FE0-09268AEB58BF}"/>
          </ac:spMkLst>
        </pc:spChg>
        <pc:picChg chg="del">
          <ac:chgData name="Moshe Freedman" userId="60dcc7a2-9905-4a61-8dfb-1ee9c74ad375" providerId="ADAL" clId="{68078333-64D2-4494-A9E3-978B5916BE91}" dt="2021-02-28T15:56:35.959" v="1805" actId="478"/>
          <ac:picMkLst>
            <pc:docMk/>
            <pc:sldMk cId="2492643604" sldId="387"/>
            <ac:picMk id="17410" creationId="{511BB916-27BC-4401-94B0-DBB900CCF6A3}"/>
          </ac:picMkLst>
        </pc:picChg>
        <pc:picChg chg="add mod">
          <ac:chgData name="Moshe Freedman" userId="60dcc7a2-9905-4a61-8dfb-1ee9c74ad375" providerId="ADAL" clId="{68078333-64D2-4494-A9E3-978B5916BE91}" dt="2021-02-28T16:01:34.724" v="1823" actId="1076"/>
          <ac:picMkLst>
            <pc:docMk/>
            <pc:sldMk cId="2492643604" sldId="387"/>
            <ac:picMk id="18434" creationId="{6A0CB53F-5C0B-4981-9AB3-CD31FD130184}"/>
          </ac:picMkLst>
        </pc:picChg>
      </pc:sldChg>
      <pc:sldChg chg="addSp delSp modSp add mod">
        <pc:chgData name="Moshe Freedman" userId="60dcc7a2-9905-4a61-8dfb-1ee9c74ad375" providerId="ADAL" clId="{68078333-64D2-4494-A9E3-978B5916BE91}" dt="2021-02-28T17:34:58.712" v="2678" actId="20577"/>
        <pc:sldMkLst>
          <pc:docMk/>
          <pc:sldMk cId="2723210785" sldId="388"/>
        </pc:sldMkLst>
        <pc:spChg chg="add del">
          <ac:chgData name="Moshe Freedman" userId="60dcc7a2-9905-4a61-8dfb-1ee9c74ad375" providerId="ADAL" clId="{68078333-64D2-4494-A9E3-978B5916BE91}" dt="2021-02-28T16:02:16.496" v="1828"/>
          <ac:spMkLst>
            <pc:docMk/>
            <pc:sldMk cId="2723210785" sldId="388"/>
            <ac:spMk id="3" creationId="{8C160221-42F6-47C9-ACC2-5AAD8592A294}"/>
          </ac:spMkLst>
        </pc:spChg>
        <pc:spChg chg="add del">
          <ac:chgData name="Moshe Freedman" userId="60dcc7a2-9905-4a61-8dfb-1ee9c74ad375" providerId="ADAL" clId="{68078333-64D2-4494-A9E3-978B5916BE91}" dt="2021-02-28T16:02:36.938" v="1836"/>
          <ac:spMkLst>
            <pc:docMk/>
            <pc:sldMk cId="2723210785" sldId="388"/>
            <ac:spMk id="5" creationId="{319F2BF6-7900-44F8-83B1-7BEC13EC9037}"/>
          </ac:spMkLst>
        </pc:spChg>
        <pc:spChg chg="add del">
          <ac:chgData name="Moshe Freedman" userId="60dcc7a2-9905-4a61-8dfb-1ee9c74ad375" providerId="ADAL" clId="{68078333-64D2-4494-A9E3-978B5916BE91}" dt="2021-02-28T16:02:17.984" v="1831" actId="22"/>
          <ac:spMkLst>
            <pc:docMk/>
            <pc:sldMk cId="2723210785" sldId="388"/>
            <ac:spMk id="7" creationId="{9DAB4482-8DC0-46B0-BC38-A78BBAC05AF0}"/>
          </ac:spMkLst>
        </pc:spChg>
        <pc:spChg chg="add mod">
          <ac:chgData name="Moshe Freedman" userId="60dcc7a2-9905-4a61-8dfb-1ee9c74ad375" providerId="ADAL" clId="{68078333-64D2-4494-A9E3-978B5916BE91}" dt="2021-02-28T17:34:58.712" v="2678" actId="20577"/>
          <ac:spMkLst>
            <pc:docMk/>
            <pc:sldMk cId="2723210785" sldId="388"/>
            <ac:spMk id="8" creationId="{27E20EAE-6FBC-47BF-BE66-20896F485A41}"/>
          </ac:spMkLst>
        </pc:spChg>
        <pc:spChg chg="del">
          <ac:chgData name="Moshe Freedman" userId="60dcc7a2-9905-4a61-8dfb-1ee9c74ad375" providerId="ADAL" clId="{68078333-64D2-4494-A9E3-978B5916BE91}" dt="2021-02-28T16:01:46.065" v="1826" actId="478"/>
          <ac:spMkLst>
            <pc:docMk/>
            <pc:sldMk cId="2723210785" sldId="388"/>
            <ac:spMk id="11" creationId="{A4A88526-7CC3-4AB5-8FE0-09268AEB58BF}"/>
          </ac:spMkLst>
        </pc:spChg>
        <pc:picChg chg="del">
          <ac:chgData name="Moshe Freedman" userId="60dcc7a2-9905-4a61-8dfb-1ee9c74ad375" providerId="ADAL" clId="{68078333-64D2-4494-A9E3-978B5916BE91}" dt="2021-02-28T16:01:43.494" v="1825" actId="478"/>
          <ac:picMkLst>
            <pc:docMk/>
            <pc:sldMk cId="2723210785" sldId="388"/>
            <ac:picMk id="18434" creationId="{6A0CB53F-5C0B-4981-9AB3-CD31FD130184}"/>
          </ac:picMkLst>
        </pc:picChg>
      </pc:sldChg>
      <pc:sldChg chg="modSp add mod">
        <pc:chgData name="Moshe Freedman" userId="60dcc7a2-9905-4a61-8dfb-1ee9c74ad375" providerId="ADAL" clId="{68078333-64D2-4494-A9E3-978B5916BE91}" dt="2021-02-28T16:07:30.167" v="1911" actId="6549"/>
        <pc:sldMkLst>
          <pc:docMk/>
          <pc:sldMk cId="1949930455" sldId="389"/>
        </pc:sldMkLst>
        <pc:spChg chg="mod">
          <ac:chgData name="Moshe Freedman" userId="60dcc7a2-9905-4a61-8dfb-1ee9c74ad375" providerId="ADAL" clId="{68078333-64D2-4494-A9E3-978B5916BE91}" dt="2021-02-28T16:07:30.167" v="1911" actId="6549"/>
          <ac:spMkLst>
            <pc:docMk/>
            <pc:sldMk cId="1949930455" sldId="389"/>
            <ac:spMk id="8" creationId="{27E20EAE-6FBC-47BF-BE66-20896F485A41}"/>
          </ac:spMkLst>
        </pc:spChg>
      </pc:sldChg>
      <pc:sldChg chg="add del">
        <pc:chgData name="Moshe Freedman" userId="60dcc7a2-9905-4a61-8dfb-1ee9c74ad375" providerId="ADAL" clId="{68078333-64D2-4494-A9E3-978B5916BE91}" dt="2021-02-28T16:07:20.317" v="1907" actId="47"/>
        <pc:sldMkLst>
          <pc:docMk/>
          <pc:sldMk cId="2883079261" sldId="389"/>
        </pc:sldMkLst>
      </pc:sldChg>
      <pc:sldChg chg="add del">
        <pc:chgData name="Moshe Freedman" userId="60dcc7a2-9905-4a61-8dfb-1ee9c74ad375" providerId="ADAL" clId="{68078333-64D2-4494-A9E3-978B5916BE91}" dt="2021-02-28T16:07:21.573" v="1908" actId="47"/>
        <pc:sldMkLst>
          <pc:docMk/>
          <pc:sldMk cId="1194298941" sldId="390"/>
        </pc:sldMkLst>
      </pc:sldChg>
      <pc:sldChg chg="modSp add mod">
        <pc:chgData name="Moshe Freedman" userId="60dcc7a2-9905-4a61-8dfb-1ee9c74ad375" providerId="ADAL" clId="{68078333-64D2-4494-A9E3-978B5916BE91}" dt="2021-02-28T16:08:42.173" v="1925" actId="20577"/>
        <pc:sldMkLst>
          <pc:docMk/>
          <pc:sldMk cId="3652793565" sldId="390"/>
        </pc:sldMkLst>
        <pc:spChg chg="mod">
          <ac:chgData name="Moshe Freedman" userId="60dcc7a2-9905-4a61-8dfb-1ee9c74ad375" providerId="ADAL" clId="{68078333-64D2-4494-A9E3-978B5916BE91}" dt="2021-02-28T16:08:42.173" v="1925" actId="20577"/>
          <ac:spMkLst>
            <pc:docMk/>
            <pc:sldMk cId="3652793565" sldId="390"/>
            <ac:spMk id="8" creationId="{27E20EAE-6FBC-47BF-BE66-20896F485A41}"/>
          </ac:spMkLst>
        </pc:spChg>
      </pc:sldChg>
      <pc:sldChg chg="modSp add mod">
        <pc:chgData name="Moshe Freedman" userId="60dcc7a2-9905-4a61-8dfb-1ee9c74ad375" providerId="ADAL" clId="{68078333-64D2-4494-A9E3-978B5916BE91}" dt="2021-02-28T16:12:00.291" v="1930"/>
        <pc:sldMkLst>
          <pc:docMk/>
          <pc:sldMk cId="2125486271" sldId="391"/>
        </pc:sldMkLst>
        <pc:spChg chg="mod">
          <ac:chgData name="Moshe Freedman" userId="60dcc7a2-9905-4a61-8dfb-1ee9c74ad375" providerId="ADAL" clId="{68078333-64D2-4494-A9E3-978B5916BE91}" dt="2021-02-28T16:12:00.291" v="1930"/>
          <ac:spMkLst>
            <pc:docMk/>
            <pc:sldMk cId="2125486271" sldId="391"/>
            <ac:spMk id="8" creationId="{27E20EAE-6FBC-47BF-BE66-20896F485A41}"/>
          </ac:spMkLst>
        </pc:spChg>
      </pc:sldChg>
      <pc:sldChg chg="addSp delSp modSp add mod">
        <pc:chgData name="Moshe Freedman" userId="60dcc7a2-9905-4a61-8dfb-1ee9c74ad375" providerId="ADAL" clId="{68078333-64D2-4494-A9E3-978B5916BE91}" dt="2021-02-28T16:12:58.379" v="1939" actId="114"/>
        <pc:sldMkLst>
          <pc:docMk/>
          <pc:sldMk cId="3954495528" sldId="392"/>
        </pc:sldMkLst>
        <pc:spChg chg="add del">
          <ac:chgData name="Moshe Freedman" userId="60dcc7a2-9905-4a61-8dfb-1ee9c74ad375" providerId="ADAL" clId="{68078333-64D2-4494-A9E3-978B5916BE91}" dt="2021-02-28T16:12:36.189" v="1933"/>
          <ac:spMkLst>
            <pc:docMk/>
            <pc:sldMk cId="3954495528" sldId="392"/>
            <ac:spMk id="3" creationId="{372C4446-1F55-4EFC-AABD-5754563526B3}"/>
          </ac:spMkLst>
        </pc:spChg>
        <pc:spChg chg="add del">
          <ac:chgData name="Moshe Freedman" userId="60dcc7a2-9905-4a61-8dfb-1ee9c74ad375" providerId="ADAL" clId="{68078333-64D2-4494-A9E3-978B5916BE91}" dt="2021-02-28T16:12:39.174" v="1936"/>
          <ac:spMkLst>
            <pc:docMk/>
            <pc:sldMk cId="3954495528" sldId="392"/>
            <ac:spMk id="4" creationId="{ABDDA037-33BB-43EA-BF81-7BABD08F5297}"/>
          </ac:spMkLst>
        </pc:spChg>
        <pc:spChg chg="mod">
          <ac:chgData name="Moshe Freedman" userId="60dcc7a2-9905-4a61-8dfb-1ee9c74ad375" providerId="ADAL" clId="{68078333-64D2-4494-A9E3-978B5916BE91}" dt="2021-02-28T16:12:58.379" v="1939" actId="114"/>
          <ac:spMkLst>
            <pc:docMk/>
            <pc:sldMk cId="3954495528" sldId="392"/>
            <ac:spMk id="8" creationId="{27E20EAE-6FBC-47BF-BE66-20896F485A41}"/>
          </ac:spMkLst>
        </pc:spChg>
      </pc:sldChg>
      <pc:sldChg chg="addSp delSp modSp add mod">
        <pc:chgData name="Moshe Freedman" userId="60dcc7a2-9905-4a61-8dfb-1ee9c74ad375" providerId="ADAL" clId="{68078333-64D2-4494-A9E3-978B5916BE91}" dt="2021-02-28T16:17:34.339" v="1990" actId="207"/>
        <pc:sldMkLst>
          <pc:docMk/>
          <pc:sldMk cId="1455735212" sldId="393"/>
        </pc:sldMkLst>
        <pc:spChg chg="add del">
          <ac:chgData name="Moshe Freedman" userId="60dcc7a2-9905-4a61-8dfb-1ee9c74ad375" providerId="ADAL" clId="{68078333-64D2-4494-A9E3-978B5916BE91}" dt="2021-02-28T16:15:52.389" v="1968" actId="22"/>
          <ac:spMkLst>
            <pc:docMk/>
            <pc:sldMk cId="1455735212" sldId="393"/>
            <ac:spMk id="6" creationId="{B6E76273-CDEB-4A57-8044-ED1D8D626139}"/>
          </ac:spMkLst>
        </pc:spChg>
        <pc:spChg chg="del">
          <ac:chgData name="Moshe Freedman" userId="60dcc7a2-9905-4a61-8dfb-1ee9c74ad375" providerId="ADAL" clId="{68078333-64D2-4494-A9E3-978B5916BE91}" dt="2021-02-28T16:15:08.621" v="1963" actId="478"/>
          <ac:spMkLst>
            <pc:docMk/>
            <pc:sldMk cId="1455735212" sldId="393"/>
            <ac:spMk id="8" creationId="{27E20EAE-6FBC-47BF-BE66-20896F485A41}"/>
          </ac:spMkLst>
        </pc:spChg>
        <pc:spChg chg="add mod">
          <ac:chgData name="Moshe Freedman" userId="60dcc7a2-9905-4a61-8dfb-1ee9c74ad375" providerId="ADAL" clId="{68078333-64D2-4494-A9E3-978B5916BE91}" dt="2021-02-28T16:17:34.339" v="1990" actId="207"/>
          <ac:spMkLst>
            <pc:docMk/>
            <pc:sldMk cId="1455735212" sldId="393"/>
            <ac:spMk id="9" creationId="{E6AFE37A-7E68-4546-B1D7-F3EE254BECD2}"/>
          </ac:spMkLst>
        </pc:spChg>
        <pc:picChg chg="add del mod">
          <ac:chgData name="Moshe Freedman" userId="60dcc7a2-9905-4a61-8dfb-1ee9c74ad375" providerId="ADAL" clId="{68078333-64D2-4494-A9E3-978B5916BE91}" dt="2021-02-28T16:16:17.971" v="1974" actId="478"/>
          <ac:picMkLst>
            <pc:docMk/>
            <pc:sldMk cId="1455735212" sldId="393"/>
            <ac:picMk id="27650" creationId="{7CA52727-6E66-48C0-B974-38E525D5F9B4}"/>
          </ac:picMkLst>
        </pc:picChg>
        <pc:picChg chg="add mod">
          <ac:chgData name="Moshe Freedman" userId="60dcc7a2-9905-4a61-8dfb-1ee9c74ad375" providerId="ADAL" clId="{68078333-64D2-4494-A9E3-978B5916BE91}" dt="2021-02-28T16:17:21.530" v="1987" actId="1076"/>
          <ac:picMkLst>
            <pc:docMk/>
            <pc:sldMk cId="1455735212" sldId="393"/>
            <ac:picMk id="27652" creationId="{58054B86-1987-4648-9454-71459B859BB0}"/>
          </ac:picMkLst>
        </pc:picChg>
      </pc:sldChg>
      <pc:sldChg chg="modSp add mod">
        <pc:chgData name="Moshe Freedman" userId="60dcc7a2-9905-4a61-8dfb-1ee9c74ad375" providerId="ADAL" clId="{68078333-64D2-4494-A9E3-978B5916BE91}" dt="2021-02-28T17:35:20.331" v="2680" actId="20577"/>
        <pc:sldMkLst>
          <pc:docMk/>
          <pc:sldMk cId="3975055997" sldId="394"/>
        </pc:sldMkLst>
        <pc:spChg chg="mod">
          <ac:chgData name="Moshe Freedman" userId="60dcc7a2-9905-4a61-8dfb-1ee9c74ad375" providerId="ADAL" clId="{68078333-64D2-4494-A9E3-978B5916BE91}" dt="2021-02-28T17:35:20.331" v="2680" actId="20577"/>
          <ac:spMkLst>
            <pc:docMk/>
            <pc:sldMk cId="3975055997" sldId="394"/>
            <ac:spMk id="8" creationId="{27E20EAE-6FBC-47BF-BE66-20896F485A41}"/>
          </ac:spMkLst>
        </pc:spChg>
      </pc:sldChg>
      <pc:sldChg chg="add">
        <pc:chgData name="Moshe Freedman" userId="60dcc7a2-9905-4a61-8dfb-1ee9c74ad375" providerId="ADAL" clId="{68078333-64D2-4494-A9E3-978B5916BE91}" dt="2021-02-28T16:16:03.122" v="1973"/>
        <pc:sldMkLst>
          <pc:docMk/>
          <pc:sldMk cId="2516529597" sldId="395"/>
        </pc:sldMkLst>
      </pc:sldChg>
      <pc:sldChg chg="modSp add mod">
        <pc:chgData name="Moshe Freedman" userId="60dcc7a2-9905-4a61-8dfb-1ee9c74ad375" providerId="ADAL" clId="{68078333-64D2-4494-A9E3-978B5916BE91}" dt="2021-02-28T17:39:20.519" v="2701" actId="2711"/>
        <pc:sldMkLst>
          <pc:docMk/>
          <pc:sldMk cId="2367295097" sldId="396"/>
        </pc:sldMkLst>
        <pc:spChg chg="mod">
          <ac:chgData name="Moshe Freedman" userId="60dcc7a2-9905-4a61-8dfb-1ee9c74ad375" providerId="ADAL" clId="{68078333-64D2-4494-A9E3-978B5916BE91}" dt="2021-02-28T17:39:20.519" v="2701" actId="2711"/>
          <ac:spMkLst>
            <pc:docMk/>
            <pc:sldMk cId="2367295097" sldId="396"/>
            <ac:spMk id="5" creationId="{A02A9AB1-0CE9-423E-AAF9-F036BF5BA906}"/>
          </ac:spMkLst>
        </pc:spChg>
      </pc:sldChg>
      <pc:sldChg chg="modSp add mod ord">
        <pc:chgData name="Moshe Freedman" userId="60dcc7a2-9905-4a61-8dfb-1ee9c74ad375" providerId="ADAL" clId="{68078333-64D2-4494-A9E3-978B5916BE91}" dt="2021-02-28T16:22:54.241" v="2024" actId="20577"/>
        <pc:sldMkLst>
          <pc:docMk/>
          <pc:sldMk cId="1874504757" sldId="397"/>
        </pc:sldMkLst>
        <pc:spChg chg="mod">
          <ac:chgData name="Moshe Freedman" userId="60dcc7a2-9905-4a61-8dfb-1ee9c74ad375" providerId="ADAL" clId="{68078333-64D2-4494-A9E3-978B5916BE91}" dt="2021-02-28T16:22:54.241" v="2024" actId="20577"/>
          <ac:spMkLst>
            <pc:docMk/>
            <pc:sldMk cId="1874504757" sldId="397"/>
            <ac:spMk id="3" creationId="{8B692E97-1873-40A8-822D-DFA5739F53F0}"/>
          </ac:spMkLst>
        </pc:spChg>
      </pc:sldChg>
      <pc:sldChg chg="modSp add mod">
        <pc:chgData name="Moshe Freedman" userId="60dcc7a2-9905-4a61-8dfb-1ee9c74ad375" providerId="ADAL" clId="{68078333-64D2-4494-A9E3-978B5916BE91}" dt="2021-02-28T17:39:26.993" v="2702" actId="2711"/>
        <pc:sldMkLst>
          <pc:docMk/>
          <pc:sldMk cId="2873478531" sldId="398"/>
        </pc:sldMkLst>
        <pc:spChg chg="mod">
          <ac:chgData name="Moshe Freedman" userId="60dcc7a2-9905-4a61-8dfb-1ee9c74ad375" providerId="ADAL" clId="{68078333-64D2-4494-A9E3-978B5916BE91}" dt="2021-02-28T17:39:26.993" v="2702" actId="2711"/>
          <ac:spMkLst>
            <pc:docMk/>
            <pc:sldMk cId="2873478531" sldId="398"/>
            <ac:spMk id="3" creationId="{3C45E654-FA1C-4839-8129-445030661852}"/>
          </ac:spMkLst>
        </pc:spChg>
      </pc:sldChg>
      <pc:sldChg chg="add del">
        <pc:chgData name="Moshe Freedman" userId="60dcc7a2-9905-4a61-8dfb-1ee9c74ad375" providerId="ADAL" clId="{68078333-64D2-4494-A9E3-978B5916BE91}" dt="2021-02-28T16:28:56.328" v="2072" actId="47"/>
        <pc:sldMkLst>
          <pc:docMk/>
          <pc:sldMk cId="3968306646" sldId="399"/>
        </pc:sldMkLst>
      </pc:sldChg>
      <pc:sldChg chg="modSp add mod ord">
        <pc:chgData name="Moshe Freedman" userId="60dcc7a2-9905-4a61-8dfb-1ee9c74ad375" providerId="ADAL" clId="{68078333-64D2-4494-A9E3-978B5916BE91}" dt="2021-02-28T17:24:22.806" v="2612" actId="948"/>
        <pc:sldMkLst>
          <pc:docMk/>
          <pc:sldMk cId="4257822771" sldId="399"/>
        </pc:sldMkLst>
        <pc:spChg chg="mod">
          <ac:chgData name="Moshe Freedman" userId="60dcc7a2-9905-4a61-8dfb-1ee9c74ad375" providerId="ADAL" clId="{68078333-64D2-4494-A9E3-978B5916BE91}" dt="2021-02-28T17:24:22.806" v="2612" actId="948"/>
          <ac:spMkLst>
            <pc:docMk/>
            <pc:sldMk cId="4257822771" sldId="399"/>
            <ac:spMk id="3" creationId="{3EE9090D-1013-43FE-B3F0-BA0A2D687DB2}"/>
          </ac:spMkLst>
        </pc:spChg>
      </pc:sldChg>
      <pc:sldChg chg="modSp add mod">
        <pc:chgData name="Moshe Freedman" userId="60dcc7a2-9905-4a61-8dfb-1ee9c74ad375" providerId="ADAL" clId="{68078333-64D2-4494-A9E3-978B5916BE91}" dt="2021-02-28T17:25:35.495" v="2618" actId="20577"/>
        <pc:sldMkLst>
          <pc:docMk/>
          <pc:sldMk cId="2065949346" sldId="400"/>
        </pc:sldMkLst>
        <pc:spChg chg="mod">
          <ac:chgData name="Moshe Freedman" userId="60dcc7a2-9905-4a61-8dfb-1ee9c74ad375" providerId="ADAL" clId="{68078333-64D2-4494-A9E3-978B5916BE91}" dt="2021-02-28T17:25:35.495" v="2618" actId="20577"/>
          <ac:spMkLst>
            <pc:docMk/>
            <pc:sldMk cId="2065949346" sldId="400"/>
            <ac:spMk id="3" creationId="{3EE9090D-1013-43FE-B3F0-BA0A2D687DB2}"/>
          </ac:spMkLst>
        </pc:spChg>
      </pc:sldChg>
      <pc:sldChg chg="modSp add mod">
        <pc:chgData name="Moshe Freedman" userId="60dcc7a2-9905-4a61-8dfb-1ee9c74ad375" providerId="ADAL" clId="{68078333-64D2-4494-A9E3-978B5916BE91}" dt="2021-02-28T17:25:52.690" v="2627" actId="20577"/>
        <pc:sldMkLst>
          <pc:docMk/>
          <pc:sldMk cId="2689305867" sldId="401"/>
        </pc:sldMkLst>
        <pc:spChg chg="mod">
          <ac:chgData name="Moshe Freedman" userId="60dcc7a2-9905-4a61-8dfb-1ee9c74ad375" providerId="ADAL" clId="{68078333-64D2-4494-A9E3-978B5916BE91}" dt="2021-02-28T17:25:52.690" v="2627" actId="20577"/>
          <ac:spMkLst>
            <pc:docMk/>
            <pc:sldMk cId="2689305867" sldId="401"/>
            <ac:spMk id="3" creationId="{3EE9090D-1013-43FE-B3F0-BA0A2D687DB2}"/>
          </ac:spMkLst>
        </pc:spChg>
      </pc:sldChg>
      <pc:sldChg chg="modSp add mod">
        <pc:chgData name="Moshe Freedman" userId="60dcc7a2-9905-4a61-8dfb-1ee9c74ad375" providerId="ADAL" clId="{68078333-64D2-4494-A9E3-978B5916BE91}" dt="2021-02-28T17:26:01.467" v="2628" actId="2711"/>
        <pc:sldMkLst>
          <pc:docMk/>
          <pc:sldMk cId="825912130" sldId="402"/>
        </pc:sldMkLst>
        <pc:spChg chg="mod">
          <ac:chgData name="Moshe Freedman" userId="60dcc7a2-9905-4a61-8dfb-1ee9c74ad375" providerId="ADAL" clId="{68078333-64D2-4494-A9E3-978B5916BE91}" dt="2021-02-28T17:26:01.467" v="2628" actId="2711"/>
          <ac:spMkLst>
            <pc:docMk/>
            <pc:sldMk cId="825912130" sldId="402"/>
            <ac:spMk id="3" creationId="{3EE9090D-1013-43FE-B3F0-BA0A2D687DB2}"/>
          </ac:spMkLst>
        </pc:spChg>
      </pc:sldChg>
      <pc:sldChg chg="modSp add mod">
        <pc:chgData name="Moshe Freedman" userId="60dcc7a2-9905-4a61-8dfb-1ee9c74ad375" providerId="ADAL" clId="{68078333-64D2-4494-A9E3-978B5916BE91}" dt="2021-02-28T17:26:06.166" v="2629" actId="2711"/>
        <pc:sldMkLst>
          <pc:docMk/>
          <pc:sldMk cId="2998554216" sldId="403"/>
        </pc:sldMkLst>
        <pc:spChg chg="mod">
          <ac:chgData name="Moshe Freedman" userId="60dcc7a2-9905-4a61-8dfb-1ee9c74ad375" providerId="ADAL" clId="{68078333-64D2-4494-A9E3-978B5916BE91}" dt="2021-02-28T17:26:06.166" v="2629" actId="2711"/>
          <ac:spMkLst>
            <pc:docMk/>
            <pc:sldMk cId="2998554216" sldId="403"/>
            <ac:spMk id="3" creationId="{3EE9090D-1013-43FE-B3F0-BA0A2D687DB2}"/>
          </ac:spMkLst>
        </pc:spChg>
      </pc:sldChg>
      <pc:sldChg chg="modSp add mod">
        <pc:chgData name="Moshe Freedman" userId="60dcc7a2-9905-4a61-8dfb-1ee9c74ad375" providerId="ADAL" clId="{68078333-64D2-4494-A9E3-978B5916BE91}" dt="2021-02-28T17:26:21.220" v="2631" actId="2711"/>
        <pc:sldMkLst>
          <pc:docMk/>
          <pc:sldMk cId="106129120" sldId="404"/>
        </pc:sldMkLst>
        <pc:spChg chg="mod">
          <ac:chgData name="Moshe Freedman" userId="60dcc7a2-9905-4a61-8dfb-1ee9c74ad375" providerId="ADAL" clId="{68078333-64D2-4494-A9E3-978B5916BE91}" dt="2021-02-28T17:26:21.220" v="2631" actId="2711"/>
          <ac:spMkLst>
            <pc:docMk/>
            <pc:sldMk cId="106129120" sldId="404"/>
            <ac:spMk id="3" creationId="{3EE9090D-1013-43FE-B3F0-BA0A2D687DB2}"/>
          </ac:spMkLst>
        </pc:spChg>
      </pc:sldChg>
      <pc:sldChg chg="modSp add mod">
        <pc:chgData name="Moshe Freedman" userId="60dcc7a2-9905-4a61-8dfb-1ee9c74ad375" providerId="ADAL" clId="{68078333-64D2-4494-A9E3-978B5916BE91}" dt="2021-02-28T16:36:28.282" v="2107" actId="255"/>
        <pc:sldMkLst>
          <pc:docMk/>
          <pc:sldMk cId="3586294135" sldId="405"/>
        </pc:sldMkLst>
        <pc:spChg chg="mod">
          <ac:chgData name="Moshe Freedman" userId="60dcc7a2-9905-4a61-8dfb-1ee9c74ad375" providerId="ADAL" clId="{68078333-64D2-4494-A9E3-978B5916BE91}" dt="2021-02-28T16:36:28.282" v="2107" actId="255"/>
          <ac:spMkLst>
            <pc:docMk/>
            <pc:sldMk cId="3586294135" sldId="405"/>
            <ac:spMk id="3" creationId="{3EE9090D-1013-43FE-B3F0-BA0A2D687DB2}"/>
          </ac:spMkLst>
        </pc:spChg>
      </pc:sldChg>
      <pc:sldChg chg="modSp add mod">
        <pc:chgData name="Moshe Freedman" userId="60dcc7a2-9905-4a61-8dfb-1ee9c74ad375" providerId="ADAL" clId="{68078333-64D2-4494-A9E3-978B5916BE91}" dt="2021-02-28T17:26:51.533" v="2632" actId="2711"/>
        <pc:sldMkLst>
          <pc:docMk/>
          <pc:sldMk cId="2411017132" sldId="406"/>
        </pc:sldMkLst>
        <pc:spChg chg="mod">
          <ac:chgData name="Moshe Freedman" userId="60dcc7a2-9905-4a61-8dfb-1ee9c74ad375" providerId="ADAL" clId="{68078333-64D2-4494-A9E3-978B5916BE91}" dt="2021-02-28T17:26:51.533" v="2632" actId="2711"/>
          <ac:spMkLst>
            <pc:docMk/>
            <pc:sldMk cId="2411017132" sldId="406"/>
            <ac:spMk id="3" creationId="{3EE9090D-1013-43FE-B3F0-BA0A2D687DB2}"/>
          </ac:spMkLst>
        </pc:spChg>
      </pc:sldChg>
      <pc:sldChg chg="modSp add mod">
        <pc:chgData name="Moshe Freedman" userId="60dcc7a2-9905-4a61-8dfb-1ee9c74ad375" providerId="ADAL" clId="{68078333-64D2-4494-A9E3-978B5916BE91}" dt="2021-02-28T17:26:59.424" v="2633" actId="2711"/>
        <pc:sldMkLst>
          <pc:docMk/>
          <pc:sldMk cId="335279076" sldId="407"/>
        </pc:sldMkLst>
        <pc:spChg chg="mod">
          <ac:chgData name="Moshe Freedman" userId="60dcc7a2-9905-4a61-8dfb-1ee9c74ad375" providerId="ADAL" clId="{68078333-64D2-4494-A9E3-978B5916BE91}" dt="2021-02-28T17:26:59.424" v="2633" actId="2711"/>
          <ac:spMkLst>
            <pc:docMk/>
            <pc:sldMk cId="335279076" sldId="407"/>
            <ac:spMk id="3" creationId="{3EE9090D-1013-43FE-B3F0-BA0A2D687DB2}"/>
          </ac:spMkLst>
        </pc:spChg>
      </pc:sldChg>
      <pc:sldChg chg="modSp add mod">
        <pc:chgData name="Moshe Freedman" userId="60dcc7a2-9905-4a61-8dfb-1ee9c74ad375" providerId="ADAL" clId="{68078333-64D2-4494-A9E3-978B5916BE91}" dt="2021-02-28T17:27:09.168" v="2635" actId="2711"/>
        <pc:sldMkLst>
          <pc:docMk/>
          <pc:sldMk cId="2630332278" sldId="408"/>
        </pc:sldMkLst>
        <pc:spChg chg="mod">
          <ac:chgData name="Moshe Freedman" userId="60dcc7a2-9905-4a61-8dfb-1ee9c74ad375" providerId="ADAL" clId="{68078333-64D2-4494-A9E3-978B5916BE91}" dt="2021-02-28T17:27:09.168" v="2635" actId="2711"/>
          <ac:spMkLst>
            <pc:docMk/>
            <pc:sldMk cId="2630332278" sldId="408"/>
            <ac:spMk id="3" creationId="{CE8D67C8-4CCC-49FD-828A-74AA93F876AB}"/>
          </ac:spMkLst>
        </pc:spChg>
      </pc:sldChg>
      <pc:sldChg chg="modSp add mod">
        <pc:chgData name="Moshe Freedman" userId="60dcc7a2-9905-4a61-8dfb-1ee9c74ad375" providerId="ADAL" clId="{68078333-64D2-4494-A9E3-978B5916BE91}" dt="2021-02-28T17:27:15.192" v="2637" actId="6549"/>
        <pc:sldMkLst>
          <pc:docMk/>
          <pc:sldMk cId="2446379723" sldId="409"/>
        </pc:sldMkLst>
        <pc:spChg chg="mod">
          <ac:chgData name="Moshe Freedman" userId="60dcc7a2-9905-4a61-8dfb-1ee9c74ad375" providerId="ADAL" clId="{68078333-64D2-4494-A9E3-978B5916BE91}" dt="2021-02-28T17:27:15.192" v="2637" actId="6549"/>
          <ac:spMkLst>
            <pc:docMk/>
            <pc:sldMk cId="2446379723" sldId="409"/>
            <ac:spMk id="3" creationId="{CE8D67C8-4CCC-49FD-828A-74AA93F876AB}"/>
          </ac:spMkLst>
        </pc:spChg>
      </pc:sldChg>
      <pc:sldChg chg="add del">
        <pc:chgData name="Moshe Freedman" userId="60dcc7a2-9905-4a61-8dfb-1ee9c74ad375" providerId="ADAL" clId="{68078333-64D2-4494-A9E3-978B5916BE91}" dt="2021-02-28T17:15:57.981" v="2419" actId="47"/>
        <pc:sldMkLst>
          <pc:docMk/>
          <pc:sldMk cId="2726029374" sldId="410"/>
        </pc:sldMkLst>
      </pc:sldChg>
      <pc:sldChg chg="modSp add mod">
        <pc:chgData name="Moshe Freedman" userId="60dcc7a2-9905-4a61-8dfb-1ee9c74ad375" providerId="ADAL" clId="{68078333-64D2-4494-A9E3-978B5916BE91}" dt="2021-02-28T17:17:46.507" v="2442" actId="208"/>
        <pc:sldMkLst>
          <pc:docMk/>
          <pc:sldMk cId="3455502114" sldId="410"/>
        </pc:sldMkLst>
        <pc:spChg chg="mod">
          <ac:chgData name="Moshe Freedman" userId="60dcc7a2-9905-4a61-8dfb-1ee9c74ad375" providerId="ADAL" clId="{68078333-64D2-4494-A9E3-978B5916BE91}" dt="2021-02-28T17:17:46.507" v="2442" actId="208"/>
          <ac:spMkLst>
            <pc:docMk/>
            <pc:sldMk cId="3455502114" sldId="410"/>
            <ac:spMk id="3" creationId="{8B692E97-1873-40A8-822D-DFA5739F53F0}"/>
          </ac:spMkLst>
        </pc:spChg>
      </pc:sldChg>
      <pc:sldChg chg="modSp add mod">
        <pc:chgData name="Moshe Freedman" userId="60dcc7a2-9905-4a61-8dfb-1ee9c74ad375" providerId="ADAL" clId="{68078333-64D2-4494-A9E3-978B5916BE91}" dt="2021-02-28T17:17:57.838" v="2454" actId="20577"/>
        <pc:sldMkLst>
          <pc:docMk/>
          <pc:sldMk cId="3762489240" sldId="411"/>
        </pc:sldMkLst>
        <pc:spChg chg="mod">
          <ac:chgData name="Moshe Freedman" userId="60dcc7a2-9905-4a61-8dfb-1ee9c74ad375" providerId="ADAL" clId="{68078333-64D2-4494-A9E3-978B5916BE91}" dt="2021-02-28T17:17:57.838" v="2454" actId="20577"/>
          <ac:spMkLst>
            <pc:docMk/>
            <pc:sldMk cId="3762489240" sldId="411"/>
            <ac:spMk id="3" creationId="{8B692E97-1873-40A8-822D-DFA5739F53F0}"/>
          </ac:spMkLst>
        </pc:spChg>
      </pc:sldChg>
      <pc:sldChg chg="modSp add mod">
        <pc:chgData name="Moshe Freedman" userId="60dcc7a2-9905-4a61-8dfb-1ee9c74ad375" providerId="ADAL" clId="{68078333-64D2-4494-A9E3-978B5916BE91}" dt="2021-02-28T17:18:57.460" v="2479" actId="114"/>
        <pc:sldMkLst>
          <pc:docMk/>
          <pc:sldMk cId="1886080686" sldId="412"/>
        </pc:sldMkLst>
        <pc:spChg chg="mod">
          <ac:chgData name="Moshe Freedman" userId="60dcc7a2-9905-4a61-8dfb-1ee9c74ad375" providerId="ADAL" clId="{68078333-64D2-4494-A9E3-978B5916BE91}" dt="2021-02-28T17:18:57.460" v="2479" actId="114"/>
          <ac:spMkLst>
            <pc:docMk/>
            <pc:sldMk cId="1886080686" sldId="412"/>
            <ac:spMk id="3" creationId="{8B692E97-1873-40A8-822D-DFA5739F53F0}"/>
          </ac:spMkLst>
        </pc:spChg>
      </pc:sldChg>
      <pc:sldChg chg="modSp add mod">
        <pc:chgData name="Moshe Freedman" userId="60dcc7a2-9905-4a61-8dfb-1ee9c74ad375" providerId="ADAL" clId="{68078333-64D2-4494-A9E3-978B5916BE91}" dt="2021-02-28T17:21:55.272" v="2541" actId="20577"/>
        <pc:sldMkLst>
          <pc:docMk/>
          <pc:sldMk cId="1823538135" sldId="413"/>
        </pc:sldMkLst>
        <pc:spChg chg="mod">
          <ac:chgData name="Moshe Freedman" userId="60dcc7a2-9905-4a61-8dfb-1ee9c74ad375" providerId="ADAL" clId="{68078333-64D2-4494-A9E3-978B5916BE91}" dt="2021-02-28T17:21:55.272" v="2541" actId="20577"/>
          <ac:spMkLst>
            <pc:docMk/>
            <pc:sldMk cId="1823538135" sldId="413"/>
            <ac:spMk id="3" creationId="{8B692E97-1873-40A8-822D-DFA5739F53F0}"/>
          </ac:spMkLst>
        </pc:spChg>
      </pc:sldChg>
      <pc:sldChg chg="modSp add mod">
        <pc:chgData name="Moshe Freedman" userId="60dcc7a2-9905-4a61-8dfb-1ee9c74ad375" providerId="ADAL" clId="{68078333-64D2-4494-A9E3-978B5916BE91}" dt="2021-02-28T17:22:30.409" v="2553" actId="20577"/>
        <pc:sldMkLst>
          <pc:docMk/>
          <pc:sldMk cId="3906422004" sldId="414"/>
        </pc:sldMkLst>
        <pc:spChg chg="mod">
          <ac:chgData name="Moshe Freedman" userId="60dcc7a2-9905-4a61-8dfb-1ee9c74ad375" providerId="ADAL" clId="{68078333-64D2-4494-A9E3-978B5916BE91}" dt="2021-02-28T17:22:30.409" v="2553" actId="20577"/>
          <ac:spMkLst>
            <pc:docMk/>
            <pc:sldMk cId="3906422004" sldId="414"/>
            <ac:spMk id="3" creationId="{8B692E97-1873-40A8-822D-DFA5739F53F0}"/>
          </ac:spMkLst>
        </pc:spChg>
      </pc:sldChg>
      <pc:sldChg chg="modSp add mod">
        <pc:chgData name="Moshe Freedman" userId="60dcc7a2-9905-4a61-8dfb-1ee9c74ad375" providerId="ADAL" clId="{68078333-64D2-4494-A9E3-978B5916BE91}" dt="2021-02-28T17:22:45.576" v="2572" actId="20577"/>
        <pc:sldMkLst>
          <pc:docMk/>
          <pc:sldMk cId="2638977960" sldId="415"/>
        </pc:sldMkLst>
        <pc:spChg chg="mod">
          <ac:chgData name="Moshe Freedman" userId="60dcc7a2-9905-4a61-8dfb-1ee9c74ad375" providerId="ADAL" clId="{68078333-64D2-4494-A9E3-978B5916BE91}" dt="2021-02-28T17:22:45.576" v="2572" actId="20577"/>
          <ac:spMkLst>
            <pc:docMk/>
            <pc:sldMk cId="2638977960" sldId="415"/>
            <ac:spMk id="3" creationId="{8B692E97-1873-40A8-822D-DFA5739F53F0}"/>
          </ac:spMkLst>
        </pc:spChg>
      </pc:sldChg>
      <pc:sldChg chg="modSp add mod">
        <pc:chgData name="Moshe Freedman" userId="60dcc7a2-9905-4a61-8dfb-1ee9c74ad375" providerId="ADAL" clId="{68078333-64D2-4494-A9E3-978B5916BE91}" dt="2021-02-28T17:23:47.531" v="2604" actId="20577"/>
        <pc:sldMkLst>
          <pc:docMk/>
          <pc:sldMk cId="3406225485" sldId="416"/>
        </pc:sldMkLst>
        <pc:spChg chg="mod">
          <ac:chgData name="Moshe Freedman" userId="60dcc7a2-9905-4a61-8dfb-1ee9c74ad375" providerId="ADAL" clId="{68078333-64D2-4494-A9E3-978B5916BE91}" dt="2021-02-28T17:23:47.531" v="2604" actId="20577"/>
          <ac:spMkLst>
            <pc:docMk/>
            <pc:sldMk cId="3406225485" sldId="416"/>
            <ac:spMk id="3" creationId="{8B692E97-1873-40A8-822D-DFA5739F53F0}"/>
          </ac:spMkLst>
        </pc:spChg>
      </pc:sldChg>
      <pc:sldChg chg="modSp add mod">
        <pc:chgData name="Moshe Freedman" userId="60dcc7a2-9905-4a61-8dfb-1ee9c74ad375" providerId="ADAL" clId="{68078333-64D2-4494-A9E3-978B5916BE91}" dt="2021-02-28T17:27:36.783" v="2653" actId="20577"/>
        <pc:sldMkLst>
          <pc:docMk/>
          <pc:sldMk cId="3005390969" sldId="417"/>
        </pc:sldMkLst>
        <pc:spChg chg="mod">
          <ac:chgData name="Moshe Freedman" userId="60dcc7a2-9905-4a61-8dfb-1ee9c74ad375" providerId="ADAL" clId="{68078333-64D2-4494-A9E3-978B5916BE91}" dt="2021-02-28T17:27:36.783" v="2653" actId="20577"/>
          <ac:spMkLst>
            <pc:docMk/>
            <pc:sldMk cId="3005390969" sldId="417"/>
            <ac:spMk id="3" creationId="{8B692E97-1873-40A8-822D-DFA5739F53F0}"/>
          </ac:spMkLst>
        </pc:spChg>
      </pc:sldChg>
      <pc:sldChg chg="modSp add mod">
        <pc:chgData name="Moshe Freedman" userId="60dcc7a2-9905-4a61-8dfb-1ee9c74ad375" providerId="ADAL" clId="{68078333-64D2-4494-A9E3-978B5916BE91}" dt="2021-02-28T17:35:56.498" v="2682" actId="113"/>
        <pc:sldMkLst>
          <pc:docMk/>
          <pc:sldMk cId="95678575" sldId="418"/>
        </pc:sldMkLst>
        <pc:spChg chg="mod">
          <ac:chgData name="Moshe Freedman" userId="60dcc7a2-9905-4a61-8dfb-1ee9c74ad375" providerId="ADAL" clId="{68078333-64D2-4494-A9E3-978B5916BE91}" dt="2021-02-28T17:35:56.498" v="2682" actId="113"/>
          <ac:spMkLst>
            <pc:docMk/>
            <pc:sldMk cId="95678575" sldId="418"/>
            <ac:spMk id="8" creationId="{27E20EAE-6FBC-47BF-BE66-20896F485A41}"/>
          </ac:spMkLst>
        </pc:spChg>
      </pc:sldChg>
      <pc:sldChg chg="addSp delSp modSp add mod">
        <pc:chgData name="Moshe Freedman" userId="60dcc7a2-9905-4a61-8dfb-1ee9c74ad375" providerId="ADAL" clId="{68078333-64D2-4494-A9E3-978B5916BE91}" dt="2021-02-28T18:23:19.186" v="2969" actId="1076"/>
        <pc:sldMkLst>
          <pc:docMk/>
          <pc:sldMk cId="2211003505" sldId="419"/>
        </pc:sldMkLst>
        <pc:spChg chg="del">
          <ac:chgData name="Moshe Freedman" userId="60dcc7a2-9905-4a61-8dfb-1ee9c74ad375" providerId="ADAL" clId="{68078333-64D2-4494-A9E3-978B5916BE91}" dt="2021-02-28T18:17:20.902" v="2711" actId="478"/>
          <ac:spMkLst>
            <pc:docMk/>
            <pc:sldMk cId="2211003505" sldId="419"/>
            <ac:spMk id="3" creationId="{8B692E97-1873-40A8-822D-DFA5739F53F0}"/>
          </ac:spMkLst>
        </pc:spChg>
        <pc:spChg chg="add mod">
          <ac:chgData name="Moshe Freedman" userId="60dcc7a2-9905-4a61-8dfb-1ee9c74ad375" providerId="ADAL" clId="{68078333-64D2-4494-A9E3-978B5916BE91}" dt="2021-02-28T18:23:19.186" v="2969" actId="1076"/>
          <ac:spMkLst>
            <pc:docMk/>
            <pc:sldMk cId="2211003505" sldId="419"/>
            <ac:spMk id="5" creationId="{6809FCF8-4766-4437-91C5-BBEA6E308737}"/>
          </ac:spMkLst>
        </pc:spChg>
        <pc:picChg chg="add del mod">
          <ac:chgData name="Moshe Freedman" userId="60dcc7a2-9905-4a61-8dfb-1ee9c74ad375" providerId="ADAL" clId="{68078333-64D2-4494-A9E3-978B5916BE91}" dt="2021-02-28T18:22:43.261" v="2932" actId="478"/>
          <ac:picMkLst>
            <pc:docMk/>
            <pc:sldMk cId="2211003505" sldId="419"/>
            <ac:picMk id="4" creationId="{6905E27F-D9FC-4393-AF41-A058FCF48B01}"/>
          </ac:picMkLst>
        </pc:picChg>
      </pc:sldChg>
    </pc:docChg>
  </pc:docChgLst>
  <pc:docChgLst>
    <pc:chgData name="Moshe Freedman" userId="60dcc7a2-9905-4a61-8dfb-1ee9c74ad375" providerId="ADAL" clId="{ED81FEBF-17D8-41DF-8E72-6754C3592079}"/>
    <pc:docChg chg="modSld">
      <pc:chgData name="Moshe Freedman" userId="60dcc7a2-9905-4a61-8dfb-1ee9c74ad375" providerId="ADAL" clId="{ED81FEBF-17D8-41DF-8E72-6754C3592079}" dt="2021-01-04T16:07:10.750" v="2"/>
      <pc:docMkLst>
        <pc:docMk/>
      </pc:docMkLst>
      <pc:sldChg chg="modSp">
        <pc:chgData name="Moshe Freedman" userId="60dcc7a2-9905-4a61-8dfb-1ee9c74ad375" providerId="ADAL" clId="{ED81FEBF-17D8-41DF-8E72-6754C3592079}" dt="2021-01-04T16:07:10.750" v="2"/>
        <pc:sldMkLst>
          <pc:docMk/>
          <pc:sldMk cId="2895103016" sldId="256"/>
        </pc:sldMkLst>
        <pc:picChg chg="mod">
          <ac:chgData name="Moshe Freedman" userId="60dcc7a2-9905-4a61-8dfb-1ee9c74ad375" providerId="ADAL" clId="{ED81FEBF-17D8-41DF-8E72-6754C3592079}" dt="2021-01-04T16:07:10.750" v="2"/>
          <ac:picMkLst>
            <pc:docMk/>
            <pc:sldMk cId="2895103016" sldId="256"/>
            <ac:picMk id="1032" creationId="{F24463C9-5C2B-48AC-84CB-DED9557FC987}"/>
          </ac:picMkLst>
        </pc:picChg>
      </pc:sldChg>
    </pc:docChg>
  </pc:docChgLst>
  <pc:docChgLst>
    <pc:chgData name="Moshe Freedman" userId="60dcc7a2-9905-4a61-8dfb-1ee9c74ad375" providerId="ADAL" clId="{67C654DE-8E45-4D8C-AFEB-C6153CFB2B07}"/>
    <pc:docChg chg="undo redo custSel addSld delSld modSld sldOrd">
      <pc:chgData name="Moshe Freedman" userId="60dcc7a2-9905-4a61-8dfb-1ee9c74ad375" providerId="ADAL" clId="{67C654DE-8E45-4D8C-AFEB-C6153CFB2B07}" dt="2021-02-24T14:37:24.591" v="730" actId="6549"/>
      <pc:docMkLst>
        <pc:docMk/>
      </pc:docMkLst>
      <pc:sldChg chg="modSp mod">
        <pc:chgData name="Moshe Freedman" userId="60dcc7a2-9905-4a61-8dfb-1ee9c74ad375" providerId="ADAL" clId="{67C654DE-8E45-4D8C-AFEB-C6153CFB2B07}" dt="2021-02-23T13:46:05.138" v="313" actId="207"/>
        <pc:sldMkLst>
          <pc:docMk/>
          <pc:sldMk cId="41554444" sldId="257"/>
        </pc:sldMkLst>
        <pc:spChg chg="mod">
          <ac:chgData name="Moshe Freedman" userId="60dcc7a2-9905-4a61-8dfb-1ee9c74ad375" providerId="ADAL" clId="{67C654DE-8E45-4D8C-AFEB-C6153CFB2B07}" dt="2021-02-23T13:46:05.138" v="313" actId="207"/>
          <ac:spMkLst>
            <pc:docMk/>
            <pc:sldMk cId="41554444" sldId="257"/>
            <ac:spMk id="2" creationId="{15DE4236-4773-4CCE-9D5E-8EA196536D2C}"/>
          </ac:spMkLst>
        </pc:spChg>
      </pc:sldChg>
      <pc:sldChg chg="modSp mod">
        <pc:chgData name="Moshe Freedman" userId="60dcc7a2-9905-4a61-8dfb-1ee9c74ad375" providerId="ADAL" clId="{67C654DE-8E45-4D8C-AFEB-C6153CFB2B07}" dt="2021-02-23T08:49:50" v="257" actId="20577"/>
        <pc:sldMkLst>
          <pc:docMk/>
          <pc:sldMk cId="1327529785" sldId="301"/>
        </pc:sldMkLst>
        <pc:spChg chg="mod">
          <ac:chgData name="Moshe Freedman" userId="60dcc7a2-9905-4a61-8dfb-1ee9c74ad375" providerId="ADAL" clId="{67C654DE-8E45-4D8C-AFEB-C6153CFB2B07}" dt="2021-02-23T08:49:50" v="257" actId="20577"/>
          <ac:spMkLst>
            <pc:docMk/>
            <pc:sldMk cId="1327529785" sldId="301"/>
            <ac:spMk id="3" creationId="{8B692E97-1873-40A8-822D-DFA5739F53F0}"/>
          </ac:spMkLst>
        </pc:spChg>
      </pc:sldChg>
      <pc:sldChg chg="modSp mod">
        <pc:chgData name="Moshe Freedman" userId="60dcc7a2-9905-4a61-8dfb-1ee9c74ad375" providerId="ADAL" clId="{67C654DE-8E45-4D8C-AFEB-C6153CFB2B07}" dt="2021-02-23T08:50:03.648" v="258"/>
        <pc:sldMkLst>
          <pc:docMk/>
          <pc:sldMk cId="2736826353" sldId="304"/>
        </pc:sldMkLst>
        <pc:spChg chg="mod">
          <ac:chgData name="Moshe Freedman" userId="60dcc7a2-9905-4a61-8dfb-1ee9c74ad375" providerId="ADAL" clId="{67C654DE-8E45-4D8C-AFEB-C6153CFB2B07}" dt="2021-02-23T08:50:03.648" v="258"/>
          <ac:spMkLst>
            <pc:docMk/>
            <pc:sldMk cId="2736826353" sldId="304"/>
            <ac:spMk id="2" creationId="{15DE4236-4773-4CCE-9D5E-8EA196536D2C}"/>
          </ac:spMkLst>
        </pc:spChg>
      </pc:sldChg>
      <pc:sldChg chg="addSp modSp new mod">
        <pc:chgData name="Moshe Freedman" userId="60dcc7a2-9905-4a61-8dfb-1ee9c74ad375" providerId="ADAL" clId="{67C654DE-8E45-4D8C-AFEB-C6153CFB2B07}" dt="2021-02-24T13:42:34.495" v="449" actId="255"/>
        <pc:sldMkLst>
          <pc:docMk/>
          <pc:sldMk cId="1626252097" sldId="305"/>
        </pc:sldMkLst>
        <pc:spChg chg="mod">
          <ac:chgData name="Moshe Freedman" userId="60dcc7a2-9905-4a61-8dfb-1ee9c74ad375" providerId="ADAL" clId="{67C654DE-8E45-4D8C-AFEB-C6153CFB2B07}" dt="2021-02-23T08:40:05.639" v="74" actId="113"/>
          <ac:spMkLst>
            <pc:docMk/>
            <pc:sldMk cId="1626252097" sldId="305"/>
            <ac:spMk id="2" creationId="{6B70D841-AE3F-4FC6-9C04-9E29ACCA1E05}"/>
          </ac:spMkLst>
        </pc:spChg>
        <pc:spChg chg="add mod">
          <ac:chgData name="Moshe Freedman" userId="60dcc7a2-9905-4a61-8dfb-1ee9c74ad375" providerId="ADAL" clId="{67C654DE-8E45-4D8C-AFEB-C6153CFB2B07}" dt="2021-02-24T13:42:34.495" v="449" actId="255"/>
          <ac:spMkLst>
            <pc:docMk/>
            <pc:sldMk cId="1626252097" sldId="305"/>
            <ac:spMk id="3" creationId="{D0713F57-2A1A-41BA-9593-7349C910214C}"/>
          </ac:spMkLst>
        </pc:spChg>
      </pc:sldChg>
      <pc:sldChg chg="delSp add del mod">
        <pc:chgData name="Moshe Freedman" userId="60dcc7a2-9905-4a61-8dfb-1ee9c74ad375" providerId="ADAL" clId="{67C654DE-8E45-4D8C-AFEB-C6153CFB2B07}" dt="2021-02-23T08:39:35.713" v="56" actId="47"/>
        <pc:sldMkLst>
          <pc:docMk/>
          <pc:sldMk cId="2770426248" sldId="305"/>
        </pc:sldMkLst>
        <pc:spChg chg="del">
          <ac:chgData name="Moshe Freedman" userId="60dcc7a2-9905-4a61-8dfb-1ee9c74ad375" providerId="ADAL" clId="{67C654DE-8E45-4D8C-AFEB-C6153CFB2B07}" dt="2021-02-23T08:39:28.334" v="55" actId="478"/>
          <ac:spMkLst>
            <pc:docMk/>
            <pc:sldMk cId="2770426248" sldId="305"/>
            <ac:spMk id="3" creationId="{8B692E97-1873-40A8-822D-DFA5739F53F0}"/>
          </ac:spMkLst>
        </pc:spChg>
      </pc:sldChg>
      <pc:sldChg chg="addSp delSp modSp add mod">
        <pc:chgData name="Moshe Freedman" userId="60dcc7a2-9905-4a61-8dfb-1ee9c74ad375" providerId="ADAL" clId="{67C654DE-8E45-4D8C-AFEB-C6153CFB2B07}" dt="2021-02-24T13:46:20.893" v="517" actId="947"/>
        <pc:sldMkLst>
          <pc:docMk/>
          <pc:sldMk cId="3306380862" sldId="306"/>
        </pc:sldMkLst>
        <pc:spChg chg="mod">
          <ac:chgData name="Moshe Freedman" userId="60dcc7a2-9905-4a61-8dfb-1ee9c74ad375" providerId="ADAL" clId="{67C654DE-8E45-4D8C-AFEB-C6153CFB2B07}" dt="2021-02-23T08:41:52.002" v="95" actId="20577"/>
          <ac:spMkLst>
            <pc:docMk/>
            <pc:sldMk cId="3306380862" sldId="306"/>
            <ac:spMk id="2" creationId="{6B70D841-AE3F-4FC6-9C04-9E29ACCA1E05}"/>
          </ac:spMkLst>
        </pc:spChg>
        <pc:spChg chg="add del mod">
          <ac:chgData name="Moshe Freedman" userId="60dcc7a2-9905-4a61-8dfb-1ee9c74ad375" providerId="ADAL" clId="{67C654DE-8E45-4D8C-AFEB-C6153CFB2B07}" dt="2021-02-24T13:41:16.033" v="430"/>
          <ac:spMkLst>
            <pc:docMk/>
            <pc:sldMk cId="3306380862" sldId="306"/>
            <ac:spMk id="3" creationId="{D0DC73E2-6D24-4B58-BE92-77FE37B80A78}"/>
          </ac:spMkLst>
        </pc:spChg>
        <pc:spChg chg="add del mod">
          <ac:chgData name="Moshe Freedman" userId="60dcc7a2-9905-4a61-8dfb-1ee9c74ad375" providerId="ADAL" clId="{67C654DE-8E45-4D8C-AFEB-C6153CFB2B07}" dt="2021-02-24T13:41:40.135" v="432" actId="478"/>
          <ac:spMkLst>
            <pc:docMk/>
            <pc:sldMk cId="3306380862" sldId="306"/>
            <ac:spMk id="4" creationId="{5D15430A-6C4C-4D0D-979D-0F636EB0FABA}"/>
          </ac:spMkLst>
        </pc:spChg>
        <pc:spChg chg="add del">
          <ac:chgData name="Moshe Freedman" userId="60dcc7a2-9905-4a61-8dfb-1ee9c74ad375" providerId="ADAL" clId="{67C654DE-8E45-4D8C-AFEB-C6153CFB2B07}" dt="2021-02-24T13:44:01.883" v="476" actId="22"/>
          <ac:spMkLst>
            <pc:docMk/>
            <pc:sldMk cId="3306380862" sldId="306"/>
            <ac:spMk id="6" creationId="{D778A1E1-D29E-41ED-A9DF-A76F4F70182B}"/>
          </ac:spMkLst>
        </pc:spChg>
        <pc:spChg chg="add mod">
          <ac:chgData name="Moshe Freedman" userId="60dcc7a2-9905-4a61-8dfb-1ee9c74ad375" providerId="ADAL" clId="{67C654DE-8E45-4D8C-AFEB-C6153CFB2B07}" dt="2021-02-24T13:46:20.893" v="517" actId="947"/>
          <ac:spMkLst>
            <pc:docMk/>
            <pc:sldMk cId="3306380862" sldId="306"/>
            <ac:spMk id="7" creationId="{2DF41EE0-818C-4E66-A42A-E0D3FF3D8D04}"/>
          </ac:spMkLst>
        </pc:spChg>
      </pc:sldChg>
      <pc:sldChg chg="addSp modSp add mod ord">
        <pc:chgData name="Moshe Freedman" userId="60dcc7a2-9905-4a61-8dfb-1ee9c74ad375" providerId="ADAL" clId="{67C654DE-8E45-4D8C-AFEB-C6153CFB2B07}" dt="2021-02-24T13:52:54.445" v="543" actId="255"/>
        <pc:sldMkLst>
          <pc:docMk/>
          <pc:sldMk cId="218608379" sldId="307"/>
        </pc:sldMkLst>
        <pc:spChg chg="mod">
          <ac:chgData name="Moshe Freedman" userId="60dcc7a2-9905-4a61-8dfb-1ee9c74ad375" providerId="ADAL" clId="{67C654DE-8E45-4D8C-AFEB-C6153CFB2B07}" dt="2021-02-23T08:42:01.569" v="107" actId="20577"/>
          <ac:spMkLst>
            <pc:docMk/>
            <pc:sldMk cId="218608379" sldId="307"/>
            <ac:spMk id="2" creationId="{6B70D841-AE3F-4FC6-9C04-9E29ACCA1E05}"/>
          </ac:spMkLst>
        </pc:spChg>
        <pc:spChg chg="add mod">
          <ac:chgData name="Moshe Freedman" userId="60dcc7a2-9905-4a61-8dfb-1ee9c74ad375" providerId="ADAL" clId="{67C654DE-8E45-4D8C-AFEB-C6153CFB2B07}" dt="2021-02-24T13:52:54.445" v="543" actId="255"/>
          <ac:spMkLst>
            <pc:docMk/>
            <pc:sldMk cId="218608379" sldId="307"/>
            <ac:spMk id="3" creationId="{BABBABED-F171-47A8-B532-BED19601CC58}"/>
          </ac:spMkLst>
        </pc:spChg>
      </pc:sldChg>
      <pc:sldChg chg="addSp modSp add mod">
        <pc:chgData name="Moshe Freedman" userId="60dcc7a2-9905-4a61-8dfb-1ee9c74ad375" providerId="ADAL" clId="{67C654DE-8E45-4D8C-AFEB-C6153CFB2B07}" dt="2021-02-24T13:55:19.809" v="575" actId="255"/>
        <pc:sldMkLst>
          <pc:docMk/>
          <pc:sldMk cId="2460391809" sldId="308"/>
        </pc:sldMkLst>
        <pc:spChg chg="mod">
          <ac:chgData name="Moshe Freedman" userId="60dcc7a2-9905-4a61-8dfb-1ee9c74ad375" providerId="ADAL" clId="{67C654DE-8E45-4D8C-AFEB-C6153CFB2B07}" dt="2021-02-23T08:42:18.570" v="131" actId="20577"/>
          <ac:spMkLst>
            <pc:docMk/>
            <pc:sldMk cId="2460391809" sldId="308"/>
            <ac:spMk id="2" creationId="{6B70D841-AE3F-4FC6-9C04-9E29ACCA1E05}"/>
          </ac:spMkLst>
        </pc:spChg>
        <pc:spChg chg="add mod">
          <ac:chgData name="Moshe Freedman" userId="60dcc7a2-9905-4a61-8dfb-1ee9c74ad375" providerId="ADAL" clId="{67C654DE-8E45-4D8C-AFEB-C6153CFB2B07}" dt="2021-02-24T13:55:19.809" v="575" actId="255"/>
          <ac:spMkLst>
            <pc:docMk/>
            <pc:sldMk cId="2460391809" sldId="308"/>
            <ac:spMk id="3" creationId="{E435BDD9-86DB-492F-A2F6-AE78924903ED}"/>
          </ac:spMkLst>
        </pc:spChg>
      </pc:sldChg>
      <pc:sldChg chg="addSp modSp add mod">
        <pc:chgData name="Moshe Freedman" userId="60dcc7a2-9905-4a61-8dfb-1ee9c74ad375" providerId="ADAL" clId="{67C654DE-8E45-4D8C-AFEB-C6153CFB2B07}" dt="2021-02-24T13:58:10.767" v="601" actId="20577"/>
        <pc:sldMkLst>
          <pc:docMk/>
          <pc:sldMk cId="1066451870" sldId="309"/>
        </pc:sldMkLst>
        <pc:spChg chg="mod">
          <ac:chgData name="Moshe Freedman" userId="60dcc7a2-9905-4a61-8dfb-1ee9c74ad375" providerId="ADAL" clId="{67C654DE-8E45-4D8C-AFEB-C6153CFB2B07}" dt="2021-02-23T08:42:39.885" v="141" actId="20577"/>
          <ac:spMkLst>
            <pc:docMk/>
            <pc:sldMk cId="1066451870" sldId="309"/>
            <ac:spMk id="2" creationId="{6B70D841-AE3F-4FC6-9C04-9E29ACCA1E05}"/>
          </ac:spMkLst>
        </pc:spChg>
        <pc:spChg chg="add mod">
          <ac:chgData name="Moshe Freedman" userId="60dcc7a2-9905-4a61-8dfb-1ee9c74ad375" providerId="ADAL" clId="{67C654DE-8E45-4D8C-AFEB-C6153CFB2B07}" dt="2021-02-24T13:58:10.767" v="601" actId="20577"/>
          <ac:spMkLst>
            <pc:docMk/>
            <pc:sldMk cId="1066451870" sldId="309"/>
            <ac:spMk id="3" creationId="{3C45E654-FA1C-4839-8129-445030661852}"/>
          </ac:spMkLst>
        </pc:spChg>
      </pc:sldChg>
      <pc:sldChg chg="addSp modSp add mod">
        <pc:chgData name="Moshe Freedman" userId="60dcc7a2-9905-4a61-8dfb-1ee9c74ad375" providerId="ADAL" clId="{67C654DE-8E45-4D8C-AFEB-C6153CFB2B07}" dt="2021-02-24T14:06:44.432" v="628" actId="6549"/>
        <pc:sldMkLst>
          <pc:docMk/>
          <pc:sldMk cId="4242759154" sldId="310"/>
        </pc:sldMkLst>
        <pc:spChg chg="mod">
          <ac:chgData name="Moshe Freedman" userId="60dcc7a2-9905-4a61-8dfb-1ee9c74ad375" providerId="ADAL" clId="{67C654DE-8E45-4D8C-AFEB-C6153CFB2B07}" dt="2021-02-23T08:42:45.840" v="155" actId="20577"/>
          <ac:spMkLst>
            <pc:docMk/>
            <pc:sldMk cId="4242759154" sldId="310"/>
            <ac:spMk id="2" creationId="{6B70D841-AE3F-4FC6-9C04-9E29ACCA1E05}"/>
          </ac:spMkLst>
        </pc:spChg>
        <pc:spChg chg="add mod">
          <ac:chgData name="Moshe Freedman" userId="60dcc7a2-9905-4a61-8dfb-1ee9c74ad375" providerId="ADAL" clId="{67C654DE-8E45-4D8C-AFEB-C6153CFB2B07}" dt="2021-02-24T14:06:44.432" v="628" actId="6549"/>
          <ac:spMkLst>
            <pc:docMk/>
            <pc:sldMk cId="4242759154" sldId="310"/>
            <ac:spMk id="3" creationId="{400539A2-96C7-4629-8368-2ABED89184F4}"/>
          </ac:spMkLst>
        </pc:spChg>
      </pc:sldChg>
      <pc:sldChg chg="modSp add mod">
        <pc:chgData name="Moshe Freedman" userId="60dcc7a2-9905-4a61-8dfb-1ee9c74ad375" providerId="ADAL" clId="{67C654DE-8E45-4D8C-AFEB-C6153CFB2B07}" dt="2021-02-23T08:43:00.255" v="171" actId="20577"/>
        <pc:sldMkLst>
          <pc:docMk/>
          <pc:sldMk cId="1542935613" sldId="311"/>
        </pc:sldMkLst>
        <pc:spChg chg="mod">
          <ac:chgData name="Moshe Freedman" userId="60dcc7a2-9905-4a61-8dfb-1ee9c74ad375" providerId="ADAL" clId="{67C654DE-8E45-4D8C-AFEB-C6153CFB2B07}" dt="2021-02-23T08:43:00.255" v="171" actId="20577"/>
          <ac:spMkLst>
            <pc:docMk/>
            <pc:sldMk cId="1542935613" sldId="311"/>
            <ac:spMk id="2" creationId="{6B70D841-AE3F-4FC6-9C04-9E29ACCA1E05}"/>
          </ac:spMkLst>
        </pc:spChg>
      </pc:sldChg>
      <pc:sldChg chg="modSp add mod">
        <pc:chgData name="Moshe Freedman" userId="60dcc7a2-9905-4a61-8dfb-1ee9c74ad375" providerId="ADAL" clId="{67C654DE-8E45-4D8C-AFEB-C6153CFB2B07}" dt="2021-02-23T08:43:08.714" v="190" actId="20577"/>
        <pc:sldMkLst>
          <pc:docMk/>
          <pc:sldMk cId="1741223039" sldId="312"/>
        </pc:sldMkLst>
        <pc:spChg chg="mod">
          <ac:chgData name="Moshe Freedman" userId="60dcc7a2-9905-4a61-8dfb-1ee9c74ad375" providerId="ADAL" clId="{67C654DE-8E45-4D8C-AFEB-C6153CFB2B07}" dt="2021-02-23T08:43:08.714" v="190" actId="20577"/>
          <ac:spMkLst>
            <pc:docMk/>
            <pc:sldMk cId="1741223039" sldId="312"/>
            <ac:spMk id="2" creationId="{6B70D841-AE3F-4FC6-9C04-9E29ACCA1E05}"/>
          </ac:spMkLst>
        </pc:spChg>
      </pc:sldChg>
      <pc:sldChg chg="modSp add mod">
        <pc:chgData name="Moshe Freedman" userId="60dcc7a2-9905-4a61-8dfb-1ee9c74ad375" providerId="ADAL" clId="{67C654DE-8E45-4D8C-AFEB-C6153CFB2B07}" dt="2021-02-23T08:48:52.071" v="215" actId="313"/>
        <pc:sldMkLst>
          <pc:docMk/>
          <pc:sldMk cId="2349480074" sldId="313"/>
        </pc:sldMkLst>
        <pc:spChg chg="mod">
          <ac:chgData name="Moshe Freedman" userId="60dcc7a2-9905-4a61-8dfb-1ee9c74ad375" providerId="ADAL" clId="{67C654DE-8E45-4D8C-AFEB-C6153CFB2B07}" dt="2021-02-23T08:48:52.071" v="215" actId="313"/>
          <ac:spMkLst>
            <pc:docMk/>
            <pc:sldMk cId="2349480074" sldId="313"/>
            <ac:spMk id="2" creationId="{6B70D841-AE3F-4FC6-9C04-9E29ACCA1E05}"/>
          </ac:spMkLst>
        </pc:spChg>
      </pc:sldChg>
      <pc:sldChg chg="modSp add mod">
        <pc:chgData name="Moshe Freedman" userId="60dcc7a2-9905-4a61-8dfb-1ee9c74ad375" providerId="ADAL" clId="{67C654DE-8E45-4D8C-AFEB-C6153CFB2B07}" dt="2021-02-23T08:49:24.717" v="233" actId="20577"/>
        <pc:sldMkLst>
          <pc:docMk/>
          <pc:sldMk cId="135576667" sldId="314"/>
        </pc:sldMkLst>
        <pc:spChg chg="mod">
          <ac:chgData name="Moshe Freedman" userId="60dcc7a2-9905-4a61-8dfb-1ee9c74ad375" providerId="ADAL" clId="{67C654DE-8E45-4D8C-AFEB-C6153CFB2B07}" dt="2021-02-23T08:49:24.717" v="233" actId="20577"/>
          <ac:spMkLst>
            <pc:docMk/>
            <pc:sldMk cId="135576667" sldId="314"/>
            <ac:spMk id="2" creationId="{6B70D841-AE3F-4FC6-9C04-9E29ACCA1E05}"/>
          </ac:spMkLst>
        </pc:spChg>
      </pc:sldChg>
      <pc:sldChg chg="modSp add mod">
        <pc:chgData name="Moshe Freedman" userId="60dcc7a2-9905-4a61-8dfb-1ee9c74ad375" providerId="ADAL" clId="{67C654DE-8E45-4D8C-AFEB-C6153CFB2B07}" dt="2021-02-23T08:50:49.481" v="286" actId="20577"/>
        <pc:sldMkLst>
          <pc:docMk/>
          <pc:sldMk cId="1310715213" sldId="315"/>
        </pc:sldMkLst>
        <pc:spChg chg="mod">
          <ac:chgData name="Moshe Freedman" userId="60dcc7a2-9905-4a61-8dfb-1ee9c74ad375" providerId="ADAL" clId="{67C654DE-8E45-4D8C-AFEB-C6153CFB2B07}" dt="2021-02-23T08:50:49.481" v="286" actId="20577"/>
          <ac:spMkLst>
            <pc:docMk/>
            <pc:sldMk cId="1310715213" sldId="315"/>
            <ac:spMk id="2" creationId="{6B70D841-AE3F-4FC6-9C04-9E29ACCA1E05}"/>
          </ac:spMkLst>
        </pc:spChg>
      </pc:sldChg>
      <pc:sldChg chg="modSp add mod">
        <pc:chgData name="Moshe Freedman" userId="60dcc7a2-9905-4a61-8dfb-1ee9c74ad375" providerId="ADAL" clId="{67C654DE-8E45-4D8C-AFEB-C6153CFB2B07}" dt="2021-02-23T08:50:55.021" v="296" actId="20577"/>
        <pc:sldMkLst>
          <pc:docMk/>
          <pc:sldMk cId="2217721850" sldId="316"/>
        </pc:sldMkLst>
        <pc:spChg chg="mod">
          <ac:chgData name="Moshe Freedman" userId="60dcc7a2-9905-4a61-8dfb-1ee9c74ad375" providerId="ADAL" clId="{67C654DE-8E45-4D8C-AFEB-C6153CFB2B07}" dt="2021-02-23T08:50:55.021" v="296" actId="20577"/>
          <ac:spMkLst>
            <pc:docMk/>
            <pc:sldMk cId="2217721850" sldId="316"/>
            <ac:spMk id="2" creationId="{6B70D841-AE3F-4FC6-9C04-9E29ACCA1E05}"/>
          </ac:spMkLst>
        </pc:spChg>
      </pc:sldChg>
      <pc:sldChg chg="modSp add mod">
        <pc:chgData name="Moshe Freedman" userId="60dcc7a2-9905-4a61-8dfb-1ee9c74ad375" providerId="ADAL" clId="{67C654DE-8E45-4D8C-AFEB-C6153CFB2B07}" dt="2021-02-23T08:51:00.463" v="303" actId="20577"/>
        <pc:sldMkLst>
          <pc:docMk/>
          <pc:sldMk cId="3521288786" sldId="317"/>
        </pc:sldMkLst>
        <pc:spChg chg="mod">
          <ac:chgData name="Moshe Freedman" userId="60dcc7a2-9905-4a61-8dfb-1ee9c74ad375" providerId="ADAL" clId="{67C654DE-8E45-4D8C-AFEB-C6153CFB2B07}" dt="2021-02-23T08:51:00.463" v="303" actId="20577"/>
          <ac:spMkLst>
            <pc:docMk/>
            <pc:sldMk cId="3521288786" sldId="317"/>
            <ac:spMk id="2" creationId="{6B70D841-AE3F-4FC6-9C04-9E29ACCA1E05}"/>
          </ac:spMkLst>
        </pc:spChg>
      </pc:sldChg>
      <pc:sldChg chg="addSp modSp add mod ord">
        <pc:chgData name="Moshe Freedman" userId="60dcc7a2-9905-4a61-8dfb-1ee9c74ad375" providerId="ADAL" clId="{67C654DE-8E45-4D8C-AFEB-C6153CFB2B07}" dt="2021-02-23T21:19:36.565" v="350" actId="12788"/>
        <pc:sldMkLst>
          <pc:docMk/>
          <pc:sldMk cId="854835064" sldId="318"/>
        </pc:sldMkLst>
        <pc:spChg chg="mod">
          <ac:chgData name="Moshe Freedman" userId="60dcc7a2-9905-4a61-8dfb-1ee9c74ad375" providerId="ADAL" clId="{67C654DE-8E45-4D8C-AFEB-C6153CFB2B07}" dt="2021-02-23T21:18:57.987" v="341" actId="114"/>
          <ac:spMkLst>
            <pc:docMk/>
            <pc:sldMk cId="854835064" sldId="318"/>
            <ac:spMk id="2" creationId="{6B70D841-AE3F-4FC6-9C04-9E29ACCA1E05}"/>
          </ac:spMkLst>
        </pc:spChg>
        <pc:spChg chg="add mod">
          <ac:chgData name="Moshe Freedman" userId="60dcc7a2-9905-4a61-8dfb-1ee9c74ad375" providerId="ADAL" clId="{67C654DE-8E45-4D8C-AFEB-C6153CFB2B07}" dt="2021-02-23T21:19:36.565" v="350" actId="12788"/>
          <ac:spMkLst>
            <pc:docMk/>
            <pc:sldMk cId="854835064" sldId="318"/>
            <ac:spMk id="3" creationId="{BED7A225-C98F-41F6-9DFC-E622DA01EDE6}"/>
          </ac:spMkLst>
        </pc:spChg>
        <pc:picChg chg="add mod">
          <ac:chgData name="Moshe Freedman" userId="60dcc7a2-9905-4a61-8dfb-1ee9c74ad375" providerId="ADAL" clId="{67C654DE-8E45-4D8C-AFEB-C6153CFB2B07}" dt="2021-02-23T21:19:06.957" v="344" actId="1076"/>
          <ac:picMkLst>
            <pc:docMk/>
            <pc:sldMk cId="854835064" sldId="318"/>
            <ac:picMk id="1026" creationId="{4C1519F9-13A2-4D50-A659-DBEC474143F2}"/>
          </ac:picMkLst>
        </pc:picChg>
      </pc:sldChg>
      <pc:sldChg chg="modSp add mod">
        <pc:chgData name="Moshe Freedman" userId="60dcc7a2-9905-4a61-8dfb-1ee9c74ad375" providerId="ADAL" clId="{67C654DE-8E45-4D8C-AFEB-C6153CFB2B07}" dt="2021-02-23T23:29:10.139" v="386" actId="20577"/>
        <pc:sldMkLst>
          <pc:docMk/>
          <pc:sldMk cId="2639159406" sldId="319"/>
        </pc:sldMkLst>
        <pc:spChg chg="mod">
          <ac:chgData name="Moshe Freedman" userId="60dcc7a2-9905-4a61-8dfb-1ee9c74ad375" providerId="ADAL" clId="{67C654DE-8E45-4D8C-AFEB-C6153CFB2B07}" dt="2021-02-23T23:29:10.139" v="386" actId="20577"/>
          <ac:spMkLst>
            <pc:docMk/>
            <pc:sldMk cId="2639159406" sldId="319"/>
            <ac:spMk id="3" creationId="{8B692E97-1873-40A8-822D-DFA5739F53F0}"/>
          </ac:spMkLst>
        </pc:spChg>
      </pc:sldChg>
      <pc:sldChg chg="addSp modSp add mod">
        <pc:chgData name="Moshe Freedman" userId="60dcc7a2-9905-4a61-8dfb-1ee9c74ad375" providerId="ADAL" clId="{67C654DE-8E45-4D8C-AFEB-C6153CFB2B07}" dt="2021-02-23T23:29:31.034" v="389" actId="22"/>
        <pc:sldMkLst>
          <pc:docMk/>
          <pc:sldMk cId="3355017471" sldId="320"/>
        </pc:sldMkLst>
        <pc:spChg chg="mod">
          <ac:chgData name="Moshe Freedman" userId="60dcc7a2-9905-4a61-8dfb-1ee9c74ad375" providerId="ADAL" clId="{67C654DE-8E45-4D8C-AFEB-C6153CFB2B07}" dt="2021-02-23T23:29:29.454" v="388" actId="20577"/>
          <ac:spMkLst>
            <pc:docMk/>
            <pc:sldMk cId="3355017471" sldId="320"/>
            <ac:spMk id="2" creationId="{6B70D841-AE3F-4FC6-9C04-9E29ACCA1E05}"/>
          </ac:spMkLst>
        </pc:spChg>
        <pc:spChg chg="add">
          <ac:chgData name="Moshe Freedman" userId="60dcc7a2-9905-4a61-8dfb-1ee9c74ad375" providerId="ADAL" clId="{67C654DE-8E45-4D8C-AFEB-C6153CFB2B07}" dt="2021-02-23T23:29:31.034" v="389" actId="22"/>
          <ac:spMkLst>
            <pc:docMk/>
            <pc:sldMk cId="3355017471" sldId="320"/>
            <ac:spMk id="4" creationId="{E6D84887-9859-4989-B92C-CF796B5F0843}"/>
          </ac:spMkLst>
        </pc:spChg>
      </pc:sldChg>
      <pc:sldChg chg="modSp add mod ord">
        <pc:chgData name="Moshe Freedman" userId="60dcc7a2-9905-4a61-8dfb-1ee9c74ad375" providerId="ADAL" clId="{67C654DE-8E45-4D8C-AFEB-C6153CFB2B07}" dt="2021-02-24T13:39:55.919" v="409" actId="114"/>
        <pc:sldMkLst>
          <pc:docMk/>
          <pc:sldMk cId="3935804654" sldId="321"/>
        </pc:sldMkLst>
        <pc:spChg chg="mod">
          <ac:chgData name="Moshe Freedman" userId="60dcc7a2-9905-4a61-8dfb-1ee9c74ad375" providerId="ADAL" clId="{67C654DE-8E45-4D8C-AFEB-C6153CFB2B07}" dt="2021-02-24T13:39:55.919" v="409" actId="114"/>
          <ac:spMkLst>
            <pc:docMk/>
            <pc:sldMk cId="3935804654" sldId="321"/>
            <ac:spMk id="3" creationId="{8B692E97-1873-40A8-822D-DFA5739F53F0}"/>
          </ac:spMkLst>
        </pc:spChg>
      </pc:sldChg>
      <pc:sldChg chg="addSp modSp add mod">
        <pc:chgData name="Moshe Freedman" userId="60dcc7a2-9905-4a61-8dfb-1ee9c74ad375" providerId="ADAL" clId="{67C654DE-8E45-4D8C-AFEB-C6153CFB2B07}" dt="2021-02-24T14:36:29.268" v="721" actId="114"/>
        <pc:sldMkLst>
          <pc:docMk/>
          <pc:sldMk cId="1905841155" sldId="322"/>
        </pc:sldMkLst>
        <pc:spChg chg="mod">
          <ac:chgData name="Moshe Freedman" userId="60dcc7a2-9905-4a61-8dfb-1ee9c74ad375" providerId="ADAL" clId="{67C654DE-8E45-4D8C-AFEB-C6153CFB2B07}" dt="2021-02-24T13:40:07.780" v="422" actId="20577"/>
          <ac:spMkLst>
            <pc:docMk/>
            <pc:sldMk cId="1905841155" sldId="322"/>
            <ac:spMk id="2" creationId="{6B70D841-AE3F-4FC6-9C04-9E29ACCA1E05}"/>
          </ac:spMkLst>
        </pc:spChg>
        <pc:spChg chg="add mod">
          <ac:chgData name="Moshe Freedman" userId="60dcc7a2-9905-4a61-8dfb-1ee9c74ad375" providerId="ADAL" clId="{67C654DE-8E45-4D8C-AFEB-C6153CFB2B07}" dt="2021-02-24T14:36:29.268" v="721" actId="114"/>
          <ac:spMkLst>
            <pc:docMk/>
            <pc:sldMk cId="1905841155" sldId="322"/>
            <ac:spMk id="3" creationId="{DC039DBB-B55F-4497-BF97-54E2D84A5BFD}"/>
          </ac:spMkLst>
        </pc:spChg>
      </pc:sldChg>
      <pc:sldChg chg="modSp add mod">
        <pc:chgData name="Moshe Freedman" userId="60dcc7a2-9905-4a61-8dfb-1ee9c74ad375" providerId="ADAL" clId="{67C654DE-8E45-4D8C-AFEB-C6153CFB2B07}" dt="2021-02-24T13:42:28.368" v="448" actId="255"/>
        <pc:sldMkLst>
          <pc:docMk/>
          <pc:sldMk cId="3571028967" sldId="323"/>
        </pc:sldMkLst>
        <pc:spChg chg="mod">
          <ac:chgData name="Moshe Freedman" userId="60dcc7a2-9905-4a61-8dfb-1ee9c74ad375" providerId="ADAL" clId="{67C654DE-8E45-4D8C-AFEB-C6153CFB2B07}" dt="2021-02-24T13:42:28.368" v="448" actId="255"/>
          <ac:spMkLst>
            <pc:docMk/>
            <pc:sldMk cId="3571028967" sldId="323"/>
            <ac:spMk id="3" creationId="{D0713F57-2A1A-41BA-9593-7349C910214C}"/>
          </ac:spMkLst>
        </pc:spChg>
      </pc:sldChg>
      <pc:sldChg chg="modSp add mod">
        <pc:chgData name="Moshe Freedman" userId="60dcc7a2-9905-4a61-8dfb-1ee9c74ad375" providerId="ADAL" clId="{67C654DE-8E45-4D8C-AFEB-C6153CFB2B07}" dt="2021-02-24T13:43:34.293" v="474" actId="115"/>
        <pc:sldMkLst>
          <pc:docMk/>
          <pc:sldMk cId="3310352165" sldId="324"/>
        </pc:sldMkLst>
        <pc:spChg chg="mod">
          <ac:chgData name="Moshe Freedman" userId="60dcc7a2-9905-4a61-8dfb-1ee9c74ad375" providerId="ADAL" clId="{67C654DE-8E45-4D8C-AFEB-C6153CFB2B07}" dt="2021-02-24T13:43:34.293" v="474" actId="115"/>
          <ac:spMkLst>
            <pc:docMk/>
            <pc:sldMk cId="3310352165" sldId="324"/>
            <ac:spMk id="3" creationId="{D0713F57-2A1A-41BA-9593-7349C910214C}"/>
          </ac:spMkLst>
        </pc:spChg>
      </pc:sldChg>
      <pc:sldChg chg="modSp add mod">
        <pc:chgData name="Moshe Freedman" userId="60dcc7a2-9905-4a61-8dfb-1ee9c74ad375" providerId="ADAL" clId="{67C654DE-8E45-4D8C-AFEB-C6153CFB2B07}" dt="2021-02-24T13:48:10.895" v="536" actId="6549"/>
        <pc:sldMkLst>
          <pc:docMk/>
          <pc:sldMk cId="1631971219" sldId="325"/>
        </pc:sldMkLst>
        <pc:spChg chg="mod">
          <ac:chgData name="Moshe Freedman" userId="60dcc7a2-9905-4a61-8dfb-1ee9c74ad375" providerId="ADAL" clId="{67C654DE-8E45-4D8C-AFEB-C6153CFB2B07}" dt="2021-02-24T13:48:10.895" v="536" actId="6549"/>
          <ac:spMkLst>
            <pc:docMk/>
            <pc:sldMk cId="1631971219" sldId="325"/>
            <ac:spMk id="7" creationId="{2DF41EE0-818C-4E66-A42A-E0D3FF3D8D04}"/>
          </ac:spMkLst>
        </pc:spChg>
      </pc:sldChg>
      <pc:sldChg chg="modSp add mod">
        <pc:chgData name="Moshe Freedman" userId="60dcc7a2-9905-4a61-8dfb-1ee9c74ad375" providerId="ADAL" clId="{67C654DE-8E45-4D8C-AFEB-C6153CFB2B07}" dt="2021-02-24T13:48:26.856" v="538" actId="6549"/>
        <pc:sldMkLst>
          <pc:docMk/>
          <pc:sldMk cId="3276131763" sldId="326"/>
        </pc:sldMkLst>
        <pc:spChg chg="mod">
          <ac:chgData name="Moshe Freedman" userId="60dcc7a2-9905-4a61-8dfb-1ee9c74ad375" providerId="ADAL" clId="{67C654DE-8E45-4D8C-AFEB-C6153CFB2B07}" dt="2021-02-24T13:48:26.856" v="538" actId="6549"/>
          <ac:spMkLst>
            <pc:docMk/>
            <pc:sldMk cId="3276131763" sldId="326"/>
            <ac:spMk id="7" creationId="{2DF41EE0-818C-4E66-A42A-E0D3FF3D8D04}"/>
          </ac:spMkLst>
        </pc:spChg>
      </pc:sldChg>
      <pc:sldChg chg="modSp add mod ord">
        <pc:chgData name="Moshe Freedman" userId="60dcc7a2-9905-4a61-8dfb-1ee9c74ad375" providerId="ADAL" clId="{67C654DE-8E45-4D8C-AFEB-C6153CFB2B07}" dt="2021-02-24T13:54:12.993" v="562" actId="20577"/>
        <pc:sldMkLst>
          <pc:docMk/>
          <pc:sldMk cId="1671332298" sldId="327"/>
        </pc:sldMkLst>
        <pc:spChg chg="mod">
          <ac:chgData name="Moshe Freedman" userId="60dcc7a2-9905-4a61-8dfb-1ee9c74ad375" providerId="ADAL" clId="{67C654DE-8E45-4D8C-AFEB-C6153CFB2B07}" dt="2021-02-24T13:54:12.993" v="562" actId="20577"/>
          <ac:spMkLst>
            <pc:docMk/>
            <pc:sldMk cId="1671332298" sldId="327"/>
            <ac:spMk id="3" creationId="{BABBABED-F171-47A8-B532-BED19601CC58}"/>
          </ac:spMkLst>
        </pc:spChg>
      </pc:sldChg>
      <pc:sldChg chg="modSp add mod">
        <pc:chgData name="Moshe Freedman" userId="60dcc7a2-9905-4a61-8dfb-1ee9c74ad375" providerId="ADAL" clId="{67C654DE-8E45-4D8C-AFEB-C6153CFB2B07}" dt="2021-02-24T13:54:22.462" v="566" actId="20577"/>
        <pc:sldMkLst>
          <pc:docMk/>
          <pc:sldMk cId="1924084670" sldId="328"/>
        </pc:sldMkLst>
        <pc:spChg chg="mod">
          <ac:chgData name="Moshe Freedman" userId="60dcc7a2-9905-4a61-8dfb-1ee9c74ad375" providerId="ADAL" clId="{67C654DE-8E45-4D8C-AFEB-C6153CFB2B07}" dt="2021-02-24T13:54:22.462" v="566" actId="20577"/>
          <ac:spMkLst>
            <pc:docMk/>
            <pc:sldMk cId="1924084670" sldId="328"/>
            <ac:spMk id="3" creationId="{BABBABED-F171-47A8-B532-BED19601CC58}"/>
          </ac:spMkLst>
        </pc:spChg>
      </pc:sldChg>
      <pc:sldChg chg="modSp add mod">
        <pc:chgData name="Moshe Freedman" userId="60dcc7a2-9905-4a61-8dfb-1ee9c74ad375" providerId="ADAL" clId="{67C654DE-8E45-4D8C-AFEB-C6153CFB2B07}" dt="2021-02-24T13:54:44.743" v="571" actId="6549"/>
        <pc:sldMkLst>
          <pc:docMk/>
          <pc:sldMk cId="21443459" sldId="329"/>
        </pc:sldMkLst>
        <pc:spChg chg="mod">
          <ac:chgData name="Moshe Freedman" userId="60dcc7a2-9905-4a61-8dfb-1ee9c74ad375" providerId="ADAL" clId="{67C654DE-8E45-4D8C-AFEB-C6153CFB2B07}" dt="2021-02-24T13:54:44.743" v="571" actId="6549"/>
          <ac:spMkLst>
            <pc:docMk/>
            <pc:sldMk cId="21443459" sldId="329"/>
            <ac:spMk id="3" creationId="{BABBABED-F171-47A8-B532-BED19601CC58}"/>
          </ac:spMkLst>
        </pc:spChg>
      </pc:sldChg>
      <pc:sldChg chg="modSp add mod">
        <pc:chgData name="Moshe Freedman" userId="60dcc7a2-9905-4a61-8dfb-1ee9c74ad375" providerId="ADAL" clId="{67C654DE-8E45-4D8C-AFEB-C6153CFB2B07}" dt="2021-02-24T13:54:35.507" v="570" actId="20577"/>
        <pc:sldMkLst>
          <pc:docMk/>
          <pc:sldMk cId="685906764" sldId="330"/>
        </pc:sldMkLst>
        <pc:spChg chg="mod">
          <ac:chgData name="Moshe Freedman" userId="60dcc7a2-9905-4a61-8dfb-1ee9c74ad375" providerId="ADAL" clId="{67C654DE-8E45-4D8C-AFEB-C6153CFB2B07}" dt="2021-02-24T13:54:35.507" v="570" actId="20577"/>
          <ac:spMkLst>
            <pc:docMk/>
            <pc:sldMk cId="685906764" sldId="330"/>
            <ac:spMk id="3" creationId="{BABBABED-F171-47A8-B532-BED19601CC58}"/>
          </ac:spMkLst>
        </pc:spChg>
      </pc:sldChg>
      <pc:sldChg chg="modSp add mod">
        <pc:chgData name="Moshe Freedman" userId="60dcc7a2-9905-4a61-8dfb-1ee9c74ad375" providerId="ADAL" clId="{67C654DE-8E45-4D8C-AFEB-C6153CFB2B07}" dt="2021-02-24T13:56:23.120" v="582" actId="2711"/>
        <pc:sldMkLst>
          <pc:docMk/>
          <pc:sldMk cId="1068489517" sldId="331"/>
        </pc:sldMkLst>
        <pc:spChg chg="mod">
          <ac:chgData name="Moshe Freedman" userId="60dcc7a2-9905-4a61-8dfb-1ee9c74ad375" providerId="ADAL" clId="{67C654DE-8E45-4D8C-AFEB-C6153CFB2B07}" dt="2021-02-24T13:56:23.120" v="582" actId="2711"/>
          <ac:spMkLst>
            <pc:docMk/>
            <pc:sldMk cId="1068489517" sldId="331"/>
            <ac:spMk id="3" creationId="{E435BDD9-86DB-492F-A2F6-AE78924903ED}"/>
          </ac:spMkLst>
        </pc:spChg>
      </pc:sldChg>
      <pc:sldChg chg="modSp add mod">
        <pc:chgData name="Moshe Freedman" userId="60dcc7a2-9905-4a61-8dfb-1ee9c74ad375" providerId="ADAL" clId="{67C654DE-8E45-4D8C-AFEB-C6153CFB2B07}" dt="2021-02-24T13:57:31.349" v="591" actId="6549"/>
        <pc:sldMkLst>
          <pc:docMk/>
          <pc:sldMk cId="3024096345" sldId="332"/>
        </pc:sldMkLst>
        <pc:spChg chg="mod">
          <ac:chgData name="Moshe Freedman" userId="60dcc7a2-9905-4a61-8dfb-1ee9c74ad375" providerId="ADAL" clId="{67C654DE-8E45-4D8C-AFEB-C6153CFB2B07}" dt="2021-02-24T13:57:31.349" v="591" actId="6549"/>
          <ac:spMkLst>
            <pc:docMk/>
            <pc:sldMk cId="3024096345" sldId="332"/>
            <ac:spMk id="3" creationId="{E435BDD9-86DB-492F-A2F6-AE78924903ED}"/>
          </ac:spMkLst>
        </pc:spChg>
      </pc:sldChg>
      <pc:sldChg chg="modSp add mod">
        <pc:chgData name="Moshe Freedman" userId="60dcc7a2-9905-4a61-8dfb-1ee9c74ad375" providerId="ADAL" clId="{67C654DE-8E45-4D8C-AFEB-C6153CFB2B07}" dt="2021-02-24T14:05:01.247" v="615" actId="6549"/>
        <pc:sldMkLst>
          <pc:docMk/>
          <pc:sldMk cId="1877241957" sldId="333"/>
        </pc:sldMkLst>
        <pc:spChg chg="mod">
          <ac:chgData name="Moshe Freedman" userId="60dcc7a2-9905-4a61-8dfb-1ee9c74ad375" providerId="ADAL" clId="{67C654DE-8E45-4D8C-AFEB-C6153CFB2B07}" dt="2021-02-24T14:05:01.247" v="615" actId="6549"/>
          <ac:spMkLst>
            <pc:docMk/>
            <pc:sldMk cId="1877241957" sldId="333"/>
            <ac:spMk id="3" creationId="{3C45E654-FA1C-4839-8129-445030661852}"/>
          </ac:spMkLst>
        </pc:spChg>
      </pc:sldChg>
      <pc:sldChg chg="modSp add mod">
        <pc:chgData name="Moshe Freedman" userId="60dcc7a2-9905-4a61-8dfb-1ee9c74ad375" providerId="ADAL" clId="{67C654DE-8E45-4D8C-AFEB-C6153CFB2B07}" dt="2021-02-24T14:05:30.086" v="619" actId="6549"/>
        <pc:sldMkLst>
          <pc:docMk/>
          <pc:sldMk cId="2147542240" sldId="334"/>
        </pc:sldMkLst>
        <pc:spChg chg="mod">
          <ac:chgData name="Moshe Freedman" userId="60dcc7a2-9905-4a61-8dfb-1ee9c74ad375" providerId="ADAL" clId="{67C654DE-8E45-4D8C-AFEB-C6153CFB2B07}" dt="2021-02-24T14:05:30.086" v="619" actId="6549"/>
          <ac:spMkLst>
            <pc:docMk/>
            <pc:sldMk cId="2147542240" sldId="334"/>
            <ac:spMk id="3" creationId="{3C45E654-FA1C-4839-8129-445030661852}"/>
          </ac:spMkLst>
        </pc:spChg>
      </pc:sldChg>
      <pc:sldChg chg="modSp add mod">
        <pc:chgData name="Moshe Freedman" userId="60dcc7a2-9905-4a61-8dfb-1ee9c74ad375" providerId="ADAL" clId="{67C654DE-8E45-4D8C-AFEB-C6153CFB2B07}" dt="2021-02-24T14:05:13.910" v="617" actId="6549"/>
        <pc:sldMkLst>
          <pc:docMk/>
          <pc:sldMk cId="3319590486" sldId="335"/>
        </pc:sldMkLst>
        <pc:spChg chg="mod">
          <ac:chgData name="Moshe Freedman" userId="60dcc7a2-9905-4a61-8dfb-1ee9c74ad375" providerId="ADAL" clId="{67C654DE-8E45-4D8C-AFEB-C6153CFB2B07}" dt="2021-02-24T14:05:13.910" v="617" actId="6549"/>
          <ac:spMkLst>
            <pc:docMk/>
            <pc:sldMk cId="3319590486" sldId="335"/>
            <ac:spMk id="3" creationId="{3C45E654-FA1C-4839-8129-445030661852}"/>
          </ac:spMkLst>
        </pc:spChg>
      </pc:sldChg>
      <pc:sldChg chg="modSp add mod">
        <pc:chgData name="Moshe Freedman" userId="60dcc7a2-9905-4a61-8dfb-1ee9c74ad375" providerId="ADAL" clId="{67C654DE-8E45-4D8C-AFEB-C6153CFB2B07}" dt="2021-02-24T14:06:53.737" v="630" actId="6549"/>
        <pc:sldMkLst>
          <pc:docMk/>
          <pc:sldMk cId="539220582" sldId="336"/>
        </pc:sldMkLst>
        <pc:spChg chg="mod">
          <ac:chgData name="Moshe Freedman" userId="60dcc7a2-9905-4a61-8dfb-1ee9c74ad375" providerId="ADAL" clId="{67C654DE-8E45-4D8C-AFEB-C6153CFB2B07}" dt="2021-02-24T14:06:53.737" v="630" actId="6549"/>
          <ac:spMkLst>
            <pc:docMk/>
            <pc:sldMk cId="539220582" sldId="336"/>
            <ac:spMk id="3" creationId="{400539A2-96C7-4629-8368-2ABED89184F4}"/>
          </ac:spMkLst>
        </pc:spChg>
      </pc:sldChg>
      <pc:sldChg chg="modSp add mod">
        <pc:chgData name="Moshe Freedman" userId="60dcc7a2-9905-4a61-8dfb-1ee9c74ad375" providerId="ADAL" clId="{67C654DE-8E45-4D8C-AFEB-C6153CFB2B07}" dt="2021-02-24T14:30:41.426" v="643" actId="6549"/>
        <pc:sldMkLst>
          <pc:docMk/>
          <pc:sldMk cId="4053122528" sldId="337"/>
        </pc:sldMkLst>
        <pc:spChg chg="mod">
          <ac:chgData name="Moshe Freedman" userId="60dcc7a2-9905-4a61-8dfb-1ee9c74ad375" providerId="ADAL" clId="{67C654DE-8E45-4D8C-AFEB-C6153CFB2B07}" dt="2021-02-24T14:30:41.426" v="643" actId="6549"/>
          <ac:spMkLst>
            <pc:docMk/>
            <pc:sldMk cId="4053122528" sldId="337"/>
            <ac:spMk id="3" creationId="{400539A2-96C7-4629-8368-2ABED89184F4}"/>
          </ac:spMkLst>
        </pc:spChg>
      </pc:sldChg>
      <pc:sldChg chg="addSp delSp modSp add mod">
        <pc:chgData name="Moshe Freedman" userId="60dcc7a2-9905-4a61-8dfb-1ee9c74ad375" providerId="ADAL" clId="{67C654DE-8E45-4D8C-AFEB-C6153CFB2B07}" dt="2021-02-24T14:32:36.631" v="663" actId="255"/>
        <pc:sldMkLst>
          <pc:docMk/>
          <pc:sldMk cId="3958314216" sldId="338"/>
        </pc:sldMkLst>
        <pc:spChg chg="del">
          <ac:chgData name="Moshe Freedman" userId="60dcc7a2-9905-4a61-8dfb-1ee9c74ad375" providerId="ADAL" clId="{67C654DE-8E45-4D8C-AFEB-C6153CFB2B07}" dt="2021-02-24T14:31:53.859" v="653" actId="478"/>
          <ac:spMkLst>
            <pc:docMk/>
            <pc:sldMk cId="3958314216" sldId="338"/>
            <ac:spMk id="3" creationId="{BED7A225-C98F-41F6-9DFC-E622DA01EDE6}"/>
          </ac:spMkLst>
        </pc:spChg>
        <pc:spChg chg="add mod">
          <ac:chgData name="Moshe Freedman" userId="60dcc7a2-9905-4a61-8dfb-1ee9c74ad375" providerId="ADAL" clId="{67C654DE-8E45-4D8C-AFEB-C6153CFB2B07}" dt="2021-02-24T14:32:36.631" v="663" actId="255"/>
          <ac:spMkLst>
            <pc:docMk/>
            <pc:sldMk cId="3958314216" sldId="338"/>
            <ac:spMk id="5" creationId="{A02A9AB1-0CE9-423E-AAF9-F036BF5BA906}"/>
          </ac:spMkLst>
        </pc:spChg>
        <pc:picChg chg="del">
          <ac:chgData name="Moshe Freedman" userId="60dcc7a2-9905-4a61-8dfb-1ee9c74ad375" providerId="ADAL" clId="{67C654DE-8E45-4D8C-AFEB-C6153CFB2B07}" dt="2021-02-24T14:31:51.518" v="652" actId="478"/>
          <ac:picMkLst>
            <pc:docMk/>
            <pc:sldMk cId="3958314216" sldId="338"/>
            <ac:picMk id="1026" creationId="{4C1519F9-13A2-4D50-A659-DBEC474143F2}"/>
          </ac:picMkLst>
        </pc:picChg>
      </pc:sldChg>
      <pc:sldChg chg="modSp add mod">
        <pc:chgData name="Moshe Freedman" userId="60dcc7a2-9905-4a61-8dfb-1ee9c74ad375" providerId="ADAL" clId="{67C654DE-8E45-4D8C-AFEB-C6153CFB2B07}" dt="2021-02-24T14:33:16.080" v="677" actId="6549"/>
        <pc:sldMkLst>
          <pc:docMk/>
          <pc:sldMk cId="3769279416" sldId="339"/>
        </pc:sldMkLst>
        <pc:spChg chg="mod">
          <ac:chgData name="Moshe Freedman" userId="60dcc7a2-9905-4a61-8dfb-1ee9c74ad375" providerId="ADAL" clId="{67C654DE-8E45-4D8C-AFEB-C6153CFB2B07}" dt="2021-02-24T14:33:16.080" v="677" actId="6549"/>
          <ac:spMkLst>
            <pc:docMk/>
            <pc:sldMk cId="3769279416" sldId="339"/>
            <ac:spMk id="5" creationId="{A02A9AB1-0CE9-423E-AAF9-F036BF5BA906}"/>
          </ac:spMkLst>
        </pc:spChg>
      </pc:sldChg>
      <pc:sldChg chg="add del">
        <pc:chgData name="Moshe Freedman" userId="60dcc7a2-9905-4a61-8dfb-1ee9c74ad375" providerId="ADAL" clId="{67C654DE-8E45-4D8C-AFEB-C6153CFB2B07}" dt="2021-02-24T14:33:53.837" v="681" actId="47"/>
        <pc:sldMkLst>
          <pc:docMk/>
          <pc:sldMk cId="3473416431" sldId="340"/>
        </pc:sldMkLst>
      </pc:sldChg>
      <pc:sldChg chg="modSp add mod">
        <pc:chgData name="Moshe Freedman" userId="60dcc7a2-9905-4a61-8dfb-1ee9c74ad375" providerId="ADAL" clId="{67C654DE-8E45-4D8C-AFEB-C6153CFB2B07}" dt="2021-02-24T14:33:40.673" v="680" actId="6549"/>
        <pc:sldMkLst>
          <pc:docMk/>
          <pc:sldMk cId="199159202" sldId="341"/>
        </pc:sldMkLst>
        <pc:spChg chg="mod">
          <ac:chgData name="Moshe Freedman" userId="60dcc7a2-9905-4a61-8dfb-1ee9c74ad375" providerId="ADAL" clId="{67C654DE-8E45-4D8C-AFEB-C6153CFB2B07}" dt="2021-02-24T14:33:40.673" v="680" actId="6549"/>
          <ac:spMkLst>
            <pc:docMk/>
            <pc:sldMk cId="199159202" sldId="341"/>
            <ac:spMk id="5" creationId="{A02A9AB1-0CE9-423E-AAF9-F036BF5BA906}"/>
          </ac:spMkLst>
        </pc:spChg>
      </pc:sldChg>
      <pc:sldChg chg="modSp add mod ord">
        <pc:chgData name="Moshe Freedman" userId="60dcc7a2-9905-4a61-8dfb-1ee9c74ad375" providerId="ADAL" clId="{67C654DE-8E45-4D8C-AFEB-C6153CFB2B07}" dt="2021-02-24T14:37:24.591" v="730" actId="6549"/>
        <pc:sldMkLst>
          <pc:docMk/>
          <pc:sldMk cId="1288687600" sldId="342"/>
        </pc:sldMkLst>
        <pc:spChg chg="mod">
          <ac:chgData name="Moshe Freedman" userId="60dcc7a2-9905-4a61-8dfb-1ee9c74ad375" providerId="ADAL" clId="{67C654DE-8E45-4D8C-AFEB-C6153CFB2B07}" dt="2021-02-24T14:37:24.591" v="730" actId="6549"/>
          <ac:spMkLst>
            <pc:docMk/>
            <pc:sldMk cId="1288687600" sldId="342"/>
            <ac:spMk id="5" creationId="{A02A9AB1-0CE9-423E-AAF9-F036BF5BA906}"/>
          </ac:spMkLst>
        </pc:spChg>
      </pc:sldChg>
      <pc:sldChg chg="modSp add mod">
        <pc:chgData name="Moshe Freedman" userId="60dcc7a2-9905-4a61-8dfb-1ee9c74ad375" providerId="ADAL" clId="{67C654DE-8E45-4D8C-AFEB-C6153CFB2B07}" dt="2021-02-24T14:36:25.615" v="720" actId="114"/>
        <pc:sldMkLst>
          <pc:docMk/>
          <pc:sldMk cId="2207580401" sldId="343"/>
        </pc:sldMkLst>
        <pc:spChg chg="mod">
          <ac:chgData name="Moshe Freedman" userId="60dcc7a2-9905-4a61-8dfb-1ee9c74ad375" providerId="ADAL" clId="{67C654DE-8E45-4D8C-AFEB-C6153CFB2B07}" dt="2021-02-24T14:36:25.615" v="720" actId="114"/>
          <ac:spMkLst>
            <pc:docMk/>
            <pc:sldMk cId="2207580401" sldId="343"/>
            <ac:spMk id="3" creationId="{DC039DBB-B55F-4497-BF97-54E2D84A5BFD}"/>
          </ac:spMkLst>
        </pc:spChg>
      </pc:sldChg>
      <pc:sldChg chg="modSp add mod">
        <pc:chgData name="Moshe Freedman" userId="60dcc7a2-9905-4a61-8dfb-1ee9c74ad375" providerId="ADAL" clId="{67C654DE-8E45-4D8C-AFEB-C6153CFB2B07}" dt="2021-02-24T14:36:23.064" v="719" actId="114"/>
        <pc:sldMkLst>
          <pc:docMk/>
          <pc:sldMk cId="1153250679" sldId="344"/>
        </pc:sldMkLst>
        <pc:spChg chg="mod">
          <ac:chgData name="Moshe Freedman" userId="60dcc7a2-9905-4a61-8dfb-1ee9c74ad375" providerId="ADAL" clId="{67C654DE-8E45-4D8C-AFEB-C6153CFB2B07}" dt="2021-02-24T14:36:23.064" v="719" actId="114"/>
          <ac:spMkLst>
            <pc:docMk/>
            <pc:sldMk cId="1153250679" sldId="344"/>
            <ac:spMk id="3" creationId="{DC039DBB-B55F-4497-BF97-54E2D84A5BFD}"/>
          </ac:spMkLst>
        </pc:spChg>
      </pc:sldChg>
      <pc:sldChg chg="modSp add mod">
        <pc:chgData name="Moshe Freedman" userId="60dcc7a2-9905-4a61-8dfb-1ee9c74ad375" providerId="ADAL" clId="{67C654DE-8E45-4D8C-AFEB-C6153CFB2B07}" dt="2021-02-24T14:37:14.896" v="728" actId="6549"/>
        <pc:sldMkLst>
          <pc:docMk/>
          <pc:sldMk cId="618054431" sldId="345"/>
        </pc:sldMkLst>
        <pc:spChg chg="mod">
          <ac:chgData name="Moshe Freedman" userId="60dcc7a2-9905-4a61-8dfb-1ee9c74ad375" providerId="ADAL" clId="{67C654DE-8E45-4D8C-AFEB-C6153CFB2B07}" dt="2021-02-24T14:37:14.896" v="728" actId="6549"/>
          <ac:spMkLst>
            <pc:docMk/>
            <pc:sldMk cId="618054431" sldId="345"/>
            <ac:spMk id="5" creationId="{A02A9AB1-0CE9-423E-AAF9-F036BF5BA906}"/>
          </ac:spMkLst>
        </pc:spChg>
      </pc:sldChg>
    </pc:docChg>
  </pc:docChgLst>
  <pc:docChgLst>
    <pc:chgData name="Moshe Freedman" userId="60dcc7a2-9905-4a61-8dfb-1ee9c74ad375" providerId="ADAL" clId="{D0EC57E0-3CA6-44A1-83EF-0573F407429C}"/>
    <pc:docChg chg="custSel addSld modSld">
      <pc:chgData name="Moshe Freedman" userId="60dcc7a2-9905-4a61-8dfb-1ee9c74ad375" providerId="ADAL" clId="{D0EC57E0-3CA6-44A1-83EF-0573F407429C}" dt="2021-02-15T14:40:10.939" v="602" actId="114"/>
      <pc:docMkLst>
        <pc:docMk/>
      </pc:docMkLst>
      <pc:sldChg chg="modSp mod">
        <pc:chgData name="Moshe Freedman" userId="60dcc7a2-9905-4a61-8dfb-1ee9c74ad375" providerId="ADAL" clId="{D0EC57E0-3CA6-44A1-83EF-0573F407429C}" dt="2021-02-15T14:40:10.939" v="602" actId="114"/>
        <pc:sldMkLst>
          <pc:docMk/>
          <pc:sldMk cId="41554444" sldId="257"/>
        </pc:sldMkLst>
        <pc:spChg chg="mod">
          <ac:chgData name="Moshe Freedman" userId="60dcc7a2-9905-4a61-8dfb-1ee9c74ad375" providerId="ADAL" clId="{D0EC57E0-3CA6-44A1-83EF-0573F407429C}" dt="2021-02-15T14:40:10.939" v="602" actId="114"/>
          <ac:spMkLst>
            <pc:docMk/>
            <pc:sldMk cId="41554444" sldId="257"/>
            <ac:spMk id="2" creationId="{15DE4236-4773-4CCE-9D5E-8EA196536D2C}"/>
          </ac:spMkLst>
        </pc:spChg>
      </pc:sldChg>
      <pc:sldChg chg="modSp mod">
        <pc:chgData name="Moshe Freedman" userId="60dcc7a2-9905-4a61-8dfb-1ee9c74ad375" providerId="ADAL" clId="{D0EC57E0-3CA6-44A1-83EF-0573F407429C}" dt="2021-02-15T14:37:01.168" v="493" actId="20577"/>
        <pc:sldMkLst>
          <pc:docMk/>
          <pc:sldMk cId="2610227272" sldId="300"/>
        </pc:sldMkLst>
        <pc:spChg chg="mod">
          <ac:chgData name="Moshe Freedman" userId="60dcc7a2-9905-4a61-8dfb-1ee9c74ad375" providerId="ADAL" clId="{D0EC57E0-3CA6-44A1-83EF-0573F407429C}" dt="2021-02-15T14:37:01.168" v="493" actId="20577"/>
          <ac:spMkLst>
            <pc:docMk/>
            <pc:sldMk cId="2610227272" sldId="300"/>
            <ac:spMk id="3" creationId="{8B692E97-1873-40A8-822D-DFA5739F53F0}"/>
          </ac:spMkLst>
        </pc:spChg>
      </pc:sldChg>
      <pc:sldChg chg="add">
        <pc:chgData name="Moshe Freedman" userId="60dcc7a2-9905-4a61-8dfb-1ee9c74ad375" providerId="ADAL" clId="{D0EC57E0-3CA6-44A1-83EF-0573F407429C}" dt="2021-02-09T13:06:08.116" v="0"/>
        <pc:sldMkLst>
          <pc:docMk/>
          <pc:sldMk cId="1327529785" sldId="301"/>
        </pc:sldMkLst>
      </pc:sldChg>
      <pc:sldChg chg="add">
        <pc:chgData name="Moshe Freedman" userId="60dcc7a2-9905-4a61-8dfb-1ee9c74ad375" providerId="ADAL" clId="{D0EC57E0-3CA6-44A1-83EF-0573F407429C}" dt="2021-02-15T13:45:48.305" v="1"/>
        <pc:sldMkLst>
          <pc:docMk/>
          <pc:sldMk cId="3294042850" sldId="302"/>
        </pc:sldMkLst>
      </pc:sldChg>
      <pc:sldChg chg="modSp add mod">
        <pc:chgData name="Moshe Freedman" userId="60dcc7a2-9905-4a61-8dfb-1ee9c74ad375" providerId="ADAL" clId="{D0EC57E0-3CA6-44A1-83EF-0573F407429C}" dt="2021-02-15T14:37:14.119" v="508" actId="20577"/>
        <pc:sldMkLst>
          <pc:docMk/>
          <pc:sldMk cId="739836647" sldId="303"/>
        </pc:sldMkLst>
        <pc:spChg chg="mod">
          <ac:chgData name="Moshe Freedman" userId="60dcc7a2-9905-4a61-8dfb-1ee9c74ad375" providerId="ADAL" clId="{D0EC57E0-3CA6-44A1-83EF-0573F407429C}" dt="2021-02-15T14:37:14.119" v="508" actId="20577"/>
          <ac:spMkLst>
            <pc:docMk/>
            <pc:sldMk cId="739836647" sldId="303"/>
            <ac:spMk id="3" creationId="{8B692E97-1873-40A8-822D-DFA5739F53F0}"/>
          </ac:spMkLst>
        </pc:spChg>
      </pc:sldChg>
      <pc:sldChg chg="modSp add mod">
        <pc:chgData name="Moshe Freedman" userId="60dcc7a2-9905-4a61-8dfb-1ee9c74ad375" providerId="ADAL" clId="{D0EC57E0-3CA6-44A1-83EF-0573F407429C}" dt="2021-02-15T14:37:58.806" v="567" actId="5793"/>
        <pc:sldMkLst>
          <pc:docMk/>
          <pc:sldMk cId="2736826353" sldId="304"/>
        </pc:sldMkLst>
        <pc:spChg chg="mod">
          <ac:chgData name="Moshe Freedman" userId="60dcc7a2-9905-4a61-8dfb-1ee9c74ad375" providerId="ADAL" clId="{D0EC57E0-3CA6-44A1-83EF-0573F407429C}" dt="2021-02-15T14:37:58.806" v="567" actId="5793"/>
          <ac:spMkLst>
            <pc:docMk/>
            <pc:sldMk cId="2736826353" sldId="304"/>
            <ac:spMk id="2" creationId="{15DE4236-4773-4CCE-9D5E-8EA196536D2C}"/>
          </ac:spMkLst>
        </pc:spChg>
      </pc:sldChg>
    </pc:docChg>
  </pc:docChgLst>
  <pc:docChgLst>
    <pc:chgData name="Moshe Freedman" userId="60dcc7a2-9905-4a61-8dfb-1ee9c74ad375" providerId="ADAL" clId="{5A5614E2-2B92-435C-9798-99B33D6BFAF1}"/>
    <pc:docChg chg="addSld modSld">
      <pc:chgData name="Moshe Freedman" userId="60dcc7a2-9905-4a61-8dfb-1ee9c74ad375" providerId="ADAL" clId="{5A5614E2-2B92-435C-9798-99B33D6BFAF1}" dt="2021-02-03T16:40:54.931" v="39" actId="20577"/>
      <pc:docMkLst>
        <pc:docMk/>
      </pc:docMkLst>
      <pc:sldChg chg="addSp modSp mod">
        <pc:chgData name="Moshe Freedman" userId="60dcc7a2-9905-4a61-8dfb-1ee9c74ad375" providerId="ADAL" clId="{5A5614E2-2B92-435C-9798-99B33D6BFAF1}" dt="2021-02-03T16:40:54.931" v="39" actId="20577"/>
        <pc:sldMkLst>
          <pc:docMk/>
          <pc:sldMk cId="41554444" sldId="257"/>
        </pc:sldMkLst>
        <pc:spChg chg="add mod">
          <ac:chgData name="Moshe Freedman" userId="60dcc7a2-9905-4a61-8dfb-1ee9c74ad375" providerId="ADAL" clId="{5A5614E2-2B92-435C-9798-99B33D6BFAF1}" dt="2021-02-03T16:40:54.931" v="39" actId="20577"/>
          <ac:spMkLst>
            <pc:docMk/>
            <pc:sldMk cId="41554444" sldId="257"/>
            <ac:spMk id="2" creationId="{15DE4236-4773-4CCE-9D5E-8EA196536D2C}"/>
          </ac:spMkLst>
        </pc:spChg>
      </pc:sldChg>
      <pc:sldChg chg="add">
        <pc:chgData name="Moshe Freedman" userId="60dcc7a2-9905-4a61-8dfb-1ee9c74ad375" providerId="ADAL" clId="{5A5614E2-2B92-435C-9798-99B33D6BFAF1}" dt="2021-02-03T16:39:41.098" v="0"/>
        <pc:sldMkLst>
          <pc:docMk/>
          <pc:sldMk cId="2610227272"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A64F2-B17C-4D39-84AD-F4343688A8C4}" type="datetimeFigureOut">
              <a:rPr lang="en-GB" smtClean="0"/>
              <a:t>24/02/2021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072E6-847A-4E76-BC56-C96AEFBA590D}" type="slidenum">
              <a:rPr lang="en-GB" smtClean="0"/>
              <a:t>‹#›</a:t>
            </a:fld>
            <a:endParaRPr lang="en-GB"/>
          </a:p>
        </p:txBody>
      </p:sp>
    </p:spTree>
    <p:extLst>
      <p:ext uri="{BB962C8B-B14F-4D97-AF65-F5344CB8AC3E}">
        <p14:creationId xmlns:p14="http://schemas.microsoft.com/office/powerpoint/2010/main" val="342351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3</a:t>
            </a:fld>
            <a:endParaRPr lang="en-GB"/>
          </a:p>
        </p:txBody>
      </p:sp>
    </p:spTree>
    <p:extLst>
      <p:ext uri="{BB962C8B-B14F-4D97-AF65-F5344CB8AC3E}">
        <p14:creationId xmlns:p14="http://schemas.microsoft.com/office/powerpoint/2010/main" val="107298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44</a:t>
            </a:fld>
            <a:endParaRPr lang="en-GB"/>
          </a:p>
        </p:txBody>
      </p:sp>
    </p:spTree>
    <p:extLst>
      <p:ext uri="{BB962C8B-B14F-4D97-AF65-F5344CB8AC3E}">
        <p14:creationId xmlns:p14="http://schemas.microsoft.com/office/powerpoint/2010/main" val="17573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48</a:t>
            </a:fld>
            <a:endParaRPr lang="en-GB"/>
          </a:p>
        </p:txBody>
      </p:sp>
    </p:spTree>
    <p:extLst>
      <p:ext uri="{BB962C8B-B14F-4D97-AF65-F5344CB8AC3E}">
        <p14:creationId xmlns:p14="http://schemas.microsoft.com/office/powerpoint/2010/main" val="383863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51</a:t>
            </a:fld>
            <a:endParaRPr lang="en-GB"/>
          </a:p>
        </p:txBody>
      </p:sp>
    </p:spTree>
    <p:extLst>
      <p:ext uri="{BB962C8B-B14F-4D97-AF65-F5344CB8AC3E}">
        <p14:creationId xmlns:p14="http://schemas.microsoft.com/office/powerpoint/2010/main" val="245325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52</a:t>
            </a:fld>
            <a:endParaRPr lang="en-GB"/>
          </a:p>
        </p:txBody>
      </p:sp>
    </p:spTree>
    <p:extLst>
      <p:ext uri="{BB962C8B-B14F-4D97-AF65-F5344CB8AC3E}">
        <p14:creationId xmlns:p14="http://schemas.microsoft.com/office/powerpoint/2010/main" val="166513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53</a:t>
            </a:fld>
            <a:endParaRPr lang="en-GB"/>
          </a:p>
        </p:txBody>
      </p:sp>
    </p:spTree>
    <p:extLst>
      <p:ext uri="{BB962C8B-B14F-4D97-AF65-F5344CB8AC3E}">
        <p14:creationId xmlns:p14="http://schemas.microsoft.com/office/powerpoint/2010/main" val="145858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54</a:t>
            </a:fld>
            <a:endParaRPr lang="en-GB"/>
          </a:p>
        </p:txBody>
      </p:sp>
    </p:spTree>
    <p:extLst>
      <p:ext uri="{BB962C8B-B14F-4D97-AF65-F5344CB8AC3E}">
        <p14:creationId xmlns:p14="http://schemas.microsoft.com/office/powerpoint/2010/main" val="3708041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55</a:t>
            </a:fld>
            <a:endParaRPr lang="en-GB"/>
          </a:p>
        </p:txBody>
      </p:sp>
    </p:spTree>
    <p:extLst>
      <p:ext uri="{BB962C8B-B14F-4D97-AF65-F5344CB8AC3E}">
        <p14:creationId xmlns:p14="http://schemas.microsoft.com/office/powerpoint/2010/main" val="2877395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63</a:t>
            </a:fld>
            <a:endParaRPr lang="en-GB"/>
          </a:p>
        </p:txBody>
      </p:sp>
    </p:spTree>
    <p:extLst>
      <p:ext uri="{BB962C8B-B14F-4D97-AF65-F5344CB8AC3E}">
        <p14:creationId xmlns:p14="http://schemas.microsoft.com/office/powerpoint/2010/main" val="57888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69</a:t>
            </a:fld>
            <a:endParaRPr lang="en-GB"/>
          </a:p>
        </p:txBody>
      </p:sp>
    </p:spTree>
    <p:extLst>
      <p:ext uri="{BB962C8B-B14F-4D97-AF65-F5344CB8AC3E}">
        <p14:creationId xmlns:p14="http://schemas.microsoft.com/office/powerpoint/2010/main" val="138033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70</a:t>
            </a:fld>
            <a:endParaRPr lang="en-GB"/>
          </a:p>
        </p:txBody>
      </p:sp>
    </p:spTree>
    <p:extLst>
      <p:ext uri="{BB962C8B-B14F-4D97-AF65-F5344CB8AC3E}">
        <p14:creationId xmlns:p14="http://schemas.microsoft.com/office/powerpoint/2010/main" val="350239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a:t>
            </a:fld>
            <a:endParaRPr lang="en-GB"/>
          </a:p>
        </p:txBody>
      </p:sp>
    </p:spTree>
    <p:extLst>
      <p:ext uri="{BB962C8B-B14F-4D97-AF65-F5344CB8AC3E}">
        <p14:creationId xmlns:p14="http://schemas.microsoft.com/office/powerpoint/2010/main" val="25914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71</a:t>
            </a:fld>
            <a:endParaRPr lang="en-GB"/>
          </a:p>
        </p:txBody>
      </p:sp>
    </p:spTree>
    <p:extLst>
      <p:ext uri="{BB962C8B-B14F-4D97-AF65-F5344CB8AC3E}">
        <p14:creationId xmlns:p14="http://schemas.microsoft.com/office/powerpoint/2010/main" val="133635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30" dirty="0">
                <a:effectLst/>
                <a:latin typeface="Calibri" panose="020F0502020204030204" pitchFamily="34" charset="0"/>
                <a:ea typeface="Calibri" panose="020F0502020204030204" pitchFamily="34" charset="0"/>
                <a:cs typeface="Arial" panose="020B0604020202020204" pitchFamily="34" charset="0"/>
              </a:rPr>
              <a:t>Not everyone was convinced. This cartoon entitled “The Cow-Pock—or—the Wonderful Effects of the New Inoculation!” was published by the Anti-Vaccine Society in 1802. Drawn by British satirist James </a:t>
            </a:r>
            <a:r>
              <a:rPr lang="en-GB" sz="1200" spc="-30" dirty="0" err="1">
                <a:effectLst/>
                <a:latin typeface="Calibri" panose="020F0502020204030204" pitchFamily="34" charset="0"/>
                <a:ea typeface="Calibri" panose="020F0502020204030204" pitchFamily="34" charset="0"/>
                <a:cs typeface="Arial" panose="020B0604020202020204" pitchFamily="34" charset="0"/>
              </a:rPr>
              <a:t>Gillray</a:t>
            </a:r>
            <a:r>
              <a:rPr lang="en-GB" sz="1200" spc="-30" dirty="0">
                <a:effectLst/>
                <a:latin typeface="Calibri" panose="020F0502020204030204" pitchFamily="34" charset="0"/>
                <a:ea typeface="Calibri" panose="020F0502020204030204" pitchFamily="34" charset="0"/>
                <a:cs typeface="Arial" panose="020B0604020202020204" pitchFamily="34" charset="0"/>
              </a:rPr>
              <a:t>, it caricatures a scene at the Smallpox and Inoculation Hospital at St. Pancras, showing cowpox vaccine being administered to frightened young women, and cows emerging from different parts of their bodies.</a:t>
            </a:r>
          </a:p>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72</a:t>
            </a:fld>
            <a:endParaRPr lang="en-GB"/>
          </a:p>
        </p:txBody>
      </p:sp>
    </p:spTree>
    <p:extLst>
      <p:ext uri="{BB962C8B-B14F-4D97-AF65-F5344CB8AC3E}">
        <p14:creationId xmlns:p14="http://schemas.microsoft.com/office/powerpoint/2010/main" val="56016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73</a:t>
            </a:fld>
            <a:endParaRPr lang="en-GB"/>
          </a:p>
        </p:txBody>
      </p:sp>
    </p:spTree>
    <p:extLst>
      <p:ext uri="{BB962C8B-B14F-4D97-AF65-F5344CB8AC3E}">
        <p14:creationId xmlns:p14="http://schemas.microsoft.com/office/powerpoint/2010/main" val="1968438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74</a:t>
            </a:fld>
            <a:endParaRPr lang="en-GB"/>
          </a:p>
        </p:txBody>
      </p:sp>
    </p:spTree>
    <p:extLst>
      <p:ext uri="{BB962C8B-B14F-4D97-AF65-F5344CB8AC3E}">
        <p14:creationId xmlns:p14="http://schemas.microsoft.com/office/powerpoint/2010/main" val="280114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75</a:t>
            </a:fld>
            <a:endParaRPr lang="en-GB"/>
          </a:p>
        </p:txBody>
      </p:sp>
    </p:spTree>
    <p:extLst>
      <p:ext uri="{BB962C8B-B14F-4D97-AF65-F5344CB8AC3E}">
        <p14:creationId xmlns:p14="http://schemas.microsoft.com/office/powerpoint/2010/main" val="2904620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89</a:t>
            </a:fld>
            <a:endParaRPr lang="en-GB"/>
          </a:p>
        </p:txBody>
      </p:sp>
    </p:spTree>
    <p:extLst>
      <p:ext uri="{BB962C8B-B14F-4D97-AF65-F5344CB8AC3E}">
        <p14:creationId xmlns:p14="http://schemas.microsoft.com/office/powerpoint/2010/main" val="3724906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103</a:t>
            </a:fld>
            <a:endParaRPr lang="en-GB"/>
          </a:p>
        </p:txBody>
      </p:sp>
    </p:spTree>
    <p:extLst>
      <p:ext uri="{BB962C8B-B14F-4D97-AF65-F5344CB8AC3E}">
        <p14:creationId xmlns:p14="http://schemas.microsoft.com/office/powerpoint/2010/main" val="20863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112</a:t>
            </a:fld>
            <a:endParaRPr lang="en-GB"/>
          </a:p>
        </p:txBody>
      </p:sp>
    </p:spTree>
    <p:extLst>
      <p:ext uri="{BB962C8B-B14F-4D97-AF65-F5344CB8AC3E}">
        <p14:creationId xmlns:p14="http://schemas.microsoft.com/office/powerpoint/2010/main" val="3970106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113</a:t>
            </a:fld>
            <a:endParaRPr lang="en-GB"/>
          </a:p>
        </p:txBody>
      </p:sp>
    </p:spTree>
    <p:extLst>
      <p:ext uri="{BB962C8B-B14F-4D97-AF65-F5344CB8AC3E}">
        <p14:creationId xmlns:p14="http://schemas.microsoft.com/office/powerpoint/2010/main" val="145025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114</a:t>
            </a:fld>
            <a:endParaRPr lang="en-GB"/>
          </a:p>
        </p:txBody>
      </p:sp>
    </p:spTree>
    <p:extLst>
      <p:ext uri="{BB962C8B-B14F-4D97-AF65-F5344CB8AC3E}">
        <p14:creationId xmlns:p14="http://schemas.microsoft.com/office/powerpoint/2010/main" val="57667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8</a:t>
            </a:fld>
            <a:endParaRPr lang="en-GB"/>
          </a:p>
        </p:txBody>
      </p:sp>
    </p:spTree>
    <p:extLst>
      <p:ext uri="{BB962C8B-B14F-4D97-AF65-F5344CB8AC3E}">
        <p14:creationId xmlns:p14="http://schemas.microsoft.com/office/powerpoint/2010/main" val="38597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12</a:t>
            </a:fld>
            <a:endParaRPr lang="en-GB"/>
          </a:p>
        </p:txBody>
      </p:sp>
    </p:spTree>
    <p:extLst>
      <p:ext uri="{BB962C8B-B14F-4D97-AF65-F5344CB8AC3E}">
        <p14:creationId xmlns:p14="http://schemas.microsoft.com/office/powerpoint/2010/main" val="157418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18</a:t>
            </a:fld>
            <a:endParaRPr lang="en-GB"/>
          </a:p>
        </p:txBody>
      </p:sp>
    </p:spTree>
    <p:extLst>
      <p:ext uri="{BB962C8B-B14F-4D97-AF65-F5344CB8AC3E}">
        <p14:creationId xmlns:p14="http://schemas.microsoft.com/office/powerpoint/2010/main" val="288541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22</a:t>
            </a:fld>
            <a:endParaRPr lang="en-GB"/>
          </a:p>
        </p:txBody>
      </p:sp>
    </p:spTree>
    <p:extLst>
      <p:ext uri="{BB962C8B-B14F-4D97-AF65-F5344CB8AC3E}">
        <p14:creationId xmlns:p14="http://schemas.microsoft.com/office/powerpoint/2010/main" val="222417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27</a:t>
            </a:fld>
            <a:endParaRPr lang="en-GB"/>
          </a:p>
        </p:txBody>
      </p:sp>
    </p:spTree>
    <p:extLst>
      <p:ext uri="{BB962C8B-B14F-4D97-AF65-F5344CB8AC3E}">
        <p14:creationId xmlns:p14="http://schemas.microsoft.com/office/powerpoint/2010/main" val="292940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31</a:t>
            </a:fld>
            <a:endParaRPr lang="en-GB"/>
          </a:p>
        </p:txBody>
      </p:sp>
    </p:spTree>
    <p:extLst>
      <p:ext uri="{BB962C8B-B14F-4D97-AF65-F5344CB8AC3E}">
        <p14:creationId xmlns:p14="http://schemas.microsoft.com/office/powerpoint/2010/main" val="51796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32</a:t>
            </a:fld>
            <a:endParaRPr lang="en-GB"/>
          </a:p>
        </p:txBody>
      </p:sp>
    </p:spTree>
    <p:extLst>
      <p:ext uri="{BB962C8B-B14F-4D97-AF65-F5344CB8AC3E}">
        <p14:creationId xmlns:p14="http://schemas.microsoft.com/office/powerpoint/2010/main" val="149370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58355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04676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97810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63894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B888E-61B0-48C2-9193-CFE36CD85FF1}"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785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8B888E-61B0-48C2-9193-CFE36CD85FF1}"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443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B888E-61B0-48C2-9193-CFE36CD85FF1}" type="datetimeFigureOut">
              <a:rPr lang="en-GB" smtClean="0"/>
              <a:t>24/02/2021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05655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B888E-61B0-48C2-9193-CFE36CD85FF1}" type="datetimeFigureOut">
              <a:rPr lang="en-GB" smtClean="0"/>
              <a:t>24/02/2021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11298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B888E-61B0-48C2-9193-CFE36CD85FF1}" type="datetimeFigureOut">
              <a:rPr lang="en-GB" smtClean="0"/>
              <a:t>24/02/2021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157456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69020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88685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B888E-61B0-48C2-9193-CFE36CD85FF1}" type="datetimeFigureOut">
              <a:rPr lang="en-GB" smtClean="0"/>
              <a:t>24/02/2021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40A91-0536-4B68-A5C8-43FEACCD8953}" type="slidenum">
              <a:rPr lang="en-GB" smtClean="0"/>
              <a:t>‹#›</a:t>
            </a:fld>
            <a:endParaRPr lang="en-GB"/>
          </a:p>
        </p:txBody>
      </p:sp>
    </p:spTree>
    <p:extLst>
      <p:ext uri="{BB962C8B-B14F-4D97-AF65-F5344CB8AC3E}">
        <p14:creationId xmlns:p14="http://schemas.microsoft.com/office/powerpoint/2010/main" val="420918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F24463C9-5C2B-48AC-84CB-DED9557FC98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66675" y="-50746"/>
            <a:ext cx="9077325" cy="6908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FD4432-576A-411E-8746-B8536C55F802}"/>
              </a:ext>
            </a:extLst>
          </p:cNvPr>
          <p:cNvSpPr>
            <a:spLocks noGrp="1"/>
          </p:cNvSpPr>
          <p:nvPr>
            <p:ph type="ctrTitle"/>
          </p:nvPr>
        </p:nvSpPr>
        <p:spPr>
          <a:xfrm>
            <a:off x="685800" y="1080188"/>
            <a:ext cx="7772400" cy="1387798"/>
          </a:xfrm>
        </p:spPr>
        <p:txBody>
          <a:bodyPr anchor="t" anchorCtr="0">
            <a:noAutofit/>
          </a:bodyPr>
          <a:lstStyle/>
          <a:p>
            <a:r>
              <a:rPr lang="en-GB" sz="3600" b="1" dirty="0">
                <a:latin typeface="Mongolian Baiti" panose="03000500000000000000" pitchFamily="66" charset="0"/>
                <a:cs typeface="Mongolian Baiti" panose="03000500000000000000" pitchFamily="66" charset="0"/>
              </a:rPr>
              <a:t>The Black Death, Smallpox and Cholera: The Jewish Response to Plagues</a:t>
            </a:r>
          </a:p>
        </p:txBody>
      </p:sp>
      <p:sp>
        <p:nvSpPr>
          <p:cNvPr id="3" name="Subtitle 2">
            <a:extLst>
              <a:ext uri="{FF2B5EF4-FFF2-40B4-BE49-F238E27FC236}">
                <a16:creationId xmlns:a16="http://schemas.microsoft.com/office/drawing/2014/main" id="{46CE58CC-F3FD-4503-8978-B47D83457CFA}"/>
              </a:ext>
            </a:extLst>
          </p:cNvPr>
          <p:cNvSpPr>
            <a:spLocks noGrp="1"/>
          </p:cNvSpPr>
          <p:nvPr>
            <p:ph type="subTitle" idx="1"/>
          </p:nvPr>
        </p:nvSpPr>
        <p:spPr>
          <a:xfrm>
            <a:off x="1143000" y="4649603"/>
            <a:ext cx="6858000" cy="1655762"/>
          </a:xfrm>
        </p:spPr>
        <p:txBody>
          <a:bodyPr/>
          <a:lstStyle/>
          <a:p>
            <a:r>
              <a:rPr lang="en-GB" sz="4000" b="1" dirty="0">
                <a:latin typeface="Mongolian Baiti" panose="03000500000000000000" pitchFamily="66" charset="0"/>
                <a:cs typeface="Mongolian Baiti" panose="03000500000000000000" pitchFamily="66" charset="0"/>
              </a:rPr>
              <a:t>Rabbi Dr Moshe Freedman</a:t>
            </a:r>
            <a:br>
              <a:rPr lang="en-GB" dirty="0">
                <a:latin typeface="Mongolian Baiti" panose="03000500000000000000" pitchFamily="66" charset="0"/>
                <a:cs typeface="Mongolian Baiti" panose="03000500000000000000" pitchFamily="66" charset="0"/>
              </a:rPr>
            </a:br>
            <a:r>
              <a:rPr lang="en-GB" b="1" dirty="0">
                <a:latin typeface="Mongolian Baiti" panose="03000500000000000000" pitchFamily="66" charset="0"/>
                <a:cs typeface="Mongolian Baiti" panose="03000500000000000000" pitchFamily="66" charset="0"/>
              </a:rPr>
              <a:t>Rabbi, New West End Synagogue</a:t>
            </a:r>
            <a:br>
              <a:rPr lang="en-GB" b="1" dirty="0">
                <a:latin typeface="Mongolian Baiti" panose="03000500000000000000" pitchFamily="66" charset="0"/>
                <a:cs typeface="Mongolian Baiti" panose="03000500000000000000" pitchFamily="66" charset="0"/>
              </a:rPr>
            </a:br>
            <a:r>
              <a:rPr lang="en-GB" b="1" dirty="0">
                <a:latin typeface="Mongolian Baiti" panose="03000500000000000000" pitchFamily="66" charset="0"/>
                <a:cs typeface="Mongolian Baiti" panose="03000500000000000000" pitchFamily="66" charset="0"/>
              </a:rPr>
              <a:t>Deputy Co-chair of MEAG</a:t>
            </a:r>
            <a:br>
              <a:rPr lang="en-GB" b="1" dirty="0">
                <a:latin typeface="Mongolian Baiti" panose="03000500000000000000" pitchFamily="66" charset="0"/>
                <a:cs typeface="Mongolian Baiti" panose="03000500000000000000" pitchFamily="66" charset="0"/>
              </a:rPr>
            </a:br>
            <a:r>
              <a:rPr lang="en-GB" b="1" dirty="0">
                <a:latin typeface="Mongolian Baiti" panose="03000500000000000000" pitchFamily="66" charset="0"/>
                <a:cs typeface="Mongolian Baiti" panose="03000500000000000000" pitchFamily="66" charset="0"/>
              </a:rPr>
              <a:t>(Moral and Ethical Advisory Group to DHSC)</a:t>
            </a:r>
          </a:p>
        </p:txBody>
      </p:sp>
      <p:sp>
        <p:nvSpPr>
          <p:cNvPr id="4" name="Subtitle 2">
            <a:extLst>
              <a:ext uri="{FF2B5EF4-FFF2-40B4-BE49-F238E27FC236}">
                <a16:creationId xmlns:a16="http://schemas.microsoft.com/office/drawing/2014/main" id="{C376F626-7B51-41BC-AF7A-883FBBC5C137}"/>
              </a:ext>
            </a:extLst>
          </p:cNvPr>
          <p:cNvSpPr txBox="1">
            <a:spLocks/>
          </p:cNvSpPr>
          <p:nvPr/>
        </p:nvSpPr>
        <p:spPr>
          <a:xfrm>
            <a:off x="1143000" y="434413"/>
            <a:ext cx="6858000" cy="645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b="1" cap="small" dirty="0">
                <a:latin typeface="Mongolian Baiti" panose="03000500000000000000" pitchFamily="66" charset="0"/>
                <a:cs typeface="Mongolian Baiti" panose="03000500000000000000" pitchFamily="66" charset="0"/>
              </a:rPr>
              <a:t>Judaism and Society</a:t>
            </a:r>
            <a:endParaRPr lang="en-GB" b="1" cap="small"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89510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Golden Calf</a:t>
            </a:r>
          </a:p>
        </p:txBody>
      </p:sp>
      <p:sp>
        <p:nvSpPr>
          <p:cNvPr id="7" name="TextBox 6">
            <a:extLst>
              <a:ext uri="{FF2B5EF4-FFF2-40B4-BE49-F238E27FC236}">
                <a16:creationId xmlns:a16="http://schemas.microsoft.com/office/drawing/2014/main" id="{2DF41EE0-818C-4E66-A42A-E0D3FF3D8D04}"/>
              </a:ext>
            </a:extLst>
          </p:cNvPr>
          <p:cNvSpPr txBox="1"/>
          <p:nvPr/>
        </p:nvSpPr>
        <p:spPr>
          <a:xfrm>
            <a:off x="287219" y="1447060"/>
            <a:ext cx="8534052" cy="4832092"/>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רמב"ן על שמות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לב:לה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b="1" dirty="0" err="1">
                <a:effectLst/>
                <a:latin typeface="Calibri" panose="020F0502020204030204" pitchFamily="34" charset="0"/>
                <a:ea typeface="Calibri" panose="020F0502020204030204" pitchFamily="34" charset="0"/>
                <a:cs typeface="Times New Roman" panose="02020603050405020304" pitchFamily="18" charset="0"/>
              </a:rPr>
              <a:t>ויגוף</a:t>
            </a:r>
            <a:r>
              <a:rPr lang="he-IL" sz="2200" b="1" dirty="0">
                <a:effectLst/>
                <a:latin typeface="Calibri" panose="020F0502020204030204" pitchFamily="34" charset="0"/>
                <a:ea typeface="Calibri" panose="020F0502020204030204" pitchFamily="34" charset="0"/>
                <a:cs typeface="Times New Roman" panose="02020603050405020304" pitchFamily="18" charset="0"/>
              </a:rPr>
              <a:t> ה' את העם </a:t>
            </a:r>
            <a:r>
              <a:rPr lang="he-IL" sz="2200" dirty="0">
                <a:effectLst/>
                <a:latin typeface="Calibri" panose="020F0502020204030204" pitchFamily="34" charset="0"/>
                <a:ea typeface="Calibri" panose="020F0502020204030204" pitchFamily="34" charset="0"/>
                <a:cs typeface="Times New Roman" panose="02020603050405020304" pitchFamily="18" charset="0"/>
              </a:rPr>
              <a:t>לא ספר הכתוב כמה היו המתים במגפה, כאשר ספר הנהרגים ביד בני לוי, וכאשר פירש במגפה של דבר קרח (במדבר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יז</a:t>
            </a:r>
            <a:r>
              <a:rPr lang="he-IL" sz="2200" dirty="0">
                <a:effectLst/>
                <a:latin typeface="Calibri" panose="020F0502020204030204" pitchFamily="34" charset="0"/>
                <a:ea typeface="Calibri" panose="020F0502020204030204" pitchFamily="34" charset="0"/>
                <a:cs typeface="Times New Roman" panose="02020603050405020304" pitchFamily="18" charset="0"/>
              </a:rPr>
              <a:t> יד), ושל בעל פעור (שם כה ט). אולי לא מתו במגפה אחת, אבל נגפם ה' למות בלא עתם,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כענין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שכתוב כי אם 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יגפנו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 יומו יבא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ש''א</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כו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י).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err="1">
                <a:effectLst/>
                <a:ea typeface="Calibri" panose="020F0502020204030204" pitchFamily="34" charset="0"/>
                <a:cs typeface="Arial" panose="020B0604020202020204" pitchFamily="34" charset="0"/>
              </a:rPr>
              <a:t>Ramban</a:t>
            </a:r>
            <a:r>
              <a:rPr lang="en-GB" sz="2200" u="sng" dirty="0">
                <a:effectLst/>
                <a:ea typeface="Calibri" panose="020F0502020204030204" pitchFamily="34" charset="0"/>
                <a:cs typeface="Arial" panose="020B0604020202020204" pitchFamily="34" charset="0"/>
              </a:rPr>
              <a:t> on Exodus 32:35</a:t>
            </a:r>
            <a:endParaRPr lang="en-GB" sz="2200" dirty="0">
              <a:effectLst/>
              <a:ea typeface="Calibri" panose="020F0502020204030204" pitchFamily="34" charset="0"/>
              <a:cs typeface="Arial" panose="020B0604020202020204" pitchFamily="34" charset="0"/>
            </a:endParaRPr>
          </a:p>
          <a:p>
            <a:r>
              <a:rPr lang="en-GB" sz="2200" b="1" dirty="0">
                <a:effectLst/>
                <a:ea typeface="Calibri" panose="020F0502020204030204" pitchFamily="34" charset="0"/>
                <a:cs typeface="Arial" panose="020B0604020202020204" pitchFamily="34" charset="0"/>
              </a:rPr>
              <a:t>God struck the people with a plague. </a:t>
            </a:r>
            <a:r>
              <a:rPr lang="en-GB" sz="2200" dirty="0">
                <a:effectLst/>
                <a:ea typeface="Calibri" panose="020F0502020204030204" pitchFamily="34" charset="0"/>
                <a:cs typeface="Arial" panose="020B0604020202020204" pitchFamily="34" charset="0"/>
              </a:rPr>
              <a:t>Scripture did not relate how many people died in the plague, as it did relate (in verse 28 above) the number of those killed by the hand of the Levites and as it specified regarding the plague of the Korah incident (Numbers 17:14) and that of Baal-</a:t>
            </a:r>
            <a:r>
              <a:rPr lang="en-GB" sz="2200" dirty="0" err="1">
                <a:effectLst/>
                <a:ea typeface="Calibri" panose="020F0502020204030204" pitchFamily="34" charset="0"/>
                <a:cs typeface="Arial" panose="020B0604020202020204" pitchFamily="34" charset="0"/>
              </a:rPr>
              <a:t>Peor</a:t>
            </a:r>
            <a:r>
              <a:rPr lang="en-GB" sz="2200" dirty="0">
                <a:effectLst/>
                <a:ea typeface="Calibri" panose="020F0502020204030204" pitchFamily="34" charset="0"/>
                <a:cs typeface="Arial" panose="020B0604020202020204" pitchFamily="34" charset="0"/>
              </a:rPr>
              <a:t> (ibid. 25:9). Perhaps they did not die in one plague all at once, but God struck them gradually in a way that caused them to die before their times, like the idea that is written in I Samuel 26:10, ... but Hashem will strike him, or his day will come.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19712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b="1" i="1" dirty="0"/>
          </a:p>
        </p:txBody>
      </p:sp>
      <p:sp>
        <p:nvSpPr>
          <p:cNvPr id="3" name="TextBox 2">
            <a:extLst>
              <a:ext uri="{FF2B5EF4-FFF2-40B4-BE49-F238E27FC236}">
                <a16:creationId xmlns:a16="http://schemas.microsoft.com/office/drawing/2014/main" id="{DC039DBB-B55F-4497-BF97-54E2D84A5BFD}"/>
              </a:ext>
            </a:extLst>
          </p:cNvPr>
          <p:cNvSpPr txBox="1"/>
          <p:nvPr/>
        </p:nvSpPr>
        <p:spPr>
          <a:xfrm>
            <a:off x="372863" y="1447060"/>
            <a:ext cx="8362764" cy="3477875"/>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ספר סגולות ורפואות – רפאל המלאך, רבי יהודה יודל בן ישראל יצחק רוזנברג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b="1" dirty="0">
                <a:effectLst/>
                <a:latin typeface="Calibri" panose="020F0502020204030204" pitchFamily="34" charset="0"/>
                <a:ea typeface="Calibri" panose="020F0502020204030204" pitchFamily="34" charset="0"/>
                <a:cs typeface="Times New Roman" panose="02020603050405020304" pitchFamily="18" charset="0"/>
              </a:rPr>
              <a:t>מגפה.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סגולה בשעת מגפה רחמנה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לצלן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מען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אופהענגען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ווייסע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ציבע</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מיט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הויבטעל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קנאבעל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ביי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פענסטער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און ביי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טיהרען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אויף</a:t>
            </a:r>
            <a:r>
              <a:rPr lang="he-IL" sz="2200" dirty="0">
                <a:effectLst/>
                <a:latin typeface="Calibri" panose="020F0502020204030204" pitchFamily="34" charset="0"/>
                <a:ea typeface="Calibri" panose="020F0502020204030204" pitchFamily="34" charset="0"/>
                <a:cs typeface="Times New Roman" panose="02020603050405020304" pitchFamily="18" charset="0"/>
              </a:rPr>
              <a:t> די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פיער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ווענט</a:t>
            </a:r>
            <a:r>
              <a:rPr lang="he-IL" sz="2200" dirty="0">
                <a:effectLst/>
                <a:latin typeface="Calibri" panose="020F0502020204030204" pitchFamily="34" charset="0"/>
                <a:ea typeface="Calibri" panose="020F0502020204030204" pitchFamily="34" charset="0"/>
                <a:cs typeface="Times New Roman" panose="02020603050405020304" pitchFamily="18" charset="0"/>
              </a:rPr>
              <a:t> פון שטיב.</a:t>
            </a:r>
            <a:r>
              <a:rPr lang="he-IL"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he-IL" sz="2200" dirty="0">
              <a:effectLst/>
              <a:latin typeface="Times New Roman" panose="02020603050405020304" pitchFamily="18"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Remedies and Cures of the Angel Rafael, Rabbi </a:t>
            </a:r>
            <a:r>
              <a:rPr lang="en-GB" sz="2200" u="sng" dirty="0" err="1">
                <a:effectLst/>
                <a:ea typeface="Calibri" panose="020F0502020204030204" pitchFamily="34" charset="0"/>
                <a:cs typeface="Arial" panose="020B0604020202020204" pitchFamily="34" charset="0"/>
              </a:rPr>
              <a:t>Yehudah</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Yudel</a:t>
            </a:r>
            <a:r>
              <a:rPr lang="en-GB" sz="2200" u="sng" dirty="0">
                <a:effectLst/>
                <a:ea typeface="Calibri" panose="020F0502020204030204" pitchFamily="34" charset="0"/>
                <a:cs typeface="Arial" panose="020B0604020202020204" pitchFamily="34" charset="0"/>
              </a:rPr>
              <a:t> ben Yisrael Yitzchak Rosenberg (published in </a:t>
            </a:r>
            <a:r>
              <a:rPr lang="en-GB" sz="2200" u="sng" dirty="0" err="1">
                <a:effectLst/>
                <a:ea typeface="Calibri" panose="020F0502020204030204" pitchFamily="34" charset="0"/>
                <a:cs typeface="Arial" panose="020B0604020202020204" pitchFamily="34" charset="0"/>
              </a:rPr>
              <a:t>Novaminsk</a:t>
            </a:r>
            <a:r>
              <a:rPr lang="en-GB" sz="2200" u="sng" dirty="0">
                <a:effectLst/>
                <a:ea typeface="Calibri" panose="020F0502020204030204" pitchFamily="34" charset="0"/>
                <a:cs typeface="Arial" panose="020B0604020202020204" pitchFamily="34" charset="0"/>
              </a:rPr>
              <a:t>, Poland in 1914)</a:t>
            </a:r>
            <a:endParaRPr lang="en-GB" sz="2200" dirty="0">
              <a:effectLst/>
              <a:ea typeface="Calibri" panose="020F0502020204030204" pitchFamily="34" charset="0"/>
              <a:cs typeface="Arial" panose="020B0604020202020204" pitchFamily="34" charset="0"/>
            </a:endParaRPr>
          </a:p>
          <a:p>
            <a:r>
              <a:rPr lang="en-GB" sz="2200" b="1" dirty="0">
                <a:effectLst/>
                <a:ea typeface="Calibri" panose="020F0502020204030204" pitchFamily="34" charset="0"/>
                <a:cs typeface="Arial" panose="020B0604020202020204" pitchFamily="34" charset="0"/>
              </a:rPr>
              <a:t>Plague.</a:t>
            </a:r>
            <a:r>
              <a:rPr lang="en-GB" sz="2200" dirty="0">
                <a:effectLst/>
                <a:ea typeface="Calibri" panose="020F0502020204030204" pitchFamily="34" charset="0"/>
                <a:cs typeface="Arial" panose="020B0604020202020204" pitchFamily="34" charset="0"/>
              </a:rPr>
              <a:t> It is a </a:t>
            </a:r>
            <a:r>
              <a:rPr lang="en-GB" sz="2200" i="1" dirty="0" err="1">
                <a:effectLst/>
                <a:ea typeface="Calibri" panose="020F0502020204030204" pitchFamily="34" charset="0"/>
                <a:cs typeface="Arial" panose="020B0604020202020204" pitchFamily="34" charset="0"/>
              </a:rPr>
              <a:t>segulah</a:t>
            </a:r>
            <a:r>
              <a:rPr lang="en-GB" sz="2200" dirty="0">
                <a:effectLst/>
                <a:ea typeface="Calibri" panose="020F0502020204030204" pitchFamily="34" charset="0"/>
                <a:cs typeface="Arial" panose="020B0604020202020204" pitchFamily="34" charset="0"/>
              </a:rPr>
              <a:t> during a plague (</a:t>
            </a:r>
            <a:r>
              <a:rPr lang="en-GB" sz="2200" i="1" dirty="0" err="1">
                <a:effectLst/>
                <a:ea typeface="Calibri" panose="020F0502020204030204" pitchFamily="34" charset="0"/>
                <a:cs typeface="Arial" panose="020B0604020202020204" pitchFamily="34" charset="0"/>
              </a:rPr>
              <a:t>Rachmanah</a:t>
            </a:r>
            <a:r>
              <a:rPr lang="en-GB" sz="2200" i="1" dirty="0">
                <a:effectLst/>
                <a:ea typeface="Calibri" panose="020F0502020204030204" pitchFamily="34" charset="0"/>
                <a:cs typeface="Arial" panose="020B0604020202020204" pitchFamily="34" charset="0"/>
              </a:rPr>
              <a:t> </a:t>
            </a:r>
            <a:r>
              <a:rPr lang="en-GB" sz="2200" i="1" dirty="0" err="1">
                <a:effectLst/>
                <a:ea typeface="Calibri" panose="020F0502020204030204" pitchFamily="34" charset="0"/>
                <a:cs typeface="Arial" panose="020B0604020202020204" pitchFamily="34" charset="0"/>
              </a:rPr>
              <a:t>litzlan</a:t>
            </a:r>
            <a:r>
              <a:rPr lang="en-GB" sz="2200" dirty="0">
                <a:effectLst/>
                <a:ea typeface="Calibri" panose="020F0502020204030204" pitchFamily="34" charset="0"/>
                <a:cs typeface="Arial" panose="020B0604020202020204" pitchFamily="34" charset="0"/>
              </a:rPr>
              <a:t>). A white onion with a single clove should be hung on all windows and on all doors and on the firewall of the house.</a:t>
            </a:r>
            <a:r>
              <a:rPr lang="en-GB" sz="22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058411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b="1" i="1" dirty="0"/>
          </a:p>
        </p:txBody>
      </p:sp>
      <p:sp>
        <p:nvSpPr>
          <p:cNvPr id="3" name="TextBox 2">
            <a:extLst>
              <a:ext uri="{FF2B5EF4-FFF2-40B4-BE49-F238E27FC236}">
                <a16:creationId xmlns:a16="http://schemas.microsoft.com/office/drawing/2014/main" id="{DC039DBB-B55F-4497-BF97-54E2D84A5BFD}"/>
              </a:ext>
            </a:extLst>
          </p:cNvPr>
          <p:cNvSpPr txBox="1"/>
          <p:nvPr/>
        </p:nvSpPr>
        <p:spPr>
          <a:xfrm>
            <a:off x="372863" y="1447060"/>
            <a:ext cx="8362764" cy="4493538"/>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ספר סגולות ורפואות – רפאל המלאך, רבי יהודה יודל בן ישראל יצחק רוזנברג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b="1" dirty="0">
                <a:effectLst/>
                <a:latin typeface="Calibri" panose="020F0502020204030204" pitchFamily="34" charset="0"/>
                <a:ea typeface="Calibri" panose="020F0502020204030204" pitchFamily="34" charset="0"/>
                <a:cs typeface="Times New Roman" panose="02020603050405020304" pitchFamily="18" charset="0"/>
              </a:rPr>
              <a:t>מגפה.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סגולה בשעת מגפה רחמנה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לצלן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פון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גרויסען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צדיק רבי עקיבא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אייגער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זכר צדיק לברכה. מען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טאג</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אראבשלינגען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זיערנילעך</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גארטשיצע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ניכטערען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און מען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טאג</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אנטריקענען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פענעצעל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ברויט</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ביים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פייער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דאס</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פענעצעל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ברויט</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מען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טראגאן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גאנצען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טאג</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ביי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זיך</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אין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קעשענע</a:t>
            </a:r>
            <a:r>
              <a:rPr lang="he-IL" sz="2200" dirty="0">
                <a:effectLst/>
                <a:latin typeface="Calibri" panose="020F0502020204030204" pitchFamily="34" charset="0"/>
                <a:ea typeface="Calibri" panose="020F0502020204030204" pitchFamily="34" charset="0"/>
                <a:cs typeface="Times New Roman" panose="02020603050405020304" pitchFamily="18" charset="0"/>
              </a:rPr>
              <a:t>.</a:t>
            </a:r>
            <a:r>
              <a:rPr lang="he-IL"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200" b="1"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en-GB" sz="2200" dirty="0">
                <a:effectLst/>
                <a:latin typeface="Times New Roman" panose="02020603050405020304" pitchFamily="18" charset="0"/>
                <a:ea typeface="Calibri" panose="020F0502020204030204" pitchFamily="34" charset="0"/>
                <a:cs typeface="Arial" panose="020B0604020202020204" pitchFamily="34" charset="0"/>
              </a:rPr>
              <a:t> </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Remedies and Cures of the Angel Rafael, Rabbi </a:t>
            </a:r>
            <a:r>
              <a:rPr lang="en-GB" sz="2200" u="sng" dirty="0" err="1">
                <a:effectLst/>
                <a:ea typeface="Calibri" panose="020F0502020204030204" pitchFamily="34" charset="0"/>
                <a:cs typeface="Arial" panose="020B0604020202020204" pitchFamily="34" charset="0"/>
              </a:rPr>
              <a:t>Yehudah</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Yudel</a:t>
            </a:r>
            <a:r>
              <a:rPr lang="en-GB" sz="2200" u="sng" dirty="0">
                <a:effectLst/>
                <a:ea typeface="Calibri" panose="020F0502020204030204" pitchFamily="34" charset="0"/>
                <a:cs typeface="Arial" panose="020B0604020202020204" pitchFamily="34" charset="0"/>
              </a:rPr>
              <a:t> ben Yisrael Yitzchak Rosenberg (published in </a:t>
            </a:r>
            <a:r>
              <a:rPr lang="en-GB" sz="2200" u="sng" dirty="0" err="1">
                <a:effectLst/>
                <a:ea typeface="Calibri" panose="020F0502020204030204" pitchFamily="34" charset="0"/>
                <a:cs typeface="Arial" panose="020B0604020202020204" pitchFamily="34" charset="0"/>
              </a:rPr>
              <a:t>Novaminsk</a:t>
            </a:r>
            <a:r>
              <a:rPr lang="en-GB" sz="2200" u="sng" dirty="0">
                <a:effectLst/>
                <a:ea typeface="Calibri" panose="020F0502020204030204" pitchFamily="34" charset="0"/>
                <a:cs typeface="Arial" panose="020B0604020202020204" pitchFamily="34" charset="0"/>
              </a:rPr>
              <a:t>, Poland in 1914)</a:t>
            </a:r>
            <a:endParaRPr lang="en-GB" sz="2200" dirty="0">
              <a:effectLst/>
              <a:ea typeface="Calibri" panose="020F0502020204030204" pitchFamily="34" charset="0"/>
              <a:cs typeface="Arial" panose="020B0604020202020204" pitchFamily="34" charset="0"/>
            </a:endParaRPr>
          </a:p>
          <a:p>
            <a:r>
              <a:rPr lang="en-GB" sz="2200" b="1" dirty="0">
                <a:ea typeface="Tahoma" panose="020B0604030504040204" pitchFamily="34" charset="0"/>
                <a:cs typeface="Times New Roman" panose="02020603050405020304" pitchFamily="18" charset="0"/>
              </a:rPr>
              <a:t>P</a:t>
            </a:r>
            <a:r>
              <a:rPr lang="en-GB" sz="2200" b="1" dirty="0">
                <a:effectLst/>
                <a:ea typeface="Tahoma" panose="020B0604030504040204" pitchFamily="34" charset="0"/>
                <a:cs typeface="Times New Roman" panose="02020603050405020304" pitchFamily="18" charset="0"/>
              </a:rPr>
              <a:t>la</a:t>
            </a:r>
            <a:r>
              <a:rPr lang="en-GB" sz="2200" b="1" dirty="0">
                <a:effectLst/>
                <a:ea typeface="Calibri" panose="020F0502020204030204" pitchFamily="34" charset="0"/>
                <a:cs typeface="Arial" panose="020B0604020202020204" pitchFamily="34" charset="0"/>
              </a:rPr>
              <a:t>gue.</a:t>
            </a:r>
            <a:r>
              <a:rPr lang="en-GB" sz="2200" dirty="0">
                <a:effectLst/>
                <a:ea typeface="Calibri" panose="020F0502020204030204" pitchFamily="34" charset="0"/>
                <a:cs typeface="Arial" panose="020B0604020202020204" pitchFamily="34" charset="0"/>
              </a:rPr>
              <a:t> It is a </a:t>
            </a:r>
            <a:r>
              <a:rPr lang="en-GB" sz="2200" i="1" dirty="0" err="1">
                <a:effectLst/>
                <a:ea typeface="Calibri" panose="020F0502020204030204" pitchFamily="34" charset="0"/>
                <a:cs typeface="Arial" panose="020B0604020202020204" pitchFamily="34" charset="0"/>
              </a:rPr>
              <a:t>segulah</a:t>
            </a:r>
            <a:r>
              <a:rPr lang="en-GB" sz="2200" dirty="0">
                <a:effectLst/>
                <a:ea typeface="Calibri" panose="020F0502020204030204" pitchFamily="34" charset="0"/>
                <a:cs typeface="Arial" panose="020B0604020202020204" pitchFamily="34" charset="0"/>
              </a:rPr>
              <a:t> during a plague (</a:t>
            </a:r>
            <a:r>
              <a:rPr lang="en-GB" sz="2200" i="1" dirty="0" err="1">
                <a:effectLst/>
                <a:ea typeface="Calibri" panose="020F0502020204030204" pitchFamily="34" charset="0"/>
                <a:cs typeface="Arial" panose="020B0604020202020204" pitchFamily="34" charset="0"/>
              </a:rPr>
              <a:t>Rachmanah</a:t>
            </a:r>
            <a:r>
              <a:rPr lang="en-GB" sz="2200" i="1" dirty="0">
                <a:effectLst/>
                <a:ea typeface="Calibri" panose="020F0502020204030204" pitchFamily="34" charset="0"/>
                <a:cs typeface="Arial" panose="020B0604020202020204" pitchFamily="34" charset="0"/>
              </a:rPr>
              <a:t> </a:t>
            </a:r>
            <a:r>
              <a:rPr lang="en-GB" sz="2200" i="1" dirty="0" err="1">
                <a:effectLst/>
                <a:ea typeface="Calibri" panose="020F0502020204030204" pitchFamily="34" charset="0"/>
                <a:cs typeface="Arial" panose="020B0604020202020204" pitchFamily="34" charset="0"/>
              </a:rPr>
              <a:t>litzlan</a:t>
            </a:r>
            <a:r>
              <a:rPr lang="en-GB" sz="2200" dirty="0">
                <a:effectLst/>
                <a:ea typeface="Calibri" panose="020F0502020204030204" pitchFamily="34" charset="0"/>
                <a:cs typeface="Arial" panose="020B0604020202020204" pitchFamily="34" charset="0"/>
              </a:rPr>
              <a:t>), from the great righteous Rabbi </a:t>
            </a:r>
            <a:r>
              <a:rPr lang="en-GB" sz="2200" dirty="0" err="1">
                <a:effectLst/>
                <a:ea typeface="Calibri" panose="020F0502020204030204" pitchFamily="34" charset="0"/>
                <a:cs typeface="Arial" panose="020B0604020202020204" pitchFamily="34" charset="0"/>
              </a:rPr>
              <a:t>Akiva</a:t>
            </a:r>
            <a:r>
              <a:rPr lang="en-GB" sz="2200" dirty="0">
                <a:effectLst/>
                <a:ea typeface="Calibri" panose="020F0502020204030204" pitchFamily="34" charset="0"/>
                <a:cs typeface="Arial" panose="020B0604020202020204" pitchFamily="34" charset="0"/>
              </a:rPr>
              <a:t> </a:t>
            </a:r>
            <a:r>
              <a:rPr lang="en-GB" sz="2200" dirty="0" err="1">
                <a:effectLst/>
                <a:ea typeface="Calibri" panose="020F0502020204030204" pitchFamily="34" charset="0"/>
                <a:cs typeface="Arial" panose="020B0604020202020204" pitchFamily="34" charset="0"/>
              </a:rPr>
              <a:t>Eiger</a:t>
            </a:r>
            <a:r>
              <a:rPr lang="en-GB" sz="2200" dirty="0">
                <a:effectLst/>
                <a:ea typeface="Calibri" panose="020F0502020204030204" pitchFamily="34" charset="0"/>
                <a:cs typeface="Arial" panose="020B0604020202020204" pitchFamily="34" charset="0"/>
              </a:rPr>
              <a:t>, </a:t>
            </a:r>
            <a:r>
              <a:rPr lang="en-GB" sz="2200" i="1" dirty="0" err="1">
                <a:effectLst/>
                <a:ea typeface="Calibri" panose="020F0502020204030204" pitchFamily="34" charset="0"/>
                <a:cs typeface="Arial" panose="020B0604020202020204" pitchFamily="34" charset="0"/>
              </a:rPr>
              <a:t>zt”l</a:t>
            </a:r>
            <a:r>
              <a:rPr lang="en-GB" sz="2200" dirty="0">
                <a:effectLst/>
                <a:ea typeface="Calibri" panose="020F0502020204030204" pitchFamily="34" charset="0"/>
                <a:cs typeface="Arial" panose="020B0604020202020204" pitchFamily="34" charset="0"/>
              </a:rPr>
              <a:t>. Every day one should swallow nine mustard seeds on an empty stomach. And let the loaf of bread be dried by the fire every day; and let the loaf of bread be kept in his pocket all day long.</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75804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b="1" i="1" dirty="0"/>
          </a:p>
        </p:txBody>
      </p:sp>
      <p:sp>
        <p:nvSpPr>
          <p:cNvPr id="3" name="TextBox 2">
            <a:extLst>
              <a:ext uri="{FF2B5EF4-FFF2-40B4-BE49-F238E27FC236}">
                <a16:creationId xmlns:a16="http://schemas.microsoft.com/office/drawing/2014/main" id="{DC039DBB-B55F-4497-BF97-54E2D84A5BFD}"/>
              </a:ext>
            </a:extLst>
          </p:cNvPr>
          <p:cNvSpPr txBox="1"/>
          <p:nvPr/>
        </p:nvSpPr>
        <p:spPr>
          <a:xfrm>
            <a:off x="372863" y="1447060"/>
            <a:ext cx="8362764" cy="3816429"/>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ספר סגולות ורפואות – רפאל המלאך, רבי יהודה יודל בן ישראל יצחק רוזנברג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b="1" dirty="0">
                <a:effectLst/>
                <a:latin typeface="Calibri" panose="020F0502020204030204" pitchFamily="34" charset="0"/>
                <a:ea typeface="Calibri" panose="020F0502020204030204" pitchFamily="34" charset="0"/>
                <a:cs typeface="Times New Roman" panose="02020603050405020304" pitchFamily="18" charset="0"/>
              </a:rPr>
              <a:t>מגפה.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סגולה בשעת מגפה רחמנה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לצלן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מען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עסען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נאהך</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יעדען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עסען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שטיקעל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ציבעלע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עדער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שטיקעל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קנאבעל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כדי ער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לאנג</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שפיהרען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ריח פון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ציבעלע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אדער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פון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קנאבעל</a:t>
            </a:r>
            <a:r>
              <a:rPr lang="he-IL" sz="2200" dirty="0">
                <a:effectLst/>
                <a:latin typeface="Calibri" panose="020F0502020204030204" pitchFamily="34" charset="0"/>
                <a:ea typeface="Calibri" panose="020F0502020204030204" pitchFamily="34" charset="0"/>
                <a:cs typeface="Times New Roman" panose="02020603050405020304" pitchFamily="18" charset="0"/>
              </a:rPr>
              <a:t>.</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GB" sz="2200" dirty="0">
                <a:effectLst/>
                <a:latin typeface="Times New Roman" panose="02020603050405020304" pitchFamily="18" charset="0"/>
                <a:ea typeface="Calibri" panose="020F0502020204030204" pitchFamily="34" charset="0"/>
                <a:cs typeface="Arial" panose="020B0604020202020204" pitchFamily="34" charset="0"/>
              </a:rPr>
              <a:t> </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Remedies and Cures of the Angel Rafael, Rabbi </a:t>
            </a:r>
            <a:r>
              <a:rPr lang="en-GB" sz="2200" u="sng" dirty="0" err="1">
                <a:effectLst/>
                <a:ea typeface="Calibri" panose="020F0502020204030204" pitchFamily="34" charset="0"/>
                <a:cs typeface="Arial" panose="020B0604020202020204" pitchFamily="34" charset="0"/>
              </a:rPr>
              <a:t>Yehudah</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Yudel</a:t>
            </a:r>
            <a:r>
              <a:rPr lang="en-GB" sz="2200" u="sng" dirty="0">
                <a:effectLst/>
                <a:ea typeface="Calibri" panose="020F0502020204030204" pitchFamily="34" charset="0"/>
                <a:cs typeface="Arial" panose="020B0604020202020204" pitchFamily="34" charset="0"/>
              </a:rPr>
              <a:t> ben Yisrael Yitzchak Rosenberg (published in </a:t>
            </a:r>
            <a:r>
              <a:rPr lang="en-GB" sz="2200" u="sng" dirty="0" err="1">
                <a:effectLst/>
                <a:ea typeface="Calibri" panose="020F0502020204030204" pitchFamily="34" charset="0"/>
                <a:cs typeface="Arial" panose="020B0604020202020204" pitchFamily="34" charset="0"/>
              </a:rPr>
              <a:t>Novaminsk</a:t>
            </a:r>
            <a:r>
              <a:rPr lang="en-GB" sz="2200" u="sng" dirty="0">
                <a:effectLst/>
                <a:ea typeface="Calibri" panose="020F0502020204030204" pitchFamily="34" charset="0"/>
                <a:cs typeface="Arial" panose="020B0604020202020204" pitchFamily="34" charset="0"/>
              </a:rPr>
              <a:t>, Poland in 1914)</a:t>
            </a:r>
            <a:endParaRPr lang="en-GB" sz="2200" dirty="0">
              <a:effectLst/>
              <a:ea typeface="Calibri" panose="020F0502020204030204" pitchFamily="34" charset="0"/>
              <a:cs typeface="Arial" panose="020B0604020202020204" pitchFamily="34" charset="0"/>
            </a:endParaRPr>
          </a:p>
          <a:p>
            <a:r>
              <a:rPr lang="en-GB" sz="2200" b="1" dirty="0">
                <a:effectLst/>
                <a:ea typeface="Calibri" panose="020F0502020204030204" pitchFamily="34" charset="0"/>
                <a:cs typeface="Arial" panose="020B0604020202020204" pitchFamily="34" charset="0"/>
              </a:rPr>
              <a:t>Plague.</a:t>
            </a:r>
            <a:r>
              <a:rPr lang="en-GB" sz="2200" dirty="0">
                <a:effectLst/>
                <a:ea typeface="Calibri" panose="020F0502020204030204" pitchFamily="34" charset="0"/>
                <a:cs typeface="Arial" panose="020B0604020202020204" pitchFamily="34" charset="0"/>
              </a:rPr>
              <a:t> It is a </a:t>
            </a:r>
            <a:r>
              <a:rPr lang="en-GB" sz="2200" i="1" dirty="0" err="1">
                <a:effectLst/>
                <a:ea typeface="Calibri" panose="020F0502020204030204" pitchFamily="34" charset="0"/>
                <a:cs typeface="Arial" panose="020B0604020202020204" pitchFamily="34" charset="0"/>
              </a:rPr>
              <a:t>segulah</a:t>
            </a:r>
            <a:r>
              <a:rPr lang="en-GB" sz="2200" dirty="0">
                <a:effectLst/>
                <a:ea typeface="Calibri" panose="020F0502020204030204" pitchFamily="34" charset="0"/>
                <a:cs typeface="Arial" panose="020B0604020202020204" pitchFamily="34" charset="0"/>
              </a:rPr>
              <a:t> during a plague (</a:t>
            </a:r>
            <a:r>
              <a:rPr lang="en-GB" sz="2200" i="1" dirty="0" err="1">
                <a:effectLst/>
                <a:ea typeface="Calibri" panose="020F0502020204030204" pitchFamily="34" charset="0"/>
                <a:cs typeface="Arial" panose="020B0604020202020204" pitchFamily="34" charset="0"/>
              </a:rPr>
              <a:t>Rachmanah</a:t>
            </a:r>
            <a:r>
              <a:rPr lang="en-GB" sz="2200" i="1" dirty="0">
                <a:effectLst/>
                <a:ea typeface="Calibri" panose="020F0502020204030204" pitchFamily="34" charset="0"/>
                <a:cs typeface="Arial" panose="020B0604020202020204" pitchFamily="34" charset="0"/>
              </a:rPr>
              <a:t> </a:t>
            </a:r>
            <a:r>
              <a:rPr lang="en-GB" sz="2200" i="1" dirty="0" err="1">
                <a:effectLst/>
                <a:ea typeface="Calibri" panose="020F0502020204030204" pitchFamily="34" charset="0"/>
                <a:cs typeface="Arial" panose="020B0604020202020204" pitchFamily="34" charset="0"/>
              </a:rPr>
              <a:t>litzlan</a:t>
            </a:r>
            <a:r>
              <a:rPr lang="en-GB" sz="2200" dirty="0">
                <a:effectLst/>
                <a:ea typeface="Calibri" panose="020F0502020204030204" pitchFamily="34" charset="0"/>
                <a:cs typeface="Arial" panose="020B0604020202020204" pitchFamily="34" charset="0"/>
              </a:rPr>
              <a:t>), that after each meal, eat a slice of onion and a clove of garlic, so that the taste and the smell will linger in the mouth.</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32506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a:t>
            </a:r>
            <a:r>
              <a:rPr lang="en-GB" sz="5400" b="1" i="1" dirty="0" err="1"/>
              <a:t>Shvartzeh</a:t>
            </a:r>
            <a:r>
              <a:rPr lang="en-GB" sz="5400" b="1" i="1" dirty="0"/>
              <a:t> </a:t>
            </a:r>
            <a:r>
              <a:rPr lang="en-GB" sz="5400" b="1" i="1" dirty="0" err="1"/>
              <a:t>Chassunah</a:t>
            </a:r>
            <a:endParaRPr lang="en-GB" sz="5400" b="1" dirty="0"/>
          </a:p>
        </p:txBody>
      </p:sp>
    </p:spTree>
    <p:extLst>
      <p:ext uri="{BB962C8B-B14F-4D97-AF65-F5344CB8AC3E}">
        <p14:creationId xmlns:p14="http://schemas.microsoft.com/office/powerpoint/2010/main" val="13275297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a:t>
            </a:r>
            <a:r>
              <a:rPr lang="en-GB" b="1" i="1" dirty="0" err="1"/>
              <a:t>Shvartzeh</a:t>
            </a:r>
            <a:r>
              <a:rPr lang="en-GB" b="1" i="1" dirty="0"/>
              <a:t> </a:t>
            </a:r>
            <a:r>
              <a:rPr lang="en-GB" b="1" i="1" dirty="0" err="1"/>
              <a:t>Chassunah</a:t>
            </a:r>
            <a:endParaRPr lang="en-GB" b="1" i="1" dirty="0"/>
          </a:p>
        </p:txBody>
      </p:sp>
      <p:sp>
        <p:nvSpPr>
          <p:cNvPr id="5" name="TextBox 4">
            <a:extLst>
              <a:ext uri="{FF2B5EF4-FFF2-40B4-BE49-F238E27FC236}">
                <a16:creationId xmlns:a16="http://schemas.microsoft.com/office/drawing/2014/main" id="{A02A9AB1-0CE9-423E-AAF9-F036BF5BA906}"/>
              </a:ext>
            </a:extLst>
          </p:cNvPr>
          <p:cNvSpPr txBox="1"/>
          <p:nvPr/>
        </p:nvSpPr>
        <p:spPr>
          <a:xfrm>
            <a:off x="372863" y="1447060"/>
            <a:ext cx="8362764" cy="4832092"/>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הרב אברהם אליעזר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הירשאוויץ</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אוצר כל מנהגי ישורון, סימן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מב</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"מגפה"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כשהיה מגפה בעיר עשו הופה עם עני יתום ויתומה עניה על חצר-מות משום סגולה או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גונזין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ספרים בלים ושמות הקב"ה והולכים בהמה חוגג אל בית הקברות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וגונזין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שם בקרקע</a:t>
            </a:r>
            <a:r>
              <a:rPr lang="en-GB" sz="2200" dirty="0">
                <a:effectLst/>
                <a:latin typeface="Times New Roman" panose="02020603050405020304" pitchFamily="18" charset="0"/>
                <a:ea typeface="Calibri" panose="020F0502020204030204" pitchFamily="34" charset="0"/>
                <a:cs typeface="Arial" panose="020B0604020202020204" pitchFamily="34" charset="0"/>
              </a:rPr>
              <a:t>.</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dirty="0">
                <a:effectLst/>
                <a:latin typeface="Times New Roman" panose="02020603050405020304" pitchFamily="18" charset="0"/>
                <a:ea typeface="Calibri" panose="020F0502020204030204" pitchFamily="34" charset="0"/>
                <a:cs typeface="Arial" panose="020B0604020202020204" pitchFamily="34"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Rabbi Abraham Eliezer </a:t>
            </a:r>
            <a:r>
              <a:rPr lang="en-GB" sz="2200" u="sng" dirty="0" err="1">
                <a:effectLst/>
                <a:ea typeface="Calibri" panose="020F0502020204030204" pitchFamily="34" charset="0"/>
                <a:cs typeface="Arial" panose="020B0604020202020204" pitchFamily="34" charset="0"/>
              </a:rPr>
              <a:t>Hershovitz</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Otzar</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Kol</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Minhagei</a:t>
            </a:r>
            <a:r>
              <a:rPr lang="en-GB" sz="2200" u="sng" dirty="0">
                <a:effectLst/>
                <a:ea typeface="Calibri" panose="020F0502020204030204" pitchFamily="34" charset="0"/>
                <a:cs typeface="Arial" panose="020B0604020202020204" pitchFamily="34" charset="0"/>
              </a:rPr>
              <a:t> Yeshurun, 42:1 (St. Louis 1918)</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Whenever there was plague in the city, a wedding was arranged between a poor orphan boy and girl and held in a cemetery as a </a:t>
            </a:r>
            <a:r>
              <a:rPr lang="en-GB" sz="2200" i="1" dirty="0" err="1">
                <a:effectLst/>
                <a:ea typeface="Calibri" panose="020F0502020204030204" pitchFamily="34" charset="0"/>
                <a:cs typeface="Arial" panose="020B0604020202020204" pitchFamily="34" charset="0"/>
              </a:rPr>
              <a:t>segulah</a:t>
            </a:r>
            <a:r>
              <a:rPr lang="en-GB" sz="2200" dirty="0">
                <a:effectLst/>
                <a:ea typeface="Calibri" panose="020F0502020204030204" pitchFamily="34" charset="0"/>
                <a:cs typeface="Arial" panose="020B0604020202020204" pitchFamily="34" charset="0"/>
              </a:rPr>
              <a:t>; or they would go to bury worn-out holy books containing God’s name, accompanied by a festive crowd all the way to the graveyard, where [the books] were consigned to the ground.</a:t>
            </a:r>
          </a:p>
          <a:p>
            <a:r>
              <a:rPr lang="en-GB" sz="2200" dirty="0">
                <a:effectLst/>
                <a:ea typeface="Calibri" panose="020F0502020204030204" pitchFamily="34" charset="0"/>
                <a:cs typeface="Arial" panose="020B0604020202020204" pitchFamily="34" charset="0"/>
              </a:rPr>
              <a:t> </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3142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a:t>
            </a:r>
            <a:r>
              <a:rPr lang="en-GB" b="1" i="1" dirty="0" err="1"/>
              <a:t>Shvartzeh</a:t>
            </a:r>
            <a:r>
              <a:rPr lang="en-GB" b="1" i="1" dirty="0"/>
              <a:t> </a:t>
            </a:r>
            <a:r>
              <a:rPr lang="en-GB" b="1" i="1" dirty="0" err="1"/>
              <a:t>Chassunah</a:t>
            </a:r>
            <a:endParaRPr lang="en-GB" b="1" i="1" dirty="0"/>
          </a:p>
        </p:txBody>
      </p:sp>
      <p:sp>
        <p:nvSpPr>
          <p:cNvPr id="5" name="TextBox 4">
            <a:extLst>
              <a:ext uri="{FF2B5EF4-FFF2-40B4-BE49-F238E27FC236}">
                <a16:creationId xmlns:a16="http://schemas.microsoft.com/office/drawing/2014/main" id="{A02A9AB1-0CE9-423E-AAF9-F036BF5BA906}"/>
              </a:ext>
            </a:extLst>
          </p:cNvPr>
          <p:cNvSpPr txBox="1"/>
          <p:nvPr/>
        </p:nvSpPr>
        <p:spPr>
          <a:xfrm>
            <a:off x="372863" y="1447060"/>
            <a:ext cx="8362764" cy="5170646"/>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הרב אברהם אליעזר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הירשאוויץ</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אוצר כל מנהגי ישורון, סימן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מב</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"מגפה"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הטעם משום גדול מצות צדקה והכנסת כלה שעל ידן זוכים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לאריכת</a:t>
            </a:r>
            <a:r>
              <a:rPr lang="he-IL" sz="2200" dirty="0">
                <a:effectLst/>
                <a:latin typeface="Calibri" panose="020F0502020204030204" pitchFamily="34" charset="0"/>
                <a:ea typeface="Calibri" panose="020F0502020204030204" pitchFamily="34" charset="0"/>
                <a:cs typeface="Times New Roman" panose="02020603050405020304" pitchFamily="18" charset="0"/>
              </a:rPr>
              <a:t> ימים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תד״א</a:t>
            </a:r>
            <a:r>
              <a:rPr lang="he-IL" sz="2200" dirty="0">
                <a:effectLst/>
                <a:latin typeface="Calibri" panose="020F0502020204030204" pitchFamily="34" charset="0"/>
                <a:ea typeface="Calibri" panose="020F0502020204030204" pitchFamily="34" charset="0"/>
                <a:cs typeface="Times New Roman" panose="02020603050405020304" pitchFamily="18" charset="0"/>
              </a:rPr>
              <a:t> זוטא פ״א) ועוד הכנסת כלה עניה ויתומה עם עני יתום יש בזה הרבה מצות וכל אנשי העיר באים לשמח חתן וכלה וישכחו דאגתם ואנחתם שזו סכנה גדולה בעת ההיא ופחד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המות</a:t>
            </a:r>
            <a:r>
              <a:rPr lang="he-IL" sz="2200" dirty="0">
                <a:effectLst/>
                <a:latin typeface="Calibri" panose="020F0502020204030204" pitchFamily="34" charset="0"/>
                <a:ea typeface="Calibri" panose="020F0502020204030204" pitchFamily="34" charset="0"/>
                <a:cs typeface="Times New Roman" panose="02020603050405020304" pitchFamily="18" charset="0"/>
              </a:rPr>
              <a:t> לא יהיה עוד נגד פניהם (ראיתי בספר).</a:t>
            </a:r>
          </a:p>
          <a:p>
            <a:pPr algn="r" rtl="1"/>
            <a:r>
              <a:rPr lang="en-GB" sz="2200" dirty="0">
                <a:effectLst/>
                <a:latin typeface="Times New Roman" panose="02020603050405020304" pitchFamily="18" charset="0"/>
                <a:ea typeface="Calibri" panose="020F0502020204030204" pitchFamily="34" charset="0"/>
                <a:cs typeface="Arial" panose="020B0604020202020204" pitchFamily="34"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spc="-30" dirty="0">
                <a:effectLst/>
                <a:ea typeface="Calibri" panose="020F0502020204030204" pitchFamily="34" charset="0"/>
                <a:cs typeface="Arial" panose="020B0604020202020204" pitchFamily="34" charset="0"/>
              </a:rPr>
              <a:t>Rabbi Abraham Eliezer </a:t>
            </a:r>
            <a:r>
              <a:rPr lang="en-GB" sz="2200" u="sng" spc="-30" dirty="0" err="1">
                <a:effectLst/>
                <a:ea typeface="Calibri" panose="020F0502020204030204" pitchFamily="34" charset="0"/>
                <a:cs typeface="Arial" panose="020B0604020202020204" pitchFamily="34" charset="0"/>
              </a:rPr>
              <a:t>Hershovitz</a:t>
            </a:r>
            <a:r>
              <a:rPr lang="en-GB" sz="2200" u="sng" spc="-30" dirty="0">
                <a:effectLst/>
                <a:ea typeface="Calibri" panose="020F0502020204030204" pitchFamily="34" charset="0"/>
                <a:cs typeface="Arial" panose="020B0604020202020204" pitchFamily="34" charset="0"/>
              </a:rPr>
              <a:t>, </a:t>
            </a:r>
            <a:r>
              <a:rPr lang="en-GB" sz="2200" u="sng" spc="-30" dirty="0" err="1">
                <a:effectLst/>
                <a:ea typeface="Calibri" panose="020F0502020204030204" pitchFamily="34" charset="0"/>
                <a:cs typeface="Arial" panose="020B0604020202020204" pitchFamily="34" charset="0"/>
              </a:rPr>
              <a:t>Otzar</a:t>
            </a:r>
            <a:r>
              <a:rPr lang="en-GB" sz="2200" u="sng" spc="-30" dirty="0">
                <a:effectLst/>
                <a:ea typeface="Calibri" panose="020F0502020204030204" pitchFamily="34" charset="0"/>
                <a:cs typeface="Arial" panose="020B0604020202020204" pitchFamily="34" charset="0"/>
              </a:rPr>
              <a:t> </a:t>
            </a:r>
            <a:r>
              <a:rPr lang="en-GB" sz="2200" u="sng" spc="-30" dirty="0" err="1">
                <a:effectLst/>
                <a:ea typeface="Calibri" panose="020F0502020204030204" pitchFamily="34" charset="0"/>
                <a:cs typeface="Arial" panose="020B0604020202020204" pitchFamily="34" charset="0"/>
              </a:rPr>
              <a:t>Kol</a:t>
            </a:r>
            <a:r>
              <a:rPr lang="en-GB" sz="2200" u="sng" spc="-30" dirty="0">
                <a:effectLst/>
                <a:ea typeface="Calibri" panose="020F0502020204030204" pitchFamily="34" charset="0"/>
                <a:cs typeface="Arial" panose="020B0604020202020204" pitchFamily="34" charset="0"/>
              </a:rPr>
              <a:t> </a:t>
            </a:r>
            <a:r>
              <a:rPr lang="en-GB" sz="2200" u="sng" spc="-30" dirty="0" err="1">
                <a:effectLst/>
                <a:ea typeface="Calibri" panose="020F0502020204030204" pitchFamily="34" charset="0"/>
                <a:cs typeface="Arial" panose="020B0604020202020204" pitchFamily="34" charset="0"/>
              </a:rPr>
              <a:t>Minhagei</a:t>
            </a:r>
            <a:r>
              <a:rPr lang="en-GB" sz="2200" u="sng" spc="-30" dirty="0">
                <a:effectLst/>
                <a:ea typeface="Calibri" panose="020F0502020204030204" pitchFamily="34" charset="0"/>
                <a:cs typeface="Arial" panose="020B0604020202020204" pitchFamily="34" charset="0"/>
              </a:rPr>
              <a:t> Yeshurun, 42:1 (St. Louis 1918)</a:t>
            </a:r>
            <a:endParaRPr lang="en-GB" sz="2200" spc="-30" dirty="0">
              <a:effectLst/>
              <a:ea typeface="Calibri" panose="020F0502020204030204" pitchFamily="34" charset="0"/>
              <a:cs typeface="Arial" panose="020B0604020202020204" pitchFamily="34" charset="0"/>
            </a:endParaRPr>
          </a:p>
          <a:p>
            <a:r>
              <a:rPr lang="en-GB" sz="2200" spc="-30" dirty="0">
                <a:effectLst/>
                <a:ea typeface="Calibri" panose="020F0502020204030204" pitchFamily="34" charset="0"/>
                <a:cs typeface="Arial" panose="020B0604020202020204" pitchFamily="34" charset="0"/>
              </a:rPr>
              <a:t>The reason is because it is a tremendous mitzvah of charity and helping a needy bride, and that through those mitzvot we would merit a long life (</a:t>
            </a:r>
            <a:r>
              <a:rPr lang="en-GB" sz="2200" spc="-30" dirty="0" err="1">
                <a:effectLst/>
                <a:ea typeface="Calibri" panose="020F0502020204030204" pitchFamily="34" charset="0"/>
                <a:cs typeface="Arial" panose="020B0604020202020204" pitchFamily="34" charset="0"/>
              </a:rPr>
              <a:t>Tanna</a:t>
            </a:r>
            <a:r>
              <a:rPr lang="en-GB" sz="2200" spc="-30" dirty="0">
                <a:effectLst/>
                <a:ea typeface="Calibri" panose="020F0502020204030204" pitchFamily="34" charset="0"/>
                <a:cs typeface="Arial" panose="020B0604020202020204" pitchFamily="34" charset="0"/>
              </a:rPr>
              <a:t> </a:t>
            </a:r>
            <a:r>
              <a:rPr lang="en-GB" sz="2200" spc="-30" dirty="0" err="1">
                <a:effectLst/>
                <a:ea typeface="Calibri" panose="020F0502020204030204" pitchFamily="34" charset="0"/>
                <a:cs typeface="Arial" panose="020B0604020202020204" pitchFamily="34" charset="0"/>
              </a:rPr>
              <a:t>Devei</a:t>
            </a:r>
            <a:r>
              <a:rPr lang="en-GB" sz="2200" spc="-30" dirty="0">
                <a:effectLst/>
                <a:ea typeface="Calibri" panose="020F0502020204030204" pitchFamily="34" charset="0"/>
                <a:cs typeface="Arial" panose="020B0604020202020204" pitchFamily="34" charset="0"/>
              </a:rPr>
              <a:t> Eliyahu </a:t>
            </a:r>
            <a:r>
              <a:rPr lang="en-GB" sz="2200" spc="-30" dirty="0" err="1">
                <a:effectLst/>
                <a:ea typeface="Calibri" panose="020F0502020204030204" pitchFamily="34" charset="0"/>
                <a:cs typeface="Arial" panose="020B0604020202020204" pitchFamily="34" charset="0"/>
              </a:rPr>
              <a:t>Zuta</a:t>
            </a:r>
            <a:r>
              <a:rPr lang="en-GB" sz="2200" spc="-30" dirty="0">
                <a:effectLst/>
                <a:ea typeface="Calibri" panose="020F0502020204030204" pitchFamily="34" charset="0"/>
                <a:cs typeface="Arial" panose="020B0604020202020204" pitchFamily="34" charset="0"/>
              </a:rPr>
              <a:t> 1). Furthermore, there are many </a:t>
            </a:r>
            <a:r>
              <a:rPr lang="en-GB" sz="2200" i="1" spc="-30" dirty="0">
                <a:effectLst/>
                <a:ea typeface="Calibri" panose="020F0502020204030204" pitchFamily="34" charset="0"/>
                <a:cs typeface="Arial" panose="020B0604020202020204" pitchFamily="34" charset="0"/>
              </a:rPr>
              <a:t>mitzvot </a:t>
            </a:r>
            <a:r>
              <a:rPr lang="en-GB" sz="2200" spc="-30" dirty="0">
                <a:effectLst/>
                <a:ea typeface="Calibri" panose="020F0502020204030204" pitchFamily="34" charset="0"/>
                <a:cs typeface="Arial" panose="020B0604020202020204" pitchFamily="34" charset="0"/>
              </a:rPr>
              <a:t>involved in helping a poor bride and groom, and the inhabitants of the town come to make the bride and groom happy, and they forget their worries and groans, for this is itself poses a great danger at this time, and fear and death will no longer be in front of them (I saw this in a book). </a:t>
            </a:r>
            <a:endParaRPr lang="en-GB" sz="2200" spc="-3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2794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a:t>
            </a:r>
            <a:r>
              <a:rPr lang="en-GB" b="1" i="1" dirty="0" err="1"/>
              <a:t>Shvartzeh</a:t>
            </a:r>
            <a:r>
              <a:rPr lang="en-GB" b="1" i="1" dirty="0"/>
              <a:t> </a:t>
            </a:r>
            <a:r>
              <a:rPr lang="en-GB" b="1" i="1" dirty="0" err="1"/>
              <a:t>Chassunah</a:t>
            </a:r>
            <a:endParaRPr lang="en-GB" b="1" i="1" dirty="0"/>
          </a:p>
        </p:txBody>
      </p:sp>
      <p:sp>
        <p:nvSpPr>
          <p:cNvPr id="5" name="TextBox 4">
            <a:extLst>
              <a:ext uri="{FF2B5EF4-FFF2-40B4-BE49-F238E27FC236}">
                <a16:creationId xmlns:a16="http://schemas.microsoft.com/office/drawing/2014/main" id="{A02A9AB1-0CE9-423E-AAF9-F036BF5BA906}"/>
              </a:ext>
            </a:extLst>
          </p:cNvPr>
          <p:cNvSpPr txBox="1"/>
          <p:nvPr/>
        </p:nvSpPr>
        <p:spPr>
          <a:xfrm>
            <a:off x="372863" y="1447060"/>
            <a:ext cx="8362764" cy="5170646"/>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הרב אברהם אליעזר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הירשאוויץ</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אוצר כל מנהגי ישורון, סימן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מב</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"מגפה"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גם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גונזין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ספרים בלים עת המגפה הטעם כדי לעורר רחמים בזה כי כמו שאנו חסים על שמות ודברים של קדושה שלא ילכו לאיבוד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ולבזיון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כן ירחם ד׳ עלינו ועל בנינו שלא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נלכו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לאיבוד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ולבזיון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כי גם אנו נקראים גוי קדוש ושמו משותף בשמנו.</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 </a:t>
            </a:r>
          </a:p>
          <a:p>
            <a:r>
              <a:rPr lang="en-GB" sz="2200" u="sng" dirty="0">
                <a:effectLst/>
                <a:ea typeface="Calibri" panose="020F0502020204030204" pitchFamily="34" charset="0"/>
                <a:cs typeface="Arial" panose="020B0604020202020204" pitchFamily="34" charset="0"/>
              </a:rPr>
              <a:t>Rabbi Abraham Eliezer </a:t>
            </a:r>
            <a:r>
              <a:rPr lang="en-GB" sz="2200" u="sng" dirty="0" err="1">
                <a:effectLst/>
                <a:ea typeface="Calibri" panose="020F0502020204030204" pitchFamily="34" charset="0"/>
                <a:cs typeface="Arial" panose="020B0604020202020204" pitchFamily="34" charset="0"/>
              </a:rPr>
              <a:t>Hershovitz</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Otzar</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Kol</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Minhagei</a:t>
            </a:r>
            <a:r>
              <a:rPr lang="en-GB" sz="2200" u="sng" dirty="0">
                <a:effectLst/>
                <a:ea typeface="Calibri" panose="020F0502020204030204" pitchFamily="34" charset="0"/>
                <a:cs typeface="Arial" panose="020B0604020202020204" pitchFamily="34" charset="0"/>
              </a:rPr>
              <a:t> Yeshurun, 42:1 (St. Louis 1918)</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Also the reason to bury worn-out books at the time of a plague is in order to awaken [Divine] mercy through this act, for just as we have pity on the holy names [written in the books] and other holy items, that they are not destroyed and disgraced, so too God will have mercy on us and on our children, that we should also not be destroyed or disgraced, for we are also called a “Holy Nation” and His name is partnered with our name.</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592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a:t>
            </a:r>
            <a:r>
              <a:rPr lang="en-GB" b="1" i="1" dirty="0" err="1"/>
              <a:t>Shvartzeh</a:t>
            </a:r>
            <a:r>
              <a:rPr lang="en-GB" b="1" i="1" dirty="0"/>
              <a:t> </a:t>
            </a:r>
            <a:r>
              <a:rPr lang="en-GB" b="1" i="1" dirty="0" err="1"/>
              <a:t>Chassunah</a:t>
            </a:r>
            <a:endParaRPr lang="en-GB" b="1" i="1" dirty="0"/>
          </a:p>
        </p:txBody>
      </p:sp>
      <p:pic>
        <p:nvPicPr>
          <p:cNvPr id="1026" name="Picture 2">
            <a:extLst>
              <a:ext uri="{FF2B5EF4-FFF2-40B4-BE49-F238E27FC236}">
                <a16:creationId xmlns:a16="http://schemas.microsoft.com/office/drawing/2014/main" id="{4C1519F9-13A2-4D50-A659-DBEC47414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71" y="1433744"/>
            <a:ext cx="6095858" cy="41858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D7A225-C98F-41F6-9DFC-E622DA01EDE6}"/>
              </a:ext>
            </a:extLst>
          </p:cNvPr>
          <p:cNvSpPr txBox="1"/>
          <p:nvPr/>
        </p:nvSpPr>
        <p:spPr>
          <a:xfrm>
            <a:off x="1863566" y="5939161"/>
            <a:ext cx="5416868" cy="369332"/>
          </a:xfrm>
          <a:prstGeom prst="rect">
            <a:avLst/>
          </a:prstGeom>
          <a:noFill/>
        </p:spPr>
        <p:txBody>
          <a:bodyPr wrap="none" rtlCol="0">
            <a:spAutoFit/>
          </a:bodyPr>
          <a:lstStyle/>
          <a:p>
            <a:pPr algn="ctr"/>
            <a:r>
              <a:rPr lang="en-GB" dirty="0"/>
              <a:t>Wedding held in the </a:t>
            </a:r>
            <a:r>
              <a:rPr lang="en-GB" dirty="0" err="1"/>
              <a:t>Żelechów</a:t>
            </a:r>
            <a:r>
              <a:rPr lang="en-GB" dirty="0"/>
              <a:t> ghetto graveyard in 1942</a:t>
            </a:r>
          </a:p>
        </p:txBody>
      </p:sp>
    </p:spTree>
    <p:extLst>
      <p:ext uri="{BB962C8B-B14F-4D97-AF65-F5344CB8AC3E}">
        <p14:creationId xmlns:p14="http://schemas.microsoft.com/office/powerpoint/2010/main" val="8548350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a:t>
            </a:r>
            <a:r>
              <a:rPr lang="en-GB" b="1" i="1" dirty="0" err="1"/>
              <a:t>Shvartzeh</a:t>
            </a:r>
            <a:r>
              <a:rPr lang="en-GB" b="1" i="1" dirty="0"/>
              <a:t> </a:t>
            </a:r>
            <a:r>
              <a:rPr lang="en-GB" b="1" i="1" dirty="0" err="1"/>
              <a:t>Chassunah</a:t>
            </a:r>
            <a:endParaRPr lang="en-GB" b="1" i="1" dirty="0"/>
          </a:p>
        </p:txBody>
      </p:sp>
      <p:sp>
        <p:nvSpPr>
          <p:cNvPr id="5" name="TextBox 4">
            <a:extLst>
              <a:ext uri="{FF2B5EF4-FFF2-40B4-BE49-F238E27FC236}">
                <a16:creationId xmlns:a16="http://schemas.microsoft.com/office/drawing/2014/main" id="{A02A9AB1-0CE9-423E-AAF9-F036BF5BA906}"/>
              </a:ext>
            </a:extLst>
          </p:cNvPr>
          <p:cNvSpPr txBox="1"/>
          <p:nvPr/>
        </p:nvSpPr>
        <p:spPr>
          <a:xfrm>
            <a:off x="372863" y="1447060"/>
            <a:ext cx="8362764" cy="4154984"/>
          </a:xfrm>
          <a:prstGeom prst="rect">
            <a:avLst/>
          </a:prstGeom>
          <a:noFill/>
        </p:spPr>
        <p:txBody>
          <a:bodyPr wrap="square" rtlCol="0">
            <a:spAutoFit/>
          </a:bodyPr>
          <a:lstStyle/>
          <a:p>
            <a:pPr algn="r" rtl="1"/>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שידלאווצער</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יזכור־בוך</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דף 118</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אין אט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צייט</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האט די חברה קדישא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באשלאסן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צו מאכן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שווארצע</a:t>
            </a:r>
            <a:r>
              <a:rPr lang="he-IL" sz="2200" dirty="0">
                <a:effectLst/>
                <a:latin typeface="Calibri" panose="020F0502020204030204" pitchFamily="34" charset="0"/>
                <a:ea typeface="Calibri" panose="020F0502020204030204" pitchFamily="34" charset="0"/>
                <a:cs typeface="Times New Roman" panose="02020603050405020304" pitchFamily="18" charset="0"/>
              </a:rPr>
              <a:t> חתונה״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אויפן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בית־עולם</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וואס</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זיין א סגולה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אפצושטעלן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די מגיפה</a:t>
            </a:r>
            <a:r>
              <a:rPr lang="en-GB" sz="2200" dirty="0">
                <a:effectLst/>
                <a:latin typeface="Times New Roman" panose="02020603050405020304" pitchFamily="18" charset="0"/>
                <a:ea typeface="Calibri" panose="020F0502020204030204" pitchFamily="34" charset="0"/>
                <a:cs typeface="Arial" panose="020B0604020202020204" pitchFamily="34" charset="0"/>
              </a:rPr>
              <a:t>. </a:t>
            </a:r>
            <a:r>
              <a:rPr lang="he-IL" sz="2200" dirty="0">
                <a:effectLst/>
                <a:latin typeface="Calibri" panose="020F0502020204030204" pitchFamily="34" charset="0"/>
                <a:ea typeface="Calibri" panose="020F0502020204030204" pitchFamily="34" charset="0"/>
                <a:cs typeface="Times New Roman" panose="02020603050405020304" pitchFamily="18" charset="0"/>
              </a:rPr>
              <a:t>מען האט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אפגעזוכט</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עלטער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ארעם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מיידל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מיט אן ארעם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יינגל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זיי</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פארשדכנט</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באשטימט</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טאג</a:t>
            </a:r>
            <a:r>
              <a:rPr lang="he-IL" sz="2200" dirty="0">
                <a:effectLst/>
                <a:latin typeface="Calibri" panose="020F0502020204030204" pitchFamily="34" charset="0"/>
                <a:ea typeface="Calibri" panose="020F0502020204030204" pitchFamily="34" charset="0"/>
                <a:cs typeface="Times New Roman" panose="02020603050405020304" pitchFamily="18" charset="0"/>
              </a:rPr>
              <a:t> פון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חתונה. צו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דער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חתונה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איז</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געווען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פארבעטן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דאס</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גאנצע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שטעטל</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err="1">
                <a:effectLst/>
                <a:ea typeface="Calibri" panose="020F0502020204030204" pitchFamily="34" charset="0"/>
                <a:cs typeface="Arial" panose="020B0604020202020204" pitchFamily="34" charset="0"/>
              </a:rPr>
              <a:t>Shidlovtser</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Szydlowiec</a:t>
            </a:r>
            <a:r>
              <a:rPr lang="en-GB" sz="2200" u="sng" dirty="0">
                <a:effectLst/>
                <a:ea typeface="Calibri" panose="020F0502020204030204" pitchFamily="34" charset="0"/>
                <a:cs typeface="Arial" panose="020B0604020202020204" pitchFamily="34" charset="0"/>
              </a:rPr>
              <a:t>, Radom, Poland) Yizkor </a:t>
            </a:r>
            <a:r>
              <a:rPr lang="en-GB" sz="2200" u="sng" dirty="0" err="1">
                <a:effectLst/>
                <a:ea typeface="Calibri" panose="020F0502020204030204" pitchFamily="34" charset="0"/>
                <a:cs typeface="Arial" panose="020B0604020202020204" pitchFamily="34" charset="0"/>
              </a:rPr>
              <a:t>Bukh</a:t>
            </a:r>
            <a:r>
              <a:rPr lang="en-GB" sz="2200" u="sng" dirty="0">
                <a:effectLst/>
                <a:ea typeface="Calibri" panose="020F0502020204030204" pitchFamily="34" charset="0"/>
                <a:cs typeface="Arial" panose="020B0604020202020204" pitchFamily="34" charset="0"/>
              </a:rPr>
              <a:t>, page 118</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At that time, the </a:t>
            </a:r>
            <a:r>
              <a:rPr lang="en-GB" sz="2200" dirty="0" err="1">
                <a:effectLst/>
                <a:ea typeface="Calibri" panose="020F0502020204030204" pitchFamily="34" charset="0"/>
                <a:cs typeface="Arial" panose="020B0604020202020204" pitchFamily="34" charset="0"/>
              </a:rPr>
              <a:t>Hevra</a:t>
            </a:r>
            <a:r>
              <a:rPr lang="en-GB" sz="2200" dirty="0">
                <a:effectLst/>
                <a:ea typeface="Calibri" panose="020F0502020204030204" pitchFamily="34" charset="0"/>
                <a:cs typeface="Arial" panose="020B0604020202020204" pitchFamily="34" charset="0"/>
              </a:rPr>
              <a:t> Kadisha decided to hold a "black wedding" at the cemetery, which would be a </a:t>
            </a:r>
            <a:r>
              <a:rPr lang="en-GB" sz="2200" i="1" dirty="0">
                <a:effectLst/>
                <a:ea typeface="Calibri" panose="020F0502020204030204" pitchFamily="34" charset="0"/>
                <a:cs typeface="Arial" panose="020B0604020202020204" pitchFamily="34" charset="0"/>
              </a:rPr>
              <a:t>‘</a:t>
            </a:r>
            <a:r>
              <a:rPr lang="en-GB" sz="2200" i="1" dirty="0" err="1">
                <a:effectLst/>
                <a:ea typeface="Calibri" panose="020F0502020204030204" pitchFamily="34" charset="0"/>
                <a:cs typeface="Arial" panose="020B0604020202020204" pitchFamily="34" charset="0"/>
              </a:rPr>
              <a:t>segula</a:t>
            </a:r>
            <a:r>
              <a:rPr lang="en-GB" sz="2200" i="1" dirty="0">
                <a:effectLst/>
                <a:ea typeface="Calibri" panose="020F0502020204030204" pitchFamily="34" charset="0"/>
                <a:cs typeface="Arial" panose="020B0604020202020204" pitchFamily="34" charset="0"/>
              </a:rPr>
              <a:t>’</a:t>
            </a:r>
            <a:r>
              <a:rPr lang="en-GB" sz="2200" dirty="0">
                <a:effectLst/>
                <a:ea typeface="Calibri" panose="020F0502020204030204" pitchFamily="34" charset="0"/>
                <a:cs typeface="Arial" panose="020B0604020202020204" pitchFamily="34" charset="0"/>
              </a:rPr>
              <a:t> for stopping the plague. An older poor unmarried woman was sought, together with a poor unmarried man, they were matched with one another, and the day of the wedding was set. The whole town was invited to the wedding.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0544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a:t>
            </a:r>
            <a:r>
              <a:rPr lang="en-GB" b="1" i="1" dirty="0" err="1"/>
              <a:t>Shvartzeh</a:t>
            </a:r>
            <a:r>
              <a:rPr lang="en-GB" b="1" i="1" dirty="0"/>
              <a:t> </a:t>
            </a:r>
            <a:r>
              <a:rPr lang="en-GB" b="1" i="1" dirty="0" err="1"/>
              <a:t>Chassunah</a:t>
            </a:r>
            <a:endParaRPr lang="en-GB" b="1" i="1" dirty="0"/>
          </a:p>
        </p:txBody>
      </p:sp>
      <p:sp>
        <p:nvSpPr>
          <p:cNvPr id="5" name="TextBox 4">
            <a:extLst>
              <a:ext uri="{FF2B5EF4-FFF2-40B4-BE49-F238E27FC236}">
                <a16:creationId xmlns:a16="http://schemas.microsoft.com/office/drawing/2014/main" id="{A02A9AB1-0CE9-423E-AAF9-F036BF5BA906}"/>
              </a:ext>
            </a:extLst>
          </p:cNvPr>
          <p:cNvSpPr txBox="1"/>
          <p:nvPr/>
        </p:nvSpPr>
        <p:spPr>
          <a:xfrm>
            <a:off x="372863" y="1447060"/>
            <a:ext cx="8362764" cy="3816429"/>
          </a:xfrm>
          <a:prstGeom prst="rect">
            <a:avLst/>
          </a:prstGeom>
          <a:noFill/>
        </p:spPr>
        <p:txBody>
          <a:bodyPr wrap="square" rtlCol="0">
            <a:spAutoFit/>
          </a:bodyPr>
          <a:lstStyle/>
          <a:p>
            <a:pPr algn="r" rtl="1"/>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שידלאווצער</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יזכור־בוך</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דף 118</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err="1">
                <a:effectLst/>
                <a:latin typeface="Calibri" panose="020F0502020204030204" pitchFamily="34" charset="0"/>
                <a:ea typeface="Calibri" panose="020F0502020204030204" pitchFamily="34" charset="0"/>
                <a:cs typeface="Times New Roman" panose="02020603050405020304" pitchFamily="18" charset="0"/>
              </a:rPr>
              <a:t>מוזיקאנטן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האבן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געשפילט</a:t>
            </a:r>
            <a:r>
              <a:rPr lang="he-IL" sz="2200" dirty="0">
                <a:effectLst/>
                <a:latin typeface="Calibri" panose="020F0502020204030204" pitchFamily="34" charset="0"/>
                <a:ea typeface="Calibri" panose="020F0502020204030204" pitchFamily="34" charset="0"/>
                <a:cs typeface="Times New Roman" panose="02020603050405020304" pitchFamily="18" charset="0"/>
              </a:rPr>
              <a:t>. יידן האבן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געטאנצט</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פארשטעלטע</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זיינען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געריטן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אויף</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פערד</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געבלאזן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אין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טרומייטן</a:t>
            </a:r>
            <a:r>
              <a:rPr lang="en-GB" sz="2200" dirty="0">
                <a:effectLst/>
                <a:latin typeface="Times New Roman" panose="02020603050405020304" pitchFamily="18" charset="0"/>
                <a:ea typeface="Calibri" panose="020F0502020204030204" pitchFamily="34" charset="0"/>
                <a:cs typeface="Arial" panose="020B0604020202020204" pitchFamily="34"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אלע</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האבן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געטרונקען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זיך</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געוואונטשן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״לחיים״.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קהלס</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איידעם״ האט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געקראגן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פאסטן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אין מרחץ צו היטן די בגדים פון די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באדערם</a:t>
            </a:r>
            <a:r>
              <a:rPr lang="he-IL" sz="2200" dirty="0">
                <a:effectLst/>
                <a:latin typeface="Calibri" panose="020F0502020204030204" pitchFamily="34" charset="0"/>
                <a:ea typeface="Calibri" panose="020F0502020204030204" pitchFamily="34" charset="0"/>
                <a:cs typeface="Times New Roman" panose="02020603050405020304" pitchFamily="18" charset="0"/>
              </a:rPr>
              <a:t>.</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err="1">
                <a:effectLst/>
                <a:ea typeface="Calibri" panose="020F0502020204030204" pitchFamily="34" charset="0"/>
                <a:cs typeface="Arial" panose="020B0604020202020204" pitchFamily="34" charset="0"/>
              </a:rPr>
              <a:t>Shidlovtser</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Szydlowiec</a:t>
            </a:r>
            <a:r>
              <a:rPr lang="en-GB" sz="2200" u="sng" dirty="0">
                <a:effectLst/>
                <a:ea typeface="Calibri" panose="020F0502020204030204" pitchFamily="34" charset="0"/>
                <a:cs typeface="Arial" panose="020B0604020202020204" pitchFamily="34" charset="0"/>
              </a:rPr>
              <a:t>, Radom, Poland) Yizkor </a:t>
            </a:r>
            <a:r>
              <a:rPr lang="en-GB" sz="2200" u="sng" dirty="0" err="1">
                <a:effectLst/>
                <a:ea typeface="Calibri" panose="020F0502020204030204" pitchFamily="34" charset="0"/>
                <a:cs typeface="Arial" panose="020B0604020202020204" pitchFamily="34" charset="0"/>
              </a:rPr>
              <a:t>Bukh</a:t>
            </a:r>
            <a:r>
              <a:rPr lang="en-GB" sz="2200" u="sng" dirty="0">
                <a:effectLst/>
                <a:ea typeface="Calibri" panose="020F0502020204030204" pitchFamily="34" charset="0"/>
                <a:cs typeface="Arial" panose="020B0604020202020204" pitchFamily="34" charset="0"/>
              </a:rPr>
              <a:t>, page 118</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Musicians played and Jews danced. People rode on horses and blew trumpets. Everyone drank and wished each other </a:t>
            </a:r>
            <a:r>
              <a:rPr lang="en-GB" sz="2200" i="1" dirty="0">
                <a:effectLst/>
                <a:ea typeface="Calibri" panose="020F0502020204030204" pitchFamily="34" charset="0"/>
                <a:cs typeface="Arial" panose="020B0604020202020204" pitchFamily="34" charset="0"/>
              </a:rPr>
              <a:t>“l’chaim.”</a:t>
            </a:r>
            <a:r>
              <a:rPr lang="en-GB" sz="2200" dirty="0">
                <a:effectLst/>
                <a:ea typeface="Calibri" panose="020F0502020204030204" pitchFamily="34" charset="0"/>
                <a:cs typeface="Arial" panose="020B0604020202020204" pitchFamily="34" charset="0"/>
              </a:rPr>
              <a:t> The "community’s son-in-law" was given the job in the bathhouse to watch over the clothes of the bathers.</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29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Golden Calf</a:t>
            </a:r>
          </a:p>
        </p:txBody>
      </p:sp>
      <p:sp>
        <p:nvSpPr>
          <p:cNvPr id="7" name="TextBox 6">
            <a:extLst>
              <a:ext uri="{FF2B5EF4-FFF2-40B4-BE49-F238E27FC236}">
                <a16:creationId xmlns:a16="http://schemas.microsoft.com/office/drawing/2014/main" id="{2DF41EE0-818C-4E66-A42A-E0D3FF3D8D04}"/>
              </a:ext>
            </a:extLst>
          </p:cNvPr>
          <p:cNvSpPr txBox="1"/>
          <p:nvPr/>
        </p:nvSpPr>
        <p:spPr>
          <a:xfrm>
            <a:off x="287219" y="1447060"/>
            <a:ext cx="8534052" cy="5170646"/>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רמב"ן על שמות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לב:לה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ואולי לא חשש למנותם, כי כן לא מנה המתים בתבערה (במדבר יא א) ובקברות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התאוה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שנאמר (שם יא לג)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ויך</a:t>
            </a:r>
            <a:r>
              <a:rPr lang="he-IL" sz="2200" dirty="0">
                <a:effectLst/>
                <a:latin typeface="Calibri" panose="020F0502020204030204" pitchFamily="34" charset="0"/>
                <a:ea typeface="Calibri" panose="020F0502020204030204" pitchFamily="34" charset="0"/>
                <a:cs typeface="Times New Roman" panose="02020603050405020304" pitchFamily="18" charset="0"/>
              </a:rPr>
              <a:t> ה' בעם מכה רבה מאד. אבל הנופלים על יד בני לוי פרט לכבודם, לומר שהרגו רבים בעם ולא פחדו מהם כי על ה' בטחו:</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err="1">
                <a:effectLst/>
                <a:ea typeface="Calibri" panose="020F0502020204030204" pitchFamily="34" charset="0"/>
                <a:cs typeface="Arial" panose="020B0604020202020204" pitchFamily="34" charset="0"/>
              </a:rPr>
              <a:t>Ramban</a:t>
            </a:r>
            <a:r>
              <a:rPr lang="en-GB" sz="2200" u="sng" dirty="0">
                <a:effectLst/>
                <a:ea typeface="Calibri" panose="020F0502020204030204" pitchFamily="34" charset="0"/>
                <a:cs typeface="Arial" panose="020B0604020202020204" pitchFamily="34" charset="0"/>
              </a:rPr>
              <a:t> on Exodus 32:35</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Or perhaps [Scripture] was not concerned about tallying [the victims] of this plague, for similarly it did not tally those who died at </a:t>
            </a:r>
            <a:r>
              <a:rPr lang="en-GB" sz="2200" dirty="0" err="1">
                <a:effectLst/>
                <a:ea typeface="Calibri" panose="020F0502020204030204" pitchFamily="34" charset="0"/>
                <a:cs typeface="Arial" panose="020B0604020202020204" pitchFamily="34" charset="0"/>
              </a:rPr>
              <a:t>Taverah</a:t>
            </a:r>
            <a:r>
              <a:rPr lang="en-GB" sz="2200" dirty="0">
                <a:effectLst/>
                <a:ea typeface="Calibri" panose="020F0502020204030204" pitchFamily="34" charset="0"/>
                <a:cs typeface="Arial" panose="020B0604020202020204" pitchFamily="34" charset="0"/>
              </a:rPr>
              <a:t> (Numbers 11:1) and at </a:t>
            </a:r>
            <a:r>
              <a:rPr lang="en-GB" sz="2200" dirty="0" err="1">
                <a:effectLst/>
                <a:ea typeface="Calibri" panose="020F0502020204030204" pitchFamily="34" charset="0"/>
                <a:cs typeface="Arial" panose="020B0604020202020204" pitchFamily="34" charset="0"/>
              </a:rPr>
              <a:t>Kivrot</a:t>
            </a:r>
            <a:r>
              <a:rPr lang="en-GB" sz="2200" dirty="0">
                <a:effectLst/>
                <a:ea typeface="Calibri" panose="020F0502020204030204" pitchFamily="34" charset="0"/>
                <a:cs typeface="Arial" panose="020B0604020202020204" pitchFamily="34" charset="0"/>
              </a:rPr>
              <a:t> </a:t>
            </a:r>
            <a:r>
              <a:rPr lang="en-GB" sz="2200" dirty="0" err="1">
                <a:effectLst/>
                <a:ea typeface="Calibri" panose="020F0502020204030204" pitchFamily="34" charset="0"/>
                <a:cs typeface="Arial" panose="020B0604020202020204" pitchFamily="34" charset="0"/>
              </a:rPr>
              <a:t>HaTa’avah</a:t>
            </a:r>
            <a:r>
              <a:rPr lang="en-GB" sz="2200" dirty="0">
                <a:effectLst/>
                <a:ea typeface="Calibri" panose="020F0502020204030204" pitchFamily="34" charset="0"/>
                <a:cs typeface="Arial" panose="020B0604020202020204" pitchFamily="34" charset="0"/>
              </a:rPr>
              <a:t>, regarding which it stated simply (ibid. v. 33), and Hashem struck a very mighty blow against the people. However, [Scripture] did specify the number of those who fell at the hand of the Levites, out of honour for [the Levites], i.e., to inform us that [the Levites] killed many among the people and did not fear, for they trusted in God to protect them.</a:t>
            </a:r>
          </a:p>
          <a:p>
            <a:pPr algn="r" rtl="1"/>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1317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err="1"/>
              <a:t>Korach</a:t>
            </a:r>
            <a:endParaRPr lang="en-GB" b="1" dirty="0"/>
          </a:p>
        </p:txBody>
      </p:sp>
      <p:sp>
        <p:nvSpPr>
          <p:cNvPr id="3" name="TextBox 2">
            <a:extLst>
              <a:ext uri="{FF2B5EF4-FFF2-40B4-BE49-F238E27FC236}">
                <a16:creationId xmlns:a16="http://schemas.microsoft.com/office/drawing/2014/main" id="{3C45E654-FA1C-4839-8129-445030661852}"/>
              </a:ext>
            </a:extLst>
          </p:cNvPr>
          <p:cNvSpPr txBox="1"/>
          <p:nvPr/>
        </p:nvSpPr>
        <p:spPr>
          <a:xfrm>
            <a:off x="790113" y="1447060"/>
            <a:ext cx="7528264" cy="5847755"/>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יז:יא-יג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וַיֹּ֨אמֶר מֹשֶׁ֜ה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אֶֽל־אַהֲרֹ֗ן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קַ֣ח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אֶת־הַ֠מַּחְתָּה</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וְתֶן־עָלֶ֨יה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אֵ֜שׁ מֵעַ֤ל הַמִּזְבֵּ֙חַ֙ וְשִׂ֣ים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קְטֹ֔רֶת</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וְהוֹלֵ֧ךְ מְהֵרָ֛ה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אֶל־הָעֵדָ֖ה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וְכַפֵּ֣ר עֲלֵיהֶ֑ם כִּֽי־יָצָ֥א הַקֶּ֛צֶף מִלִּפְנֵ֥י יְהוָ֖ה הֵחֵ֥ל הַנָּֽגֶף׃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וַיִּקַּ֨ח</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אַהֲרֹ֜ן כַּאֲשֶׁ֣ר ׀ דִּבֶּ֣ר מֹשֶׁ֗ה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וַיָּ֙רָץ</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אֶל־תּ֣וֹך</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הַקָּהָ֔ל וְהִנֵּ֛ה הֵחֵ֥ל הַנֶּ֖גֶף בָּעָ֑ם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וַיִּתֵּן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אֶֽת־הַקְּטֹ֔רֶת</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וַיְכַפֵּ֖ר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עַל־הָעָֽם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b="1" dirty="0">
                <a:effectLst/>
                <a:latin typeface="Calibri" panose="020F0502020204030204" pitchFamily="34" charset="0"/>
                <a:ea typeface="Calibri" panose="020F0502020204030204" pitchFamily="34" charset="0"/>
                <a:cs typeface="Times New Roman" panose="02020603050405020304" pitchFamily="18" charset="0"/>
              </a:rPr>
              <a:t>וַיַּעֲמֹ֥ד </a:t>
            </a:r>
            <a:r>
              <a:rPr lang="he-IL" sz="2200" b="1" dirty="0" err="1">
                <a:effectLst/>
                <a:latin typeface="Calibri" panose="020F0502020204030204" pitchFamily="34" charset="0"/>
                <a:ea typeface="Calibri" panose="020F0502020204030204" pitchFamily="34" charset="0"/>
                <a:cs typeface="Times New Roman" panose="02020603050405020304" pitchFamily="18" charset="0"/>
              </a:rPr>
              <a:t>בֵּֽין־הַמֵּתִ֖ים</a:t>
            </a:r>
            <a:r>
              <a:rPr lang="he-IL" sz="2200" b="1" dirty="0">
                <a:effectLst/>
                <a:latin typeface="Calibri" panose="020F0502020204030204" pitchFamily="34" charset="0"/>
                <a:ea typeface="Calibri" panose="020F0502020204030204" pitchFamily="34" charset="0"/>
                <a:cs typeface="Times New Roman" panose="02020603050405020304" pitchFamily="18" charset="0"/>
              </a:rPr>
              <a:t> וּבֵ֣ין הַֽחַיִּ֑ים </a:t>
            </a:r>
            <a:r>
              <a:rPr lang="he-IL" sz="2200" b="1" dirty="0" err="1">
                <a:effectLst/>
                <a:latin typeface="Calibri" panose="020F0502020204030204" pitchFamily="34" charset="0"/>
                <a:ea typeface="Calibri" panose="020F0502020204030204" pitchFamily="34" charset="0"/>
                <a:cs typeface="Times New Roman" panose="02020603050405020304" pitchFamily="18" charset="0"/>
              </a:rPr>
              <a:t>וַתֵּעָצַ֖ר</a:t>
            </a:r>
            <a:r>
              <a:rPr lang="he-IL" sz="2200" b="1" dirty="0">
                <a:effectLst/>
                <a:latin typeface="Calibri" panose="020F0502020204030204" pitchFamily="34" charset="0"/>
                <a:ea typeface="Calibri" panose="020F0502020204030204" pitchFamily="34" charset="0"/>
                <a:cs typeface="Times New Roman" panose="02020603050405020304" pitchFamily="18" charset="0"/>
              </a:rPr>
              <a:t> הַמַּגֵּפָֽה׃</a:t>
            </a:r>
            <a:endParaRPr lang="en-GB" sz="2200" b="1" dirty="0">
              <a:effectLst/>
              <a:latin typeface="Calibri" panose="020F0502020204030204" pitchFamily="34" charset="0"/>
              <a:ea typeface="Calibri" panose="020F0502020204030204" pitchFamily="34" charset="0"/>
              <a:cs typeface="Arial" panose="020B0604020202020204" pitchFamily="34" charset="0"/>
            </a:endParaRPr>
          </a:p>
          <a:p>
            <a:r>
              <a:rPr lang="en-GB" sz="2200" dirty="0">
                <a:effectLst/>
                <a:latin typeface="Times New Roman" panose="02020603050405020304" pitchFamily="18" charset="0"/>
                <a:ea typeface="Calibri" panose="020F0502020204030204" pitchFamily="34" charset="0"/>
                <a:cs typeface="Arial" panose="020B0604020202020204" pitchFamily="34"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Numbers 17:11-13</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11. Moses said to Aaron, “Take the censer and put fire from the altar top into it and put incense. Then take it quickly to the congregation and atone for them, for wrath has gone forth from the Lord, and the plague has begun.” 12. Aaron took [it], just as Moses had said, and he ran into the midst of the assembly, and behold, the plague had begun among the people. He placed the incense on it and atoned for the people. </a:t>
            </a:r>
            <a:r>
              <a:rPr lang="en-GB" sz="2200" b="1" dirty="0">
                <a:effectLst/>
                <a:ea typeface="Calibri" panose="020F0502020204030204" pitchFamily="34" charset="0"/>
                <a:cs typeface="Arial" panose="020B0604020202020204" pitchFamily="34" charset="0"/>
              </a:rPr>
              <a:t>13. and he stood between the dead and the living, and the plague ceased.</a:t>
            </a:r>
          </a:p>
          <a:p>
            <a:r>
              <a:rPr lang="en-GB" sz="2000" dirty="0">
                <a:effectLst/>
                <a:latin typeface="Times New Roman" panose="02020603050405020304" pitchFamily="18" charset="0"/>
                <a:ea typeface="Calibri" panose="020F0502020204030204" pitchFamily="34" charset="0"/>
                <a:cs typeface="Arial" panose="020B0604020202020204" pitchFamily="34" charset="0"/>
              </a:rPr>
              <a: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34785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a:t>
            </a:r>
            <a:r>
              <a:rPr lang="en-GB" b="1" i="1" dirty="0" err="1"/>
              <a:t>Shvartzeh</a:t>
            </a:r>
            <a:r>
              <a:rPr lang="en-GB" b="1" i="1" dirty="0"/>
              <a:t> </a:t>
            </a:r>
            <a:r>
              <a:rPr lang="en-GB" b="1" i="1" dirty="0" err="1"/>
              <a:t>Chassunah</a:t>
            </a:r>
            <a:endParaRPr lang="en-GB" b="1" i="1" dirty="0"/>
          </a:p>
        </p:txBody>
      </p:sp>
      <p:pic>
        <p:nvPicPr>
          <p:cNvPr id="29698" name="Picture 2" descr="shvartse khasene ">
            <a:extLst>
              <a:ext uri="{FF2B5EF4-FFF2-40B4-BE49-F238E27FC236}">
                <a16:creationId xmlns:a16="http://schemas.microsoft.com/office/drawing/2014/main" id="{72AA5B02-BF54-4D33-90D9-139C447A7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16" y="1386600"/>
            <a:ext cx="8043168" cy="435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876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Conclusions and Questions</a:t>
            </a:r>
            <a:endParaRPr lang="en-GB" sz="5400" b="1" i="1" dirty="0"/>
          </a:p>
        </p:txBody>
      </p:sp>
    </p:spTree>
    <p:extLst>
      <p:ext uri="{BB962C8B-B14F-4D97-AF65-F5344CB8AC3E}">
        <p14:creationId xmlns:p14="http://schemas.microsoft.com/office/powerpoint/2010/main" val="18745047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9FCF8-4766-4437-91C5-BBEA6E308737}"/>
              </a:ext>
            </a:extLst>
          </p:cNvPr>
          <p:cNvSpPr txBox="1"/>
          <p:nvPr/>
        </p:nvSpPr>
        <p:spPr>
          <a:xfrm>
            <a:off x="2176040" y="726382"/>
            <a:ext cx="4791919" cy="5405235"/>
          </a:xfrm>
          <a:prstGeom prst="rect">
            <a:avLst/>
          </a:prstGeom>
          <a:solidFill>
            <a:srgbClr val="6DD680"/>
          </a:solidFill>
        </p:spPr>
        <p:txBody>
          <a:bodyPr wrap="square" lIns="360000" tIns="360000" rIns="360000" bIns="360000" rtlCol="0">
            <a:spAutoFit/>
          </a:bodyPr>
          <a:lstStyle/>
          <a:p>
            <a:r>
              <a:rPr lang="en-GB" sz="3200" b="1" dirty="0"/>
              <a:t>DEPRESSION, ANXIETY</a:t>
            </a:r>
          </a:p>
          <a:p>
            <a:r>
              <a:rPr lang="en-GB" sz="3200" b="1" dirty="0"/>
              <a:t>AND LONLINESS:</a:t>
            </a:r>
          </a:p>
          <a:p>
            <a:r>
              <a:rPr lang="en-GB" sz="3200" b="1" dirty="0"/>
              <a:t>MENTAL HEALTH IN THE</a:t>
            </a:r>
          </a:p>
          <a:p>
            <a:r>
              <a:rPr lang="en-GB" sz="3200" b="1" dirty="0"/>
              <a:t>21ST CENTURY</a:t>
            </a:r>
          </a:p>
          <a:p>
            <a:endParaRPr lang="en-GB" sz="3200" dirty="0"/>
          </a:p>
          <a:p>
            <a:r>
              <a:rPr lang="en-GB" sz="2400" b="1" dirty="0"/>
              <a:t>8PM ON</a:t>
            </a:r>
          </a:p>
          <a:p>
            <a:r>
              <a:rPr lang="en-GB" sz="2400" b="1" dirty="0"/>
              <a:t>SUNDAY 11TH APRIL</a:t>
            </a:r>
          </a:p>
          <a:p>
            <a:endParaRPr lang="en-GB" sz="2400" dirty="0"/>
          </a:p>
          <a:p>
            <a:r>
              <a:rPr lang="en-GB" sz="2400" dirty="0"/>
              <a:t>The Jewish view of maintaining</a:t>
            </a:r>
          </a:p>
          <a:p>
            <a:r>
              <a:rPr lang="en-GB" sz="2400" dirty="0"/>
              <a:t>our mental health and how</a:t>
            </a:r>
          </a:p>
          <a:p>
            <a:r>
              <a:rPr lang="en-GB" sz="2400" dirty="0"/>
              <a:t>communities can help.</a:t>
            </a:r>
          </a:p>
        </p:txBody>
      </p:sp>
    </p:spTree>
    <p:extLst>
      <p:ext uri="{BB962C8B-B14F-4D97-AF65-F5344CB8AC3E}">
        <p14:creationId xmlns:p14="http://schemas.microsoft.com/office/powerpoint/2010/main" val="22110035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6254C-DAD8-4ACC-9F72-9D5636934A64}"/>
              </a:ext>
            </a:extLst>
          </p:cNvPr>
          <p:cNvSpPr txBox="1"/>
          <p:nvPr/>
        </p:nvSpPr>
        <p:spPr>
          <a:xfrm>
            <a:off x="590310" y="3634321"/>
            <a:ext cx="7963380" cy="2123658"/>
          </a:xfrm>
          <a:prstGeom prst="rect">
            <a:avLst/>
          </a:prstGeom>
          <a:noFill/>
        </p:spPr>
        <p:txBody>
          <a:bodyPr wrap="square">
            <a:spAutoFit/>
          </a:bodyPr>
          <a:lstStyle/>
          <a:p>
            <a:pPr algn="ctr"/>
            <a:r>
              <a:rPr lang="en-GB" sz="4400" dirty="0"/>
              <a:t>rabbi@newwestend.org.uk</a:t>
            </a:r>
          </a:p>
          <a:p>
            <a:pPr algn="ctr"/>
            <a:r>
              <a:rPr lang="en-GB" sz="4400" dirty="0"/>
              <a:t>07531 326289</a:t>
            </a:r>
          </a:p>
          <a:p>
            <a:pPr algn="ctr"/>
            <a:r>
              <a:rPr lang="en-GB" sz="4400" dirty="0"/>
              <a:t>@moshefreedman</a:t>
            </a:r>
            <a:endParaRPr lang="en-GB" sz="5400" dirty="0"/>
          </a:p>
        </p:txBody>
      </p:sp>
      <p:sp>
        <p:nvSpPr>
          <p:cNvPr id="3" name="Title 1">
            <a:extLst>
              <a:ext uri="{FF2B5EF4-FFF2-40B4-BE49-F238E27FC236}">
                <a16:creationId xmlns:a16="http://schemas.microsoft.com/office/drawing/2014/main" id="{C253A8CC-D29E-4AB7-ABFD-A80F7F21BC48}"/>
              </a:ext>
            </a:extLst>
          </p:cNvPr>
          <p:cNvSpPr txBox="1">
            <a:spLocks/>
          </p:cNvSpPr>
          <p:nvPr/>
        </p:nvSpPr>
        <p:spPr>
          <a:xfrm>
            <a:off x="628650" y="1400537"/>
            <a:ext cx="7886700" cy="182314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b="1" dirty="0"/>
              <a:t>Thank You</a:t>
            </a:r>
          </a:p>
        </p:txBody>
      </p:sp>
    </p:spTree>
    <p:extLst>
      <p:ext uri="{BB962C8B-B14F-4D97-AF65-F5344CB8AC3E}">
        <p14:creationId xmlns:p14="http://schemas.microsoft.com/office/powerpoint/2010/main" val="202519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i="1" dirty="0" err="1"/>
              <a:t>Tzara’as</a:t>
            </a:r>
            <a:endParaRPr lang="en-GB" sz="5400" b="1" i="1" dirty="0"/>
          </a:p>
        </p:txBody>
      </p:sp>
    </p:spTree>
    <p:extLst>
      <p:ext uri="{BB962C8B-B14F-4D97-AF65-F5344CB8AC3E}">
        <p14:creationId xmlns:p14="http://schemas.microsoft.com/office/powerpoint/2010/main" val="18860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i="1" dirty="0" err="1"/>
              <a:t>Tzara’as</a:t>
            </a:r>
            <a:endParaRPr lang="en-GB" b="1" i="1" dirty="0"/>
          </a:p>
        </p:txBody>
      </p:sp>
      <p:sp>
        <p:nvSpPr>
          <p:cNvPr id="3" name="TextBox 2">
            <a:extLst>
              <a:ext uri="{FF2B5EF4-FFF2-40B4-BE49-F238E27FC236}">
                <a16:creationId xmlns:a16="http://schemas.microsoft.com/office/drawing/2014/main" id="{BABBABED-F171-47A8-B532-BED19601CC58}"/>
              </a:ext>
            </a:extLst>
          </p:cNvPr>
          <p:cNvSpPr txBox="1"/>
          <p:nvPr/>
        </p:nvSpPr>
        <p:spPr>
          <a:xfrm>
            <a:off x="790113" y="1447060"/>
            <a:ext cx="7528264" cy="3816429"/>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ויקרא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יג:א-ב</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וַיְדַבֵּ֣ר יְהוָ֔ה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אֶל־מֹשֶׁ֥ה</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וְאֶֽל־אַהֲרֹ֖ן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לֵאמֹֽר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אָדָ֗ם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כִּֽי־יִהְיֶ֤ה</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בְעוֹר־בְּשָׂרו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שְׂאֵ֤ת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אֽוֹ־סַפַּ֙חַת</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א֣וֹ בַהֶ֔רֶת וְהָיָ֥ה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בְעוֹר־בְּשָׂר֖ו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לְנֶ֣גַע צָרָ֑עַת וְהוּבָא֙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אֶל־אַהֲרֹ֣ן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הַכֹּהֵ֔ן א֛וֹ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אֶל־אַחַ֥ד</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מִבָּנָ֖יו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הַכֹּהֲנִֽים</a:t>
            </a:r>
            <a:r>
              <a:rPr lang="he-IL" sz="2200" dirty="0">
                <a:effectLst/>
                <a:latin typeface="Calibri" panose="020F0502020204030204" pitchFamily="34" charset="0"/>
                <a:ea typeface="Calibri" panose="020F0502020204030204" pitchFamily="34" charset="0"/>
                <a:cs typeface="Times New Roman" panose="02020603050405020304" pitchFamily="18" charset="0"/>
              </a:rPr>
              <a:t>׃</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GB" sz="2200" dirty="0">
                <a:effectLst/>
                <a:latin typeface="Times New Roman" panose="02020603050405020304" pitchFamily="18" charset="0"/>
                <a:ea typeface="Calibri" panose="020F0502020204030204" pitchFamily="34" charset="0"/>
                <a:cs typeface="Arial" panose="020B0604020202020204" pitchFamily="34"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Leviticus 13:1-2</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The Lord spoke to Moses and Aaron, saying: When a person has on the skin of his body a swelling, a rash, or a discoloration, and it develops into a scaly affection on the skin of his body, it shall be reported to Aaron the priest or to one of his sons, the priests.</a:t>
            </a:r>
          </a:p>
          <a:p>
            <a:pPr algn="r" rtl="1"/>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0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i="1" dirty="0" err="1"/>
              <a:t>Tzara’as</a:t>
            </a:r>
            <a:endParaRPr lang="en-GB" b="1" i="1" dirty="0"/>
          </a:p>
        </p:txBody>
      </p:sp>
      <p:sp>
        <p:nvSpPr>
          <p:cNvPr id="3" name="TextBox 2">
            <a:extLst>
              <a:ext uri="{FF2B5EF4-FFF2-40B4-BE49-F238E27FC236}">
                <a16:creationId xmlns:a16="http://schemas.microsoft.com/office/drawing/2014/main" id="{BABBABED-F171-47A8-B532-BED19601CC58}"/>
              </a:ext>
            </a:extLst>
          </p:cNvPr>
          <p:cNvSpPr txBox="1"/>
          <p:nvPr/>
        </p:nvSpPr>
        <p:spPr>
          <a:xfrm>
            <a:off x="790113" y="1447060"/>
            <a:ext cx="7528264" cy="2800767"/>
          </a:xfrm>
          <a:prstGeom prst="rect">
            <a:avLst/>
          </a:prstGeom>
          <a:noFill/>
        </p:spPr>
        <p:txBody>
          <a:bodyPr wrap="square" rtlCol="0">
            <a:spAutoFit/>
          </a:bodyPr>
          <a:lstStyle/>
          <a:p>
            <a:r>
              <a:rPr lang="en-GB" sz="2200" u="sng" dirty="0">
                <a:effectLst/>
                <a:ea typeface="Calibri" panose="020F0502020204030204" pitchFamily="34" charset="0"/>
                <a:cs typeface="Arial" panose="020B0604020202020204" pitchFamily="34" charset="0"/>
              </a:rPr>
              <a:t>Rabbi Shimshon </a:t>
            </a:r>
            <a:r>
              <a:rPr lang="en-GB" sz="2200" u="sng" dirty="0" err="1">
                <a:effectLst/>
                <a:ea typeface="Calibri" panose="020F0502020204030204" pitchFamily="34" charset="0"/>
                <a:cs typeface="Arial" panose="020B0604020202020204" pitchFamily="34" charset="0"/>
              </a:rPr>
              <a:t>Refael</a:t>
            </a:r>
            <a:r>
              <a:rPr lang="en-GB" sz="2200" u="sng" dirty="0">
                <a:effectLst/>
                <a:ea typeface="Calibri" panose="020F0502020204030204" pitchFamily="34" charset="0"/>
                <a:cs typeface="Arial" panose="020B0604020202020204" pitchFamily="34" charset="0"/>
              </a:rPr>
              <a:t> Hirsch on </a:t>
            </a:r>
            <a:r>
              <a:rPr lang="en-GB" sz="2200" u="sng" dirty="0" err="1">
                <a:effectLst/>
                <a:ea typeface="Calibri" panose="020F0502020204030204" pitchFamily="34" charset="0"/>
                <a:cs typeface="Arial" panose="020B0604020202020204" pitchFamily="34" charset="0"/>
              </a:rPr>
              <a:t>Tzaraat</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In the majority of cases where the word </a:t>
            </a:r>
            <a:r>
              <a:rPr lang="he-IL" sz="2200" dirty="0">
                <a:effectLst/>
                <a:ea typeface="Calibri" panose="020F0502020204030204" pitchFamily="34" charset="0"/>
                <a:cs typeface="Times New Roman" panose="02020603050405020304" pitchFamily="18" charset="0"/>
              </a:rPr>
              <a:t>נגע</a:t>
            </a:r>
            <a:r>
              <a:rPr lang="en-GB" sz="2200" dirty="0">
                <a:effectLst/>
                <a:ea typeface="Calibri" panose="020F0502020204030204" pitchFamily="34" charset="0"/>
                <a:cs typeface="Arial" panose="020B0604020202020204" pitchFamily="34" charset="0"/>
              </a:rPr>
              <a:t> occurs, it clearly refers not to an ordinary condition of disease, but to a disease that comes as a result of a special Divine decree. </a:t>
            </a:r>
            <a:r>
              <a:rPr lang="en-GB" sz="2200" b="1" dirty="0">
                <a:effectLst/>
                <a:ea typeface="Calibri" panose="020F0502020204030204" pitchFamily="34" charset="0"/>
                <a:cs typeface="Arial" panose="020B0604020202020204" pitchFamily="34" charset="0"/>
              </a:rPr>
              <a:t>A person afflicted with a </a:t>
            </a:r>
            <a:r>
              <a:rPr lang="he-IL" sz="2200" b="1" dirty="0">
                <a:effectLst/>
                <a:ea typeface="Calibri" panose="020F0502020204030204" pitchFamily="34" charset="0"/>
                <a:cs typeface="Times New Roman" panose="02020603050405020304" pitchFamily="18" charset="0"/>
              </a:rPr>
              <a:t>נגע</a:t>
            </a:r>
            <a:r>
              <a:rPr lang="en-GB" sz="2200" b="1" dirty="0">
                <a:effectLst/>
                <a:ea typeface="Calibri" panose="020F0502020204030204" pitchFamily="34" charset="0"/>
                <a:cs typeface="Arial" panose="020B0604020202020204" pitchFamily="34" charset="0"/>
              </a:rPr>
              <a:t> meaning literally “touched” by the finger of God.</a:t>
            </a:r>
            <a:r>
              <a:rPr lang="en-GB" sz="2200" dirty="0">
                <a:effectLst/>
                <a:ea typeface="Calibri" panose="020F0502020204030204" pitchFamily="34" charset="0"/>
                <a:cs typeface="Arial" panose="020B0604020202020204" pitchFamily="34" charset="0"/>
              </a:rPr>
              <a:t> </a:t>
            </a:r>
            <a:r>
              <a:rPr lang="he-IL" sz="2200" dirty="0">
                <a:effectLst/>
                <a:ea typeface="Calibri" panose="020F0502020204030204" pitchFamily="34" charset="0"/>
                <a:cs typeface="Times New Roman" panose="02020603050405020304" pitchFamily="18" charset="0"/>
              </a:rPr>
              <a:t>נגע</a:t>
            </a:r>
            <a:r>
              <a:rPr lang="en-GB" sz="2200" dirty="0">
                <a:effectLst/>
                <a:ea typeface="Calibri" panose="020F0502020204030204" pitchFamily="34" charset="0"/>
                <a:cs typeface="Arial" panose="020B0604020202020204" pitchFamily="34" charset="0"/>
              </a:rPr>
              <a:t> is a weaker form of </a:t>
            </a:r>
            <a:r>
              <a:rPr lang="he-IL" sz="2200" dirty="0">
                <a:effectLst/>
                <a:ea typeface="Calibri" panose="020F0502020204030204" pitchFamily="34" charset="0"/>
                <a:cs typeface="Times New Roman" panose="02020603050405020304" pitchFamily="18" charset="0"/>
              </a:rPr>
              <a:t>נגף</a:t>
            </a:r>
            <a:r>
              <a:rPr lang="en-GB" sz="2200" dirty="0">
                <a:effectLst/>
                <a:ea typeface="Calibri" panose="020F0502020204030204" pitchFamily="34" charset="0"/>
                <a:cs typeface="Arial" panose="020B0604020202020204" pitchFamily="34" charset="0"/>
              </a:rPr>
              <a:t>, which is the root of </a:t>
            </a:r>
            <a:r>
              <a:rPr lang="he-IL" sz="2200" dirty="0">
                <a:effectLst/>
                <a:ea typeface="Calibri" panose="020F0502020204030204" pitchFamily="34" charset="0"/>
                <a:cs typeface="Times New Roman" panose="02020603050405020304" pitchFamily="18" charset="0"/>
              </a:rPr>
              <a:t>מגפה</a:t>
            </a:r>
            <a:r>
              <a:rPr lang="en-GB" sz="2200" dirty="0">
                <a:effectLst/>
                <a:ea typeface="Calibri" panose="020F0502020204030204" pitchFamily="34" charset="0"/>
                <a:cs typeface="Arial" panose="020B0604020202020204" pitchFamily="34" charset="0"/>
              </a:rPr>
              <a:t> — a sudden stroke of death. </a:t>
            </a:r>
            <a:r>
              <a:rPr lang="he-IL" sz="2200" dirty="0">
                <a:effectLst/>
                <a:ea typeface="Calibri" panose="020F0502020204030204" pitchFamily="34" charset="0"/>
                <a:cs typeface="Times New Roman" panose="02020603050405020304" pitchFamily="18" charset="0"/>
              </a:rPr>
              <a:t>נגע</a:t>
            </a:r>
            <a:r>
              <a:rPr lang="en-GB" sz="2200" dirty="0">
                <a:effectLst/>
                <a:ea typeface="Calibri" panose="020F0502020204030204" pitchFamily="34" charset="0"/>
                <a:cs typeface="Arial" panose="020B0604020202020204" pitchFamily="34" charset="0"/>
              </a:rPr>
              <a:t> is commonly translated “disease”; and we, too, have translated it this way, for lack of a fitting word. </a:t>
            </a:r>
          </a:p>
        </p:txBody>
      </p:sp>
    </p:spTree>
    <p:extLst>
      <p:ext uri="{BB962C8B-B14F-4D97-AF65-F5344CB8AC3E}">
        <p14:creationId xmlns:p14="http://schemas.microsoft.com/office/powerpoint/2010/main" val="167133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i="1" dirty="0" err="1"/>
              <a:t>Tzara’as</a:t>
            </a:r>
            <a:endParaRPr lang="en-GB" b="1" i="1" dirty="0"/>
          </a:p>
        </p:txBody>
      </p:sp>
      <p:sp>
        <p:nvSpPr>
          <p:cNvPr id="3" name="TextBox 2">
            <a:extLst>
              <a:ext uri="{FF2B5EF4-FFF2-40B4-BE49-F238E27FC236}">
                <a16:creationId xmlns:a16="http://schemas.microsoft.com/office/drawing/2014/main" id="{BABBABED-F171-47A8-B532-BED19601CC58}"/>
              </a:ext>
            </a:extLst>
          </p:cNvPr>
          <p:cNvSpPr txBox="1"/>
          <p:nvPr/>
        </p:nvSpPr>
        <p:spPr>
          <a:xfrm>
            <a:off x="790113" y="1447060"/>
            <a:ext cx="7528264" cy="3477875"/>
          </a:xfrm>
          <a:prstGeom prst="rect">
            <a:avLst/>
          </a:prstGeom>
          <a:noFill/>
        </p:spPr>
        <p:txBody>
          <a:bodyPr wrap="square" rtlCol="0">
            <a:spAutoFit/>
          </a:bodyPr>
          <a:lstStyle/>
          <a:p>
            <a:r>
              <a:rPr lang="en-GB" sz="2200" u="sng" dirty="0">
                <a:effectLst/>
                <a:ea typeface="Calibri" panose="020F0502020204030204" pitchFamily="34" charset="0"/>
                <a:cs typeface="Arial" panose="020B0604020202020204" pitchFamily="34" charset="0"/>
              </a:rPr>
              <a:t>Rabbi Shimshon </a:t>
            </a:r>
            <a:r>
              <a:rPr lang="en-GB" sz="2200" u="sng" dirty="0" err="1">
                <a:effectLst/>
                <a:ea typeface="Calibri" panose="020F0502020204030204" pitchFamily="34" charset="0"/>
                <a:cs typeface="Arial" panose="020B0604020202020204" pitchFamily="34" charset="0"/>
              </a:rPr>
              <a:t>Refael</a:t>
            </a:r>
            <a:r>
              <a:rPr lang="en-GB" sz="2200" u="sng" dirty="0">
                <a:effectLst/>
                <a:ea typeface="Calibri" panose="020F0502020204030204" pitchFamily="34" charset="0"/>
                <a:cs typeface="Arial" panose="020B0604020202020204" pitchFamily="34" charset="0"/>
              </a:rPr>
              <a:t> Hirsch on </a:t>
            </a:r>
            <a:r>
              <a:rPr lang="en-GB" sz="2200" u="sng" dirty="0" err="1">
                <a:effectLst/>
                <a:ea typeface="Calibri" panose="020F0502020204030204" pitchFamily="34" charset="0"/>
                <a:cs typeface="Arial" panose="020B0604020202020204" pitchFamily="34" charset="0"/>
              </a:rPr>
              <a:t>Tzaraat</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But “disease” does not properly express the idea of </a:t>
            </a:r>
            <a:r>
              <a:rPr lang="he-IL" sz="2200" dirty="0">
                <a:effectLst/>
                <a:ea typeface="Calibri" panose="020F0502020204030204" pitchFamily="34" charset="0"/>
                <a:cs typeface="Times New Roman" panose="02020603050405020304" pitchFamily="18" charset="0"/>
              </a:rPr>
              <a:t>נגע</a:t>
            </a:r>
            <a:r>
              <a:rPr lang="en-GB" sz="2200" dirty="0">
                <a:effectLst/>
                <a:ea typeface="Calibri" panose="020F0502020204030204" pitchFamily="34" charset="0"/>
                <a:cs typeface="Arial" panose="020B0604020202020204" pitchFamily="34" charset="0"/>
              </a:rPr>
              <a:t>. “Plague” is not much better, for it denotes only the suffering of the afflicted, but does not capture the meaning of </a:t>
            </a:r>
            <a:r>
              <a:rPr lang="he-IL" sz="2200" dirty="0">
                <a:effectLst/>
                <a:ea typeface="Calibri" panose="020F0502020204030204" pitchFamily="34" charset="0"/>
                <a:cs typeface="Times New Roman" panose="02020603050405020304" pitchFamily="18" charset="0"/>
              </a:rPr>
              <a:t>נגע</a:t>
            </a:r>
            <a:r>
              <a:rPr lang="en-GB" sz="2200" dirty="0">
                <a:effectLst/>
                <a:ea typeface="Calibri" panose="020F0502020204030204" pitchFamily="34" charset="0"/>
                <a:cs typeface="Arial" panose="020B0604020202020204" pitchFamily="34" charset="0"/>
              </a:rPr>
              <a:t> from the standpoint of its origin. Thus, the </a:t>
            </a:r>
            <a:r>
              <a:rPr lang="en-GB" sz="2200" dirty="0" err="1">
                <a:effectLst/>
                <a:ea typeface="Calibri" panose="020F0502020204030204" pitchFamily="34" charset="0"/>
                <a:cs typeface="Arial" panose="020B0604020202020204" pitchFamily="34" charset="0"/>
              </a:rPr>
              <a:t>Gemara</a:t>
            </a:r>
            <a:r>
              <a:rPr lang="en-GB" sz="2200" dirty="0">
                <a:effectLst/>
                <a:ea typeface="Calibri" panose="020F0502020204030204" pitchFamily="34" charset="0"/>
                <a:cs typeface="Arial" panose="020B0604020202020204" pitchFamily="34" charset="0"/>
              </a:rPr>
              <a:t> in </a:t>
            </a:r>
            <a:r>
              <a:rPr lang="en-GB" sz="2200" dirty="0" err="1">
                <a:effectLst/>
                <a:ea typeface="Calibri" panose="020F0502020204030204" pitchFamily="34" charset="0"/>
                <a:cs typeface="Arial" panose="020B0604020202020204" pitchFamily="34" charset="0"/>
              </a:rPr>
              <a:t>Horayos</a:t>
            </a:r>
            <a:r>
              <a:rPr lang="en-GB" sz="2200" dirty="0">
                <a:effectLst/>
                <a:ea typeface="Calibri" panose="020F0502020204030204" pitchFamily="34" charset="0"/>
                <a:cs typeface="Arial" panose="020B0604020202020204" pitchFamily="34" charset="0"/>
              </a:rPr>
              <a:t> 10a learns from the verse </a:t>
            </a:r>
            <a:r>
              <a:rPr lang="he-IL" sz="2200" dirty="0">
                <a:effectLst/>
                <a:ea typeface="Calibri" panose="020F0502020204030204" pitchFamily="34" charset="0"/>
                <a:cs typeface="Times New Roman" panose="02020603050405020304" pitchFamily="18" charset="0"/>
              </a:rPr>
              <a:t>ונתתי נגע צרעת בבית וגו׳</a:t>
            </a:r>
            <a:r>
              <a:rPr lang="en-GB" sz="2200" dirty="0">
                <a:effectLst/>
                <a:ea typeface="Calibri" panose="020F0502020204030204" pitchFamily="34" charset="0"/>
                <a:cs typeface="Arial" panose="020B0604020202020204" pitchFamily="34" charset="0"/>
              </a:rPr>
              <a:t> (below, 14:34) that </a:t>
            </a:r>
            <a:r>
              <a:rPr lang="he-IL" sz="2200" dirty="0">
                <a:effectLst/>
                <a:ea typeface="Calibri" panose="020F0502020204030204" pitchFamily="34" charset="0"/>
                <a:cs typeface="Times New Roman" panose="02020603050405020304" pitchFamily="18" charset="0"/>
              </a:rPr>
              <a:t>נגעי אדם</a:t>
            </a:r>
            <a:r>
              <a:rPr lang="en-GB" sz="2200" dirty="0">
                <a:effectLst/>
                <a:ea typeface="Calibri" panose="020F0502020204030204" pitchFamily="34" charset="0"/>
                <a:cs typeface="Arial" panose="020B0604020202020204" pitchFamily="34" charset="0"/>
              </a:rPr>
              <a:t>, like </a:t>
            </a:r>
            <a:r>
              <a:rPr lang="he-IL" sz="2200" dirty="0">
                <a:effectLst/>
                <a:ea typeface="Calibri" panose="020F0502020204030204" pitchFamily="34" charset="0"/>
                <a:cs typeface="Times New Roman" panose="02020603050405020304" pitchFamily="18" charset="0"/>
              </a:rPr>
              <a:t>נגעי בתים</a:t>
            </a:r>
            <a:r>
              <a:rPr lang="en-GB" sz="2200" dirty="0">
                <a:effectLst/>
                <a:ea typeface="Calibri" panose="020F0502020204030204" pitchFamily="34" charset="0"/>
                <a:cs typeface="Arial" panose="020B0604020202020204" pitchFamily="34" charset="0"/>
              </a:rPr>
              <a:t>, are not </a:t>
            </a:r>
            <a:r>
              <a:rPr lang="he-IL" sz="2200" dirty="0">
                <a:effectLst/>
                <a:ea typeface="Calibri" panose="020F0502020204030204" pitchFamily="34" charset="0"/>
                <a:cs typeface="Times New Roman" panose="02020603050405020304" pitchFamily="18" charset="0"/>
              </a:rPr>
              <a:t>מטמא</a:t>
            </a:r>
            <a:r>
              <a:rPr lang="en-GB" sz="2200" dirty="0">
                <a:effectLst/>
                <a:ea typeface="Calibri" panose="020F0502020204030204" pitchFamily="34" charset="0"/>
                <a:cs typeface="Arial" panose="020B0604020202020204" pitchFamily="34" charset="0"/>
              </a:rPr>
              <a:t> unless they can be attributed to a special Divine decree, and not to other, pathological causes: </a:t>
            </a:r>
            <a:r>
              <a:rPr lang="he-IL" sz="2200" dirty="0">
                <a:effectLst/>
                <a:ea typeface="Calibri" panose="020F0502020204030204" pitchFamily="34" charset="0"/>
                <a:cs typeface="Times New Roman" panose="02020603050405020304" pitchFamily="18" charset="0"/>
              </a:rPr>
              <a:t>פרט לנגעי רוחות פרט לנגעי כשפים</a:t>
            </a:r>
            <a:r>
              <a:rPr lang="en-GB" sz="2200" dirty="0">
                <a:effectLst/>
                <a:ea typeface="Calibri" panose="020F0502020204030204" pitchFamily="34" charset="0"/>
                <a:cs typeface="Arial" panose="020B0604020202020204" pitchFamily="34" charset="0"/>
              </a:rPr>
              <a:t>.</a:t>
            </a:r>
          </a:p>
          <a:p>
            <a:endParaRPr lang="en-GB"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408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i="1" dirty="0" err="1"/>
              <a:t>Tzara’as</a:t>
            </a:r>
            <a:endParaRPr lang="en-GB" b="1" i="1" dirty="0"/>
          </a:p>
        </p:txBody>
      </p:sp>
      <p:sp>
        <p:nvSpPr>
          <p:cNvPr id="3" name="TextBox 2">
            <a:extLst>
              <a:ext uri="{FF2B5EF4-FFF2-40B4-BE49-F238E27FC236}">
                <a16:creationId xmlns:a16="http://schemas.microsoft.com/office/drawing/2014/main" id="{BABBABED-F171-47A8-B532-BED19601CC58}"/>
              </a:ext>
            </a:extLst>
          </p:cNvPr>
          <p:cNvSpPr txBox="1"/>
          <p:nvPr/>
        </p:nvSpPr>
        <p:spPr>
          <a:xfrm>
            <a:off x="790113" y="1447060"/>
            <a:ext cx="7528264" cy="3477875"/>
          </a:xfrm>
          <a:prstGeom prst="rect">
            <a:avLst/>
          </a:prstGeom>
          <a:noFill/>
        </p:spPr>
        <p:txBody>
          <a:bodyPr wrap="square" rtlCol="0">
            <a:spAutoFit/>
          </a:bodyPr>
          <a:lstStyle/>
          <a:p>
            <a:r>
              <a:rPr lang="en-GB" sz="2200" u="sng" dirty="0">
                <a:effectLst/>
                <a:ea typeface="Calibri" panose="020F0502020204030204" pitchFamily="34" charset="0"/>
                <a:cs typeface="Arial" panose="020B0604020202020204" pitchFamily="34" charset="0"/>
              </a:rPr>
              <a:t>Rabbi Shimshon </a:t>
            </a:r>
            <a:r>
              <a:rPr lang="en-GB" sz="2200" u="sng" dirty="0" err="1">
                <a:effectLst/>
                <a:ea typeface="Calibri" panose="020F0502020204030204" pitchFamily="34" charset="0"/>
                <a:cs typeface="Arial" panose="020B0604020202020204" pitchFamily="34" charset="0"/>
              </a:rPr>
              <a:t>Refael</a:t>
            </a:r>
            <a:r>
              <a:rPr lang="en-GB" sz="2200" u="sng" dirty="0">
                <a:effectLst/>
                <a:ea typeface="Calibri" panose="020F0502020204030204" pitchFamily="34" charset="0"/>
                <a:cs typeface="Arial" panose="020B0604020202020204" pitchFamily="34" charset="0"/>
              </a:rPr>
              <a:t> Hirsch on </a:t>
            </a:r>
            <a:r>
              <a:rPr lang="en-GB" sz="2200" u="sng" dirty="0" err="1">
                <a:effectLst/>
                <a:ea typeface="Calibri" panose="020F0502020204030204" pitchFamily="34" charset="0"/>
                <a:cs typeface="Arial" panose="020B0604020202020204" pitchFamily="34" charset="0"/>
              </a:rPr>
              <a:t>Tzaraat</a:t>
            </a:r>
            <a:endParaRPr lang="en-GB" sz="2200" dirty="0">
              <a:effectLst/>
              <a:ea typeface="Calibri" panose="020F0502020204030204" pitchFamily="34" charset="0"/>
              <a:cs typeface="Arial" panose="020B0604020202020204" pitchFamily="34" charset="0"/>
            </a:endParaRPr>
          </a:p>
          <a:p>
            <a:r>
              <a:rPr lang="he-IL" sz="2200" dirty="0">
                <a:effectLst/>
                <a:ea typeface="Calibri" panose="020F0502020204030204" pitchFamily="34" charset="0"/>
                <a:cs typeface="Times New Roman" panose="02020603050405020304" pitchFamily="18" charset="0"/>
              </a:rPr>
              <a:t>צרעת</a:t>
            </a:r>
            <a:r>
              <a:rPr lang="en-GB" sz="2200" dirty="0">
                <a:effectLst/>
                <a:ea typeface="Calibri" panose="020F0502020204030204" pitchFamily="34" charset="0"/>
                <a:cs typeface="Arial" panose="020B0604020202020204" pitchFamily="34" charset="0"/>
              </a:rPr>
              <a:t> derives from </a:t>
            </a:r>
            <a:r>
              <a:rPr lang="he-IL" sz="2200" dirty="0" err="1">
                <a:effectLst/>
                <a:ea typeface="Calibri" panose="020F0502020204030204" pitchFamily="34" charset="0"/>
                <a:cs typeface="Times New Roman" panose="02020603050405020304" pitchFamily="18" charset="0"/>
              </a:rPr>
              <a:t>צרע</a:t>
            </a:r>
            <a:r>
              <a:rPr lang="en-GB" sz="2200" dirty="0">
                <a:effectLst/>
                <a:ea typeface="Calibri" panose="020F0502020204030204" pitchFamily="34" charset="0"/>
                <a:cs typeface="Arial" panose="020B0604020202020204" pitchFamily="34" charset="0"/>
              </a:rPr>
              <a:t> (related to </a:t>
            </a:r>
            <a:r>
              <a:rPr lang="he-IL" sz="2200" dirty="0">
                <a:effectLst/>
                <a:ea typeface="Calibri" panose="020F0502020204030204" pitchFamily="34" charset="0"/>
                <a:cs typeface="Times New Roman" panose="02020603050405020304" pitchFamily="18" charset="0"/>
              </a:rPr>
              <a:t>זרה ,זרע</a:t>
            </a:r>
            <a:r>
              <a:rPr lang="en-GB" sz="2200" dirty="0">
                <a:effectLst/>
                <a:ea typeface="Calibri" panose="020F0502020204030204" pitchFamily="34" charset="0"/>
                <a:cs typeface="Arial" panose="020B0604020202020204" pitchFamily="34" charset="0"/>
              </a:rPr>
              <a:t>, to throw away and remove; related also to </a:t>
            </a:r>
            <a:r>
              <a:rPr lang="he-IL" sz="2200" dirty="0">
                <a:effectLst/>
                <a:ea typeface="Calibri" panose="020F0502020204030204" pitchFamily="34" charset="0"/>
                <a:cs typeface="Times New Roman" panose="02020603050405020304" pitchFamily="18" charset="0"/>
              </a:rPr>
              <a:t>סרה</a:t>
            </a:r>
            <a:r>
              <a:rPr lang="en-GB" sz="2200" dirty="0">
                <a:effectLst/>
                <a:ea typeface="Calibri" panose="020F0502020204030204" pitchFamily="34" charset="0"/>
                <a:cs typeface="Arial" panose="020B0604020202020204" pitchFamily="34" charset="0"/>
              </a:rPr>
              <a:t> and to the Aramaic </a:t>
            </a:r>
            <a:r>
              <a:rPr lang="he-IL" sz="2200" dirty="0">
                <a:effectLst/>
                <a:ea typeface="Calibri" panose="020F0502020204030204" pitchFamily="34" charset="0"/>
                <a:cs typeface="Times New Roman" panose="02020603050405020304" pitchFamily="18" charset="0"/>
              </a:rPr>
              <a:t>סרח</a:t>
            </a:r>
            <a:r>
              <a:rPr lang="en-GB" sz="2200" dirty="0">
                <a:effectLst/>
                <a:ea typeface="Calibri" panose="020F0502020204030204" pitchFamily="34" charset="0"/>
                <a:cs typeface="Arial" panose="020B0604020202020204" pitchFamily="34" charset="0"/>
              </a:rPr>
              <a:t>, to rot). </a:t>
            </a:r>
            <a:r>
              <a:rPr lang="en-GB" sz="2200" b="1" dirty="0">
                <a:effectLst/>
                <a:ea typeface="Calibri" panose="020F0502020204030204" pitchFamily="34" charset="0"/>
                <a:cs typeface="Arial" panose="020B0604020202020204" pitchFamily="34" charset="0"/>
              </a:rPr>
              <a:t>The term </a:t>
            </a:r>
            <a:r>
              <a:rPr lang="he-IL" sz="2200" b="1" dirty="0" err="1">
                <a:effectLst/>
                <a:ea typeface="Calibri" panose="020F0502020204030204" pitchFamily="34" charset="0"/>
                <a:cs typeface="Times New Roman" panose="02020603050405020304" pitchFamily="18" charset="0"/>
              </a:rPr>
              <a:t>צרע</a:t>
            </a:r>
            <a:r>
              <a:rPr lang="en-GB" sz="2200" b="1" dirty="0">
                <a:effectLst/>
                <a:ea typeface="Calibri" panose="020F0502020204030204" pitchFamily="34" charset="0"/>
                <a:cs typeface="Arial" panose="020B0604020202020204" pitchFamily="34" charset="0"/>
              </a:rPr>
              <a:t> denotes an inner rot that breaks out externally, whereas </a:t>
            </a:r>
            <a:r>
              <a:rPr lang="he-IL" sz="2200" b="1" dirty="0">
                <a:effectLst/>
                <a:ea typeface="Calibri" panose="020F0502020204030204" pitchFamily="34" charset="0"/>
                <a:cs typeface="Times New Roman" panose="02020603050405020304" pitchFamily="18" charset="0"/>
              </a:rPr>
              <a:t>נגע</a:t>
            </a:r>
            <a:r>
              <a:rPr lang="en-GB" sz="2200" b="1" dirty="0">
                <a:effectLst/>
                <a:ea typeface="Calibri" panose="020F0502020204030204" pitchFamily="34" charset="0"/>
                <a:cs typeface="Arial" panose="020B0604020202020204" pitchFamily="34" charset="0"/>
              </a:rPr>
              <a:t> denotes a plague that strikes from without, as a result of a special Divine decree, as we have stated. </a:t>
            </a:r>
            <a:r>
              <a:rPr lang="en-GB" sz="2200" dirty="0">
                <a:effectLst/>
                <a:ea typeface="Calibri" panose="020F0502020204030204" pitchFamily="34" charset="0"/>
                <a:cs typeface="Arial" panose="020B0604020202020204" pitchFamily="34" charset="0"/>
              </a:rPr>
              <a:t>Thus, from the combined expression </a:t>
            </a:r>
            <a:r>
              <a:rPr lang="he-IL" sz="2200" dirty="0">
                <a:effectLst/>
                <a:ea typeface="Calibri" panose="020F0502020204030204" pitchFamily="34" charset="0"/>
                <a:cs typeface="Times New Roman" panose="02020603050405020304" pitchFamily="18" charset="0"/>
              </a:rPr>
              <a:t>נגע צרעת</a:t>
            </a:r>
            <a:r>
              <a:rPr lang="en-GB" sz="2200" dirty="0">
                <a:effectLst/>
                <a:ea typeface="Calibri" panose="020F0502020204030204" pitchFamily="34" charset="0"/>
                <a:cs typeface="Arial" panose="020B0604020202020204" pitchFamily="34" charset="0"/>
              </a:rPr>
              <a:t> we learn that </a:t>
            </a:r>
            <a:r>
              <a:rPr lang="he-IL" sz="2200" dirty="0">
                <a:effectLst/>
                <a:ea typeface="Calibri" panose="020F0502020204030204" pitchFamily="34" charset="0"/>
                <a:cs typeface="Times New Roman" panose="02020603050405020304" pitchFamily="18" charset="0"/>
              </a:rPr>
              <a:t>צרעת</a:t>
            </a:r>
            <a:r>
              <a:rPr lang="en-GB" sz="2200" dirty="0">
                <a:effectLst/>
                <a:ea typeface="Calibri" panose="020F0502020204030204" pitchFamily="34" charset="0"/>
                <a:cs typeface="Arial" panose="020B0604020202020204" pitchFamily="34" charset="0"/>
              </a:rPr>
              <a:t> is </a:t>
            </a:r>
            <a:r>
              <a:rPr lang="he-IL" sz="2200" dirty="0">
                <a:effectLst/>
                <a:ea typeface="Calibri" panose="020F0502020204030204" pitchFamily="34" charset="0"/>
                <a:cs typeface="Times New Roman" panose="02020603050405020304" pitchFamily="18" charset="0"/>
              </a:rPr>
              <a:t>מטמאת</a:t>
            </a:r>
            <a:r>
              <a:rPr lang="en-GB" sz="2200" dirty="0">
                <a:effectLst/>
                <a:ea typeface="Calibri" panose="020F0502020204030204" pitchFamily="34" charset="0"/>
                <a:cs typeface="Arial" panose="020B0604020202020204" pitchFamily="34" charset="0"/>
              </a:rPr>
              <a:t> only if it manifests itself as a </a:t>
            </a:r>
            <a:r>
              <a:rPr lang="he-IL" sz="2200" dirty="0">
                <a:effectLst/>
                <a:ea typeface="Calibri" panose="020F0502020204030204" pitchFamily="34" charset="0"/>
                <a:cs typeface="Times New Roman" panose="02020603050405020304" pitchFamily="18" charset="0"/>
              </a:rPr>
              <a:t>נגע</a:t>
            </a:r>
            <a:r>
              <a:rPr lang="en-GB" sz="2200" dirty="0">
                <a:effectLst/>
                <a:ea typeface="Calibri" panose="020F0502020204030204" pitchFamily="34" charset="0"/>
                <a:cs typeface="Arial" panose="020B0604020202020204" pitchFamily="34" charset="0"/>
              </a:rPr>
              <a:t> — as a special Divine decree; and a </a:t>
            </a:r>
            <a:r>
              <a:rPr lang="he-IL" sz="2200" dirty="0">
                <a:effectLst/>
                <a:ea typeface="Calibri" panose="020F0502020204030204" pitchFamily="34" charset="0"/>
                <a:cs typeface="Times New Roman" panose="02020603050405020304" pitchFamily="18" charset="0"/>
              </a:rPr>
              <a:t>נגע</a:t>
            </a:r>
            <a:r>
              <a:rPr lang="en-GB" sz="2200" dirty="0">
                <a:effectLst/>
                <a:ea typeface="Calibri" panose="020F0502020204030204" pitchFamily="34" charset="0"/>
                <a:cs typeface="Arial" panose="020B0604020202020204" pitchFamily="34" charset="0"/>
              </a:rPr>
              <a:t> is </a:t>
            </a:r>
            <a:r>
              <a:rPr lang="he-IL" sz="2200" dirty="0">
                <a:effectLst/>
                <a:ea typeface="Calibri" panose="020F0502020204030204" pitchFamily="34" charset="0"/>
                <a:cs typeface="Times New Roman" panose="02020603050405020304" pitchFamily="18" charset="0"/>
              </a:rPr>
              <a:t>מטמא</a:t>
            </a:r>
            <a:r>
              <a:rPr lang="en-GB" sz="2200" dirty="0">
                <a:effectLst/>
                <a:ea typeface="Calibri" panose="020F0502020204030204" pitchFamily="34" charset="0"/>
                <a:cs typeface="Arial" panose="020B0604020202020204" pitchFamily="34" charset="0"/>
              </a:rPr>
              <a:t> only if it is </a:t>
            </a:r>
            <a:r>
              <a:rPr lang="he-IL" sz="2200" dirty="0">
                <a:effectLst/>
                <a:ea typeface="Calibri" panose="020F0502020204030204" pitchFamily="34" charset="0"/>
                <a:cs typeface="Times New Roman" panose="02020603050405020304" pitchFamily="18" charset="0"/>
              </a:rPr>
              <a:t>צרעת</a:t>
            </a:r>
            <a:r>
              <a:rPr lang="en-GB" sz="2200" dirty="0">
                <a:effectLst/>
                <a:ea typeface="Calibri" panose="020F0502020204030204" pitchFamily="34" charset="0"/>
                <a:cs typeface="Arial" panose="020B0604020202020204" pitchFamily="34" charset="0"/>
              </a:rPr>
              <a:t>, an inner rot that breaks out and manifests itself externally on the skin.</a:t>
            </a:r>
          </a:p>
        </p:txBody>
      </p:sp>
    </p:spTree>
    <p:extLst>
      <p:ext uri="{BB962C8B-B14F-4D97-AF65-F5344CB8AC3E}">
        <p14:creationId xmlns:p14="http://schemas.microsoft.com/office/powerpoint/2010/main" val="68590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i="1" dirty="0" err="1"/>
              <a:t>Tzara’as</a:t>
            </a:r>
            <a:endParaRPr lang="en-GB" b="1" i="1" dirty="0"/>
          </a:p>
        </p:txBody>
      </p:sp>
      <p:sp>
        <p:nvSpPr>
          <p:cNvPr id="3" name="TextBox 2">
            <a:extLst>
              <a:ext uri="{FF2B5EF4-FFF2-40B4-BE49-F238E27FC236}">
                <a16:creationId xmlns:a16="http://schemas.microsoft.com/office/drawing/2014/main" id="{BABBABED-F171-47A8-B532-BED19601CC58}"/>
              </a:ext>
            </a:extLst>
          </p:cNvPr>
          <p:cNvSpPr txBox="1"/>
          <p:nvPr/>
        </p:nvSpPr>
        <p:spPr>
          <a:xfrm>
            <a:off x="790113" y="1447060"/>
            <a:ext cx="7528264" cy="3139321"/>
          </a:xfrm>
          <a:prstGeom prst="rect">
            <a:avLst/>
          </a:prstGeom>
          <a:noFill/>
        </p:spPr>
        <p:txBody>
          <a:bodyPr wrap="square" rtlCol="0">
            <a:spAutoFit/>
          </a:bodyPr>
          <a:lstStyle/>
          <a:p>
            <a:r>
              <a:rPr lang="en-GB" sz="2200" u="sng" dirty="0">
                <a:effectLst/>
                <a:latin typeface="Times New Roman" panose="02020603050405020304" pitchFamily="18" charset="0"/>
                <a:ea typeface="Calibri" panose="020F0502020204030204" pitchFamily="34" charset="0"/>
                <a:cs typeface="Arial" panose="020B0604020202020204" pitchFamily="34" charset="0"/>
              </a:rPr>
              <a:t>Rabbi Shimshon </a:t>
            </a:r>
            <a:r>
              <a:rPr lang="en-GB" sz="2200" u="sng" dirty="0" err="1">
                <a:effectLst/>
                <a:latin typeface="Times New Roman" panose="02020603050405020304" pitchFamily="18" charset="0"/>
                <a:ea typeface="Calibri" panose="020F0502020204030204" pitchFamily="34" charset="0"/>
                <a:cs typeface="Arial" panose="020B0604020202020204" pitchFamily="34" charset="0"/>
              </a:rPr>
              <a:t>Refael</a:t>
            </a:r>
            <a:r>
              <a:rPr lang="en-GB" sz="2200" u="sng" dirty="0">
                <a:effectLst/>
                <a:latin typeface="Times New Roman" panose="02020603050405020304" pitchFamily="18" charset="0"/>
                <a:ea typeface="Calibri" panose="020F0502020204030204" pitchFamily="34" charset="0"/>
                <a:cs typeface="Arial" panose="020B0604020202020204" pitchFamily="34" charset="0"/>
              </a:rPr>
              <a:t> Hirsch on </a:t>
            </a:r>
            <a:r>
              <a:rPr lang="en-GB" sz="2200" u="sng" dirty="0" err="1">
                <a:effectLst/>
                <a:latin typeface="Times New Roman" panose="02020603050405020304" pitchFamily="18" charset="0"/>
                <a:ea typeface="Calibri" panose="020F0502020204030204" pitchFamily="34" charset="0"/>
                <a:cs typeface="Arial" panose="020B0604020202020204" pitchFamily="34" charset="0"/>
              </a:rPr>
              <a:t>Tzaraat</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dirty="0">
                <a:effectLst/>
                <a:latin typeface="Times New Roman" panose="02020603050405020304" pitchFamily="18" charset="0"/>
                <a:ea typeface="Calibri" panose="020F0502020204030204" pitchFamily="34" charset="0"/>
                <a:cs typeface="Arial" panose="020B0604020202020204" pitchFamily="34" charset="0"/>
              </a:rPr>
              <a:t>According to </a:t>
            </a:r>
            <a:r>
              <a:rPr lang="en-GB" sz="2200" dirty="0" err="1">
                <a:effectLst/>
                <a:latin typeface="Times New Roman" panose="02020603050405020304" pitchFamily="18" charset="0"/>
                <a:ea typeface="Calibri" panose="020F0502020204030204" pitchFamily="34" charset="0"/>
                <a:cs typeface="Arial" panose="020B0604020202020204" pitchFamily="34" charset="0"/>
              </a:rPr>
              <a:t>Toras</a:t>
            </a:r>
            <a:r>
              <a:rPr lang="en-GB" sz="2200" dirty="0">
                <a:effectLst/>
                <a:latin typeface="Times New Roman" panose="02020603050405020304" pitchFamily="18" charset="0"/>
                <a:ea typeface="Calibri" panose="020F0502020204030204" pitchFamily="34" charset="0"/>
                <a:cs typeface="Arial" panose="020B0604020202020204" pitchFamily="34" charset="0"/>
              </a:rPr>
              <a:t> Kohanim here, </a:t>
            </a:r>
            <a:r>
              <a:rPr lang="he-IL" sz="2200" dirty="0">
                <a:effectLst/>
                <a:latin typeface="Calibri" panose="020F0502020204030204" pitchFamily="34" charset="0"/>
                <a:ea typeface="Calibri" panose="020F0502020204030204" pitchFamily="34" charset="0"/>
                <a:cs typeface="Times New Roman" panose="02020603050405020304" pitchFamily="18" charset="0"/>
              </a:rPr>
              <a:t>נגע </a:t>
            </a:r>
            <a:r>
              <a:rPr lang="en-GB" sz="2200" dirty="0">
                <a:effectLst/>
                <a:latin typeface="Times New Roman" panose="02020603050405020304" pitchFamily="18" charset="0"/>
                <a:ea typeface="Calibri" panose="020F0502020204030204" pitchFamily="34" charset="0"/>
                <a:cs typeface="Arial" panose="020B0604020202020204" pitchFamily="34" charset="0"/>
              </a:rPr>
              <a:t>also denotes something painful and objectionable,</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מלמד שהוא מצטער ממנו</a:t>
            </a:r>
            <a:r>
              <a:rPr lang="en-GB" sz="2200" dirty="0">
                <a:effectLst/>
                <a:latin typeface="Times New Roman" panose="02020603050405020304" pitchFamily="18" charset="0"/>
                <a:ea typeface="Calibri" panose="020F0502020204030204" pitchFamily="34" charset="0"/>
                <a:cs typeface="Arial" panose="020B0604020202020204" pitchFamily="34" charset="0"/>
              </a:rPr>
              <a:t>; and here it denotes additionally that its proximity disturbs other people, too — </a:t>
            </a:r>
            <a:r>
              <a:rPr lang="he-IL" sz="2200" dirty="0">
                <a:effectLst/>
                <a:latin typeface="Calibri" panose="020F0502020204030204" pitchFamily="34" charset="0"/>
                <a:ea typeface="Calibri" panose="020F0502020204030204" pitchFamily="34" charset="0"/>
                <a:cs typeface="Times New Roman" panose="02020603050405020304" pitchFamily="18" charset="0"/>
              </a:rPr>
              <a:t>אחרים מצטערים ממנו</a:t>
            </a:r>
            <a:r>
              <a:rPr lang="en-GB" sz="2200" dirty="0">
                <a:effectLst/>
                <a:latin typeface="Times New Roman" panose="02020603050405020304" pitchFamily="18" charset="0"/>
                <a:ea typeface="Calibri" panose="020F0502020204030204" pitchFamily="34" charset="0"/>
                <a:cs typeface="Arial" panose="020B0604020202020204" pitchFamily="34" charset="0"/>
              </a:rPr>
              <a:t>, as the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ראב״ד</a:t>
            </a:r>
            <a:r>
              <a:rPr lang="en-GB" sz="2200" dirty="0">
                <a:effectLst/>
                <a:latin typeface="Times New Roman" panose="02020603050405020304" pitchFamily="18" charset="0"/>
                <a:ea typeface="Calibri" panose="020F0502020204030204" pitchFamily="34" charset="0"/>
                <a:cs typeface="Arial" panose="020B0604020202020204" pitchFamily="34" charset="0"/>
              </a:rPr>
              <a:t> (ad loc.) explains: </a:t>
            </a:r>
            <a:r>
              <a:rPr lang="he-IL" sz="2200" dirty="0">
                <a:effectLst/>
                <a:latin typeface="Calibri" panose="020F0502020204030204" pitchFamily="34" charset="0"/>
                <a:ea typeface="Calibri" panose="020F0502020204030204" pitchFamily="34" charset="0"/>
                <a:cs typeface="Times New Roman" panose="02020603050405020304" pitchFamily="18" charset="0"/>
              </a:rPr>
              <a:t>מריחה</a:t>
            </a:r>
            <a:r>
              <a:rPr lang="en-GB" sz="2200" dirty="0">
                <a:effectLst/>
                <a:latin typeface="Times New Roman" panose="02020603050405020304" pitchFamily="18" charset="0"/>
                <a:ea typeface="Calibri" panose="020F0502020204030204" pitchFamily="34" charset="0"/>
                <a:cs typeface="Arial" panose="020B0604020202020204" pitchFamily="34" charset="0"/>
              </a:rPr>
              <a:t>, its odour is objectionable. This last connotation is indicated perhaps by the adjacent expression </a:t>
            </a:r>
            <a:r>
              <a:rPr lang="he-IL" sz="2200" dirty="0">
                <a:effectLst/>
                <a:latin typeface="Calibri" panose="020F0502020204030204" pitchFamily="34" charset="0"/>
                <a:ea typeface="Calibri" panose="020F0502020204030204" pitchFamily="34" charset="0"/>
                <a:cs typeface="Times New Roman" panose="02020603050405020304" pitchFamily="18" charset="0"/>
              </a:rPr>
              <a:t>והובא</a:t>
            </a:r>
            <a:r>
              <a:rPr lang="en-GB" sz="2200" dirty="0">
                <a:effectLst/>
                <a:latin typeface="Times New Roman" panose="02020603050405020304" pitchFamily="18" charset="0"/>
                <a:ea typeface="Calibri" panose="020F0502020204030204" pitchFamily="34" charset="0"/>
                <a:cs typeface="Arial" panose="020B0604020202020204" pitchFamily="34" charset="0"/>
              </a:rPr>
              <a:t>, he is brought: others feel a need to bring him to the </a:t>
            </a:r>
            <a:r>
              <a:rPr lang="he-IL" sz="2200" dirty="0">
                <a:effectLst/>
                <a:latin typeface="Calibri" panose="020F0502020204030204" pitchFamily="34" charset="0"/>
                <a:ea typeface="Calibri" panose="020F0502020204030204" pitchFamily="34" charset="0"/>
                <a:cs typeface="Times New Roman" panose="02020603050405020304" pitchFamily="18" charset="0"/>
              </a:rPr>
              <a:t>כהן</a:t>
            </a:r>
            <a:r>
              <a:rPr lang="en-GB" sz="2200" dirty="0">
                <a:effectLst/>
                <a:latin typeface="Times New Roman" panose="02020603050405020304" pitchFamily="18" charset="0"/>
                <a:ea typeface="Calibri" panose="020F0502020204030204" pitchFamily="34" charset="0"/>
                <a:cs typeface="Arial" panose="020B0604020202020204" pitchFamily="34" charset="0"/>
              </a:rPr>
              <a:t>.</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Sin of the Spies</a:t>
            </a:r>
          </a:p>
        </p:txBody>
      </p:sp>
    </p:spTree>
    <p:extLst>
      <p:ext uri="{BB962C8B-B14F-4D97-AF65-F5344CB8AC3E}">
        <p14:creationId xmlns:p14="http://schemas.microsoft.com/office/powerpoint/2010/main" val="182353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Sin of the Spies</a:t>
            </a:r>
          </a:p>
        </p:txBody>
      </p:sp>
      <p:sp>
        <p:nvSpPr>
          <p:cNvPr id="3" name="TextBox 2">
            <a:extLst>
              <a:ext uri="{FF2B5EF4-FFF2-40B4-BE49-F238E27FC236}">
                <a16:creationId xmlns:a16="http://schemas.microsoft.com/office/drawing/2014/main" id="{E435BDD9-86DB-492F-A2F6-AE78924903ED}"/>
              </a:ext>
            </a:extLst>
          </p:cNvPr>
          <p:cNvSpPr txBox="1"/>
          <p:nvPr/>
        </p:nvSpPr>
        <p:spPr>
          <a:xfrm>
            <a:off x="790113" y="1447060"/>
            <a:ext cx="7528264" cy="5170646"/>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יד:לה-לז</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אֲנִ֣י יְהוָה֮ דִּבַּרְתִּי֒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אִם־לֹ֣א</a:t>
            </a:r>
            <a:r>
              <a:rPr lang="he-IL" sz="2200" dirty="0">
                <a:effectLst/>
                <a:latin typeface="Calibri" panose="020F0502020204030204" pitchFamily="34" charset="0"/>
                <a:ea typeface="Calibri" panose="020F0502020204030204" pitchFamily="34" charset="0"/>
                <a:cs typeface="Times New Roman" panose="02020603050405020304" pitchFamily="18" charset="0"/>
              </a:rPr>
              <a:t> ׀ זֹ֣את אֶֽעֱשֶׂ֗ה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לְכָל־הָעֵדָ֤ה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הָֽרָעָה֙ הַזֹּ֔את הַנּוֹעָדִ֖ים עָלָ֑י בַּמִּדְבָּ֥ר הַזֶּ֛ה יִתַּ֖מּוּ וְשָׁ֥ם יָמֻֽתוּ׃ וְהָ֣אֲנָשִׁ֔ים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אֲשֶׁר־שָׁלַ֥ח</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מֹשֶׁ֖ה לָת֣וּר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אֶת־הָאָ֑רֶץ</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וַיָּשֻׁ֗בוּ וילונו [וַיַּלִּ֤ינוּ] עָלָיו֙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אֶת־כָּל־הָ֣עֵדָ֔ה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לְהוֹצִ֥יא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דִבָּ֖ה</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עַל־הָאָֽרֶץ</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וַיָּמֻ֙תוּ֙ הָֽאֲנָשִׁ֔ים מוֹצִאֵ֥י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דִבַּת־הָאָ֖רֶץ</a:t>
            </a:r>
            <a:r>
              <a:rPr lang="he-IL" sz="2200" dirty="0">
                <a:effectLst/>
                <a:latin typeface="Calibri" panose="020F0502020204030204" pitchFamily="34" charset="0"/>
                <a:ea typeface="Calibri" panose="020F0502020204030204" pitchFamily="34" charset="0"/>
                <a:cs typeface="Times New Roman" panose="02020603050405020304" pitchFamily="18" charset="0"/>
              </a:rPr>
              <a:t> רָעָ֑ה בַּמַּגֵּפָ֖ה לִפְנֵ֥י יְהוָֽה׃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GB" sz="2200" dirty="0">
                <a:effectLst/>
                <a:latin typeface="Times New Roman" panose="02020603050405020304" pitchFamily="18" charset="0"/>
                <a:ea typeface="Calibri" panose="020F0502020204030204" pitchFamily="34" charset="0"/>
                <a:cs typeface="Arial" panose="020B0604020202020204" pitchFamily="34"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Numbers 14:35-37</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I, the Lord, have spoken if I will not do this to the entire evil congregation who have assembled against me; in this desert they will end, and there they will die. As for the men whom Moses had sent to scout the Land, who returned and caused the entire congregation to complain against him by spreading [a slanderous] report about the Land, and the men who spread an evil report about the Land died by the plague, before the Lord.</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39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DE4236-4773-4CCE-9D5E-8EA196536D2C}"/>
              </a:ext>
            </a:extLst>
          </p:cNvPr>
          <p:cNvSpPr txBox="1"/>
          <p:nvPr/>
        </p:nvSpPr>
        <p:spPr>
          <a:xfrm>
            <a:off x="790113" y="736847"/>
            <a:ext cx="7528264" cy="4765279"/>
          </a:xfrm>
          <a:prstGeom prst="rect">
            <a:avLst/>
          </a:prstGeom>
          <a:noFill/>
        </p:spPr>
        <p:txBody>
          <a:bodyPr wrap="square" rtlCol="0">
            <a:spAutoFit/>
          </a:bodyPr>
          <a:lstStyle/>
          <a:p>
            <a:pPr algn="ctr"/>
            <a:r>
              <a:rPr lang="en-GB" sz="3200" dirty="0"/>
              <a:t>Overview</a:t>
            </a:r>
            <a:endParaRPr lang="en-GB" sz="2400" dirty="0"/>
          </a:p>
          <a:p>
            <a:endParaRPr lang="en-GB" sz="2400" dirty="0"/>
          </a:p>
          <a:p>
            <a:pPr>
              <a:lnSpc>
                <a:spcPct val="150000"/>
              </a:lnSpc>
            </a:pPr>
            <a:r>
              <a:rPr lang="en-GB" sz="2800" dirty="0"/>
              <a:t>Plagues in the Torah</a:t>
            </a:r>
          </a:p>
          <a:p>
            <a:pPr>
              <a:lnSpc>
                <a:spcPct val="150000"/>
              </a:lnSpc>
            </a:pPr>
            <a:r>
              <a:rPr lang="en-GB" sz="2800" dirty="0"/>
              <a:t>Plagues in </a:t>
            </a:r>
            <a:r>
              <a:rPr lang="en-GB" sz="2800" dirty="0" err="1"/>
              <a:t>Nach</a:t>
            </a:r>
            <a:endParaRPr lang="en-GB" sz="2800" dirty="0"/>
          </a:p>
          <a:p>
            <a:pPr>
              <a:lnSpc>
                <a:spcPct val="150000"/>
              </a:lnSpc>
            </a:pPr>
            <a:r>
              <a:rPr lang="en-GB" sz="2800" dirty="0"/>
              <a:t>The Rabbinic Response to Plagues</a:t>
            </a:r>
          </a:p>
          <a:p>
            <a:pPr>
              <a:lnSpc>
                <a:spcPct val="150000"/>
              </a:lnSpc>
            </a:pPr>
            <a:r>
              <a:rPr lang="en-GB" sz="2800" dirty="0"/>
              <a:t>Plagues in Jewish History</a:t>
            </a:r>
          </a:p>
          <a:p>
            <a:pPr>
              <a:lnSpc>
                <a:spcPct val="150000"/>
              </a:lnSpc>
            </a:pPr>
            <a:r>
              <a:rPr lang="en-GB" sz="2800" dirty="0"/>
              <a:t>Prayers, Amulets, and </a:t>
            </a:r>
            <a:r>
              <a:rPr lang="en-GB" sz="2800" i="1" dirty="0" err="1"/>
              <a:t>Segulot</a:t>
            </a:r>
            <a:r>
              <a:rPr lang="en-GB" sz="2800" i="1" dirty="0"/>
              <a:t> </a:t>
            </a:r>
            <a:r>
              <a:rPr lang="en-GB" sz="2800" dirty="0"/>
              <a:t>(charm)</a:t>
            </a:r>
            <a:endParaRPr lang="en-GB" sz="2800" i="1" dirty="0"/>
          </a:p>
          <a:p>
            <a:pPr>
              <a:lnSpc>
                <a:spcPct val="150000"/>
              </a:lnSpc>
            </a:pPr>
            <a:r>
              <a:rPr lang="en-GB" sz="2800" dirty="0"/>
              <a:t>The </a:t>
            </a:r>
            <a:r>
              <a:rPr lang="en-GB" sz="2800" i="1" dirty="0" err="1"/>
              <a:t>Shvartzeh</a:t>
            </a:r>
            <a:r>
              <a:rPr lang="en-GB" sz="2800" i="1" dirty="0"/>
              <a:t> </a:t>
            </a:r>
            <a:r>
              <a:rPr lang="en-GB" sz="2800" i="1" dirty="0" err="1"/>
              <a:t>Chassunah</a:t>
            </a:r>
            <a:endParaRPr lang="en-GB" sz="2800" b="1" dirty="0"/>
          </a:p>
        </p:txBody>
      </p:sp>
    </p:spTree>
    <p:extLst>
      <p:ext uri="{BB962C8B-B14F-4D97-AF65-F5344CB8AC3E}">
        <p14:creationId xmlns:p14="http://schemas.microsoft.com/office/powerpoint/2010/main" val="4155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Sin of the Spies</a:t>
            </a:r>
          </a:p>
        </p:txBody>
      </p:sp>
      <p:sp>
        <p:nvSpPr>
          <p:cNvPr id="3" name="TextBox 2">
            <a:extLst>
              <a:ext uri="{FF2B5EF4-FFF2-40B4-BE49-F238E27FC236}">
                <a16:creationId xmlns:a16="http://schemas.microsoft.com/office/drawing/2014/main" id="{E435BDD9-86DB-492F-A2F6-AE78924903ED}"/>
              </a:ext>
            </a:extLst>
          </p:cNvPr>
          <p:cNvSpPr txBox="1"/>
          <p:nvPr/>
        </p:nvSpPr>
        <p:spPr>
          <a:xfrm>
            <a:off x="790113" y="1447060"/>
            <a:ext cx="7528264" cy="5355312"/>
          </a:xfrm>
          <a:prstGeom prst="rect">
            <a:avLst/>
          </a:prstGeom>
          <a:noFill/>
        </p:spPr>
        <p:txBody>
          <a:bodyPr wrap="square" rtlCol="0">
            <a:spAutoFit/>
          </a:bodyPr>
          <a:lstStyle/>
          <a:p>
            <a:pPr algn="r" rtl="1"/>
            <a:r>
              <a:rPr lang="he-IL" sz="2000" u="sng" dirty="0">
                <a:effectLst/>
                <a:latin typeface="Calibri" panose="020F0502020204030204" pitchFamily="34" charset="0"/>
                <a:ea typeface="Calibri" panose="020F0502020204030204" pitchFamily="34" charset="0"/>
                <a:cs typeface="Times New Roman" panose="02020603050405020304" pitchFamily="18" charset="0"/>
              </a:rPr>
              <a:t>רש"י על במדבר </a:t>
            </a:r>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יד:לז</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000" b="1" dirty="0">
                <a:effectLst/>
                <a:latin typeface="Calibri" panose="020F0502020204030204" pitchFamily="34" charset="0"/>
                <a:ea typeface="Calibri" panose="020F0502020204030204" pitchFamily="34" charset="0"/>
                <a:cs typeface="Times New Roman" panose="02020603050405020304" pitchFamily="18" charset="0"/>
              </a:rPr>
              <a:t>במגפה לפני ה'</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he-IL" sz="2000" dirty="0">
                <a:effectLst/>
                <a:latin typeface="DBS-Rahsi"/>
                <a:ea typeface="Calibri" panose="020F0502020204030204" pitchFamily="34" charset="0"/>
                <a:cs typeface="Dbs-Rashi" pitchFamily="2" charset="-79"/>
              </a:rPr>
              <a:t>בְּאוֹתָהּ מִיתָה הַהֲגוּנָה לָהֶם, מִדָּה כְּנֶגֶד מִדָּה, הֵם חָטְאוּ בַּלָּשׁוֹן, וְנִשְׁתַּרְבֵּב לְשׁוֹנָם עַד טַבּוּרָם וְתוֹלָעִים יוֹצְאִים מִלְּשׁוֹנָם וּבָאִין לְתוֹךְ טַבּוּרָם, לְכָךְ נֶאֱמַר "בַּמַּגֵּפָה" וְלֹא "בְמַגֵּפָה", וְזֶהוּ לפני ה' — בְּאוֹתָהּ הָרְאוּיָה לָהֶם עַ"פִּ </a:t>
            </a:r>
            <a:r>
              <a:rPr lang="he-IL" sz="2000" dirty="0" err="1">
                <a:effectLst/>
                <a:latin typeface="DBS-Rahsi"/>
                <a:ea typeface="Calibri" panose="020F0502020204030204" pitchFamily="34" charset="0"/>
                <a:cs typeface="Dbs-Rashi" pitchFamily="2" charset="-79"/>
              </a:rPr>
              <a:t>מִדּוֹתָיו</a:t>
            </a:r>
            <a:r>
              <a:rPr lang="he-IL" sz="2000" dirty="0">
                <a:effectLst/>
                <a:latin typeface="DBS-Rahsi"/>
                <a:ea typeface="Calibri" panose="020F0502020204030204" pitchFamily="34" charset="0"/>
                <a:cs typeface="Dbs-Rashi" pitchFamily="2" charset="-79"/>
              </a:rPr>
              <a:t> שֶׁל הַקָּבָּ"ה שֶׁהוּא מוֹדֵד מִדָּה כְּנֶגֶד מִדָּה (סוטה ל"ה):</a:t>
            </a:r>
            <a:endParaRPr lang="en-GB" sz="2000" dirty="0">
              <a:effectLst/>
              <a:latin typeface="DBS-Rahsi"/>
              <a:ea typeface="Calibri" panose="020F0502020204030204" pitchFamily="34" charset="0"/>
              <a:cs typeface="Dbs-Rashi" pitchFamily="2" charset="-79"/>
            </a:endParaRPr>
          </a:p>
          <a:p>
            <a:pPr algn="r" rtl="1"/>
            <a:r>
              <a:rPr lang="he-IL" sz="2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r>
              <a:rPr lang="en-GB" sz="2000" u="sng" dirty="0" err="1">
                <a:effectLst/>
                <a:ea typeface="Calibri" panose="020F0502020204030204" pitchFamily="34" charset="0"/>
                <a:cs typeface="Arial" panose="020B0604020202020204" pitchFamily="34" charset="0"/>
              </a:rPr>
              <a:t>Rashi</a:t>
            </a:r>
            <a:r>
              <a:rPr lang="en-GB" sz="2000" u="sng" dirty="0">
                <a:effectLst/>
                <a:ea typeface="Calibri" panose="020F0502020204030204" pitchFamily="34" charset="0"/>
                <a:cs typeface="Arial" panose="020B0604020202020204" pitchFamily="34" charset="0"/>
              </a:rPr>
              <a:t> on Numbers 14:37</a:t>
            </a:r>
            <a:endParaRPr lang="en-GB" sz="2000" dirty="0">
              <a:effectLst/>
              <a:ea typeface="Calibri" panose="020F0502020204030204" pitchFamily="34" charset="0"/>
              <a:cs typeface="Arial" panose="020B0604020202020204" pitchFamily="34" charset="0"/>
            </a:endParaRPr>
          </a:p>
          <a:p>
            <a:r>
              <a:rPr lang="en-GB" sz="2000" b="1" dirty="0">
                <a:effectLst/>
                <a:ea typeface="Calibri" panose="020F0502020204030204" pitchFamily="34" charset="0"/>
                <a:cs typeface="Arial" panose="020B0604020202020204" pitchFamily="34" charset="0"/>
              </a:rPr>
              <a:t>by the plague, before the Lord</a:t>
            </a:r>
            <a:r>
              <a:rPr lang="en-GB" sz="2000" dirty="0">
                <a:effectLst/>
                <a:ea typeface="Calibri" panose="020F0502020204030204" pitchFamily="34" charset="0"/>
                <a:cs typeface="Arial" panose="020B0604020202020204" pitchFamily="34" charset="0"/>
              </a:rPr>
              <a:t> — by that death which was fitting for them — measure for measure. They had sinned with their tongue; therefore, their tongue grew long extending right down to their navels, and worms came from their tongue and entered their navels. This is the reason why it states, they died by “the” plague, and not </a:t>
            </a:r>
            <a:r>
              <a:rPr lang="he-IL" sz="2000" dirty="0">
                <a:effectLst/>
                <a:ea typeface="Calibri" panose="020F0502020204030204" pitchFamily="34" charset="0"/>
                <a:cs typeface="Times New Roman" panose="02020603050405020304" pitchFamily="18" charset="0"/>
              </a:rPr>
              <a:t>בְּמַגֵּפָה</a:t>
            </a:r>
            <a:r>
              <a:rPr lang="en-GB" sz="2000" dirty="0">
                <a:effectLst/>
                <a:ea typeface="Calibri" panose="020F0502020204030204" pitchFamily="34" charset="0"/>
                <a:cs typeface="Arial" panose="020B0604020202020204" pitchFamily="34" charset="0"/>
              </a:rPr>
              <a:t> by “a” plague; this, too, is the meaning of the words “before the Lord” (they died by the plague which was before the Lord) — by that plague which was fitting for them according to the methods of the Holy One, blessed be He, Who metes out “measure for measure” (</a:t>
            </a:r>
            <a:r>
              <a:rPr lang="en-GB" sz="2000" dirty="0" err="1">
                <a:effectLst/>
                <a:ea typeface="Calibri" panose="020F0502020204030204" pitchFamily="34" charset="0"/>
                <a:cs typeface="Arial" panose="020B0604020202020204" pitchFamily="34" charset="0"/>
              </a:rPr>
              <a:t>Sotah</a:t>
            </a:r>
            <a:r>
              <a:rPr lang="en-GB" sz="2000" dirty="0">
                <a:effectLst/>
                <a:ea typeface="Calibri" panose="020F0502020204030204" pitchFamily="34" charset="0"/>
                <a:cs typeface="Arial" panose="020B0604020202020204" pitchFamily="34" charset="0"/>
              </a:rPr>
              <a:t> 35a).</a:t>
            </a:r>
          </a:p>
          <a:p>
            <a:pPr algn="l"/>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848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Sin of the Spies</a:t>
            </a:r>
          </a:p>
        </p:txBody>
      </p:sp>
      <p:sp>
        <p:nvSpPr>
          <p:cNvPr id="3" name="TextBox 2">
            <a:extLst>
              <a:ext uri="{FF2B5EF4-FFF2-40B4-BE49-F238E27FC236}">
                <a16:creationId xmlns:a16="http://schemas.microsoft.com/office/drawing/2014/main" id="{E435BDD9-86DB-492F-A2F6-AE78924903ED}"/>
              </a:ext>
            </a:extLst>
          </p:cNvPr>
          <p:cNvSpPr txBox="1"/>
          <p:nvPr/>
        </p:nvSpPr>
        <p:spPr>
          <a:xfrm>
            <a:off x="790113" y="1447060"/>
            <a:ext cx="7528264" cy="3847207"/>
          </a:xfrm>
          <a:prstGeom prst="rect">
            <a:avLst/>
          </a:prstGeom>
          <a:noFill/>
        </p:spPr>
        <p:txBody>
          <a:bodyPr wrap="square" rtlCol="0">
            <a:spAutoFit/>
          </a:bodyPr>
          <a:lstStyle/>
          <a:p>
            <a:pPr algn="r" rtl="1"/>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ספורנו</a:t>
            </a:r>
            <a:r>
              <a:rPr lang="he-IL" sz="2000" u="sng" dirty="0">
                <a:effectLst/>
                <a:latin typeface="Calibri" panose="020F0502020204030204" pitchFamily="34" charset="0"/>
                <a:ea typeface="Calibri" panose="020F0502020204030204" pitchFamily="34" charset="0"/>
                <a:cs typeface="Times New Roman" panose="02020603050405020304" pitchFamily="18" charset="0"/>
              </a:rPr>
              <a:t> על במדבר </a:t>
            </a:r>
            <a:r>
              <a:rPr lang="he-IL" sz="2000" u="sng" dirty="0" err="1">
                <a:effectLst/>
                <a:latin typeface="Calibri" panose="020F0502020204030204" pitchFamily="34" charset="0"/>
                <a:ea typeface="Calibri" panose="020F0502020204030204" pitchFamily="34" charset="0"/>
                <a:cs typeface="Times New Roman" panose="02020603050405020304" pitchFamily="18" charset="0"/>
              </a:rPr>
              <a:t>יד:לז</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000" b="1" dirty="0">
                <a:effectLst/>
                <a:latin typeface="Calibri" panose="020F0502020204030204" pitchFamily="34" charset="0"/>
                <a:ea typeface="Calibri" panose="020F0502020204030204" pitchFamily="34" charset="0"/>
                <a:cs typeface="+mj-cs"/>
              </a:rPr>
              <a:t>וימותו האנשים מוציאי </a:t>
            </a:r>
            <a:r>
              <a:rPr lang="he-IL" sz="2000" b="1" dirty="0" err="1">
                <a:effectLst/>
                <a:latin typeface="Calibri" panose="020F0502020204030204" pitchFamily="34" charset="0"/>
                <a:ea typeface="Calibri" panose="020F0502020204030204" pitchFamily="34" charset="0"/>
                <a:cs typeface="+mj-cs"/>
              </a:rPr>
              <a:t>דבת</a:t>
            </a:r>
            <a:r>
              <a:rPr lang="he-IL" sz="2000" b="1" dirty="0">
                <a:effectLst/>
                <a:latin typeface="Calibri" panose="020F0502020204030204" pitchFamily="34" charset="0"/>
                <a:ea typeface="Calibri" panose="020F0502020204030204" pitchFamily="34" charset="0"/>
                <a:cs typeface="+mj-cs"/>
              </a:rPr>
              <a:t> הארץ רעה במגפה</a:t>
            </a:r>
            <a:r>
              <a:rPr lang="he-IL" sz="2000" dirty="0">
                <a:effectLst/>
                <a:latin typeface="Calibri" panose="020F0502020204030204" pitchFamily="34" charset="0"/>
                <a:ea typeface="Calibri" panose="020F0502020204030204" pitchFamily="34" charset="0"/>
                <a:cs typeface="DBS-Frank" pitchFamily="2" charset="-79"/>
              </a:rPr>
              <a:t> באותה מגפה שאמרו הם שתקרה בארץ אוכלת יושביה והנה פעולת אויר הארץ </a:t>
            </a:r>
            <a:r>
              <a:rPr lang="he-IL" sz="2000" dirty="0" err="1">
                <a:effectLst/>
                <a:latin typeface="Calibri" panose="020F0502020204030204" pitchFamily="34" charset="0"/>
                <a:ea typeface="Calibri" panose="020F0502020204030204" pitchFamily="34" charset="0"/>
                <a:cs typeface="DBS-Frank" pitchFamily="2" charset="-79"/>
              </a:rPr>
              <a:t>היתה</a:t>
            </a:r>
            <a:r>
              <a:rPr lang="he-IL" sz="2000" dirty="0">
                <a:effectLst/>
                <a:latin typeface="Calibri" panose="020F0502020204030204" pitchFamily="34" charset="0"/>
                <a:ea typeface="Calibri" panose="020F0502020204030204" pitchFamily="34" charset="0"/>
                <a:cs typeface="DBS-Frank" pitchFamily="2" charset="-79"/>
              </a:rPr>
              <a:t> להם לזרא ומתו תכף:</a:t>
            </a:r>
            <a:endParaRPr lang="en-GB" sz="2000" dirty="0">
              <a:effectLst/>
              <a:latin typeface="Calibri" panose="020F0502020204030204" pitchFamily="34" charset="0"/>
              <a:ea typeface="Calibri" panose="020F0502020204030204" pitchFamily="34" charset="0"/>
              <a:cs typeface="DBS-Frank" pitchFamily="2" charset="-79"/>
            </a:endParaRPr>
          </a:p>
          <a:p>
            <a:r>
              <a:rPr lang="en-GB" sz="2000" u="sng" dirty="0" err="1">
                <a:effectLst/>
                <a:ea typeface="Calibri" panose="020F0502020204030204" pitchFamily="34" charset="0"/>
                <a:cs typeface="Arial" panose="020B0604020202020204" pitchFamily="34" charset="0"/>
              </a:rPr>
              <a:t>Seforno</a:t>
            </a:r>
            <a:r>
              <a:rPr lang="en-GB" sz="2000" u="sng" dirty="0">
                <a:effectLst/>
                <a:ea typeface="Calibri" panose="020F0502020204030204" pitchFamily="34" charset="0"/>
                <a:cs typeface="Arial" panose="020B0604020202020204" pitchFamily="34" charset="0"/>
              </a:rPr>
              <a:t> on Numbers 14:37</a:t>
            </a:r>
            <a:endParaRPr lang="en-GB" sz="2000" dirty="0">
              <a:effectLst/>
              <a:ea typeface="Calibri" panose="020F0502020204030204" pitchFamily="34" charset="0"/>
              <a:cs typeface="Arial" panose="020B0604020202020204" pitchFamily="34" charset="0"/>
            </a:endParaRPr>
          </a:p>
          <a:p>
            <a:r>
              <a:rPr lang="en-GB" sz="2000" b="1" dirty="0">
                <a:effectLst/>
                <a:ea typeface="Calibri" panose="020F0502020204030204" pitchFamily="34" charset="0"/>
                <a:cs typeface="Arial" panose="020B0604020202020204" pitchFamily="34" charset="0"/>
              </a:rPr>
              <a:t>and the men who spread an evil report about the Land died by the plague, before the Lord.</a:t>
            </a:r>
            <a:r>
              <a:rPr lang="en-GB" sz="2000" dirty="0">
                <a:effectLst/>
                <a:ea typeface="Calibri" panose="020F0502020204030204" pitchFamily="34" charset="0"/>
                <a:cs typeface="Arial" panose="020B0604020202020204" pitchFamily="34" charset="0"/>
              </a:rPr>
              <a:t> From the type of pestilence which they claimed had caused the death of the people they had seen dying in the land of Canaan during their tour of exploration. (13,32) It was the kind of pollution in the air which kills almost instantly.</a:t>
            </a:r>
          </a:p>
          <a:p>
            <a:r>
              <a:rPr lang="en-GB" sz="2000" dirty="0">
                <a:effectLst/>
                <a:ea typeface="Calibri" panose="020F0502020204030204" pitchFamily="34" charset="0"/>
                <a:cs typeface="Arial" panose="020B0604020202020204" pitchFamily="34" charset="0"/>
              </a:rPr>
              <a:t> </a:t>
            </a:r>
          </a:p>
          <a:p>
            <a:pPr algn="l"/>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09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err="1"/>
              <a:t>Korach</a:t>
            </a:r>
            <a:endParaRPr lang="en-GB" sz="5400" b="1" dirty="0"/>
          </a:p>
        </p:txBody>
      </p:sp>
    </p:spTree>
    <p:extLst>
      <p:ext uri="{BB962C8B-B14F-4D97-AF65-F5344CB8AC3E}">
        <p14:creationId xmlns:p14="http://schemas.microsoft.com/office/powerpoint/2010/main" val="390642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err="1"/>
              <a:t>Korach</a:t>
            </a:r>
            <a:endParaRPr lang="en-GB" b="1" dirty="0"/>
          </a:p>
        </p:txBody>
      </p:sp>
      <p:sp>
        <p:nvSpPr>
          <p:cNvPr id="3" name="TextBox 2">
            <a:extLst>
              <a:ext uri="{FF2B5EF4-FFF2-40B4-BE49-F238E27FC236}">
                <a16:creationId xmlns:a16="http://schemas.microsoft.com/office/drawing/2014/main" id="{3C45E654-FA1C-4839-8129-445030661852}"/>
              </a:ext>
            </a:extLst>
          </p:cNvPr>
          <p:cNvSpPr txBox="1"/>
          <p:nvPr/>
        </p:nvSpPr>
        <p:spPr>
          <a:xfrm>
            <a:off x="790113" y="1447060"/>
            <a:ext cx="7528264" cy="5847755"/>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יז:יא-יג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וַיֹּ֨אמֶר מֹשֶׁ֜ה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אֶֽל־אַהֲרֹ֗ן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קַ֣ח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אֶת־הַ֠מַּחְתָּה</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וְתֶן־עָלֶ֨יה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אֵ֜שׁ מֵעַ֤ל הַמִּזְבֵּ֙חַ֙ וְשִׂ֣ים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קְטֹ֔רֶת</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וְהוֹלֵ֧ךְ מְהֵרָ֛ה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אֶל־הָעֵדָ֖ה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וְכַפֵּ֣ר עֲלֵיהֶ֑ם כִּֽי־יָצָ֥א הַקֶּ֛צֶף מִלִּפְנֵ֥י יְהוָ֖ה הֵחֵ֥ל הַנָּֽגֶף׃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וַיִּקַּ֨ח</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אַהֲרֹ֜ן כַּאֲשֶׁ֣ר ׀ דִּבֶּ֣ר מֹשֶׁ֗ה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וַיָּ֙רָץ</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אֶל־תּ֣וֹך</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הַקָּהָ֔ל וְהִנֵּ֛ה הֵחֵ֥ל הַנֶּ֖גֶף בָּעָ֑ם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וַיִּתֵּן</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אֶֽת־הַקְּטֹ֔רֶת</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וַיְכַפֵּ֖ר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עַל־הָעָֽם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וַיַּעֲמֹ֥ד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בֵּֽין־הַמֵּתִ֖ים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וּבֵ֣ין הַֽחַיִּ֑ים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וַתֵּעָצַ֖ר</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הַמַּגֵּפָֽה׃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dirty="0">
                <a:effectLst/>
                <a:latin typeface="Times New Roman" panose="02020603050405020304" pitchFamily="18" charset="0"/>
                <a:ea typeface="Calibri" panose="020F0502020204030204" pitchFamily="34" charset="0"/>
                <a:cs typeface="Arial" panose="020B0604020202020204" pitchFamily="34"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Numbers 17:11-13</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11. Moses said to Aaron, “Take the censer and put fire from the altar top into it and put incense. Then take it quickly to the congregation and atone for them, for wrath has gone forth from the Lord, and the plague has begun.” 12. Aaron took [it], just as Moses had said, and he ran into the midst of the assembly, and behold, the plague had begun among the people. He placed the incense on it and atoned for the people. 13. and he stood between the dead and the living, and the plague ceased.</a:t>
            </a:r>
          </a:p>
          <a:p>
            <a:r>
              <a:rPr lang="en-GB" sz="2000" dirty="0">
                <a:effectLst/>
                <a:ea typeface="Calibri" panose="020F0502020204030204" pitchFamily="34" charset="0"/>
                <a:cs typeface="Arial" panose="020B0604020202020204" pitchFamily="34" charset="0"/>
              </a:rPr>
              <a:t> </a:t>
            </a:r>
          </a:p>
          <a:p>
            <a:pPr algn="l"/>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451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err="1"/>
              <a:t>Korach</a:t>
            </a:r>
            <a:endParaRPr lang="en-GB" b="1" dirty="0"/>
          </a:p>
        </p:txBody>
      </p:sp>
      <p:sp>
        <p:nvSpPr>
          <p:cNvPr id="3" name="TextBox 2">
            <a:extLst>
              <a:ext uri="{FF2B5EF4-FFF2-40B4-BE49-F238E27FC236}">
                <a16:creationId xmlns:a16="http://schemas.microsoft.com/office/drawing/2014/main" id="{3C45E654-FA1C-4839-8129-445030661852}"/>
              </a:ext>
            </a:extLst>
          </p:cNvPr>
          <p:cNvSpPr txBox="1"/>
          <p:nvPr/>
        </p:nvSpPr>
        <p:spPr>
          <a:xfrm>
            <a:off x="790113" y="1447060"/>
            <a:ext cx="7528264" cy="4832092"/>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רש"י על 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יז:יג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b="1" dirty="0">
                <a:effectLst/>
                <a:latin typeface="Calibri" panose="020F0502020204030204" pitchFamily="34" charset="0"/>
                <a:ea typeface="Calibri" panose="020F0502020204030204" pitchFamily="34" charset="0"/>
                <a:cs typeface="Times New Roman" panose="02020603050405020304" pitchFamily="18" charset="0"/>
              </a:rPr>
              <a:t>ויעמד בין המתים וגו'</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a:effectLst/>
                <a:latin typeface="Times New Roman" panose="02020603050405020304" pitchFamily="18" charset="0"/>
                <a:ea typeface="Calibri" panose="020F0502020204030204" pitchFamily="34" charset="0"/>
                <a:cs typeface="Dbs-Rashi" pitchFamily="2" charset="-79"/>
              </a:rPr>
              <a:t>אָחַז אֶת הַמַּלְאָךְ וְהֶעֱמִידוֹ עַל </a:t>
            </a:r>
            <a:r>
              <a:rPr lang="he-IL" sz="2200" dirty="0" err="1">
                <a:effectLst/>
                <a:latin typeface="Times New Roman" panose="02020603050405020304" pitchFamily="18" charset="0"/>
                <a:ea typeface="Calibri" panose="020F0502020204030204" pitchFamily="34" charset="0"/>
                <a:cs typeface="Dbs-Rashi" pitchFamily="2" charset="-79"/>
              </a:rPr>
              <a:t>כָּרְחו</a:t>
            </a:r>
            <a:r>
              <a:rPr lang="he-IL" sz="2200" dirty="0">
                <a:effectLst/>
                <a:latin typeface="Times New Roman" panose="02020603050405020304" pitchFamily="18" charset="0"/>
                <a:ea typeface="Calibri" panose="020F0502020204030204" pitchFamily="34" charset="0"/>
                <a:cs typeface="Dbs-Rashi" pitchFamily="2" charset="-79"/>
              </a:rPr>
              <a:t>ֹ, אָמַר לוֹ הַמַּלְאָךְ, הַנַּח לִי לַעֲשׂוֹת שְׁלִיחוּתִי, אָמַר לוֹ מֹשֶׁה </a:t>
            </a:r>
            <a:r>
              <a:rPr lang="he-IL" sz="2200" dirty="0" err="1">
                <a:effectLst/>
                <a:latin typeface="Times New Roman" panose="02020603050405020304" pitchFamily="18" charset="0"/>
                <a:ea typeface="Calibri" panose="020F0502020204030204" pitchFamily="34" charset="0"/>
                <a:cs typeface="Dbs-Rashi" pitchFamily="2" charset="-79"/>
              </a:rPr>
              <a:t>צִוַּנִי</a:t>
            </a:r>
            <a:r>
              <a:rPr lang="he-IL" sz="2200" dirty="0">
                <a:effectLst/>
                <a:latin typeface="Times New Roman" panose="02020603050405020304" pitchFamily="18" charset="0"/>
                <a:ea typeface="Calibri" panose="020F0502020204030204" pitchFamily="34" charset="0"/>
                <a:cs typeface="Dbs-Rashi" pitchFamily="2" charset="-79"/>
              </a:rPr>
              <a:t> לְעַכֵּב עַל יָדְךָ, אָמַר לוֹ אֲנִי שְׁלוּחוֹ שֶׁל מָקוֹם וְאַתָּה שְׁלוּחוֹ שֶׁל מֹשֶׁה, אָמַר לוֹ אֵין מֹשֶׁה אוֹמֵר כְּלוּם </a:t>
            </a:r>
            <a:r>
              <a:rPr lang="he-IL" sz="2200" dirty="0" err="1">
                <a:effectLst/>
                <a:latin typeface="Times New Roman" panose="02020603050405020304" pitchFamily="18" charset="0"/>
                <a:ea typeface="Calibri" panose="020F0502020204030204" pitchFamily="34" charset="0"/>
                <a:cs typeface="Dbs-Rashi" pitchFamily="2" charset="-79"/>
              </a:rPr>
              <a:t>מִלִּבּו</a:t>
            </a:r>
            <a:r>
              <a:rPr lang="he-IL" sz="2200" dirty="0">
                <a:effectLst/>
                <a:latin typeface="Times New Roman" panose="02020603050405020304" pitchFamily="18" charset="0"/>
                <a:ea typeface="Calibri" panose="020F0502020204030204" pitchFamily="34" charset="0"/>
                <a:cs typeface="Dbs-Rashi" pitchFamily="2" charset="-79"/>
              </a:rPr>
              <a:t>ֹ אֶלָּא מִפִּי הַגְּבוּרָה, </a:t>
            </a:r>
            <a:endParaRPr lang="en-GB" sz="2200" dirty="0">
              <a:effectLst/>
              <a:latin typeface="Times New Roman" panose="02020603050405020304" pitchFamily="18" charset="0"/>
              <a:ea typeface="Calibri" panose="020F0502020204030204" pitchFamily="34" charset="0"/>
              <a:cs typeface="Dbs-Rashi" pitchFamily="2" charset="-79"/>
            </a:endParaRPr>
          </a:p>
          <a:p>
            <a:r>
              <a:rPr lang="en-GB" sz="2200" u="sng" dirty="0" err="1">
                <a:effectLst/>
                <a:ea typeface="Calibri" panose="020F0502020204030204" pitchFamily="34" charset="0"/>
                <a:cs typeface="Arial" panose="020B0604020202020204" pitchFamily="34" charset="0"/>
              </a:rPr>
              <a:t>Rashi</a:t>
            </a:r>
            <a:r>
              <a:rPr lang="en-GB" sz="2200" u="sng" dirty="0">
                <a:effectLst/>
                <a:ea typeface="Calibri" panose="020F0502020204030204" pitchFamily="34" charset="0"/>
                <a:cs typeface="Arial" panose="020B0604020202020204" pitchFamily="34" charset="0"/>
              </a:rPr>
              <a:t> on Numbers 17:13</a:t>
            </a:r>
            <a:endParaRPr lang="en-GB" sz="2200" dirty="0">
              <a:effectLst/>
              <a:ea typeface="Calibri" panose="020F0502020204030204" pitchFamily="34" charset="0"/>
              <a:cs typeface="Arial" panose="020B0604020202020204" pitchFamily="34" charset="0"/>
            </a:endParaRPr>
          </a:p>
          <a:p>
            <a:r>
              <a:rPr lang="en-GB" sz="2200" b="1" dirty="0">
                <a:effectLst/>
                <a:ea typeface="Calibri" panose="020F0502020204030204" pitchFamily="34" charset="0"/>
                <a:cs typeface="Arial" panose="020B0604020202020204" pitchFamily="34" charset="0"/>
              </a:rPr>
              <a:t>and he stood between the dead [and the living]</a:t>
            </a:r>
            <a:r>
              <a:rPr lang="en-GB" sz="2200" dirty="0">
                <a:effectLst/>
                <a:ea typeface="Calibri" panose="020F0502020204030204" pitchFamily="34" charset="0"/>
                <a:cs typeface="Arial" panose="020B0604020202020204" pitchFamily="34" charset="0"/>
              </a:rPr>
              <a:t> — He (Aaron) seized the Angel of Death and stopped him forcefully. The angel said to him, “Let me be, so that I may carry out my mission!” He (Aaron) answered him, “Moses has made me responsible for preventing you.” The angel replied, “I am the messenger of the Omnipresent while you are but the messenger of Moses!” Aaron retorted, “Moses does not say anything out of his own mind, but only at the command of the Almighty.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24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err="1"/>
              <a:t>Korach</a:t>
            </a:r>
            <a:endParaRPr lang="en-GB" b="1" dirty="0"/>
          </a:p>
        </p:txBody>
      </p:sp>
      <p:sp>
        <p:nvSpPr>
          <p:cNvPr id="3" name="TextBox 2">
            <a:extLst>
              <a:ext uri="{FF2B5EF4-FFF2-40B4-BE49-F238E27FC236}">
                <a16:creationId xmlns:a16="http://schemas.microsoft.com/office/drawing/2014/main" id="{3C45E654-FA1C-4839-8129-445030661852}"/>
              </a:ext>
            </a:extLst>
          </p:cNvPr>
          <p:cNvSpPr txBox="1"/>
          <p:nvPr/>
        </p:nvSpPr>
        <p:spPr>
          <a:xfrm>
            <a:off x="790113" y="1447060"/>
            <a:ext cx="7528264" cy="3139321"/>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רש"י על 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יז:יג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Times New Roman" panose="02020603050405020304" pitchFamily="18" charset="0"/>
                <a:ea typeface="Calibri" panose="020F0502020204030204" pitchFamily="34" charset="0"/>
                <a:cs typeface="Dbs-Rashi" pitchFamily="2" charset="-79"/>
              </a:rPr>
              <a:t>אִם אֵין אַתָּה מַאֲמִין, הֲרֵי הַקָּבָּ"ה וּמֹשֶׁה אֶל פֶּתַח אֹהֶל מוֹעֵד, בֹּא עִמִּי וּשְׁאַל, וְזֶהוּ שֶׁנֶּאֱמַר וישב אהרן אל משה;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err="1">
                <a:effectLst/>
                <a:ea typeface="Calibri" panose="020F0502020204030204" pitchFamily="34" charset="0"/>
                <a:cs typeface="Arial" panose="020B0604020202020204" pitchFamily="34" charset="0"/>
              </a:rPr>
              <a:t>Rashi</a:t>
            </a:r>
            <a:r>
              <a:rPr lang="en-GB" sz="2200" u="sng" dirty="0">
                <a:effectLst/>
                <a:ea typeface="Calibri" panose="020F0502020204030204" pitchFamily="34" charset="0"/>
                <a:cs typeface="Arial" panose="020B0604020202020204" pitchFamily="34" charset="0"/>
              </a:rPr>
              <a:t> on Numbers 17:13</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If you do not believe me, behold, the Holy One, blessed be He, and Moses are at the entrance of the appointed tent; come with me and ask them!” This is the meaning of what is stated (verse 15): And Aaron returned to Moses (together with the Angel of Death) (cf. Midrash </a:t>
            </a:r>
            <a:r>
              <a:rPr lang="en-GB" sz="2200" dirty="0" err="1">
                <a:effectLst/>
                <a:ea typeface="Calibri" panose="020F0502020204030204" pitchFamily="34" charset="0"/>
                <a:cs typeface="Arial" panose="020B0604020202020204" pitchFamily="34" charset="0"/>
              </a:rPr>
              <a:t>Tanchuma</a:t>
            </a:r>
            <a:r>
              <a:rPr lang="en-GB" sz="2200" dirty="0">
                <a:effectLst/>
                <a:ea typeface="Calibri" panose="020F0502020204030204" pitchFamily="34" charset="0"/>
                <a:cs typeface="Arial" panose="020B0604020202020204" pitchFamily="34" charset="0"/>
              </a:rPr>
              <a:t>, Tetzaveh 15 at end of </a:t>
            </a:r>
            <a:r>
              <a:rPr lang="he-IL" sz="2200" dirty="0" err="1">
                <a:effectLst/>
                <a:ea typeface="Calibri" panose="020F0502020204030204" pitchFamily="34" charset="0"/>
                <a:cs typeface="Times New Roman" panose="02020603050405020304" pitchFamily="18" charset="0"/>
              </a:rPr>
              <a:t>תצוה</a:t>
            </a:r>
            <a:r>
              <a:rPr lang="en-GB" sz="2200" dirty="0">
                <a:effectLst/>
                <a:ea typeface="Calibri" panose="020F0502020204030204" pitchFamily="34" charset="0"/>
                <a:cs typeface="Arial" panose="020B0604020202020204" pitchFamily="34" charset="0"/>
              </a:rPr>
              <a:t>).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59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err="1"/>
              <a:t>Korach</a:t>
            </a:r>
            <a:endParaRPr lang="en-GB" b="1" dirty="0"/>
          </a:p>
        </p:txBody>
      </p:sp>
      <p:sp>
        <p:nvSpPr>
          <p:cNvPr id="3" name="TextBox 2">
            <a:extLst>
              <a:ext uri="{FF2B5EF4-FFF2-40B4-BE49-F238E27FC236}">
                <a16:creationId xmlns:a16="http://schemas.microsoft.com/office/drawing/2014/main" id="{3C45E654-FA1C-4839-8129-445030661852}"/>
              </a:ext>
            </a:extLst>
          </p:cNvPr>
          <p:cNvSpPr txBox="1"/>
          <p:nvPr/>
        </p:nvSpPr>
        <p:spPr>
          <a:xfrm>
            <a:off x="790113" y="1447060"/>
            <a:ext cx="7528264" cy="5509200"/>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רש"י על 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יז:יג</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Times New Roman" panose="02020603050405020304" pitchFamily="18" charset="0"/>
                <a:ea typeface="Calibri" panose="020F0502020204030204" pitchFamily="34" charset="0"/>
                <a:cs typeface="Dbs-Rashi" pitchFamily="2" charset="-79"/>
              </a:rPr>
              <a:t>דָּ"אַ, לָמָּה </a:t>
            </a:r>
            <a:r>
              <a:rPr lang="he-IL" sz="2200" dirty="0" err="1">
                <a:effectLst/>
                <a:latin typeface="Times New Roman" panose="02020603050405020304" pitchFamily="18" charset="0"/>
                <a:ea typeface="Calibri" panose="020F0502020204030204" pitchFamily="34" charset="0"/>
                <a:cs typeface="Dbs-Rashi" pitchFamily="2" charset="-79"/>
              </a:rPr>
              <a:t>בַקְּטֹרֶת</a:t>
            </a:r>
            <a:r>
              <a:rPr lang="he-IL" sz="2200" dirty="0">
                <a:effectLst/>
                <a:latin typeface="Times New Roman" panose="02020603050405020304" pitchFamily="18" charset="0"/>
                <a:ea typeface="Calibri" panose="020F0502020204030204" pitchFamily="34" charset="0"/>
                <a:cs typeface="Dbs-Rashi" pitchFamily="2" charset="-79"/>
              </a:rPr>
              <a:t>? לְפִי שֶׁהָיוּ יִשְׂרָאֵל </a:t>
            </a:r>
            <a:r>
              <a:rPr lang="he-IL" sz="2200" dirty="0" err="1">
                <a:effectLst/>
                <a:latin typeface="Times New Roman" panose="02020603050405020304" pitchFamily="18" charset="0"/>
                <a:ea typeface="Calibri" panose="020F0502020204030204" pitchFamily="34" charset="0"/>
                <a:cs typeface="Dbs-Rashi" pitchFamily="2" charset="-79"/>
              </a:rPr>
              <a:t>מְלִיזִים</a:t>
            </a:r>
            <a:r>
              <a:rPr lang="he-IL" sz="2200" dirty="0">
                <a:effectLst/>
                <a:latin typeface="Times New Roman" panose="02020603050405020304" pitchFamily="18" charset="0"/>
                <a:ea typeface="Calibri" panose="020F0502020204030204" pitchFamily="34" charset="0"/>
                <a:cs typeface="Dbs-Rashi" pitchFamily="2" charset="-79"/>
              </a:rPr>
              <a:t> וּמְרַנְּנִים אַחַר הַקְּטֹרֶת לוֹמַר סַם </a:t>
            </a:r>
            <a:r>
              <a:rPr lang="he-IL" sz="2200" dirty="0" err="1">
                <a:effectLst/>
                <a:latin typeface="Times New Roman" panose="02020603050405020304" pitchFamily="18" charset="0"/>
                <a:ea typeface="Calibri" panose="020F0502020204030204" pitchFamily="34" charset="0"/>
                <a:cs typeface="Dbs-Rashi" pitchFamily="2" charset="-79"/>
              </a:rPr>
              <a:t>הַמָּוֶת</a:t>
            </a:r>
            <a:r>
              <a:rPr lang="he-IL" sz="2200" dirty="0">
                <a:effectLst/>
                <a:latin typeface="Times New Roman" panose="02020603050405020304" pitchFamily="18" charset="0"/>
                <a:ea typeface="Calibri" panose="020F0502020204030204" pitchFamily="34" charset="0"/>
                <a:cs typeface="Dbs-Rashi" pitchFamily="2" charset="-79"/>
              </a:rPr>
              <a:t> הוּא </a:t>
            </a:r>
            <a:r>
              <a:rPr lang="en-GB" sz="2200" dirty="0">
                <a:effectLst/>
                <a:latin typeface="Times New Roman" panose="02020603050405020304" pitchFamily="18" charset="0"/>
                <a:ea typeface="Calibri" panose="020F0502020204030204" pitchFamily="34" charset="0"/>
                <a:cs typeface="Dbs-Rashi" pitchFamily="2" charset="-79"/>
              </a:rPr>
              <a:t>-</a:t>
            </a:r>
            <a:r>
              <a:rPr lang="he-IL" sz="2200" dirty="0">
                <a:effectLst/>
                <a:latin typeface="Times New Roman" panose="02020603050405020304" pitchFamily="18" charset="0"/>
                <a:ea typeface="Calibri" panose="020F0502020204030204" pitchFamily="34" charset="0"/>
                <a:cs typeface="Dbs-Rashi" pitchFamily="2" charset="-79"/>
              </a:rPr>
              <a:t> עַל יָדוֹ מֵתוּ נָדָב וַאֲבִיהוּא, עַל יָדוֹ נִשְׂרְפוּ </a:t>
            </a:r>
            <a:r>
              <a:rPr lang="he-IL" sz="2200" dirty="0" err="1">
                <a:effectLst/>
                <a:latin typeface="Times New Roman" panose="02020603050405020304" pitchFamily="18" charset="0"/>
                <a:ea typeface="Calibri" panose="020F0502020204030204" pitchFamily="34" charset="0"/>
                <a:cs typeface="Dbs-Rashi" pitchFamily="2" charset="-79"/>
              </a:rPr>
              <a:t>חֲמִשִּׁים</a:t>
            </a:r>
            <a:r>
              <a:rPr lang="he-IL" sz="2200" dirty="0">
                <a:effectLst/>
                <a:latin typeface="Times New Roman" panose="02020603050405020304" pitchFamily="18" charset="0"/>
                <a:ea typeface="Calibri" panose="020F0502020204030204" pitchFamily="34" charset="0"/>
                <a:cs typeface="Dbs-Rashi" pitchFamily="2" charset="-79"/>
              </a:rPr>
              <a:t> וּמָאתַיִם אִישׁ </a:t>
            </a:r>
            <a:r>
              <a:rPr lang="en-GB" sz="2200" dirty="0">
                <a:effectLst/>
                <a:latin typeface="Times New Roman" panose="02020603050405020304" pitchFamily="18" charset="0"/>
                <a:ea typeface="Calibri" panose="020F0502020204030204" pitchFamily="34" charset="0"/>
                <a:cs typeface="Dbs-Rashi" pitchFamily="2" charset="-79"/>
              </a:rPr>
              <a:t>-</a:t>
            </a:r>
            <a:r>
              <a:rPr lang="he-IL" sz="2200" dirty="0">
                <a:effectLst/>
                <a:latin typeface="Times New Roman" panose="02020603050405020304" pitchFamily="18" charset="0"/>
                <a:ea typeface="Calibri" panose="020F0502020204030204" pitchFamily="34" charset="0"/>
                <a:cs typeface="Dbs-Rashi" pitchFamily="2" charset="-79"/>
              </a:rPr>
              <a:t> אָמַר הַקָּבָּ"ה, תִּרְאוּ שֶׁעוֹצֵר מַגֵּפָה הוּא וְהַחֵטְא הוּא הַמֵּמִית (מכילתא שמות י"ז):</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err="1">
                <a:effectLst/>
                <a:ea typeface="Calibri" panose="020F0502020204030204" pitchFamily="34" charset="0"/>
                <a:cs typeface="Arial" panose="020B0604020202020204" pitchFamily="34" charset="0"/>
              </a:rPr>
              <a:t>Rashi</a:t>
            </a:r>
            <a:r>
              <a:rPr lang="en-GB" sz="2200" u="sng" dirty="0">
                <a:effectLst/>
                <a:ea typeface="Calibri" panose="020F0502020204030204" pitchFamily="34" charset="0"/>
                <a:cs typeface="Arial" panose="020B0604020202020204" pitchFamily="34" charset="0"/>
              </a:rPr>
              <a:t> on Numbers 17:13</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Another explanation is: For what reason was the plague stopped by means of the incense? Because the Israelites were disparaging and denigrating the incense, saying, “It is a deadly poison as Nadav and </a:t>
            </a:r>
            <a:r>
              <a:rPr lang="en-GB" sz="2200" dirty="0" err="1">
                <a:effectLst/>
                <a:ea typeface="Calibri" panose="020F0502020204030204" pitchFamily="34" charset="0"/>
                <a:cs typeface="Arial" panose="020B0604020202020204" pitchFamily="34" charset="0"/>
              </a:rPr>
              <a:t>Avihu</a:t>
            </a:r>
            <a:r>
              <a:rPr lang="en-GB" sz="2200" dirty="0">
                <a:effectLst/>
                <a:ea typeface="Calibri" panose="020F0502020204030204" pitchFamily="34" charset="0"/>
                <a:cs typeface="Arial" panose="020B0604020202020204" pitchFamily="34" charset="0"/>
              </a:rPr>
              <a:t> died as a result of it. Two hundred and fifty men were burnt because of it!” Therefore the Holy One, blessed be He, said, You will see that it is also a means for restraining the plague, and it is only sin that brings death” (</a:t>
            </a:r>
            <a:r>
              <a:rPr lang="en-GB" sz="2200" dirty="0" err="1">
                <a:effectLst/>
                <a:ea typeface="Calibri" panose="020F0502020204030204" pitchFamily="34" charset="0"/>
                <a:cs typeface="Arial" panose="020B0604020202020204" pitchFamily="34" charset="0"/>
              </a:rPr>
              <a:t>Mekhilta</a:t>
            </a:r>
            <a:r>
              <a:rPr lang="en-GB" sz="2200" dirty="0">
                <a:effectLst/>
                <a:ea typeface="Calibri" panose="020F0502020204030204" pitchFamily="34" charset="0"/>
                <a:cs typeface="Arial" panose="020B0604020202020204" pitchFamily="34" charset="0"/>
              </a:rPr>
              <a:t> </a:t>
            </a:r>
            <a:r>
              <a:rPr lang="en-GB" sz="2200" dirty="0" err="1">
                <a:effectLst/>
                <a:ea typeface="Calibri" panose="020F0502020204030204" pitchFamily="34" charset="0"/>
                <a:cs typeface="Arial" panose="020B0604020202020204" pitchFamily="34" charset="0"/>
              </a:rPr>
              <a:t>d'Rabbi</a:t>
            </a:r>
            <a:r>
              <a:rPr lang="en-GB" sz="2200" dirty="0">
                <a:effectLst/>
                <a:ea typeface="Calibri" panose="020F0502020204030204" pitchFamily="34" charset="0"/>
                <a:cs typeface="Arial" panose="020B0604020202020204" pitchFamily="34" charset="0"/>
              </a:rPr>
              <a:t> </a:t>
            </a:r>
            <a:r>
              <a:rPr lang="en-GB" sz="2200" dirty="0" err="1">
                <a:effectLst/>
                <a:ea typeface="Calibri" panose="020F0502020204030204" pitchFamily="34" charset="0"/>
                <a:cs typeface="Arial" panose="020B0604020202020204" pitchFamily="34" charset="0"/>
              </a:rPr>
              <a:t>Yishmael</a:t>
            </a:r>
            <a:r>
              <a:rPr lang="en-GB" sz="2200" dirty="0">
                <a:effectLst/>
                <a:ea typeface="Calibri" panose="020F0502020204030204" pitchFamily="34" charset="0"/>
                <a:cs typeface="Arial" panose="020B0604020202020204" pitchFamily="34" charset="0"/>
              </a:rPr>
              <a:t> 17:5:3 on Exodus 17:5).</a:t>
            </a:r>
          </a:p>
          <a:p>
            <a:r>
              <a:rPr lang="en-GB" sz="2200" dirty="0">
                <a:effectLst/>
                <a:ea typeface="Calibri" panose="020F0502020204030204" pitchFamily="34" charset="0"/>
                <a:cs typeface="Arial" panose="020B0604020202020204" pitchFamily="34" charset="0"/>
              </a:rPr>
              <a:t> </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54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Fiery Serpents</a:t>
            </a:r>
          </a:p>
        </p:txBody>
      </p:sp>
    </p:spTree>
    <p:extLst>
      <p:ext uri="{BB962C8B-B14F-4D97-AF65-F5344CB8AC3E}">
        <p14:creationId xmlns:p14="http://schemas.microsoft.com/office/powerpoint/2010/main" val="263897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Fiery Serpents</a:t>
            </a:r>
          </a:p>
        </p:txBody>
      </p:sp>
      <p:sp>
        <p:nvSpPr>
          <p:cNvPr id="3" name="TextBox 2">
            <a:extLst>
              <a:ext uri="{FF2B5EF4-FFF2-40B4-BE49-F238E27FC236}">
                <a16:creationId xmlns:a16="http://schemas.microsoft.com/office/drawing/2014/main" id="{400539A2-96C7-4629-8368-2ABED89184F4}"/>
              </a:ext>
            </a:extLst>
          </p:cNvPr>
          <p:cNvSpPr txBox="1"/>
          <p:nvPr/>
        </p:nvSpPr>
        <p:spPr>
          <a:xfrm>
            <a:off x="790113" y="1447060"/>
            <a:ext cx="7528264" cy="4832092"/>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כא:ד-ט</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וַיִּסְע֞ו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מֵהֹ֤ר הָהָר֙ דֶּ֣רֶךְ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יַם־ס֔וּף</a:t>
            </a:r>
            <a:r>
              <a:rPr lang="he-IL" sz="2200" dirty="0">
                <a:effectLst/>
                <a:latin typeface="Calibri" panose="020F0502020204030204" pitchFamily="34" charset="0"/>
                <a:ea typeface="Calibri" panose="020F0502020204030204" pitchFamily="34" charset="0"/>
                <a:cs typeface="Times New Roman" panose="02020603050405020304" pitchFamily="18" charset="0"/>
              </a:rPr>
              <a:t> לִסְבֹ֖ב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אֶת־אֶ֣רֶץ</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אֱד֑וֹם וַתִּקְצַ֥ר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נֶֽפֶשׁ־הָעָ֖ם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בַּדָּֽרֶךְ׃ וַיְדַבֵּ֣ר הָעָ֗ם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בֵּֽאלֹהִים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וּבְמֹשֶׁה֒ לָמָ֤ה הֶֽעֱלִיתֻ֙נוּ֙ מִמִּצְרַ֔יִם לָמ֖וּת בַּמִּדְבָּ֑ר כִּ֣י אֵ֥ין לֶ֙חֶם֙ וְאֵ֣ין מַ֔יִם וְנַפְשֵׁ֣נוּ קָ֔צָה בַּלֶּ֖חֶם הַקְּלֹקֵֽל׃ וַיְשַׁלַּ֨ח יְהוָ֜ה בָּעָ֗ם אֵ֚ת הַנְּחָשִׁ֣ים הַשְּׂרָפִ֔ים וַֽיְנַשְּׁכ֖וּ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וַיָּ֥מָת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עַם־רָ֖ב</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מִיִּשְׂרָאֵֽל׃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Numbers 21:4-9</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They journeyed from Mount </a:t>
            </a:r>
            <a:r>
              <a:rPr lang="en-GB" sz="2200" dirty="0" err="1">
                <a:effectLst/>
                <a:ea typeface="Calibri" panose="020F0502020204030204" pitchFamily="34" charset="0"/>
                <a:cs typeface="Arial" panose="020B0604020202020204" pitchFamily="34" charset="0"/>
              </a:rPr>
              <a:t>Hor</a:t>
            </a:r>
            <a:r>
              <a:rPr lang="en-GB" sz="2200" dirty="0">
                <a:effectLst/>
                <a:ea typeface="Calibri" panose="020F0502020204030204" pitchFamily="34" charset="0"/>
                <a:cs typeface="Arial" panose="020B0604020202020204" pitchFamily="34" charset="0"/>
              </a:rPr>
              <a:t> by way of the Reed Sea to circle the land of Edom, and the people became disheartened because of the way. The people spoke against God and against Moses, “Why have you brought us up out of Egypt to die in this desert, for there is no bread and no water, and we are disgusted with this rotten bread.” The Lord sent against the people the venomous snakes, and they bit the people, and many people of Israel died.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759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Fiery Serpents</a:t>
            </a:r>
          </a:p>
        </p:txBody>
      </p:sp>
      <p:sp>
        <p:nvSpPr>
          <p:cNvPr id="3" name="TextBox 2">
            <a:extLst>
              <a:ext uri="{FF2B5EF4-FFF2-40B4-BE49-F238E27FC236}">
                <a16:creationId xmlns:a16="http://schemas.microsoft.com/office/drawing/2014/main" id="{400539A2-96C7-4629-8368-2ABED89184F4}"/>
              </a:ext>
            </a:extLst>
          </p:cNvPr>
          <p:cNvSpPr txBox="1"/>
          <p:nvPr/>
        </p:nvSpPr>
        <p:spPr>
          <a:xfrm>
            <a:off x="790113" y="1447060"/>
            <a:ext cx="7528264" cy="5170646"/>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במדבר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כא:ד-ט</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וַיָּבֹא֩ הָעָ֨ם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אֶל־מֹשֶׁ֜ה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וַיֹּאמְר֣וּ חָטָ֗אנוּ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כִּֽי־דִבַּ֤רְנו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בַֽיהוָה֙ וָבָ֔ךְ הִתְפַּלֵּל֙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אֶל־יְהוָ֔ה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וְיָסֵ֥ר מֵעָלֵ֖ינוּ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אֶת־הַנָּחָ֑ש</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וַיִּתְפַּלֵּ֥ל מֹשֶׁ֖ה בְּעַ֥ד הָעָֽם׃ וַיֹּ֨אמֶר יְהוָ֜ה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אֶל־מֹשֶׁ֗ה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עֲשֵׂ֤ה לְךָ֙ שָׂרָ֔ף וְשִׂ֥ים אֹת֖וֹ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עַל־נֵ֑ס</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וְהָיָה֙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כָּל־הַנָּשׁ֔וּך</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וְרָאָ֥ה אֹת֖וֹ וָחָֽי׃</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Numbers 21:4-9</a:t>
            </a:r>
            <a:endParaRPr lang="en-GB" sz="2200" dirty="0">
              <a:effectLst/>
              <a:ea typeface="Calibri" panose="020F0502020204030204" pitchFamily="34" charset="0"/>
              <a:cs typeface="Arial" panose="020B0604020202020204" pitchFamily="34" charset="0"/>
            </a:endParaRPr>
          </a:p>
          <a:p>
            <a:r>
              <a:rPr lang="en-GB" sz="2200" dirty="0">
                <a:effectLst/>
                <a:ea typeface="Calibri" panose="020F0502020204030204" pitchFamily="34" charset="0"/>
                <a:cs typeface="Arial" panose="020B0604020202020204" pitchFamily="34" charset="0"/>
              </a:rPr>
              <a:t>The people came to Moses and said, “We have sinned, for we have spoken against the Lord and against you. Pray to the Lord that He remove the snakes from us.” So Moses prayed on behalf of the people. The Lord said to Moses, “Make yourself a serpent and put it on a pole and let whoever is bitten look at it and live.” Moses made a copper snake and put it on a pole, and whenever a snake bit a man, he would gaze upon the copper snake and live.</a:t>
            </a:r>
          </a:p>
          <a:p>
            <a:r>
              <a:rPr lang="en-GB" sz="2200" dirty="0">
                <a:effectLst/>
                <a:ea typeface="Calibri" panose="020F0502020204030204" pitchFamily="34" charset="0"/>
                <a:cs typeface="Arial" panose="020B0604020202020204" pitchFamily="34" charset="0"/>
              </a:rPr>
              <a:t> </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22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Plagues in the Torah</a:t>
            </a:r>
          </a:p>
        </p:txBody>
      </p:sp>
    </p:spTree>
    <p:extLst>
      <p:ext uri="{BB962C8B-B14F-4D97-AF65-F5344CB8AC3E}">
        <p14:creationId xmlns:p14="http://schemas.microsoft.com/office/powerpoint/2010/main" val="2610227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Fiery Serpents</a:t>
            </a:r>
          </a:p>
        </p:txBody>
      </p:sp>
      <p:sp>
        <p:nvSpPr>
          <p:cNvPr id="3" name="TextBox 2">
            <a:extLst>
              <a:ext uri="{FF2B5EF4-FFF2-40B4-BE49-F238E27FC236}">
                <a16:creationId xmlns:a16="http://schemas.microsoft.com/office/drawing/2014/main" id="{400539A2-96C7-4629-8368-2ABED89184F4}"/>
              </a:ext>
            </a:extLst>
          </p:cNvPr>
          <p:cNvSpPr txBox="1"/>
          <p:nvPr/>
        </p:nvSpPr>
        <p:spPr>
          <a:xfrm>
            <a:off x="372863" y="1447060"/>
            <a:ext cx="8362764" cy="5509200"/>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רבינו בחיי במדבר פרק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כא</a:t>
            </a:r>
            <a:r>
              <a:rPr lang="he-IL" sz="2200" u="sng" dirty="0">
                <a:effectLst/>
                <a:latin typeface="Calibri" panose="020F0502020204030204" pitchFamily="34" charset="0"/>
                <a:ea typeface="Calibri" panose="020F0502020204030204" pitchFamily="34" charset="0"/>
                <a:cs typeface="Times New Roman" panose="02020603050405020304" pitchFamily="18" charset="0"/>
              </a:rPr>
              <a:t> פסוק ט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b="1" dirty="0">
                <a:effectLst/>
                <a:latin typeface="Calibri" panose="020F0502020204030204" pitchFamily="34" charset="0"/>
                <a:ea typeface="Calibri" panose="020F0502020204030204" pitchFamily="34" charset="0"/>
                <a:cs typeface="Times New Roman" panose="02020603050405020304" pitchFamily="18" charset="0"/>
              </a:rPr>
              <a:t>(ט) והביט אל נחש </a:t>
            </a:r>
            <a:r>
              <a:rPr lang="he-IL" sz="2200" b="1" dirty="0" err="1">
                <a:effectLst/>
                <a:latin typeface="Calibri" panose="020F0502020204030204" pitchFamily="34" charset="0"/>
                <a:ea typeface="Calibri" panose="020F0502020204030204" pitchFamily="34" charset="0"/>
                <a:cs typeface="Times New Roman" panose="02020603050405020304" pitchFamily="18" charset="0"/>
              </a:rPr>
              <a:t>הנחשת</a:t>
            </a:r>
            <a:r>
              <a:rPr lang="he-IL" sz="2200" b="1" dirty="0">
                <a:effectLst/>
                <a:latin typeface="Calibri" panose="020F0502020204030204" pitchFamily="34" charset="0"/>
                <a:ea typeface="Calibri" panose="020F0502020204030204" pitchFamily="34" charset="0"/>
                <a:cs typeface="Times New Roman" panose="02020603050405020304" pitchFamily="18" charset="0"/>
              </a:rPr>
              <a:t> וחי</a:t>
            </a:r>
            <a:r>
              <a:rPr lang="he-IL" sz="2200" dirty="0">
                <a:effectLst/>
                <a:latin typeface="Calibri" panose="020F0502020204030204" pitchFamily="34" charset="0"/>
                <a:ea typeface="Calibri" panose="020F0502020204030204" pitchFamily="34" charset="0"/>
                <a:cs typeface="Times New Roman" panose="02020603050405020304" pitchFamily="18" charset="0"/>
              </a:rPr>
              <a:t>. הפך הטבע, כי הנשוך מסתכן בהביטו אל צורת הנושך,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ועשאו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משה מנחשת קלל שהוא מאדים דוגמת הנחשים השרפים, וכן נתרפא חזקיה במריחת דבלת תאנים על השחין,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ונמתקו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מי מרה באותו עץ שהיה מר, והנה זה היה נס בתוך נס.</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200" u="sng" dirty="0" err="1">
                <a:effectLst/>
                <a:ea typeface="Calibri" panose="020F0502020204030204" pitchFamily="34" charset="0"/>
                <a:cs typeface="Arial" panose="020B0604020202020204" pitchFamily="34" charset="0"/>
              </a:rPr>
              <a:t>Rabbeinu</a:t>
            </a:r>
            <a:r>
              <a:rPr lang="en-GB" sz="2200" u="sng" dirty="0">
                <a:effectLst/>
                <a:ea typeface="Calibri" panose="020F0502020204030204" pitchFamily="34" charset="0"/>
                <a:cs typeface="Arial" panose="020B0604020202020204" pitchFamily="34" charset="0"/>
              </a:rPr>
              <a:t> </a:t>
            </a:r>
            <a:r>
              <a:rPr lang="en-GB" sz="2200" u="sng" dirty="0" err="1">
                <a:effectLst/>
                <a:ea typeface="Calibri" panose="020F0502020204030204" pitchFamily="34" charset="0"/>
                <a:cs typeface="Arial" panose="020B0604020202020204" pitchFamily="34" charset="0"/>
              </a:rPr>
              <a:t>Bachaya</a:t>
            </a:r>
            <a:r>
              <a:rPr lang="en-GB" sz="2200" u="sng" dirty="0">
                <a:effectLst/>
                <a:ea typeface="Calibri" panose="020F0502020204030204" pitchFamily="34" charset="0"/>
                <a:cs typeface="Arial" panose="020B0604020202020204" pitchFamily="34" charset="0"/>
              </a:rPr>
              <a:t> (d. 1340) on Numbers 21:9</a:t>
            </a:r>
            <a:endParaRPr lang="en-GB" sz="2200" dirty="0">
              <a:effectLst/>
              <a:ea typeface="Calibri" panose="020F0502020204030204" pitchFamily="34" charset="0"/>
              <a:cs typeface="Arial" panose="020B0604020202020204" pitchFamily="34" charset="0"/>
            </a:endParaRPr>
          </a:p>
          <a:p>
            <a:r>
              <a:rPr lang="en-GB" sz="2200" b="1" dirty="0">
                <a:effectLst/>
                <a:ea typeface="Calibri" panose="020F0502020204030204" pitchFamily="34" charset="0"/>
                <a:cs typeface="Arial" panose="020B0604020202020204" pitchFamily="34" charset="0"/>
              </a:rPr>
              <a:t>if he looked up to the copper snake he would live.</a:t>
            </a:r>
            <a:r>
              <a:rPr lang="en-GB" sz="2200" dirty="0">
                <a:effectLst/>
                <a:ea typeface="Calibri" panose="020F0502020204030204" pitchFamily="34" charset="0"/>
                <a:cs typeface="Arial" panose="020B0604020202020204" pitchFamily="34" charset="0"/>
              </a:rPr>
              <a:t> The cure was the opposite of the natural process. If the person who had been bitten would look at the snake which bit him he would endanger himself. Moses decided to make it out of copper by his own intuition, because copper is red, and similar to the fiery snakes. So too King </a:t>
            </a:r>
            <a:r>
              <a:rPr lang="en-GB" sz="2200" dirty="0" err="1">
                <a:effectLst/>
                <a:ea typeface="Calibri" panose="020F0502020204030204" pitchFamily="34" charset="0"/>
                <a:cs typeface="Arial" panose="020B0604020202020204" pitchFamily="34" charset="0"/>
              </a:rPr>
              <a:t>Chizkiyah</a:t>
            </a:r>
            <a:r>
              <a:rPr lang="en-GB" sz="2200" dirty="0">
                <a:effectLst/>
                <a:ea typeface="Calibri" panose="020F0502020204030204" pitchFamily="34" charset="0"/>
                <a:cs typeface="Arial" panose="020B0604020202020204" pitchFamily="34" charset="0"/>
              </a:rPr>
              <a:t> was cured by applying dried figs to the area infected by boils (a procedure which normally intensifies the skin rash he suffered from); the bitter waters at Marah were sweetened by throwing bitter (not sweet) wood into it. </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122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Plagues in </a:t>
            </a:r>
            <a:r>
              <a:rPr lang="en-GB" sz="5400" b="1" dirty="0" err="1"/>
              <a:t>Nach</a:t>
            </a:r>
            <a:endParaRPr lang="en-GB" sz="5400" b="1" dirty="0"/>
          </a:p>
        </p:txBody>
      </p:sp>
    </p:spTree>
    <p:extLst>
      <p:ext uri="{BB962C8B-B14F-4D97-AF65-F5344CB8AC3E}">
        <p14:creationId xmlns:p14="http://schemas.microsoft.com/office/powerpoint/2010/main" val="739836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Philistine Haemorrhoids</a:t>
            </a:r>
          </a:p>
        </p:txBody>
      </p:sp>
    </p:spTree>
    <p:extLst>
      <p:ext uri="{BB962C8B-B14F-4D97-AF65-F5344CB8AC3E}">
        <p14:creationId xmlns:p14="http://schemas.microsoft.com/office/powerpoint/2010/main" val="3406225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pic>
        <p:nvPicPr>
          <p:cNvPr id="1026" name="Picture 2" descr="The Plague of Ashdod  1630 by Nicolas Poussin (1594–1665). Louvre, Paris. The picture was on the front cover of the January 2018 edition of the journal   Emerging Infectious Diseases   .">
            <a:extLst>
              <a:ext uri="{FF2B5EF4-FFF2-40B4-BE49-F238E27FC236}">
                <a16:creationId xmlns:a16="http://schemas.microsoft.com/office/drawing/2014/main" id="{87CF2DC5-46C4-4C28-8628-69246B936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635" y="1327825"/>
            <a:ext cx="5752730" cy="4202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86163C-978E-4A4F-8C0D-85AC71FCC726}"/>
              </a:ext>
            </a:extLst>
          </p:cNvPr>
          <p:cNvSpPr txBox="1"/>
          <p:nvPr/>
        </p:nvSpPr>
        <p:spPr>
          <a:xfrm>
            <a:off x="372863" y="5655075"/>
            <a:ext cx="8362764" cy="1107996"/>
          </a:xfrm>
          <a:prstGeom prst="rect">
            <a:avLst/>
          </a:prstGeom>
          <a:noFill/>
        </p:spPr>
        <p:txBody>
          <a:bodyPr wrap="square" rtlCol="0">
            <a:spAutoFit/>
          </a:bodyPr>
          <a:lstStyle/>
          <a:p>
            <a:pPr algn="l"/>
            <a:r>
              <a:rPr lang="en-GB" sz="2200" dirty="0">
                <a:latin typeface="Calibri" panose="020F0502020204030204" pitchFamily="34" charset="0"/>
                <a:ea typeface="Calibri" panose="020F0502020204030204" pitchFamily="34" charset="0"/>
                <a:cs typeface="Times New Roman" panose="02020603050405020304" pitchFamily="18" charset="0"/>
              </a:rPr>
              <a:t>The Plague of Ashdod 1630 by Nicolas Poussin (1594–1665). Louvre, Paris. The picture was on the front cover of the January 2018 edition of the journal Emerging Infectious Diseases.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48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5355312"/>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שמואל א פרק ה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(א) וּפְלִשְׁתִּים לָקְחוּ אֵת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וַיְבִאֻהוּ מֵאֶבֶן הָעֵזֶר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אַשְׁדּוֹדָה</a:t>
            </a:r>
            <a:r>
              <a:rPr lang="he-IL" sz="1800" dirty="0">
                <a:effectLst/>
                <a:latin typeface="Calibri" panose="020F0502020204030204" pitchFamily="34" charset="0"/>
                <a:ea typeface="Calibri" panose="020F0502020204030204" pitchFamily="34" charset="0"/>
                <a:cs typeface="Times New Roman" panose="02020603050405020304" pitchFamily="18" charset="0"/>
              </a:rPr>
              <a:t>: (ב)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וַיִּקְחו</a:t>
            </a:r>
            <a:r>
              <a:rPr lang="he-IL" sz="1800" dirty="0">
                <a:effectLst/>
                <a:latin typeface="Calibri" panose="020F0502020204030204" pitchFamily="34" charset="0"/>
                <a:ea typeface="Calibri" panose="020F0502020204030204" pitchFamily="34" charset="0"/>
                <a:cs typeface="Times New Roman" panose="02020603050405020304" pitchFamily="18" charset="0"/>
              </a:rPr>
              <a:t>ּ פְלִשְׁתִּים אֶת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וַיָּבִיאוּ אֹתוֹ בֵּית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דָּגוֹן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וַיַּצִּיגוּ אֹתוֹ אֵצֶל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דָּגוֹן</a:t>
            </a:r>
            <a:r>
              <a:rPr lang="he-IL" sz="1800" dirty="0">
                <a:effectLst/>
                <a:latin typeface="Calibri" panose="020F0502020204030204" pitchFamily="34" charset="0"/>
                <a:ea typeface="Calibri" panose="020F0502020204030204" pitchFamily="34" charset="0"/>
                <a:cs typeface="Times New Roman" panose="02020603050405020304" pitchFamily="18" charset="0"/>
              </a:rPr>
              <a:t>: ... </a:t>
            </a:r>
            <a:r>
              <a:rPr lang="he-IL" sz="1800" b="1" dirty="0">
                <a:effectLst/>
                <a:latin typeface="Calibri" panose="020F0502020204030204" pitchFamily="34" charset="0"/>
                <a:ea typeface="Calibri" panose="020F0502020204030204" pitchFamily="34" charset="0"/>
                <a:cs typeface="Times New Roman" panose="02020603050405020304" pitchFamily="18" charset="0"/>
              </a:rPr>
              <a:t>(ו) וַתִּכְבַּד יַד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אֶל הָאַשְׁדּוֹדִים וַיְשִׁמֵּם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וַיַּך</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אֹתָם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בעפלים</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בַּטְּחֹרִים</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אֶת אַשְׁדּוֹד וְאֶת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גְּבוּלֶיה</a:t>
            </a:r>
            <a:r>
              <a:rPr lang="he-IL" sz="1800" b="1" dirty="0">
                <a:effectLst/>
                <a:latin typeface="Calibri" panose="020F0502020204030204" pitchFamily="34" charset="0"/>
                <a:ea typeface="Calibri" panose="020F0502020204030204" pitchFamily="34" charset="0"/>
                <a:cs typeface="Times New Roman" panose="02020603050405020304" pitchFamily="18" charset="0"/>
              </a:rPr>
              <a:t>ָ:</a:t>
            </a:r>
            <a:r>
              <a:rPr lang="he-IL" sz="1800" dirty="0">
                <a:effectLst/>
                <a:latin typeface="Calibri" panose="020F0502020204030204" pitchFamily="34" charset="0"/>
                <a:ea typeface="Calibri" panose="020F0502020204030204" pitchFamily="34" charset="0"/>
                <a:cs typeface="Times New Roman" panose="02020603050405020304" pitchFamily="18" charset="0"/>
              </a:rPr>
              <a:t> ... (ח) וַיִּשְׁלְחוּ וַיַּאַסְפוּ אֶת כָּל סַרְנֵי פְלִשְׁתִּים אֲלֵיהֶם וַיֹּאמְרוּ מַה נַּעֲשֶׂה לַאֲרוֹן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יִשְׂרָאֵל וַיֹּאמְרוּ גַּת יִסֹּב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יִשְׂרָאֵל וַיַּסֵּבּוּ אֶת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יִשְׂרָאֵל: </a:t>
            </a:r>
            <a:r>
              <a:rPr lang="he-IL" sz="1800" b="1" dirty="0">
                <a:effectLst/>
                <a:latin typeface="Calibri" panose="020F0502020204030204" pitchFamily="34" charset="0"/>
                <a:ea typeface="Calibri" panose="020F0502020204030204" pitchFamily="34" charset="0"/>
                <a:cs typeface="Times New Roman" panose="02020603050405020304" pitchFamily="18" charset="0"/>
              </a:rPr>
              <a:t>(ט) וַיְהִי אַחֲרֵי הֵסַבּוּ אֹתוֹ וַתְּהִי יַד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בָּעִיר מְהוּמָה גְּדוֹלָה מְאֹד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וַיַּך</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אֶת אַנְשֵׁי הָעִיר מִקָּטֹן וְעַד גָּדוֹל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וַיִּשָּׂתְרו</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לָהֶם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עפלים</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טְחֹרִים</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Times New Roman" panose="02020603050405020304" pitchFamily="18" charset="0"/>
                <a:ea typeface="Calibri" panose="020F0502020204030204" pitchFamily="34" charset="0"/>
                <a:cs typeface="Arial" panose="020B0604020202020204" pitchFamily="34" charset="0"/>
              </a:rPr>
              <a:t> </a:t>
            </a:r>
            <a:r>
              <a:rPr lang="en-GB" sz="1800" u="sng" dirty="0">
                <a:effectLst/>
                <a:ea typeface="Calibri" panose="020F0502020204030204" pitchFamily="34" charset="0"/>
                <a:cs typeface="Arial" panose="020B0604020202020204" pitchFamily="34" charset="0"/>
              </a:rPr>
              <a:t>Samuel I 5:1-2, 6, 8-12</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1. Now, the Philistines had taken the Ark of God, and brought it from Even </a:t>
            </a:r>
            <a:r>
              <a:rPr lang="en-GB" sz="1800" dirty="0" err="1">
                <a:effectLst/>
                <a:ea typeface="Calibri" panose="020F0502020204030204" pitchFamily="34" charset="0"/>
                <a:cs typeface="Arial" panose="020B0604020202020204" pitchFamily="34" charset="0"/>
              </a:rPr>
              <a:t>Ha’ezer</a:t>
            </a:r>
            <a:r>
              <a:rPr lang="en-GB" sz="1800" dirty="0">
                <a:effectLst/>
                <a:ea typeface="Calibri" panose="020F0502020204030204" pitchFamily="34" charset="0"/>
                <a:cs typeface="Arial" panose="020B0604020202020204" pitchFamily="34" charset="0"/>
              </a:rPr>
              <a:t> to Ashdod. 2. And the Philistines took the Ark of God and brought it to the house of Dagon, and set it up beside Dagon. … </a:t>
            </a:r>
            <a:r>
              <a:rPr lang="en-GB" sz="1800" b="1" dirty="0">
                <a:effectLst/>
                <a:ea typeface="Calibri" panose="020F0502020204030204" pitchFamily="34" charset="0"/>
                <a:cs typeface="Arial" panose="020B0604020202020204" pitchFamily="34" charset="0"/>
              </a:rPr>
              <a:t>6. And the hand of the Lord became heavy upon the </a:t>
            </a:r>
            <a:r>
              <a:rPr lang="en-GB" sz="1800" b="1" dirty="0" err="1">
                <a:effectLst/>
                <a:ea typeface="Calibri" panose="020F0502020204030204" pitchFamily="34" charset="0"/>
                <a:cs typeface="Arial" panose="020B0604020202020204" pitchFamily="34" charset="0"/>
              </a:rPr>
              <a:t>Ashdodites</a:t>
            </a:r>
            <a:r>
              <a:rPr lang="en-GB" sz="1800" b="1" dirty="0">
                <a:effectLst/>
                <a:ea typeface="Calibri" panose="020F0502020204030204" pitchFamily="34" charset="0"/>
                <a:cs typeface="Arial" panose="020B0604020202020204" pitchFamily="34" charset="0"/>
              </a:rPr>
              <a:t>, and He ravaged them, and He smote them with haemorrhoids, Ashdod and its borders. </a:t>
            </a:r>
            <a:r>
              <a:rPr lang="en-GB" sz="1800" dirty="0">
                <a:effectLst/>
                <a:ea typeface="Calibri" panose="020F0502020204030204" pitchFamily="34" charset="0"/>
                <a:cs typeface="Arial" panose="020B0604020202020204" pitchFamily="34" charset="0"/>
              </a:rPr>
              <a:t>… 8. And they sent and gathered all the lords of the Philistines unto them, and they said, "What shall we do to the Ark of the God of Israel?" And they said, "Let the Ark of the God of Israel be brought around to Gat," and (thereupon), they brought the Ark of the God of Israel around to Gat. </a:t>
            </a:r>
            <a:r>
              <a:rPr lang="en-GB" sz="1800" b="1" dirty="0">
                <a:effectLst/>
                <a:ea typeface="Calibri" panose="020F0502020204030204" pitchFamily="34" charset="0"/>
                <a:cs typeface="Arial" panose="020B0604020202020204" pitchFamily="34" charset="0"/>
              </a:rPr>
              <a:t>9. And it was, after they had brought it around, that the hand of the Lord was upon the city (with) a great panic, and He smote the people of the city, both young and old, and haemorrhoids broke out in their hidden parts. </a:t>
            </a:r>
            <a:endParaRPr lang="en-GB" sz="2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822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4924425"/>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שמואל א פרק ה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(י) וַיְשַׁלְּחוּ אֶת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עֶקְרוֹן וַיְהִי כְּבוֹא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עֶקְרוֹן וַיִּזְעֲקוּ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הָעֶקְרֹנִים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לֵאמֹר</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הֵסַבּוּ אֵלַי אֶת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יִשְׂרָאֵל לַהֲמִיתֵנִי וְאֶת עַמִּי: (יא) וַיִּשְׁלְחוּ וַיַּאַסְפוּ אֶת כָּל סַרְנֵי פְלִשְׁתִּים וַיֹּאמְרוּ שַׁלְּחוּ אֶת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יִשְׂרָאֵל וְיָשֹׁב לִמְקֹמוֹ וְלֹא יָמִית אֹתִי וְאֶת עַמִּי כִּי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הָיְתָה</a:t>
            </a:r>
            <a:r>
              <a:rPr lang="he-IL" sz="1800" dirty="0">
                <a:effectLst/>
                <a:latin typeface="Calibri" panose="020F0502020204030204" pitchFamily="34" charset="0"/>
                <a:ea typeface="Calibri" panose="020F0502020204030204" pitchFamily="34" charset="0"/>
                <a:cs typeface="Times New Roman" panose="02020603050405020304" pitchFamily="18" charset="0"/>
              </a:rPr>
              <a:t> מְהוּמַת מָוֶת בְּכָל הָעִיר כָּבְדָה מְאֹד יַד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הָאֱלֹהִים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יב</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וְהָאֲנָשִׁים אֲשֶׁר לֹא מֵתוּ הֻכּוּ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בעפלים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בַּטְּחֹרִים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וַתַּעַל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שַׁוְעַת</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הָעִיר הַשָּׁמָיִם:</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Samuel I 5:1-2, 6, 8-12</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10. And they sent away the Ark of God to </a:t>
            </a:r>
            <a:r>
              <a:rPr lang="en-GB" sz="1800" dirty="0" err="1">
                <a:effectLst/>
                <a:ea typeface="Calibri" panose="020F0502020204030204" pitchFamily="34" charset="0"/>
                <a:cs typeface="Arial" panose="020B0604020202020204" pitchFamily="34" charset="0"/>
              </a:rPr>
              <a:t>Ekron</a:t>
            </a:r>
            <a:r>
              <a:rPr lang="en-GB" sz="1800" dirty="0">
                <a:effectLst/>
                <a:ea typeface="Calibri" panose="020F0502020204030204" pitchFamily="34" charset="0"/>
                <a:cs typeface="Arial" panose="020B0604020202020204" pitchFamily="34" charset="0"/>
              </a:rPr>
              <a:t>, and it was that when the Ark of God came to </a:t>
            </a:r>
            <a:r>
              <a:rPr lang="en-GB" sz="1800" dirty="0" err="1">
                <a:effectLst/>
                <a:ea typeface="Calibri" panose="020F0502020204030204" pitchFamily="34" charset="0"/>
                <a:cs typeface="Arial" panose="020B0604020202020204" pitchFamily="34" charset="0"/>
              </a:rPr>
              <a:t>Ekron</a:t>
            </a:r>
            <a:r>
              <a:rPr lang="en-GB" sz="1800" dirty="0">
                <a:effectLst/>
                <a:ea typeface="Calibri" panose="020F0502020204030204" pitchFamily="34" charset="0"/>
                <a:cs typeface="Arial" panose="020B0604020202020204" pitchFamily="34" charset="0"/>
              </a:rPr>
              <a:t>, that the </a:t>
            </a:r>
            <a:r>
              <a:rPr lang="en-GB" sz="1800" dirty="0" err="1">
                <a:effectLst/>
                <a:ea typeface="Calibri" panose="020F0502020204030204" pitchFamily="34" charset="0"/>
                <a:cs typeface="Arial" panose="020B0604020202020204" pitchFamily="34" charset="0"/>
              </a:rPr>
              <a:t>Ekronites</a:t>
            </a:r>
            <a:r>
              <a:rPr lang="en-GB" sz="1800" dirty="0">
                <a:effectLst/>
                <a:ea typeface="Calibri" panose="020F0502020204030204" pitchFamily="34" charset="0"/>
                <a:cs typeface="Arial" panose="020B0604020202020204" pitchFamily="34" charset="0"/>
              </a:rPr>
              <a:t> cried out, saying, "They have brought around the Ark of the God of Israel to me to kill me and my people. 11. And they sent and gathered all the lords of the Philistines, and they said, "Send away the Ark of the God of Israel, and let it return to its place, so that it will not kill me and my people," for there was a panic of death in the entire city; the hand of God was very heavy there. 12. And the people who did not die, were smitten with haemorrhoids, and the cry of the city ascended to heaven.</a:t>
            </a:r>
          </a:p>
          <a:p>
            <a:pPr algn="l"/>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0664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3416320"/>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שמואל א פרק ו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(א) וַיְהִי 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בִּשְׂדֵה פְלִשְׁתִּים שִׁבְעָה חֳדָשִׁים: (ב) וַיִּקְרְאוּ פְלִשְׁתִּים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לַכֹּהֲנִים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וְלַקֹּסְמִים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לֵאמֹר</a:t>
            </a:r>
            <a:r>
              <a:rPr lang="he-IL" sz="1800" dirty="0">
                <a:effectLst/>
                <a:latin typeface="Calibri" panose="020F0502020204030204" pitchFamily="34" charset="0"/>
                <a:ea typeface="Calibri" panose="020F0502020204030204" pitchFamily="34" charset="0"/>
                <a:cs typeface="Times New Roman" panose="02020603050405020304" pitchFamily="18" charset="0"/>
              </a:rPr>
              <a:t> מַה נַּעֲשֶׂה לַאֲרוֹן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הוֹדִעֻנוּ בַּמֶּה נְשַׁלְּחֶנּוּ לִמְקוֹמוֹ: </a:t>
            </a:r>
            <a:r>
              <a:rPr lang="he-IL" sz="1800" b="1" dirty="0">
                <a:effectLst/>
                <a:latin typeface="Calibri" panose="020F0502020204030204" pitchFamily="34" charset="0"/>
                <a:ea typeface="Calibri" panose="020F0502020204030204" pitchFamily="34" charset="0"/>
                <a:cs typeface="Times New Roman" panose="02020603050405020304" pitchFamily="18" charset="0"/>
              </a:rPr>
              <a:t>(ג) וַיֹּאמְרוּ אִם מְשַׁלְּחִים אֶת אֲרוֹן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אֱלֹהֵי</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יִשְׂרָאֵל אַל תְּשַׁלְּחוּ אֹתוֹ רֵיקָם כִּי הָשֵׁב תָּשִׁיבוּ לוֹ אָשָׁם אָז תֵּרָפְאוּ וְנוֹדַע לָכֶם לָמָּה לֹא תָסוּר יָדוֹ מִכֶּם:</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1800" b="1" dirty="0">
              <a:effectLst/>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Samuel I 6:1-5</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1. And the Ark of the Lord was in the field of the Philistines seven months. 2. And the Philistines called the priests and the diviners, saying, "What shall we do to the Ark of the Lord? Let us know in what (manner) we shall send it to its place." </a:t>
            </a:r>
            <a:r>
              <a:rPr lang="en-GB" sz="1800" b="1" dirty="0">
                <a:effectLst/>
                <a:ea typeface="Calibri" panose="020F0502020204030204" pitchFamily="34" charset="0"/>
                <a:cs typeface="Arial" panose="020B0604020202020204" pitchFamily="34" charset="0"/>
              </a:rPr>
              <a:t>3. And they said, "If you send the Ark of the God of Israel, do not send it away empty, but you shall send back with it a guilt-offering. Then you will be cured, and it will be known to you, why His hand would not turn away from you. </a:t>
            </a:r>
            <a:endParaRPr lang="en-GB" sz="2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949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4370427"/>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שמואל א פרק ו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(ד) וַיֹּאמְרוּ מָה הָאָשָׁם אֲשֶׁר נָשִׁיב לוֹ וַיֹּאמְרוּ מִסְפַּר סַרְנֵי פְלִשְׁתִּים חֲמִשָּׁה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עפלי</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טְחֹרֵי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זָהָב וַחֲמִשָּׁה עַכְבְּרֵי זָהָב כִּי מַגֵּפָה אַחַת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לְכֻלָּם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וּלְסַרְנֵיכֶם: (ה) וַעֲשִׂיתֶם צַלְמֵי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עפליכם</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טְחֹרֵיכֶם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וְצַלְמֵי עַכְבְּרֵיכֶם הַמַּשְׁחִיתִם אֶת הָאָרֶץ וּנְתַתֶּם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לֵאלֹהֵי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יִשְׂרָאֵל כָּבוֹד אוּלַי יָקֵל אֶת יָדוֹ מֵעֲלֵיכֶם וּמֵעַל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אֱלֹהֵיכֶם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וּמֵעַל אַרְצְכֶם:</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Samuel I 6:1-5</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4. And they said, "What is the guilt-offering which we shall send back to Him?" And they said, "The number of the lords of the Philistines: five haemorrhoids of gold and five mice of gold, for there is one plague for all of them and for your lords. </a:t>
            </a:r>
            <a:r>
              <a:rPr lang="en-GB" sz="1800" b="1" dirty="0">
                <a:effectLst/>
                <a:ea typeface="Calibri" panose="020F0502020204030204" pitchFamily="34" charset="0"/>
                <a:cs typeface="Arial" panose="020B0604020202020204" pitchFamily="34" charset="0"/>
              </a:rPr>
              <a:t>5. And you shall make the images of your haemorrhoids and the images of your rodents who destroy the land, and you shall give honour to the God of Israel. Perhaps He will lighten His hand from upon you, and from upon your god, and from upon your land.</a:t>
            </a:r>
          </a:p>
          <a:p>
            <a:r>
              <a:rPr lang="en-GB" sz="1800" dirty="0">
                <a:effectLst/>
                <a:ea typeface="Calibri" panose="020F0502020204030204" pitchFamily="34" charset="0"/>
                <a:cs typeface="Arial" panose="020B0604020202020204" pitchFamily="34" charset="0"/>
              </a:rPr>
              <a:t> </a:t>
            </a:r>
          </a:p>
          <a:p>
            <a:pPr algn="l"/>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305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3262432"/>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כריתות ה:</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משנגנז ארון נגנז צנצנת המן וצלוחית שמן המשחה ומקלו של אהרן שקדים ופרחים וארגז ששגרו פלשתים דורון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לאלהי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ישראל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Babylonian Talmud Tractate </a:t>
            </a:r>
            <a:r>
              <a:rPr lang="en-GB" sz="1800" u="sng" dirty="0" err="1">
                <a:effectLst/>
                <a:ea typeface="Calibri" panose="020F0502020204030204" pitchFamily="34" charset="0"/>
                <a:cs typeface="Arial" panose="020B0604020202020204" pitchFamily="34" charset="0"/>
              </a:rPr>
              <a:t>Keritot</a:t>
            </a:r>
            <a:r>
              <a:rPr lang="en-GB" sz="1800" u="sng" dirty="0">
                <a:effectLst/>
                <a:ea typeface="Calibri" panose="020F0502020204030204" pitchFamily="34" charset="0"/>
                <a:cs typeface="Arial" panose="020B0604020202020204" pitchFamily="34" charset="0"/>
              </a:rPr>
              <a:t> 5a</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When the Ark was hidden [by King </a:t>
            </a:r>
            <a:r>
              <a:rPr lang="en-GB" sz="1800" dirty="0" err="1">
                <a:effectLst/>
                <a:ea typeface="Calibri" panose="020F0502020204030204" pitchFamily="34" charset="0"/>
                <a:cs typeface="Arial" panose="020B0604020202020204" pitchFamily="34" charset="0"/>
              </a:rPr>
              <a:t>Yoshiyahu</a:t>
            </a:r>
            <a:r>
              <a:rPr lang="en-GB" sz="1800" dirty="0">
                <a:effectLst/>
                <a:ea typeface="Calibri" panose="020F0502020204030204" pitchFamily="34" charset="0"/>
                <a:cs typeface="Arial" panose="020B0604020202020204" pitchFamily="34" charset="0"/>
              </a:rPr>
              <a:t>], along with it was sequestered the jar of manna, and the flask of the anointing oil, and Aaron’s staff with its almonds and blossoms. And also hidden with the Ark was the chest that the Philistines sent as a gift to the God of Israel [after they captured the Ark and were stricken by several plagues].</a:t>
            </a:r>
          </a:p>
          <a:p>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912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3816429"/>
          </a:xfrm>
          <a:prstGeom prst="rect">
            <a:avLst/>
          </a:prstGeom>
          <a:noFill/>
        </p:spPr>
        <p:txBody>
          <a:bodyPr wrap="square" rtlCol="0">
            <a:spAutoFit/>
          </a:bodyPr>
          <a:lstStyle/>
          <a:p>
            <a:r>
              <a:rPr lang="en-GB" sz="1800" u="sng" dirty="0">
                <a:effectLst/>
                <a:ea typeface="Calibri" panose="020F0502020204030204" pitchFamily="34" charset="0"/>
                <a:cs typeface="Arial" panose="020B0604020202020204" pitchFamily="34" charset="0"/>
              </a:rPr>
              <a:t>Journal of The Royal Society of Medicine, Volume 93 August 2000, p. 449</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The New International Version (NIV) in its footnotes records that the Septuagint (a translation from the Hebrew to Greek done in Alexandria for Ptolemy Philadelphus) and Vulgate (a translation by St Jerome into Latin from the Septuagint) texts elaborate on the fact that Philistines were smitten with tumours as follows. In 1 Samuel 5 v6 the NIV states the Philistines were afflicted with tumours and the Septuagint and Vulgate expand this point with the words `and rats appeared in their land, and death and destruction were throughout the city' and in v 9 of the same chapter the Septuagint versions expand `He afflicted the people, both young and old with an outbreak of tumours' by specifying the site of the tumours as being `in the groin.’</a:t>
            </a:r>
          </a:p>
          <a:p>
            <a:r>
              <a:rPr lang="en-GB" sz="1800" dirty="0">
                <a:effectLst/>
                <a:ea typeface="Calibri" panose="020F0502020204030204" pitchFamily="34" charset="0"/>
                <a:cs typeface="Arial" panose="020B0604020202020204" pitchFamily="34" charset="0"/>
              </a:rPr>
              <a:t> </a:t>
            </a:r>
          </a:p>
          <a:p>
            <a:pPr algn="l"/>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55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Ten Plagues</a:t>
            </a:r>
          </a:p>
        </p:txBody>
      </p:sp>
    </p:spTree>
    <p:extLst>
      <p:ext uri="{BB962C8B-B14F-4D97-AF65-F5344CB8AC3E}">
        <p14:creationId xmlns:p14="http://schemas.microsoft.com/office/powerpoint/2010/main" val="3455502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4216539"/>
          </a:xfrm>
          <a:prstGeom prst="rect">
            <a:avLst/>
          </a:prstGeom>
          <a:noFill/>
        </p:spPr>
        <p:txBody>
          <a:bodyPr wrap="square" rtlCol="0">
            <a:spAutoFit/>
          </a:bodyPr>
          <a:lstStyle/>
          <a:p>
            <a:r>
              <a:rPr lang="en-GB" sz="2400" u="sng" dirty="0">
                <a:effectLst/>
                <a:latin typeface="Times New Roman" panose="02020603050405020304" pitchFamily="18" charset="0"/>
                <a:ea typeface="Calibri" panose="020F0502020204030204" pitchFamily="34" charset="0"/>
                <a:cs typeface="Arial" panose="020B0604020202020204" pitchFamily="34" charset="0"/>
              </a:rPr>
              <a:t>Βα</a:t>
            </a:r>
            <a:r>
              <a:rPr lang="en-GB" sz="2400" u="sng" dirty="0" err="1">
                <a:effectLst/>
                <a:latin typeface="Times New Roman" panose="02020603050405020304" pitchFamily="18" charset="0"/>
                <a:ea typeface="Calibri" panose="020F0502020204030204" pitchFamily="34" charset="0"/>
                <a:cs typeface="Arial" panose="020B0604020202020204" pitchFamily="34" charset="0"/>
              </a:rPr>
              <a:t>σιλειῶν</a:t>
            </a:r>
            <a:r>
              <a:rPr lang="en-GB" sz="2400" u="sng" dirty="0">
                <a:effectLst/>
                <a:latin typeface="Times New Roman" panose="02020603050405020304" pitchFamily="18" charset="0"/>
                <a:ea typeface="Calibri" panose="020F0502020204030204" pitchFamily="34" charset="0"/>
                <a:cs typeface="Arial" panose="020B0604020202020204" pitchFamily="34" charset="0"/>
              </a:rPr>
              <a:t> Α´ - </a:t>
            </a:r>
            <a:r>
              <a:rPr lang="en-GB" sz="2400" u="sng" dirty="0" err="1">
                <a:effectLst/>
                <a:latin typeface="Times New Roman" panose="02020603050405020304" pitchFamily="18" charset="0"/>
                <a:ea typeface="Calibri" panose="020F0502020204030204" pitchFamily="34" charset="0"/>
                <a:cs typeface="Arial" panose="020B0604020202020204" pitchFamily="34" charset="0"/>
              </a:rPr>
              <a:t>Κεφάλ</a:t>
            </a:r>
            <a:r>
              <a:rPr lang="en-GB" sz="2400" u="sng" dirty="0">
                <a:effectLst/>
                <a:latin typeface="Times New Roman" panose="02020603050405020304" pitchFamily="18" charset="0"/>
                <a:ea typeface="Calibri" panose="020F0502020204030204" pitchFamily="34" charset="0"/>
                <a:cs typeface="Arial" panose="020B0604020202020204" pitchFamily="34" charset="0"/>
              </a:rPr>
              <a:t>αιο 6:4</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Times New Roman" panose="02020603050405020304" pitchFamily="18" charset="0"/>
                <a:ea typeface="Calibri" panose="020F0502020204030204" pitchFamily="34" charset="0"/>
                <a:cs typeface="Arial" panose="020B0604020202020204" pitchFamily="34" charset="0"/>
              </a:rPr>
              <a:t>καὶ </a:t>
            </a:r>
            <a:r>
              <a:rPr lang="en-GB" sz="2400" dirty="0" err="1">
                <a:effectLst/>
                <a:latin typeface="Times New Roman" panose="02020603050405020304" pitchFamily="18" charset="0"/>
                <a:ea typeface="Calibri" panose="020F0502020204030204" pitchFamily="34" charset="0"/>
                <a:cs typeface="Arial" panose="020B0604020202020204" pitchFamily="34" charset="0"/>
              </a:rPr>
              <a:t>λέγουσι</a:t>
            </a:r>
            <a:r>
              <a:rPr lang="en-GB" sz="2400" dirty="0">
                <a:effectLst/>
                <a:latin typeface="Times New Roman" panose="02020603050405020304" pitchFamily="18" charset="0"/>
                <a:ea typeface="Calibri" panose="020F0502020204030204" pitchFamily="34" charset="0"/>
                <a:cs typeface="Arial" panose="020B0604020202020204" pitchFamily="34" charset="0"/>
              </a:rPr>
              <a:t>· </a:t>
            </a:r>
            <a:r>
              <a:rPr lang="en-GB" sz="2400" dirty="0" err="1">
                <a:effectLst/>
                <a:latin typeface="Times New Roman" panose="02020603050405020304" pitchFamily="18" charset="0"/>
                <a:ea typeface="Calibri" panose="020F0502020204030204" pitchFamily="34" charset="0"/>
                <a:cs typeface="Arial" panose="020B0604020202020204" pitchFamily="34" charset="0"/>
              </a:rPr>
              <a:t>τί</a:t>
            </a:r>
            <a:r>
              <a:rPr lang="en-GB" sz="2400" dirty="0">
                <a:effectLst/>
                <a:latin typeface="Times New Roman" panose="02020603050405020304" pitchFamily="18" charset="0"/>
                <a:ea typeface="Calibri" panose="020F0502020204030204" pitchFamily="34" charset="0"/>
                <a:cs typeface="Arial" panose="020B0604020202020204" pitchFamily="34" charset="0"/>
              </a:rPr>
              <a:t> </a:t>
            </a:r>
            <a:r>
              <a:rPr lang="en-GB" sz="2400" dirty="0" err="1">
                <a:effectLst/>
                <a:latin typeface="Times New Roman" panose="02020603050405020304" pitchFamily="18" charset="0"/>
                <a:ea typeface="Calibri" panose="020F0502020204030204" pitchFamily="34" charset="0"/>
                <a:cs typeface="Arial" panose="020B0604020202020204" pitchFamily="34" charset="0"/>
              </a:rPr>
              <a:t>τὸ</a:t>
            </a:r>
            <a:r>
              <a:rPr lang="en-GB" sz="2400" dirty="0">
                <a:effectLst/>
                <a:latin typeface="Times New Roman" panose="02020603050405020304" pitchFamily="18" charset="0"/>
                <a:ea typeface="Calibri" panose="020F0502020204030204" pitchFamily="34" charset="0"/>
                <a:cs typeface="Arial" panose="020B0604020202020204" pitchFamily="34" charset="0"/>
              </a:rPr>
              <a:t> </a:t>
            </a:r>
            <a:r>
              <a:rPr lang="en-GB" sz="2400" dirty="0" err="1">
                <a:effectLst/>
                <a:latin typeface="Times New Roman" panose="02020603050405020304" pitchFamily="18" charset="0"/>
                <a:ea typeface="Calibri" panose="020F0502020204030204" pitchFamily="34" charset="0"/>
                <a:cs typeface="Arial" panose="020B0604020202020204" pitchFamily="34" charset="0"/>
              </a:rPr>
              <a:t>τῆς</a:t>
            </a:r>
            <a:r>
              <a:rPr lang="en-GB" sz="2400" dirty="0">
                <a:effectLst/>
                <a:latin typeface="Times New Roman" panose="02020603050405020304" pitchFamily="18" charset="0"/>
                <a:ea typeface="Calibri" panose="020F0502020204030204" pitchFamily="34" charset="0"/>
                <a:cs typeface="Arial" panose="020B0604020202020204" pitchFamily="34" charset="0"/>
              </a:rPr>
              <a:t> βα</a:t>
            </a:r>
            <a:r>
              <a:rPr lang="en-GB" sz="2400" dirty="0" err="1">
                <a:effectLst/>
                <a:latin typeface="Times New Roman" panose="02020603050405020304" pitchFamily="18" charset="0"/>
                <a:ea typeface="Calibri" panose="020F0502020204030204" pitchFamily="34" charset="0"/>
                <a:cs typeface="Arial" panose="020B0604020202020204" pitchFamily="34" charset="0"/>
              </a:rPr>
              <a:t>σάνου</a:t>
            </a:r>
            <a:r>
              <a:rPr lang="en-GB" sz="2400" dirty="0">
                <a:effectLst/>
                <a:latin typeface="Times New Roman" panose="02020603050405020304" pitchFamily="18" charset="0"/>
                <a:ea typeface="Calibri" panose="020F0502020204030204" pitchFamily="34" charset="0"/>
                <a:cs typeface="Arial" panose="020B0604020202020204" pitchFamily="34" charset="0"/>
              </a:rPr>
              <a:t> ἀπ</a:t>
            </a:r>
            <a:r>
              <a:rPr lang="en-GB" sz="2400" dirty="0" err="1">
                <a:effectLst/>
                <a:latin typeface="Times New Roman" panose="02020603050405020304" pitchFamily="18" charset="0"/>
                <a:ea typeface="Calibri" panose="020F0502020204030204" pitchFamily="34" charset="0"/>
                <a:cs typeface="Arial" panose="020B0604020202020204" pitchFamily="34" charset="0"/>
              </a:rPr>
              <a:t>οδώσομεν</a:t>
            </a:r>
            <a:r>
              <a:rPr lang="en-GB" sz="2400" dirty="0">
                <a:effectLst/>
                <a:latin typeface="Times New Roman" panose="02020603050405020304" pitchFamily="18" charset="0"/>
                <a:ea typeface="Calibri" panose="020F0502020204030204" pitchFamily="34" charset="0"/>
                <a:cs typeface="Arial" panose="020B0604020202020204" pitchFamily="34" charset="0"/>
              </a:rPr>
              <a:t> α</a:t>
            </a:r>
            <a:r>
              <a:rPr lang="en-GB" sz="2400" dirty="0" err="1">
                <a:effectLst/>
                <a:latin typeface="Times New Roman" panose="02020603050405020304" pitchFamily="18" charset="0"/>
                <a:ea typeface="Calibri" panose="020F0502020204030204" pitchFamily="34" charset="0"/>
                <a:cs typeface="Arial" panose="020B0604020202020204" pitchFamily="34" charset="0"/>
              </a:rPr>
              <a:t>ὐτῇ</a:t>
            </a:r>
            <a:r>
              <a:rPr lang="en-GB" sz="2400" dirty="0">
                <a:effectLst/>
                <a:latin typeface="Times New Roman" panose="02020603050405020304" pitchFamily="18" charset="0"/>
                <a:ea typeface="Calibri" panose="020F0502020204030204" pitchFamily="34" charset="0"/>
                <a:cs typeface="Arial" panose="020B0604020202020204" pitchFamily="34" charset="0"/>
              </a:rPr>
              <a:t>; καὶ </a:t>
            </a:r>
            <a:r>
              <a:rPr lang="en-GB" sz="2400" dirty="0" err="1">
                <a:effectLst/>
                <a:latin typeface="Times New Roman" panose="02020603050405020304" pitchFamily="18" charset="0"/>
                <a:ea typeface="Calibri" panose="020F0502020204030204" pitchFamily="34" charset="0"/>
                <a:cs typeface="Arial" panose="020B0604020202020204" pitchFamily="34" charset="0"/>
              </a:rPr>
              <a:t>εἶ</a:t>
            </a:r>
            <a:r>
              <a:rPr lang="en-GB" sz="2400" dirty="0">
                <a:effectLst/>
                <a:latin typeface="Times New Roman" panose="02020603050405020304" pitchFamily="18" charset="0"/>
                <a:ea typeface="Calibri" panose="020F0502020204030204" pitchFamily="34" charset="0"/>
                <a:cs typeface="Arial" panose="020B0604020202020204" pitchFamily="34" charset="0"/>
              </a:rPr>
              <a:t>παν· κατ᾿ ἀριθμὸν τῶν σατραπῶν τῶν ἀλλοφύλων </a:t>
            </a:r>
            <a:r>
              <a:rPr lang="en-GB" sz="2400" b="1" dirty="0">
                <a:effectLst/>
                <a:latin typeface="Times New Roman" panose="02020603050405020304" pitchFamily="18" charset="0"/>
                <a:ea typeface="Calibri" panose="020F0502020204030204" pitchFamily="34" charset="0"/>
                <a:cs typeface="Arial" panose="020B0604020202020204" pitchFamily="34" charset="0"/>
              </a:rPr>
              <a:t>πέντε ἕδρας χρυσᾶς</a:t>
            </a:r>
            <a:r>
              <a:rPr lang="en-GB" sz="2400" dirty="0">
                <a:effectLst/>
                <a:latin typeface="Times New Roman" panose="02020603050405020304" pitchFamily="18" charset="0"/>
                <a:ea typeface="Calibri" panose="020F0502020204030204" pitchFamily="34" charset="0"/>
                <a:cs typeface="Arial" panose="020B0604020202020204" pitchFamily="34" charset="0"/>
              </a:rPr>
              <a:t>, ὅτι πταῖσμα ἐν ὑμῖν καὶ τοῖς ἄρχουσιν ὑμῶν καὶ τῷ λαῷ</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Times New Roman" panose="02020603050405020304" pitchFamily="18"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u="sng" dirty="0">
                <a:effectLst/>
                <a:ea typeface="Calibri" panose="020F0502020204030204" pitchFamily="34" charset="0"/>
                <a:cs typeface="Arial" panose="020B0604020202020204" pitchFamily="34" charset="0"/>
              </a:rPr>
              <a:t>Septuagint on Samuel I 6:4 [Kingdoms 1 6:4]</a:t>
            </a:r>
            <a:endParaRPr lang="en-GB" sz="2400" dirty="0">
              <a:effectLst/>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Arial" panose="020B0604020202020204" pitchFamily="34" charset="0"/>
              </a:rPr>
              <a:t>According to the number of the lords of the Philistines, </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π</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έντε</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έδρ</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ας χρυσάς</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Arial" panose="020B0604020202020204" pitchFamily="34" charset="0"/>
              </a:rPr>
              <a:t>five buttocks of gold, for the plague was on you, and on your rulers.</a:t>
            </a:r>
          </a:p>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29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5047536"/>
          </a:xfrm>
          <a:prstGeom prst="rect">
            <a:avLst/>
          </a:prstGeom>
          <a:noFill/>
        </p:spPr>
        <p:txBody>
          <a:bodyPr wrap="square" rtlCol="0">
            <a:spAutoFit/>
          </a:bodyPr>
          <a:lstStyle/>
          <a:p>
            <a:r>
              <a:rPr lang="en-GB" sz="2000" u="sng" dirty="0">
                <a:effectLst/>
                <a:latin typeface="Times New Roman" panose="02020603050405020304" pitchFamily="18" charset="0"/>
                <a:ea typeface="Calibri" panose="020F0502020204030204" pitchFamily="34" charset="0"/>
                <a:cs typeface="Arial" panose="020B0604020202020204" pitchFamily="34" charset="0"/>
              </a:rPr>
              <a:t>Vulgate (4</a:t>
            </a:r>
            <a:r>
              <a:rPr lang="en-GB" sz="2000" u="sng" baseline="30000" dirty="0">
                <a:effectLst/>
                <a:latin typeface="Times New Roman" panose="02020603050405020304" pitchFamily="18" charset="0"/>
                <a:ea typeface="Calibri" panose="020F0502020204030204" pitchFamily="34" charset="0"/>
                <a:cs typeface="Arial" panose="020B0604020202020204" pitchFamily="34" charset="0"/>
              </a:rPr>
              <a:t>th</a:t>
            </a:r>
            <a:r>
              <a:rPr lang="en-GB" sz="2000" u="sng" dirty="0">
                <a:effectLst/>
                <a:latin typeface="Times New Roman" panose="02020603050405020304" pitchFamily="18" charset="0"/>
                <a:ea typeface="Calibri" panose="020F0502020204030204" pitchFamily="34" charset="0"/>
                <a:cs typeface="Arial" panose="020B0604020202020204" pitchFamily="34" charset="0"/>
              </a:rPr>
              <a:t> Century BCE) on Samuel I 6:4</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r>
              <a:rPr lang="en-GB" sz="2000" dirty="0" err="1">
                <a:effectLst/>
                <a:latin typeface="Book Antiqua" panose="02040602050305030304" pitchFamily="18" charset="0"/>
                <a:ea typeface="Times New Roman" panose="02020603050405020304" pitchFamily="18" charset="0"/>
                <a:cs typeface="Arial" panose="020B0604020202020204" pitchFamily="34" charset="0"/>
              </a:rPr>
              <a:t>iuxta</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numerum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provinciarum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Philisthim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quinque</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anos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aureos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facietis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et </a:t>
            </a:r>
            <a:r>
              <a:rPr lang="en-GB" sz="2000" b="1" dirty="0" err="1">
                <a:effectLst/>
                <a:latin typeface="Book Antiqua" panose="02040602050305030304" pitchFamily="18" charset="0"/>
                <a:ea typeface="Times New Roman" panose="02020603050405020304" pitchFamily="18" charset="0"/>
                <a:cs typeface="Arial" panose="020B0604020202020204" pitchFamily="34" charset="0"/>
              </a:rPr>
              <a:t>quinque</a:t>
            </a:r>
            <a:r>
              <a:rPr lang="en-GB" sz="2000" b="1"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b="1" dirty="0" err="1">
                <a:effectLst/>
                <a:latin typeface="Book Antiqua" panose="02040602050305030304" pitchFamily="18" charset="0"/>
                <a:ea typeface="Times New Roman" panose="02020603050405020304" pitchFamily="18" charset="0"/>
                <a:cs typeface="Arial" panose="020B0604020202020204" pitchFamily="34" charset="0"/>
              </a:rPr>
              <a:t>mures</a:t>
            </a:r>
            <a:r>
              <a:rPr lang="en-GB" sz="2000" b="1"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b="1" dirty="0" err="1">
                <a:effectLst/>
                <a:latin typeface="Book Antiqua" panose="02040602050305030304" pitchFamily="18" charset="0"/>
                <a:ea typeface="Times New Roman" panose="02020603050405020304" pitchFamily="18" charset="0"/>
                <a:cs typeface="Arial" panose="020B0604020202020204" pitchFamily="34" charset="0"/>
              </a:rPr>
              <a:t>aureos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quia</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plaga</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una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fuit</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omnibus vobis et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satrapis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vestris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facietisque</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similitudines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anorum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vestrorum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et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similitudines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murium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qui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demoliti</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sunt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terram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et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dabitis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Deo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Israhel</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gloriam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si</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forte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relevet</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manum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suam</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 vobis et a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diis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vestris</a:t>
            </a:r>
            <a:r>
              <a:rPr lang="en-GB" sz="2000" dirty="0">
                <a:effectLst/>
                <a:latin typeface="Book Antiqua" panose="02040602050305030304" pitchFamily="18" charset="0"/>
                <a:ea typeface="Times New Roman" panose="02020603050405020304" pitchFamily="18" charset="0"/>
                <a:cs typeface="Arial" panose="020B0604020202020204" pitchFamily="34" charset="0"/>
              </a:rPr>
              <a:t> et a terra </a:t>
            </a:r>
            <a:r>
              <a:rPr lang="en-GB" sz="2000" dirty="0" err="1">
                <a:effectLst/>
                <a:latin typeface="Book Antiqua" panose="02040602050305030304" pitchFamily="18" charset="0"/>
                <a:ea typeface="Times New Roman" panose="02020603050405020304" pitchFamily="18" charset="0"/>
                <a:cs typeface="Arial" panose="020B0604020202020204" pitchFamily="34" charset="0"/>
              </a:rPr>
              <a:t>vestra</a:t>
            </a:r>
            <a:br>
              <a:rPr lang="en-GB" sz="2000" dirty="0">
                <a:solidFill>
                  <a:srgbClr val="330000"/>
                </a:solidFill>
                <a:effectLst/>
                <a:latin typeface="Arial" panose="020B0604020202020204" pitchFamily="34" charset="0"/>
                <a:ea typeface="Times New Roman" panose="02020603050405020304" pitchFamily="18" charset="0"/>
                <a:cs typeface="Arial" panose="020B0604020202020204" pitchFamily="34" charset="0"/>
              </a:rPr>
            </a:br>
            <a:br>
              <a:rPr lang="en-GB" sz="2000" dirty="0">
                <a:solidFill>
                  <a:srgbClr val="330000"/>
                </a:solidFill>
                <a:effectLst/>
                <a:latin typeface="Arial" panose="020B0604020202020204" pitchFamily="34" charset="0"/>
                <a:ea typeface="Times New Roman" panose="02020603050405020304" pitchFamily="18" charset="0"/>
                <a:cs typeface="Arial" panose="020B0604020202020204" pitchFamily="34" charset="0"/>
              </a:rPr>
            </a:br>
            <a:r>
              <a:rPr lang="en-GB" sz="2000" u="sng" dirty="0">
                <a:effectLst/>
                <a:latin typeface="Times New Roman" panose="02020603050405020304" pitchFamily="18" charset="0"/>
                <a:ea typeface="Calibri" panose="020F0502020204030204" pitchFamily="34" charset="0"/>
                <a:cs typeface="Arial" panose="020B0604020202020204" pitchFamily="34" charset="0"/>
              </a:rPr>
              <a:t>Translation (King James Bible) of the Vulgate on Samuel I 6:4</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r>
              <a:rPr lang="en-GB" sz="2000" dirty="0">
                <a:effectLst/>
                <a:latin typeface="Times New Roman" panose="02020603050405020304" pitchFamily="18" charset="0"/>
                <a:ea typeface="Times New Roman" panose="02020603050405020304" pitchFamily="18" charset="0"/>
                <a:cs typeface="Arial" panose="020B0604020202020204" pitchFamily="34" charset="0"/>
              </a:rPr>
              <a:t>According to the number of the provinces of the Philistines you shall make five golden </a:t>
            </a:r>
            <a:r>
              <a:rPr lang="en-GB" sz="2000" dirty="0" err="1">
                <a:effectLst/>
                <a:latin typeface="Times New Roman" panose="02020603050405020304" pitchFamily="18" charset="0"/>
                <a:ea typeface="Times New Roman" panose="02020603050405020304" pitchFamily="18" charset="0"/>
                <a:cs typeface="Arial" panose="020B0604020202020204" pitchFamily="34" charset="0"/>
              </a:rPr>
              <a:t>emerods</a:t>
            </a:r>
            <a:r>
              <a:rPr lang="en-GB" sz="2000" dirty="0">
                <a:effectLst/>
                <a:latin typeface="Times New Roman" panose="02020603050405020304" pitchFamily="18" charset="0"/>
                <a:ea typeface="Times New Roman" panose="02020603050405020304" pitchFamily="18" charset="0"/>
                <a:cs typeface="Arial" panose="020B0604020202020204" pitchFamily="34" charset="0"/>
              </a:rPr>
              <a:t> (haemorrhoids) [</a:t>
            </a:r>
            <a:r>
              <a:rPr lang="en-GB" sz="2000" i="1" dirty="0">
                <a:effectLst/>
                <a:latin typeface="Times New Roman" panose="02020603050405020304" pitchFamily="18" charset="0"/>
                <a:ea typeface="Times New Roman" panose="02020603050405020304" pitchFamily="18" charset="0"/>
                <a:cs typeface="Arial" panose="020B0604020202020204" pitchFamily="34" charset="0"/>
              </a:rPr>
              <a:t>lit. </a:t>
            </a:r>
            <a:r>
              <a:rPr lang="en-GB" sz="2000" i="1" dirty="0">
                <a:effectLst/>
                <a:latin typeface="Times New Roman" panose="02020603050405020304" pitchFamily="18" charset="0"/>
                <a:ea typeface="Calibri" panose="020F0502020204030204" pitchFamily="34" charset="0"/>
                <a:cs typeface="Arial" panose="020B0604020202020204" pitchFamily="34" charset="0"/>
              </a:rPr>
              <a:t>five golden behinds</a:t>
            </a:r>
            <a:r>
              <a:rPr lang="en-GB" sz="2000" dirty="0">
                <a:effectLst/>
                <a:latin typeface="Times New Roman" panose="02020603050405020304" pitchFamily="18" charset="0"/>
                <a:ea typeface="Calibri" panose="020F0502020204030204" pitchFamily="34" charset="0"/>
                <a:cs typeface="Arial" panose="020B0604020202020204" pitchFamily="34" charset="0"/>
              </a:rPr>
              <a:t>]</a:t>
            </a:r>
            <a:r>
              <a:rPr lang="en-GB" sz="2000" dirty="0">
                <a:effectLst/>
                <a:latin typeface="Times New Roman" panose="02020603050405020304" pitchFamily="18" charset="0"/>
                <a:ea typeface="Times New Roman" panose="02020603050405020304" pitchFamily="18" charset="0"/>
                <a:cs typeface="Arial" panose="020B0604020202020204" pitchFamily="34" charset="0"/>
              </a:rPr>
              <a:t>, and five golden mice: for the same plague hath been upon you all, and upon your lords. And you shall make the likeness of your </a:t>
            </a:r>
            <a:r>
              <a:rPr lang="en-GB" sz="2000" dirty="0" err="1">
                <a:effectLst/>
                <a:latin typeface="Times New Roman" panose="02020603050405020304" pitchFamily="18" charset="0"/>
                <a:ea typeface="Times New Roman" panose="02020603050405020304" pitchFamily="18" charset="0"/>
                <a:cs typeface="Arial" panose="020B0604020202020204" pitchFamily="34" charset="0"/>
              </a:rPr>
              <a:t>emerods</a:t>
            </a:r>
            <a:r>
              <a:rPr lang="en-GB" sz="2000" dirty="0">
                <a:effectLst/>
                <a:latin typeface="Times New Roman" panose="02020603050405020304" pitchFamily="18" charset="0"/>
                <a:ea typeface="Times New Roman" panose="02020603050405020304" pitchFamily="18" charset="0"/>
                <a:cs typeface="Arial" panose="020B0604020202020204" pitchFamily="34" charset="0"/>
              </a:rPr>
              <a:t>, and the likeness of the mice, that have destroyed the land, and you shall give glory to the God of Israel: to see if he will take off his hand from you, and from your gods, and from your land.</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294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4124206"/>
          </a:xfrm>
          <a:prstGeom prst="rect">
            <a:avLst/>
          </a:prstGeom>
          <a:noFill/>
        </p:spPr>
        <p:txBody>
          <a:bodyPr wrap="square" rtlCol="0">
            <a:spAutoFit/>
          </a:bodyPr>
          <a:lstStyle/>
          <a:p>
            <a:r>
              <a:rPr lang="en-GB" sz="2400" u="sng" dirty="0">
                <a:effectLst/>
                <a:latin typeface="Times New Roman" panose="02020603050405020304" pitchFamily="18" charset="0"/>
                <a:ea typeface="Times New Roman" panose="02020603050405020304" pitchFamily="18" charset="0"/>
                <a:cs typeface="Arial" panose="020B0604020202020204" pitchFamily="34" charset="0"/>
              </a:rPr>
              <a:t>The </a:t>
            </a:r>
            <a:r>
              <a:rPr lang="he-IL" sz="2400" u="sng" dirty="0">
                <a:effectLst/>
                <a:latin typeface="Times New Roman" panose="02020603050405020304" pitchFamily="18" charset="0"/>
                <a:ea typeface="Times New Roman" panose="02020603050405020304" pitchFamily="18" charset="0"/>
                <a:cs typeface="+mj-cs"/>
              </a:rPr>
              <a:t>קרי</a:t>
            </a:r>
            <a:r>
              <a:rPr lang="en-GB" sz="2400" u="sng" dirty="0">
                <a:effectLst/>
                <a:latin typeface="Times New Roman" panose="02020603050405020304" pitchFamily="18" charset="0"/>
                <a:ea typeface="Times New Roman" panose="02020603050405020304" pitchFamily="18" charset="0"/>
                <a:cs typeface="Arial" panose="020B0604020202020204" pitchFamily="34" charset="0"/>
              </a:rPr>
              <a:t> and the </a:t>
            </a:r>
            <a:r>
              <a:rPr lang="he-IL" sz="2400" u="sng" dirty="0">
                <a:effectLst/>
                <a:latin typeface="Times New Roman" panose="02020603050405020304" pitchFamily="18" charset="0"/>
                <a:ea typeface="Times New Roman" panose="02020603050405020304" pitchFamily="18" charset="0"/>
                <a:cs typeface="+mj-cs"/>
              </a:rPr>
              <a:t>כתיב</a:t>
            </a:r>
            <a:endParaRPr lang="en-GB" sz="2400" dirty="0">
              <a:effectLst/>
              <a:latin typeface="Calibri" panose="020F0502020204030204" pitchFamily="34" charset="0"/>
              <a:ea typeface="Calibri" panose="020F0502020204030204" pitchFamily="34" charset="0"/>
              <a:cs typeface="+mj-cs"/>
            </a:endParaRPr>
          </a:p>
          <a:p>
            <a:r>
              <a:rPr lang="en-GB" sz="2400" dirty="0">
                <a:effectLst/>
                <a:latin typeface="Times New Roman" panose="02020603050405020304" pitchFamily="18"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400" u="sng" dirty="0">
                <a:effectLst/>
                <a:latin typeface="Calibri" panose="020F0502020204030204" pitchFamily="34" charset="0"/>
                <a:ea typeface="Calibri" panose="020F0502020204030204" pitchFamily="34" charset="0"/>
                <a:cs typeface="Times New Roman" panose="02020603050405020304" pitchFamily="18" charset="0"/>
              </a:rPr>
              <a:t>שמואל א פרק ה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400" dirty="0">
                <a:effectLst/>
                <a:latin typeface="Calibri" panose="020F0502020204030204" pitchFamily="34" charset="0"/>
                <a:ea typeface="Calibri" panose="020F0502020204030204" pitchFamily="34" charset="0"/>
                <a:cs typeface="Times New Roman" panose="02020603050405020304" pitchFamily="18" charset="0"/>
              </a:rPr>
              <a:t>(ט) וַיְהִי אַחֲרֵי הֵסַבּוּ אֹתוֹ וַתְּהִי יַד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2400" dirty="0">
                <a:effectLst/>
                <a:latin typeface="Calibri" panose="020F0502020204030204" pitchFamily="34" charset="0"/>
                <a:ea typeface="Calibri" panose="020F0502020204030204" pitchFamily="34" charset="0"/>
                <a:cs typeface="Times New Roman" panose="02020603050405020304" pitchFamily="18" charset="0"/>
              </a:rPr>
              <a:t> בָּעִיר מְהוּמָה גְּדוֹלָה מְאֹד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וַיַּך</a:t>
            </a:r>
            <a:r>
              <a:rPr lang="he-IL" sz="2400" dirty="0">
                <a:effectLst/>
                <a:latin typeface="Calibri" panose="020F0502020204030204" pitchFamily="34" charset="0"/>
                <a:ea typeface="Calibri" panose="020F0502020204030204" pitchFamily="34" charset="0"/>
                <a:cs typeface="Times New Roman" panose="02020603050405020304" pitchFamily="18" charset="0"/>
              </a:rPr>
              <a:t>ְ אֶת אַנְשֵׁי הָעִיר מִקָּטֹן וְעַד גָּדוֹל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וַיִּשָּׂתְרו</a:t>
            </a:r>
            <a:r>
              <a:rPr lang="he-IL" sz="2400" dirty="0">
                <a:effectLst/>
                <a:latin typeface="Calibri" panose="020F0502020204030204" pitchFamily="34" charset="0"/>
                <a:ea typeface="Calibri" panose="020F0502020204030204" pitchFamily="34" charset="0"/>
                <a:cs typeface="Times New Roman" panose="02020603050405020304" pitchFamily="18" charset="0"/>
              </a:rPr>
              <a:t>ּ לָהֶם </a:t>
            </a:r>
            <a:r>
              <a:rPr lang="he-IL" sz="2400" b="1" dirty="0" err="1">
                <a:effectLst/>
                <a:latin typeface="Calibri" panose="020F0502020204030204" pitchFamily="34" charset="0"/>
                <a:ea typeface="Calibri" panose="020F0502020204030204" pitchFamily="34" charset="0"/>
                <a:cs typeface="Times New Roman" panose="02020603050405020304" pitchFamily="18" charset="0"/>
              </a:rPr>
              <a:t>עפלים</a:t>
            </a:r>
            <a:r>
              <a:rPr lang="he-IL" sz="2400" b="1" dirty="0">
                <a:effectLst/>
                <a:latin typeface="Calibri" panose="020F0502020204030204" pitchFamily="34" charset="0"/>
                <a:ea typeface="Calibri" panose="020F0502020204030204" pitchFamily="34" charset="0"/>
                <a:cs typeface="Times New Roman" panose="02020603050405020304" pitchFamily="18" charset="0"/>
              </a:rPr>
              <a:t> </a:t>
            </a:r>
            <a:r>
              <a:rPr lang="he-IL" sz="2400" b="1" dirty="0" err="1">
                <a:effectLst/>
                <a:latin typeface="Calibri" panose="020F0502020204030204" pitchFamily="34" charset="0"/>
                <a:ea typeface="Calibri" panose="020F0502020204030204" pitchFamily="34" charset="0"/>
                <a:cs typeface="Times New Roman" panose="02020603050405020304" pitchFamily="18" charset="0"/>
              </a:rPr>
              <a:t>טְחֹרִים</a:t>
            </a:r>
            <a:r>
              <a:rPr lang="he-IL" sz="2400" dirty="0">
                <a:effectLst/>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u="sng" dirty="0">
                <a:effectLst/>
                <a:ea typeface="Calibri" panose="020F0502020204030204" pitchFamily="34" charset="0"/>
                <a:cs typeface="Arial" panose="020B0604020202020204" pitchFamily="34" charset="0"/>
              </a:rPr>
              <a:t>Samuel I 5:9</a:t>
            </a:r>
            <a:endParaRPr lang="en-GB" sz="2400" dirty="0">
              <a:effectLst/>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Arial" panose="020B0604020202020204" pitchFamily="34" charset="0"/>
              </a:rPr>
              <a:t>9. And it was, after they had brought it around, that the hand of the Lord was upon the city (with) a great panic, and He smote the people of the city, both young and old, and </a:t>
            </a:r>
            <a:r>
              <a:rPr lang="en-GB" sz="2400" b="1" dirty="0">
                <a:effectLst/>
                <a:ea typeface="Calibri" panose="020F0502020204030204" pitchFamily="34" charset="0"/>
                <a:cs typeface="Arial" panose="020B0604020202020204" pitchFamily="34" charset="0"/>
              </a:rPr>
              <a:t>haemorrhoids</a:t>
            </a:r>
            <a:r>
              <a:rPr lang="en-GB" sz="2400" dirty="0">
                <a:effectLst/>
                <a:ea typeface="Calibri" panose="020F0502020204030204" pitchFamily="34" charset="0"/>
                <a:cs typeface="Arial" panose="020B0604020202020204" pitchFamily="34" charset="0"/>
              </a:rPr>
              <a:t> broke out in their hidden parts.</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01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Philistine Haemorrhoids</a:t>
            </a:r>
          </a:p>
        </p:txBody>
      </p:sp>
      <p:sp>
        <p:nvSpPr>
          <p:cNvPr id="3" name="TextBox 2">
            <a:extLst>
              <a:ext uri="{FF2B5EF4-FFF2-40B4-BE49-F238E27FC236}">
                <a16:creationId xmlns:a16="http://schemas.microsoft.com/office/drawing/2014/main" id="{3EE9090D-1013-43FE-B3F0-BA0A2D687DB2}"/>
              </a:ext>
            </a:extLst>
          </p:cNvPr>
          <p:cNvSpPr txBox="1"/>
          <p:nvPr/>
        </p:nvSpPr>
        <p:spPr>
          <a:xfrm>
            <a:off x="372863" y="1447060"/>
            <a:ext cx="8362764" cy="3847207"/>
          </a:xfrm>
          <a:prstGeom prst="rect">
            <a:avLst/>
          </a:prstGeom>
          <a:noFill/>
        </p:spPr>
        <p:txBody>
          <a:bodyPr wrap="square" rtlCol="0">
            <a:spAutoFit/>
          </a:bodyPr>
          <a:lstStyle/>
          <a:p>
            <a:r>
              <a:rPr lang="en-GB" sz="2000" u="sng" dirty="0" err="1">
                <a:effectLst/>
                <a:ea typeface="Calibri" panose="020F0502020204030204" pitchFamily="34" charset="0"/>
                <a:cs typeface="Arial" panose="020B0604020202020204" pitchFamily="34" charset="0"/>
              </a:rPr>
              <a:t>Dr.</a:t>
            </a:r>
            <a:r>
              <a:rPr lang="en-GB" sz="2000" u="sng" dirty="0">
                <a:effectLst/>
                <a:ea typeface="Calibri" panose="020F0502020204030204" pitchFamily="34" charset="0"/>
                <a:cs typeface="Arial" panose="020B0604020202020204" pitchFamily="34" charset="0"/>
              </a:rPr>
              <a:t> Jeremy Brown, author of the </a:t>
            </a:r>
            <a:r>
              <a:rPr lang="en-GB" sz="2000" u="sng" dirty="0" err="1">
                <a:effectLst/>
                <a:ea typeface="Calibri" panose="020F0502020204030204" pitchFamily="34" charset="0"/>
                <a:cs typeface="Arial" panose="020B0604020202020204" pitchFamily="34" charset="0"/>
              </a:rPr>
              <a:t>Talmudology</a:t>
            </a:r>
            <a:r>
              <a:rPr lang="en-GB" sz="2000" u="sng" dirty="0">
                <a:effectLst/>
                <a:ea typeface="Calibri" panose="020F0502020204030204" pitchFamily="34" charset="0"/>
                <a:cs typeface="Arial" panose="020B0604020202020204" pitchFamily="34" charset="0"/>
              </a:rPr>
              <a:t> blog</a:t>
            </a:r>
            <a:endParaRPr lang="en-GB" sz="2000" dirty="0">
              <a:effectLst/>
              <a:ea typeface="Calibri" panose="020F0502020204030204" pitchFamily="34" charset="0"/>
              <a:cs typeface="Arial" panose="020B0604020202020204" pitchFamily="34" charset="0"/>
            </a:endParaRPr>
          </a:p>
          <a:p>
            <a:r>
              <a:rPr lang="en-GB" sz="2000" dirty="0">
                <a:effectLst/>
                <a:ea typeface="Calibri" panose="020F0502020204030204" pitchFamily="34" charset="0"/>
                <a:cs typeface="Arial" panose="020B0604020202020204" pitchFamily="34" charset="0"/>
              </a:rPr>
              <a:t>The </a:t>
            </a:r>
            <a:r>
              <a:rPr lang="en-GB" sz="2000" dirty="0" err="1">
                <a:effectLst/>
                <a:ea typeface="Calibri" panose="020F0502020204030204" pitchFamily="34" charset="0"/>
                <a:cs typeface="Arial" panose="020B0604020202020204" pitchFamily="34" charset="0"/>
              </a:rPr>
              <a:t>Koren</a:t>
            </a:r>
            <a:r>
              <a:rPr lang="en-GB" sz="2000" dirty="0">
                <a:effectLst/>
                <a:ea typeface="Calibri" panose="020F0502020204030204" pitchFamily="34" charset="0"/>
                <a:cs typeface="Arial" panose="020B0604020202020204" pitchFamily="34" charset="0"/>
              </a:rPr>
              <a:t> Jerusalem Bible translates the phrase as “five golden swellings,” but there is ambiguity as to the meaning in the very text of the Hebrew Bible itself. The text has the word </a:t>
            </a:r>
            <a:r>
              <a:rPr lang="en-GB" sz="2000" i="1" dirty="0" err="1">
                <a:effectLst/>
                <a:ea typeface="Calibri" panose="020F0502020204030204" pitchFamily="34" charset="0"/>
                <a:cs typeface="Arial" panose="020B0604020202020204" pitchFamily="34" charset="0"/>
              </a:rPr>
              <a:t>ophalim</a:t>
            </a:r>
            <a:r>
              <a:rPr lang="en-GB" sz="2000" dirty="0">
                <a:effectLst/>
                <a:ea typeface="Calibri" panose="020F0502020204030204" pitchFamily="34" charset="0"/>
                <a:cs typeface="Arial" panose="020B0604020202020204" pitchFamily="34" charset="0"/>
              </a:rPr>
              <a:t>, </a:t>
            </a:r>
            <a:r>
              <a:rPr lang="he-IL" sz="2000" dirty="0" err="1">
                <a:effectLst/>
                <a:ea typeface="Calibri" panose="020F0502020204030204" pitchFamily="34" charset="0"/>
                <a:cs typeface="Times New Roman" panose="02020603050405020304" pitchFamily="18" charset="0"/>
              </a:rPr>
              <a:t>עפלים</a:t>
            </a:r>
            <a:r>
              <a:rPr lang="en-GB" sz="2000" dirty="0">
                <a:effectLst/>
                <a:ea typeface="Calibri" panose="020F0502020204030204" pitchFamily="34" charset="0"/>
                <a:cs typeface="Arial" panose="020B0604020202020204" pitchFamily="34" charset="0"/>
              </a:rPr>
              <a:t>, but the traditional way of pronouncing this word is </a:t>
            </a:r>
            <a:r>
              <a:rPr lang="en-GB" sz="2000" i="1" dirty="0" err="1">
                <a:effectLst/>
                <a:ea typeface="Calibri" panose="020F0502020204030204" pitchFamily="34" charset="0"/>
                <a:cs typeface="Arial" panose="020B0604020202020204" pitchFamily="34" charset="0"/>
              </a:rPr>
              <a:t>techorim</a:t>
            </a:r>
            <a:r>
              <a:rPr lang="en-GB" sz="2000" dirty="0">
                <a:effectLst/>
                <a:ea typeface="Calibri" panose="020F0502020204030204" pitchFamily="34" charset="0"/>
                <a:cs typeface="Arial" panose="020B0604020202020204" pitchFamily="34" charset="0"/>
              </a:rPr>
              <a:t> </a:t>
            </a:r>
            <a:r>
              <a:rPr lang="he-IL" sz="2000" dirty="0" err="1">
                <a:effectLst/>
                <a:ea typeface="Calibri" panose="020F0502020204030204" pitchFamily="34" charset="0"/>
                <a:cs typeface="Times New Roman" panose="02020603050405020304" pitchFamily="18" charset="0"/>
              </a:rPr>
              <a:t>טְּחֹרִים</a:t>
            </a:r>
            <a:r>
              <a:rPr lang="en-GB" sz="2000" dirty="0">
                <a:effectLst/>
                <a:ea typeface="Calibri" panose="020F0502020204030204" pitchFamily="34" charset="0"/>
                <a:cs typeface="Arial" panose="020B0604020202020204" pitchFamily="34" charset="0"/>
              </a:rPr>
              <a:t>, which in both the Talmud and modern Hebrew means haemorrhoids. </a:t>
            </a:r>
          </a:p>
          <a:p>
            <a:endParaRPr lang="en-GB" sz="2000" dirty="0">
              <a:ea typeface="Calibri" panose="020F0502020204030204" pitchFamily="34" charset="0"/>
              <a:cs typeface="Arial" panose="020B0604020202020204" pitchFamily="34" charset="0"/>
            </a:endParaRPr>
          </a:p>
          <a:p>
            <a:r>
              <a:rPr lang="en-GB" sz="2000" dirty="0">
                <a:effectLst/>
                <a:ea typeface="Calibri" panose="020F0502020204030204" pitchFamily="34" charset="0"/>
                <a:cs typeface="Arial" panose="020B0604020202020204" pitchFamily="34" charset="0"/>
              </a:rPr>
              <a:t>So the different ways of translating the text is embedded in the Hebrew text itself. But one thing is certain: although they may be painful, haemorrhoids won’t kill you, but bubonic plague certainly will. And that should certainly enter into any consideration of an appropriate translation.</a:t>
            </a:r>
          </a:p>
          <a:p>
            <a:pPr algn="l"/>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79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David’s Census</a:t>
            </a:r>
          </a:p>
        </p:txBody>
      </p:sp>
    </p:spTree>
    <p:extLst>
      <p:ext uri="{BB962C8B-B14F-4D97-AF65-F5344CB8AC3E}">
        <p14:creationId xmlns:p14="http://schemas.microsoft.com/office/powerpoint/2010/main" val="3005390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David’s Census</a:t>
            </a:r>
          </a:p>
        </p:txBody>
      </p:sp>
      <p:sp>
        <p:nvSpPr>
          <p:cNvPr id="3" name="TextBox 2">
            <a:extLst>
              <a:ext uri="{FF2B5EF4-FFF2-40B4-BE49-F238E27FC236}">
                <a16:creationId xmlns:a16="http://schemas.microsoft.com/office/drawing/2014/main" id="{CE8D67C8-4CCC-49FD-828A-74AA93F876AB}"/>
              </a:ext>
            </a:extLst>
          </p:cNvPr>
          <p:cNvSpPr txBox="1"/>
          <p:nvPr/>
        </p:nvSpPr>
        <p:spPr>
          <a:xfrm>
            <a:off x="372863" y="1447060"/>
            <a:ext cx="8362764" cy="3693319"/>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שמואל ב פרק כד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(א) וַיֹּסֶף אַף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לַחֲרוֹת בְּיִשְׂרָאֵל וַיָּסֶת אֶת דָּוִד בָּהֶם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לֵאמֹר</a:t>
            </a:r>
            <a:r>
              <a:rPr lang="he-IL" sz="1800" dirty="0">
                <a:effectLst/>
                <a:latin typeface="Calibri" panose="020F0502020204030204" pitchFamily="34" charset="0"/>
                <a:ea typeface="Calibri" panose="020F0502020204030204" pitchFamily="34" charset="0"/>
                <a:cs typeface="Times New Roman" panose="02020603050405020304" pitchFamily="18" charset="0"/>
              </a:rPr>
              <a:t> לֵךְ מְנֵה אֶת יִשְׂרָאֵל וְאֶת יְהוּדָה: ... (י)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וַיַּך</a:t>
            </a:r>
            <a:r>
              <a:rPr lang="he-IL" sz="1800" dirty="0">
                <a:effectLst/>
                <a:latin typeface="Calibri" panose="020F0502020204030204" pitchFamily="34" charset="0"/>
                <a:ea typeface="Calibri" panose="020F0502020204030204" pitchFamily="34" charset="0"/>
                <a:cs typeface="Times New Roman" panose="02020603050405020304" pitchFamily="18" charset="0"/>
              </a:rPr>
              <a:t>ְ לֵב דָּוִד אֹתוֹ אַחֲרֵי כֵן סָפַר אֶת הָעָם ס וַיֹּאמֶר דָּוִד אֶל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חָטָאתִי מְאֹד אֲשֶׁר עָשִׂיתִי וְעַתָּה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הַעֲבֶר נָא אֶת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עֲוֹן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עַבְדְּךָ כִּי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נִסְכַּלְתִּי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מְאֹד: (יא)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וַיָּקָם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דָּוִד בַּבֹּקֶר פ וּדְבַר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הָיָה אֶל גָּד הַנָּבִיא חֹזֵה דָוִד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לֵאמֹר</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יב</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הָלוֹךְ וְדִבַּרְתָּ אֶל דָּוִד כֹּה אָמַר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שָׁלֹשׁ אָנֹכִי נוֹטֵל עָלֶיךָ בְּחַר לְךָ אַחַת מֵהֶם וְאֶעֱשֶׂה לָּךְ: </a:t>
            </a:r>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Samuel II 24:1, 10-14</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rPr>
              <a:t>1. And again the anger of the Lord was kindled against Israel and He moved David against them, saying, "Go count Israel and Judah." …  10. And David's heart smote him after he had counted the people. And David said to the Lord: I have sinned greatly in what I have done; and now, 'O Lord, put aside please, the iniquity of your servant, for I was very foolish! 11. And David rose up in the morning; and the word of the Lord came to Gad the Prophet, the seer of David, saying: 12. "Go and speak to David, 'So says the Lord, "Three things I offer you, choose for yourself one of them, and I shall do it to you".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76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David’s Census</a:t>
            </a:r>
          </a:p>
        </p:txBody>
      </p:sp>
      <p:sp>
        <p:nvSpPr>
          <p:cNvPr id="3" name="TextBox 2">
            <a:extLst>
              <a:ext uri="{FF2B5EF4-FFF2-40B4-BE49-F238E27FC236}">
                <a16:creationId xmlns:a16="http://schemas.microsoft.com/office/drawing/2014/main" id="{CE8D67C8-4CCC-49FD-828A-74AA93F876AB}"/>
              </a:ext>
            </a:extLst>
          </p:cNvPr>
          <p:cNvSpPr txBox="1"/>
          <p:nvPr/>
        </p:nvSpPr>
        <p:spPr>
          <a:xfrm>
            <a:off x="372863" y="1447060"/>
            <a:ext cx="8362764" cy="4585871"/>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שמואל ב פרק כד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יג</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וַיָּבֹא גָד אֶל דָּוִד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וַיַּגֶּד</a:t>
            </a:r>
            <a:r>
              <a:rPr lang="he-IL" sz="1800" dirty="0">
                <a:effectLst/>
                <a:latin typeface="Calibri" panose="020F0502020204030204" pitchFamily="34" charset="0"/>
                <a:ea typeface="Calibri" panose="020F0502020204030204" pitchFamily="34" charset="0"/>
                <a:cs typeface="Times New Roman" panose="02020603050405020304" pitchFamily="18" charset="0"/>
              </a:rPr>
              <a:t> לוֹ וַיֹּאמֶר לוֹ הֲתָבוֹא לְךָ שֶׁבַע שָׁנִים רָעָב בְּאַרְצֶךָ אִם שְׁלֹשָׁה חֳדָשִׁים נֻסְךָ לִפְנֵי צָרֶיךָ וְהוּא רֹדְפֶךָ וְאִם הֱיוֹת שְׁלֹשֶׁת יָמִים דֶּבֶר בְּאַרְצֶךָ עַתָּה דַּע וּרְאֵה מָה אָשִׁיב שֹׁלְחִי דָּבָר: (יד) וַיֹּאמֶר דָּוִד אֶל גָּד צַר לִי מְאֹד נִפְּלָה נָּא בְיַד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כִּי רַבִּים רחמו רַחֲמָיו וּבְיַד אָדָם אַל אֶפֹּלָה: (טו)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וַיִּתֵּן</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יְקֹוָק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דֶּבֶר בְּיִשְׂרָאֵל מֵהַבֹּקֶר וְעַד עֵת מוֹעֵד וַיָּמָת מִן הָעָם מִדָּן וְעַד בְּאֵר שֶׁבַע שִׁבְעִים אֶלֶף אִישׁ:</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Samuel II 24:1, 10-14</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rPr>
              <a:t>13. And Gad came to David and he told him, and he said to him, "[Do you prefer] that seven years of famine in your land shall come upon you? or three months that you shall flee before your oppressor while he pursues you? or, that there be three days pestilence in your land? Now know and consider what I shall reply to Him that sent me. 14. And David said to Gad; "I am greatly oppressed; let us fall now into the hand of the Lord; for His mercies are great; but into the hand of man let me not fall." 15. So the Lord sent a pestilence upon Israel from the morning until the appointed time; And there died of the people from Dan to </a:t>
            </a:r>
            <a:r>
              <a:rPr lang="en-GB" sz="1800" dirty="0" err="1">
                <a:effectLst/>
                <a:ea typeface="Calibri" panose="020F0502020204030204" pitchFamily="34" charset="0"/>
              </a:rPr>
              <a:t>Beersheva</a:t>
            </a:r>
            <a:r>
              <a:rPr lang="en-GB" sz="1800" dirty="0">
                <a:effectLst/>
                <a:ea typeface="Calibri" panose="020F0502020204030204" pitchFamily="34" charset="0"/>
              </a:rPr>
              <a:t> seventy thousand men.</a:t>
            </a:r>
            <a:endParaRPr lang="en-GB" sz="2200" dirty="0">
              <a:effectLst/>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332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David’s Census</a:t>
            </a:r>
          </a:p>
        </p:txBody>
      </p:sp>
      <p:sp>
        <p:nvSpPr>
          <p:cNvPr id="3" name="TextBox 2">
            <a:extLst>
              <a:ext uri="{FF2B5EF4-FFF2-40B4-BE49-F238E27FC236}">
                <a16:creationId xmlns:a16="http://schemas.microsoft.com/office/drawing/2014/main" id="{CE8D67C8-4CCC-49FD-828A-74AA93F876AB}"/>
              </a:ext>
            </a:extLst>
          </p:cNvPr>
          <p:cNvSpPr txBox="1"/>
          <p:nvPr/>
        </p:nvSpPr>
        <p:spPr>
          <a:xfrm>
            <a:off x="372863" y="1447060"/>
            <a:ext cx="8362764" cy="5416868"/>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במדבר רבה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וילנא</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פרשה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יח</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הוקם על כנגד מאה ברכות שבכל יום היו מתים מישראל מאה אנשים בא דוד ותקן להם מאה ברכות כיון שתקנם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נתעצרה</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המגפה.</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Midrash Numbers Rabbah 18:21</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It is written, The words of David son of Yishai, and the words of the man who was established on high, the anointed one of the God of Jacob (II Samuel 23:1). The word </a:t>
            </a:r>
            <a:r>
              <a:rPr lang="en-GB" sz="1800" i="1" dirty="0">
                <a:effectLst/>
                <a:ea typeface="Calibri" panose="020F0502020204030204" pitchFamily="34" charset="0"/>
                <a:cs typeface="Arial" panose="020B0604020202020204" pitchFamily="34" charset="0"/>
              </a:rPr>
              <a:t>al</a:t>
            </a:r>
            <a:r>
              <a:rPr lang="en-GB" sz="1800" dirty="0">
                <a:effectLst/>
                <a:ea typeface="Calibri" panose="020F0502020204030204" pitchFamily="34" charset="0"/>
                <a:cs typeface="Arial" panose="020B0604020202020204" pitchFamily="34" charset="0"/>
              </a:rPr>
              <a:t> [</a:t>
            </a:r>
            <a:r>
              <a:rPr lang="he-IL" sz="1800" dirty="0">
                <a:effectLst/>
                <a:ea typeface="Calibri" panose="020F0502020204030204" pitchFamily="34" charset="0"/>
                <a:cs typeface="Times New Roman" panose="02020603050405020304" pitchFamily="18" charset="0"/>
              </a:rPr>
              <a:t>על</a:t>
            </a:r>
            <a:r>
              <a:rPr lang="en-GB" sz="1800" dirty="0">
                <a:effectLst/>
                <a:ea typeface="Calibri" panose="020F0502020204030204" pitchFamily="34" charset="0"/>
                <a:cs typeface="Arial" panose="020B0604020202020204" pitchFamily="34" charset="0"/>
              </a:rPr>
              <a:t>], on high, which has a numerical value of one hundred, corresponds to the one hundred daily blessings that David enacted. For it happened in David s days that every day one hundred individuals from among Israel were dying in a plague, so David came along and enacted for [the people of Israel] a requirement to recite one hundred blessings daily. As soon as he enacted [those one hundred blessings], the plague ceased.</a:t>
            </a:r>
          </a:p>
          <a:p>
            <a:endParaRPr lang="en-GB" sz="1800" dirty="0">
              <a:effectLst/>
              <a:latin typeface="Times New Roman" panose="02020603050405020304" pitchFamily="18" charset="0"/>
              <a:ea typeface="Calibri" panose="020F0502020204030204" pitchFamily="34" charset="0"/>
              <a:cs typeface="Arial" panose="020B0604020202020204" pitchFamily="34" charset="0"/>
            </a:endParaRPr>
          </a:p>
          <a:p>
            <a:pPr algn="r" rtl="1"/>
            <a:r>
              <a:rPr lang="he-IL" u="sng" dirty="0">
                <a:cs typeface="+mj-cs"/>
              </a:rPr>
              <a:t>שלחן ערוך אורח חיים </a:t>
            </a:r>
            <a:r>
              <a:rPr lang="he-IL" u="sng" dirty="0" err="1">
                <a:cs typeface="+mj-cs"/>
              </a:rPr>
              <a:t>מו:ג</a:t>
            </a:r>
            <a:endParaRPr lang="en-GB" u="sng" dirty="0">
              <a:cs typeface="+mj-cs"/>
            </a:endParaRPr>
          </a:p>
          <a:p>
            <a:pPr algn="r" rtl="1"/>
            <a:r>
              <a:rPr lang="he-IL" dirty="0">
                <a:cs typeface="+mj-cs"/>
              </a:rPr>
              <a:t>חייב אדם לברך בכל יום מאה ברכות לפחות: </a:t>
            </a:r>
          </a:p>
          <a:p>
            <a:r>
              <a:rPr lang="en-GB" u="sng" dirty="0"/>
              <a:t>Shulchan </a:t>
            </a:r>
            <a:r>
              <a:rPr lang="en-GB" u="sng" dirty="0" err="1"/>
              <a:t>Aruch</a:t>
            </a:r>
            <a:r>
              <a:rPr lang="en-GB" u="sng" dirty="0"/>
              <a:t> </a:t>
            </a:r>
            <a:r>
              <a:rPr lang="en-GB" u="sng" dirty="0" err="1"/>
              <a:t>Orach</a:t>
            </a:r>
            <a:r>
              <a:rPr lang="en-GB" u="sng" dirty="0"/>
              <a:t> Chaim 46:3</a:t>
            </a:r>
          </a:p>
          <a:p>
            <a:r>
              <a:rPr lang="en-GB" dirty="0"/>
              <a:t>One must bless each day at least one hundred blessings</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379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Rabbinic Response to Plagues</a:t>
            </a:r>
          </a:p>
        </p:txBody>
      </p:sp>
    </p:spTree>
    <p:extLst>
      <p:ext uri="{BB962C8B-B14F-4D97-AF65-F5344CB8AC3E}">
        <p14:creationId xmlns:p14="http://schemas.microsoft.com/office/powerpoint/2010/main" val="3294042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Definition of a Plague</a:t>
            </a:r>
          </a:p>
        </p:txBody>
      </p:sp>
      <p:sp>
        <p:nvSpPr>
          <p:cNvPr id="3" name="TextBox 2">
            <a:extLst>
              <a:ext uri="{FF2B5EF4-FFF2-40B4-BE49-F238E27FC236}">
                <a16:creationId xmlns:a16="http://schemas.microsoft.com/office/drawing/2014/main" id="{1445E315-BBBA-479A-B003-66A65EE807DF}"/>
              </a:ext>
            </a:extLst>
          </p:cNvPr>
          <p:cNvSpPr txBox="1"/>
          <p:nvPr/>
        </p:nvSpPr>
        <p:spPr>
          <a:xfrm>
            <a:off x="372863" y="1447060"/>
            <a:ext cx="8362764" cy="4524315"/>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שולחן ערוך אורח חיים סימן תקעו סעיפים א-ב</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b="1" dirty="0">
                <a:effectLst/>
                <a:latin typeface="Calibri" panose="020F0502020204030204" pitchFamily="34" charset="0"/>
                <a:ea typeface="Calibri" panose="020F0502020204030204" pitchFamily="34" charset="0"/>
                <a:cs typeface="Times New Roman" panose="02020603050405020304" pitchFamily="18" charset="0"/>
              </a:rPr>
              <a:t>כשם שמתענים (א) ומתריעים על הגשמים כך היו מתענים על שאר הצרות; ... וכן (ב) על [ב] הדבר. </a:t>
            </a:r>
            <a:r>
              <a:rPr lang="he-IL" sz="1800" dirty="0">
                <a:effectLst/>
                <a:latin typeface="Calibri" panose="020F0502020204030204" pitchFamily="34" charset="0"/>
                <a:ea typeface="Calibri" panose="020F0502020204030204" pitchFamily="34" charset="0"/>
                <a:cs typeface="Times New Roman" panose="02020603050405020304" pitchFamily="18" charset="0"/>
              </a:rPr>
              <a:t>איזהו דבר, עיר שיש בה ת"ק רגלי ויצאו ממנה (ג) שלשה מתים בשלשה ימים זה אחר זה, הרי זה דבר. יצאו ביום א' או בד' ימים, (ד) אין זה דבר. היו בה אלף ויצאו ממנו ששה מתים בג' ימים זה אחר זה, הרי זה דבר. יצאו ביום אחד או בארבעה ימים, אין זה דבר; וכן לפי חשבון זה;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u="sng" dirty="0">
                <a:effectLst/>
                <a:ea typeface="Calibri" panose="020F0502020204030204" pitchFamily="34" charset="0"/>
                <a:cs typeface="Arial" panose="020B0604020202020204" pitchFamily="34" charset="0"/>
              </a:rPr>
              <a:t>Shulchan </a:t>
            </a:r>
            <a:r>
              <a:rPr lang="en-US" sz="1800" u="sng" dirty="0" err="1">
                <a:effectLst/>
                <a:ea typeface="Calibri" panose="020F0502020204030204" pitchFamily="34" charset="0"/>
                <a:cs typeface="Arial" panose="020B0604020202020204" pitchFamily="34" charset="0"/>
              </a:rPr>
              <a:t>Aruch</a:t>
            </a:r>
            <a:r>
              <a:rPr lang="en-US" sz="1800" u="sng" dirty="0">
                <a:effectLst/>
                <a:ea typeface="Calibri" panose="020F0502020204030204" pitchFamily="34" charset="0"/>
                <a:cs typeface="Arial" panose="020B0604020202020204" pitchFamily="34" charset="0"/>
              </a:rPr>
              <a:t> </a:t>
            </a:r>
            <a:r>
              <a:rPr lang="en-US" sz="1800" u="sng" dirty="0" err="1">
                <a:effectLst/>
                <a:ea typeface="Calibri" panose="020F0502020204030204" pitchFamily="34" charset="0"/>
                <a:cs typeface="Arial" panose="020B0604020202020204" pitchFamily="34" charset="0"/>
              </a:rPr>
              <a:t>Orach</a:t>
            </a:r>
            <a:r>
              <a:rPr lang="en-US" sz="1800" u="sng" dirty="0">
                <a:effectLst/>
                <a:ea typeface="Calibri" panose="020F0502020204030204" pitchFamily="34" charset="0"/>
                <a:cs typeface="Arial" panose="020B0604020202020204" pitchFamily="34" charset="0"/>
              </a:rPr>
              <a:t> Chaim </a:t>
            </a:r>
            <a:r>
              <a:rPr lang="en-US" sz="1800" u="sng" dirty="0" err="1">
                <a:effectLst/>
                <a:ea typeface="Calibri" panose="020F0502020204030204" pitchFamily="34" charset="0"/>
                <a:cs typeface="Arial" panose="020B0604020202020204" pitchFamily="34" charset="0"/>
              </a:rPr>
              <a:t>Siman</a:t>
            </a:r>
            <a:r>
              <a:rPr lang="en-US" sz="1800" u="sng" dirty="0">
                <a:effectLst/>
                <a:ea typeface="Calibri" panose="020F0502020204030204" pitchFamily="34" charset="0"/>
                <a:cs typeface="Arial" panose="020B0604020202020204" pitchFamily="34" charset="0"/>
              </a:rPr>
              <a:t> 576 </a:t>
            </a:r>
            <a:r>
              <a:rPr lang="en-US" sz="1800" u="sng" dirty="0" err="1">
                <a:effectLst/>
                <a:ea typeface="Calibri" panose="020F0502020204030204" pitchFamily="34" charset="0"/>
                <a:cs typeface="Arial" panose="020B0604020202020204" pitchFamily="34" charset="0"/>
              </a:rPr>
              <a:t>Seifim</a:t>
            </a:r>
            <a:r>
              <a:rPr lang="en-US" sz="1800" u="sng" dirty="0">
                <a:effectLst/>
                <a:ea typeface="Calibri" panose="020F0502020204030204" pitchFamily="34" charset="0"/>
                <a:cs typeface="Arial" panose="020B0604020202020204" pitchFamily="34" charset="0"/>
              </a:rPr>
              <a:t> 1-2</a:t>
            </a:r>
            <a:endParaRPr lang="en-GB" sz="1800" dirty="0">
              <a:effectLst/>
              <a:ea typeface="Calibri" panose="020F0502020204030204" pitchFamily="34" charset="0"/>
              <a:cs typeface="Arial" panose="020B0604020202020204" pitchFamily="34" charset="0"/>
            </a:endParaRPr>
          </a:p>
          <a:p>
            <a:r>
              <a:rPr lang="en-US" sz="1800" b="1" dirty="0">
                <a:effectLst/>
                <a:ea typeface="Calibri" panose="020F0502020204030204" pitchFamily="34" charset="0"/>
                <a:cs typeface="Arial" panose="020B0604020202020204" pitchFamily="34" charset="0"/>
              </a:rPr>
              <a:t>Just as one should fast (1) and sound a shofar over rain, so one should fast over other troubles. </a:t>
            </a:r>
            <a:r>
              <a:rPr lang="en-GB" sz="1800" b="1" dirty="0">
                <a:effectLst/>
                <a:ea typeface="Calibri" panose="020F0502020204030204" pitchFamily="34" charset="0"/>
                <a:cs typeface="Arial" panose="020B0604020202020204" pitchFamily="34" charset="0"/>
              </a:rPr>
              <a:t>… </a:t>
            </a:r>
            <a:r>
              <a:rPr lang="en-US" sz="1800" b="1" dirty="0">
                <a:effectLst/>
                <a:ea typeface="Calibri" panose="020F0502020204030204" pitchFamily="34" charset="0"/>
                <a:cs typeface="Arial" panose="020B0604020202020204" pitchFamily="34" charset="0"/>
              </a:rPr>
              <a:t>Likewise, one should fast (2) over pestilence.</a:t>
            </a:r>
            <a:r>
              <a:rPr lang="en-US" sz="1800" dirty="0">
                <a:effectLst/>
                <a:ea typeface="Calibri" panose="020F0502020204030204" pitchFamily="34" charset="0"/>
                <a:cs typeface="Arial" panose="020B0604020202020204" pitchFamily="34" charset="0"/>
              </a:rPr>
              <a:t> As to what is considered pestilence, the ruling is as follows. When a town has five hundred active people and it has a toll of (3) three dead during three successive days, the epidemic is regarded as pestilence. If the town has this toll during one day or during four days, (4) the epidemic is not regarded as pestilence. If the town has a thousand active people and it has a toll of six dead during three successive days, the epidemic is regarded as pestilence. If it has this toll during one day or during four days, the epidemic is not regarded as pestilence. A corresponding ruling applies for other populations, in conformance with this ratio.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71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Ten Plagues</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3816429"/>
          </a:xfrm>
          <a:prstGeom prst="rect">
            <a:avLst/>
          </a:prstGeom>
          <a:noFill/>
        </p:spPr>
        <p:txBody>
          <a:bodyPr wrap="square" rtlCol="0">
            <a:spAutoFit/>
          </a:bodyPr>
          <a:lstStyle/>
          <a:p>
            <a:pPr algn="just"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שמות ז:ד-ה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he-IL" sz="2200" dirty="0" err="1">
                <a:effectLst/>
                <a:latin typeface="Calibri" panose="020F0502020204030204" pitchFamily="34" charset="0"/>
                <a:ea typeface="Calibri" panose="020F0502020204030204" pitchFamily="34" charset="0"/>
                <a:cs typeface="Times New Roman" panose="02020603050405020304" pitchFamily="18" charset="0"/>
              </a:rPr>
              <a:t>וְלֹֽא־יִשְׁמַ֤ע</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אֲלֵכֶם֙ פַּרְעֹ֔ה וְנָתַתִּ֥י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אֶת־יָדִ֖י</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בְּמִצְרָ֑יִם וְהוֹצֵאתִ֨י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אֶת־צִבְאֹתַ֜י</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אֶת־עַמִּ֤י</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בְנֵֽי־יִשְׂרָאֵל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מֵאֶ֣רֶץ מִצְרַ֔יִם בִּשְׁפָטִ֖ים גְּדֹלִֽים׃ וְיָדְע֤וּ מִצְרַ֙יִם֙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כִּֽי־אֲנִ֣י</a:t>
            </a:r>
            <a:r>
              <a:rPr lang="he-IL" sz="2200" dirty="0">
                <a:effectLst/>
                <a:latin typeface="Calibri" panose="020F0502020204030204" pitchFamily="34" charset="0"/>
                <a:ea typeface="Calibri" panose="020F0502020204030204" pitchFamily="34" charset="0"/>
                <a:cs typeface="Times New Roman" panose="02020603050405020304" pitchFamily="18" charset="0"/>
              </a:rPr>
              <a:t> יְהוָ֔ה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בִּנְטֹתִ֥י</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אֶת־יָדִ֖י</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עַל־מִצְרָ֑יִם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וְהוֹצֵאתִ֥י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אֶת־בְּנֵֽי־יִשְׂרָאֵ֖ל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מִתּוֹכָֽם׃</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en-GB" sz="2200" dirty="0">
                <a:effectLst/>
                <a:latin typeface="Times New Roman" panose="02020603050405020304" pitchFamily="18" charset="0"/>
                <a:ea typeface="Calibri" panose="020F0502020204030204" pitchFamily="34" charset="0"/>
                <a:cs typeface="Arial" panose="020B0604020202020204" pitchFamily="34" charset="0"/>
              </a:rPr>
              <a:t>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2200" u="sng" dirty="0">
                <a:effectLst/>
                <a:ea typeface="Calibri" panose="020F0502020204030204" pitchFamily="34" charset="0"/>
                <a:cs typeface="Arial" panose="020B0604020202020204" pitchFamily="34" charset="0"/>
              </a:rPr>
              <a:t>Exodus 7:4-5</a:t>
            </a:r>
            <a:endParaRPr lang="en-GB" sz="2200" dirty="0">
              <a:effectLst/>
              <a:ea typeface="Calibri" panose="020F0502020204030204" pitchFamily="34" charset="0"/>
              <a:cs typeface="Arial" panose="020B0604020202020204" pitchFamily="34" charset="0"/>
            </a:endParaRPr>
          </a:p>
          <a:p>
            <a:pPr algn="just"/>
            <a:r>
              <a:rPr lang="en-GB" sz="2200" dirty="0">
                <a:effectLst/>
                <a:ea typeface="Calibri" panose="020F0502020204030204" pitchFamily="34" charset="0"/>
                <a:cs typeface="Arial" panose="020B0604020202020204" pitchFamily="34" charset="0"/>
              </a:rPr>
              <a:t>When Pharaoh does not heed you, I will lay My hand upon Egypt and deliver My ranks, My people the Israelites, from the land of Egypt with great judgements. And the Egyptians shall know that I am the Lord, when I stretch out My hand over Egypt and bring out the Israelites from their midst.”</a:t>
            </a:r>
          </a:p>
        </p:txBody>
      </p:sp>
    </p:spTree>
    <p:extLst>
      <p:ext uri="{BB962C8B-B14F-4D97-AF65-F5344CB8AC3E}">
        <p14:creationId xmlns:p14="http://schemas.microsoft.com/office/powerpoint/2010/main" val="1626252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Definition of a Plague</a:t>
            </a:r>
          </a:p>
        </p:txBody>
      </p:sp>
      <p:sp>
        <p:nvSpPr>
          <p:cNvPr id="3" name="TextBox 2">
            <a:extLst>
              <a:ext uri="{FF2B5EF4-FFF2-40B4-BE49-F238E27FC236}">
                <a16:creationId xmlns:a16="http://schemas.microsoft.com/office/drawing/2014/main" id="{1445E315-BBBA-479A-B003-66A65EE807DF}"/>
              </a:ext>
            </a:extLst>
          </p:cNvPr>
          <p:cNvSpPr txBox="1"/>
          <p:nvPr/>
        </p:nvSpPr>
        <p:spPr>
          <a:xfrm>
            <a:off x="372863" y="1447060"/>
            <a:ext cx="8362764" cy="4647426"/>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שולחן ערוך אורח חיים סימן תקעו סעיפים א-ב</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ואין הנשים והקטנים וזקנים ששבתו ממלאכה (ה) בכלל מנין אנשי המדינה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לענין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זה; היה א דבר (ו) בארץ ישראל,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מתענין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שאר גליות עליהם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ודוקא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דאיכא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דבר בכולה (ז) ב ולא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במקצתה</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ר"ן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פ"ג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דתענית</a:t>
            </a:r>
            <a:r>
              <a:rPr lang="he-IL" sz="1800" dirty="0">
                <a:effectLst/>
                <a:latin typeface="Calibri" panose="020F0502020204030204" pitchFamily="34" charset="0"/>
                <a:ea typeface="Calibri" panose="020F0502020204030204" pitchFamily="34" charset="0"/>
                <a:cs typeface="Times New Roman" panose="02020603050405020304" pitchFamily="18" charset="0"/>
              </a:rPr>
              <a:t>). (ח) היה דבר במדינה, ושיירות הולכות ובאות ממנה למדינה אחרת, שתיהן מתענות (ט) אע"פ (י) שהן רחוקות זו מזו.</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u="sng" dirty="0">
                <a:effectLst/>
                <a:ea typeface="Calibri" panose="020F0502020204030204" pitchFamily="34" charset="0"/>
                <a:cs typeface="Arial" panose="020B0604020202020204" pitchFamily="34" charset="0"/>
              </a:rPr>
              <a:t>Shulchan </a:t>
            </a:r>
            <a:r>
              <a:rPr lang="en-US" sz="1800" u="sng" dirty="0" err="1">
                <a:effectLst/>
                <a:ea typeface="Calibri" panose="020F0502020204030204" pitchFamily="34" charset="0"/>
                <a:cs typeface="Arial" panose="020B0604020202020204" pitchFamily="34" charset="0"/>
              </a:rPr>
              <a:t>Aruch</a:t>
            </a:r>
            <a:r>
              <a:rPr lang="en-US" sz="1800" u="sng" dirty="0">
                <a:effectLst/>
                <a:ea typeface="Calibri" panose="020F0502020204030204" pitchFamily="34" charset="0"/>
                <a:cs typeface="Arial" panose="020B0604020202020204" pitchFamily="34" charset="0"/>
              </a:rPr>
              <a:t> </a:t>
            </a:r>
            <a:r>
              <a:rPr lang="en-US" sz="1800" u="sng" dirty="0" err="1">
                <a:effectLst/>
                <a:ea typeface="Calibri" panose="020F0502020204030204" pitchFamily="34" charset="0"/>
                <a:cs typeface="Arial" panose="020B0604020202020204" pitchFamily="34" charset="0"/>
              </a:rPr>
              <a:t>Orach</a:t>
            </a:r>
            <a:r>
              <a:rPr lang="en-US" sz="1800" u="sng" dirty="0">
                <a:effectLst/>
                <a:ea typeface="Calibri" panose="020F0502020204030204" pitchFamily="34" charset="0"/>
                <a:cs typeface="Arial" panose="020B0604020202020204" pitchFamily="34" charset="0"/>
              </a:rPr>
              <a:t> Chaim </a:t>
            </a:r>
            <a:r>
              <a:rPr lang="en-US" sz="1800" u="sng" dirty="0" err="1">
                <a:effectLst/>
                <a:ea typeface="Calibri" panose="020F0502020204030204" pitchFamily="34" charset="0"/>
                <a:cs typeface="Arial" panose="020B0604020202020204" pitchFamily="34" charset="0"/>
              </a:rPr>
              <a:t>Siman</a:t>
            </a:r>
            <a:r>
              <a:rPr lang="en-US" sz="1800" u="sng" dirty="0">
                <a:effectLst/>
                <a:ea typeface="Calibri" panose="020F0502020204030204" pitchFamily="34" charset="0"/>
                <a:cs typeface="Arial" panose="020B0604020202020204" pitchFamily="34" charset="0"/>
              </a:rPr>
              <a:t> 576 </a:t>
            </a:r>
            <a:r>
              <a:rPr lang="en-US" sz="1800" u="sng" dirty="0" err="1">
                <a:effectLst/>
                <a:ea typeface="Calibri" panose="020F0502020204030204" pitchFamily="34" charset="0"/>
                <a:cs typeface="Arial" panose="020B0604020202020204" pitchFamily="34" charset="0"/>
              </a:rPr>
              <a:t>Seifim</a:t>
            </a:r>
            <a:r>
              <a:rPr lang="en-US" sz="1800" u="sng" dirty="0">
                <a:effectLst/>
                <a:ea typeface="Calibri" panose="020F0502020204030204" pitchFamily="34" charset="0"/>
                <a:cs typeface="Arial" panose="020B0604020202020204" pitchFamily="34" charset="0"/>
              </a:rPr>
              <a:t> 1-2</a:t>
            </a:r>
            <a:endParaRPr lang="en-GB" sz="1800" dirty="0">
              <a:effectLst/>
              <a:ea typeface="Calibri" panose="020F0502020204030204" pitchFamily="34" charset="0"/>
              <a:cs typeface="Arial" panose="020B0604020202020204" pitchFamily="34" charset="0"/>
            </a:endParaRPr>
          </a:p>
          <a:p>
            <a:r>
              <a:rPr lang="en-US" sz="1800" dirty="0">
                <a:effectLst/>
                <a:ea typeface="Calibri" panose="020F0502020204030204" pitchFamily="34" charset="0"/>
                <a:cs typeface="Arial" panose="020B0604020202020204" pitchFamily="34" charset="0"/>
              </a:rPr>
              <a:t>Women, children and the elderly, who have ceased working, are not (5) included among the number of people of the domain who are taken into account for the purpose of this calculation. If there is pestilence (6) in the land of Israel, the other countries of the Diaspora should also fast because of them. </a:t>
            </a:r>
            <a:r>
              <a:rPr lang="en-US" sz="1800" i="1" dirty="0">
                <a:effectLst/>
                <a:ea typeface="Calibri" panose="020F0502020204030204" pitchFamily="34" charset="0"/>
                <a:cs typeface="Arial" panose="020B0604020202020204" pitchFamily="34" charset="0"/>
              </a:rPr>
              <a:t>(This applies only if there is pestilence in the entire land of Israel</a:t>
            </a:r>
            <a:r>
              <a:rPr lang="en-US" sz="1800" dirty="0">
                <a:effectLst/>
                <a:ea typeface="Calibri" panose="020F0502020204030204" pitchFamily="34" charset="0"/>
                <a:cs typeface="Arial" panose="020B0604020202020204" pitchFamily="34" charset="0"/>
              </a:rPr>
              <a:t> (7) </a:t>
            </a:r>
            <a:r>
              <a:rPr lang="en-US" sz="1800" i="1" dirty="0">
                <a:effectLst/>
                <a:ea typeface="Calibri" panose="020F0502020204030204" pitchFamily="34" charset="0"/>
                <a:cs typeface="Arial" panose="020B0604020202020204" pitchFamily="34" charset="0"/>
              </a:rPr>
              <a:t>and not only in part of it.) (…) </a:t>
            </a:r>
            <a:r>
              <a:rPr lang="en-US" sz="1800" dirty="0">
                <a:effectLst/>
                <a:ea typeface="Calibri" panose="020F0502020204030204" pitchFamily="34" charset="0"/>
                <a:cs typeface="Arial" panose="020B0604020202020204" pitchFamily="34" charset="0"/>
              </a:rPr>
              <a:t>(8) If there is pestilence in a particular domain and caravans go and come from that domain to another domain, the residents of both domains should fast, (9) although (10) they are far from one another.  </a:t>
            </a:r>
            <a:endParaRPr lang="en-GB" sz="1800" dirty="0">
              <a:effectLst/>
              <a:ea typeface="Calibri" panose="020F0502020204030204" pitchFamily="34" charset="0"/>
              <a:cs typeface="Arial" panose="020B0604020202020204" pitchFamily="34" charset="0"/>
            </a:endParaRPr>
          </a:p>
          <a:p>
            <a:pPr algn="l"/>
            <a:endParaRPr lang="en-GB" sz="2200" dirty="0">
              <a:effectLst/>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5722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2D76E5-7631-4C32-A980-C52E3EBC7A2C}"/>
              </a:ext>
            </a:extLst>
          </p:cNvPr>
          <p:cNvSpPr txBox="1"/>
          <p:nvPr/>
        </p:nvSpPr>
        <p:spPr>
          <a:xfrm>
            <a:off x="628650" y="1591489"/>
            <a:ext cx="7886700" cy="4093428"/>
          </a:xfrm>
          <a:prstGeom prst="rect">
            <a:avLst/>
          </a:prstGeom>
          <a:noFill/>
          <a:ln>
            <a:solidFill>
              <a:schemeClr val="bg1"/>
            </a:solidFill>
          </a:ln>
        </p:spPr>
        <p:txBody>
          <a:bodyPr wrap="square">
            <a:spAutoFit/>
          </a:bodyPr>
          <a:lstStyle/>
          <a:p>
            <a:pPr algn="r" rtl="1"/>
            <a:r>
              <a:rPr lang="he-IL" sz="2000" u="sng" dirty="0">
                <a:effectLst/>
                <a:latin typeface="Calibri" panose="020F0502020204030204" pitchFamily="34" charset="0"/>
                <a:ea typeface="Calibri" panose="020F0502020204030204" pitchFamily="34" charset="0"/>
                <a:cs typeface="+mj-cs"/>
              </a:rPr>
              <a:t>תלמוד בבלי בבא קמא ס:</a:t>
            </a:r>
          </a:p>
          <a:p>
            <a:pPr algn="r" rtl="1"/>
            <a:r>
              <a:rPr lang="he-IL" sz="2000" dirty="0">
                <a:effectLst/>
                <a:latin typeface="Calibri" panose="020F0502020204030204" pitchFamily="34" charset="0"/>
                <a:ea typeface="Calibri" panose="020F0502020204030204" pitchFamily="34" charset="0"/>
                <a:cs typeface="+mj-cs"/>
              </a:rPr>
              <a:t>ת"ר </a:t>
            </a:r>
            <a:r>
              <a:rPr lang="he-IL" sz="2000" b="1" dirty="0">
                <a:effectLst/>
                <a:latin typeface="Calibri" panose="020F0502020204030204" pitchFamily="34" charset="0"/>
                <a:ea typeface="Calibri" panose="020F0502020204030204" pitchFamily="34" charset="0"/>
                <a:cs typeface="+mj-cs"/>
              </a:rPr>
              <a:t>דבר בעיר כנס רגליך </a:t>
            </a:r>
            <a:r>
              <a:rPr lang="he-IL" sz="2000" dirty="0">
                <a:effectLst/>
                <a:latin typeface="Calibri" panose="020F0502020204030204" pitchFamily="34" charset="0"/>
                <a:ea typeface="Calibri" panose="020F0502020204030204" pitchFamily="34" charset="0"/>
                <a:cs typeface="+mj-cs"/>
              </a:rPr>
              <a:t>שנאמר ואתם לא תצאו איש מפתח ביתו עד בקר ואומר (ישעיהו </a:t>
            </a:r>
            <a:r>
              <a:rPr lang="he-IL" sz="2000" dirty="0" err="1">
                <a:effectLst/>
                <a:latin typeface="Calibri" panose="020F0502020204030204" pitchFamily="34" charset="0"/>
                <a:ea typeface="Calibri" panose="020F0502020204030204" pitchFamily="34" charset="0"/>
                <a:cs typeface="+mj-cs"/>
              </a:rPr>
              <a:t>כו</a:t>
            </a:r>
            <a:r>
              <a:rPr lang="he-IL" sz="2000" dirty="0">
                <a:effectLst/>
                <a:latin typeface="Calibri" panose="020F0502020204030204" pitchFamily="34" charset="0"/>
                <a:ea typeface="Calibri" panose="020F0502020204030204" pitchFamily="34" charset="0"/>
                <a:cs typeface="+mj-cs"/>
              </a:rPr>
              <a:t>, כ) לך עמי בא בחדריך וסגור </a:t>
            </a:r>
            <a:r>
              <a:rPr lang="he-IL" sz="2000" dirty="0" err="1">
                <a:effectLst/>
                <a:latin typeface="Calibri" panose="020F0502020204030204" pitchFamily="34" charset="0"/>
                <a:ea typeface="Calibri" panose="020F0502020204030204" pitchFamily="34" charset="0"/>
                <a:cs typeface="+mj-cs"/>
              </a:rPr>
              <a:t>דלתיך</a:t>
            </a:r>
            <a:r>
              <a:rPr lang="he-IL" sz="2000" dirty="0">
                <a:effectLst/>
                <a:latin typeface="Calibri" panose="020F0502020204030204" pitchFamily="34" charset="0"/>
                <a:ea typeface="Calibri" panose="020F0502020204030204" pitchFamily="34" charset="0"/>
                <a:cs typeface="+mj-cs"/>
              </a:rPr>
              <a:t> בעדך ואומר (דברים לב, כה) מחוץ תשכל חרב ומחדרים אימה</a:t>
            </a:r>
            <a:endParaRPr lang="en-GB" sz="2000" dirty="0">
              <a:effectLst/>
              <a:latin typeface="Calibri" panose="020F0502020204030204" pitchFamily="34" charset="0"/>
              <a:ea typeface="Calibri" panose="020F0502020204030204" pitchFamily="34" charset="0"/>
              <a:cs typeface="+mj-cs"/>
            </a:endParaRPr>
          </a:p>
          <a:p>
            <a:r>
              <a:rPr lang="en-GB" sz="2000" dirty="0">
                <a:effectLst/>
                <a:latin typeface="Calibri" panose="020F0502020204030204" pitchFamily="34" charset="0"/>
                <a:ea typeface="Calibri" panose="020F0502020204030204" pitchFamily="34" charset="0"/>
                <a:cs typeface="Arial" panose="020B0604020202020204" pitchFamily="34" charset="0"/>
              </a:rPr>
              <a:t> </a:t>
            </a:r>
          </a:p>
          <a:p>
            <a:r>
              <a:rPr lang="en-GB" sz="2000" u="sng" dirty="0">
                <a:effectLst/>
                <a:latin typeface="Calibri" panose="020F0502020204030204" pitchFamily="34" charset="0"/>
                <a:ea typeface="Calibri" panose="020F0502020204030204" pitchFamily="34" charset="0"/>
                <a:cs typeface="Arial" panose="020B0604020202020204" pitchFamily="34" charset="0"/>
              </a:rPr>
              <a:t>Talmud </a:t>
            </a:r>
            <a:r>
              <a:rPr lang="en-GB" sz="2000" u="sng" dirty="0" err="1">
                <a:effectLst/>
                <a:latin typeface="Calibri" panose="020F0502020204030204" pitchFamily="34" charset="0"/>
                <a:ea typeface="Calibri" panose="020F0502020204030204" pitchFamily="34" charset="0"/>
                <a:cs typeface="Arial" panose="020B0604020202020204" pitchFamily="34" charset="0"/>
              </a:rPr>
              <a:t>Bavli</a:t>
            </a:r>
            <a:r>
              <a:rPr lang="en-GB" sz="2000" u="sng" dirty="0">
                <a:effectLst/>
                <a:latin typeface="Calibri" panose="020F0502020204030204" pitchFamily="34" charset="0"/>
                <a:ea typeface="Calibri" panose="020F0502020204030204" pitchFamily="34" charset="0"/>
                <a:cs typeface="Arial" panose="020B0604020202020204" pitchFamily="34" charset="0"/>
              </a:rPr>
              <a:t> </a:t>
            </a:r>
            <a:r>
              <a:rPr lang="en-GB" sz="2000" u="sng" dirty="0" err="1">
                <a:effectLst/>
                <a:latin typeface="Calibri" panose="020F0502020204030204" pitchFamily="34" charset="0"/>
                <a:ea typeface="Calibri" panose="020F0502020204030204" pitchFamily="34" charset="0"/>
                <a:cs typeface="Arial" panose="020B0604020202020204" pitchFamily="34" charset="0"/>
              </a:rPr>
              <a:t>Bava</a:t>
            </a:r>
            <a:r>
              <a:rPr lang="en-GB" sz="2000" u="sng" dirty="0">
                <a:effectLst/>
                <a:latin typeface="Calibri" panose="020F0502020204030204" pitchFamily="34" charset="0"/>
                <a:ea typeface="Calibri" panose="020F0502020204030204" pitchFamily="34" charset="0"/>
                <a:cs typeface="Arial" panose="020B0604020202020204" pitchFamily="34" charset="0"/>
              </a:rPr>
              <a:t> </a:t>
            </a:r>
            <a:r>
              <a:rPr lang="en-GB" sz="2000" u="sng" dirty="0" err="1">
                <a:effectLst/>
                <a:latin typeface="Calibri" panose="020F0502020204030204" pitchFamily="34" charset="0"/>
                <a:ea typeface="Calibri" panose="020F0502020204030204" pitchFamily="34" charset="0"/>
                <a:cs typeface="Arial" panose="020B0604020202020204" pitchFamily="34" charset="0"/>
              </a:rPr>
              <a:t>Kamma</a:t>
            </a:r>
            <a:r>
              <a:rPr lang="en-GB" sz="2000" u="sng" dirty="0">
                <a:effectLst/>
                <a:latin typeface="Calibri" panose="020F0502020204030204" pitchFamily="34" charset="0"/>
                <a:ea typeface="Calibri" panose="020F0502020204030204" pitchFamily="34" charset="0"/>
                <a:cs typeface="Arial" panose="020B0604020202020204" pitchFamily="34" charset="0"/>
              </a:rPr>
              <a:t> 60b</a:t>
            </a:r>
          </a:p>
          <a:p>
            <a:r>
              <a:rPr lang="en-GB" sz="2000" dirty="0">
                <a:effectLst/>
                <a:latin typeface="Calibri" panose="020F0502020204030204" pitchFamily="34" charset="0"/>
                <a:ea typeface="Calibri" panose="020F0502020204030204" pitchFamily="34" charset="0"/>
                <a:cs typeface="Arial" panose="020B0604020202020204" pitchFamily="34" charset="0"/>
              </a:rPr>
              <a:t>The Sages taught: </a:t>
            </a:r>
            <a:r>
              <a:rPr lang="en-GB" sz="2000" b="1" dirty="0">
                <a:effectLst/>
                <a:latin typeface="Calibri" panose="020F0502020204030204" pitchFamily="34" charset="0"/>
                <a:ea typeface="Calibri" panose="020F0502020204030204" pitchFamily="34" charset="0"/>
                <a:cs typeface="Arial" panose="020B0604020202020204" pitchFamily="34" charset="0"/>
              </a:rPr>
              <a:t>If there is plague in the city, limit the time you spend out of the house</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i="1" dirty="0">
                <a:effectLst/>
                <a:latin typeface="Calibri" panose="020F0502020204030204" pitchFamily="34" charset="0"/>
                <a:ea typeface="Calibri" panose="020F0502020204030204" pitchFamily="34" charset="0"/>
                <a:cs typeface="Arial" panose="020B0604020202020204" pitchFamily="34" charset="0"/>
              </a:rPr>
              <a:t>(lit. </a:t>
            </a:r>
            <a:r>
              <a:rPr lang="en-GB" sz="2000" dirty="0">
                <a:effectLst/>
                <a:latin typeface="Calibri" panose="020F0502020204030204" pitchFamily="34" charset="0"/>
                <a:ea typeface="Calibri" panose="020F0502020204030204" pitchFamily="34" charset="0"/>
                <a:cs typeface="Arial" panose="020B0604020202020204" pitchFamily="34" charset="0"/>
              </a:rPr>
              <a:t>gather your feet)</a:t>
            </a:r>
            <a:r>
              <a:rPr lang="en-GB" sz="2000" i="1" dirty="0">
                <a:effectLst/>
                <a:latin typeface="Calibri" panose="020F0502020204030204" pitchFamily="34" charset="0"/>
                <a:ea typeface="Calibri" panose="020F0502020204030204" pitchFamily="34" charset="0"/>
                <a:cs typeface="Arial" panose="020B0604020202020204" pitchFamily="34" charset="0"/>
              </a:rPr>
              <a:t>,</a:t>
            </a:r>
            <a:r>
              <a:rPr lang="en-GB" sz="2000" dirty="0">
                <a:effectLst/>
                <a:latin typeface="Calibri" panose="020F0502020204030204" pitchFamily="34" charset="0"/>
                <a:ea typeface="Calibri" panose="020F0502020204030204" pitchFamily="34" charset="0"/>
                <a:cs typeface="Arial" panose="020B0604020202020204" pitchFamily="34" charset="0"/>
              </a:rPr>
              <a:t> as it is stated in the verse: “And none of you shall go out of the opening of his house until the morning.” And it says in another verse: “Come, my people, enter into your chambers, and shut your doors behind you; hide yourself for a little moment, until the anger has passed by” (Isaiah 26:20). And it says: “Outside the sword will bereave, and in the chambers terror” (Deuteronomy 32:25).</a:t>
            </a:r>
          </a:p>
        </p:txBody>
      </p:sp>
      <p:sp>
        <p:nvSpPr>
          <p:cNvPr id="3" name="Title 1">
            <a:extLst>
              <a:ext uri="{FF2B5EF4-FFF2-40B4-BE49-F238E27FC236}">
                <a16:creationId xmlns:a16="http://schemas.microsoft.com/office/drawing/2014/main" id="{5318CAF9-0E17-4360-A603-49CE8F36CBF5}"/>
              </a:ext>
            </a:extLst>
          </p:cNvPr>
          <p:cNvSpPr>
            <a:spLocks noGrp="1"/>
          </p:cNvSpPr>
          <p:nvPr>
            <p:ph type="title"/>
          </p:nvPr>
        </p:nvSpPr>
        <p:spPr>
          <a:xfrm>
            <a:off x="628650" y="365126"/>
            <a:ext cx="7886700" cy="1325563"/>
          </a:xfrm>
        </p:spPr>
        <p:txBody>
          <a:bodyPr/>
          <a:lstStyle/>
          <a:p>
            <a:pPr algn="ctr"/>
            <a:r>
              <a:rPr lang="en-GB" b="1" dirty="0"/>
              <a:t>Social Distancing</a:t>
            </a:r>
          </a:p>
        </p:txBody>
      </p:sp>
    </p:spTree>
    <p:extLst>
      <p:ext uri="{BB962C8B-B14F-4D97-AF65-F5344CB8AC3E}">
        <p14:creationId xmlns:p14="http://schemas.microsoft.com/office/powerpoint/2010/main" val="3512742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2D76E5-7631-4C32-A980-C52E3EBC7A2C}"/>
              </a:ext>
            </a:extLst>
          </p:cNvPr>
          <p:cNvSpPr txBox="1"/>
          <p:nvPr/>
        </p:nvSpPr>
        <p:spPr>
          <a:xfrm>
            <a:off x="628650" y="1724654"/>
            <a:ext cx="7886700" cy="2246769"/>
          </a:xfrm>
          <a:prstGeom prst="rect">
            <a:avLst/>
          </a:prstGeom>
          <a:noFill/>
          <a:ln>
            <a:solidFill>
              <a:schemeClr val="bg1"/>
            </a:solidFill>
          </a:ln>
        </p:spPr>
        <p:txBody>
          <a:bodyPr wrap="square">
            <a:spAutoFit/>
          </a:bodyPr>
          <a:lstStyle/>
          <a:p>
            <a:pPr algn="r" rtl="1"/>
            <a:r>
              <a:rPr lang="he-IL" sz="2000" u="sng" dirty="0">
                <a:effectLst/>
                <a:latin typeface="Calibri" panose="020F0502020204030204" pitchFamily="34" charset="0"/>
                <a:ea typeface="Calibri" panose="020F0502020204030204" pitchFamily="34" charset="0"/>
                <a:cs typeface="+mj-cs"/>
              </a:rPr>
              <a:t>תלמוד בבלי בבא קמא ס:</a:t>
            </a:r>
          </a:p>
          <a:p>
            <a:pPr algn="r" rtl="1"/>
            <a:r>
              <a:rPr lang="he-IL" sz="2000" b="1" dirty="0">
                <a:effectLst/>
                <a:latin typeface="Calibri" panose="020F0502020204030204" pitchFamily="34" charset="0"/>
                <a:ea typeface="Calibri" panose="020F0502020204030204" pitchFamily="34" charset="0"/>
                <a:cs typeface="+mj-cs"/>
              </a:rPr>
              <a:t>רבא בעידן </a:t>
            </a:r>
            <a:r>
              <a:rPr lang="he-IL" sz="2000" b="1" dirty="0" err="1">
                <a:effectLst/>
                <a:latin typeface="Calibri" panose="020F0502020204030204" pitchFamily="34" charset="0"/>
                <a:ea typeface="Calibri" panose="020F0502020204030204" pitchFamily="34" charset="0"/>
                <a:cs typeface="+mj-cs"/>
              </a:rPr>
              <a:t>רתחא</a:t>
            </a:r>
            <a:r>
              <a:rPr lang="he-IL" sz="2000" b="1" dirty="0">
                <a:effectLst/>
                <a:latin typeface="Calibri" panose="020F0502020204030204" pitchFamily="34" charset="0"/>
                <a:ea typeface="Calibri" panose="020F0502020204030204" pitchFamily="34" charset="0"/>
                <a:cs typeface="+mj-cs"/>
              </a:rPr>
              <a:t> הוי סכר </a:t>
            </a:r>
            <a:r>
              <a:rPr lang="he-IL" sz="2000" b="1" dirty="0" err="1">
                <a:effectLst/>
                <a:latin typeface="Calibri" panose="020F0502020204030204" pitchFamily="34" charset="0"/>
                <a:ea typeface="Calibri" panose="020F0502020204030204" pitchFamily="34" charset="0"/>
                <a:cs typeface="+mj-cs"/>
              </a:rPr>
              <a:t>כוי</a:t>
            </a:r>
            <a:r>
              <a:rPr lang="he-IL" sz="2000" b="1" dirty="0">
                <a:effectLst/>
                <a:latin typeface="Calibri" panose="020F0502020204030204" pitchFamily="34" charset="0"/>
                <a:ea typeface="Calibri" panose="020F0502020204030204" pitchFamily="34" charset="0"/>
                <a:cs typeface="+mj-cs"/>
              </a:rPr>
              <a:t> </a:t>
            </a:r>
            <a:r>
              <a:rPr lang="he-IL" sz="2000" dirty="0" err="1">
                <a:effectLst/>
                <a:latin typeface="Calibri" panose="020F0502020204030204" pitchFamily="34" charset="0"/>
                <a:ea typeface="Calibri" panose="020F0502020204030204" pitchFamily="34" charset="0"/>
                <a:cs typeface="+mj-cs"/>
              </a:rPr>
              <a:t>דכתי</a:t>
            </a:r>
            <a:r>
              <a:rPr lang="he-IL" sz="2000" dirty="0">
                <a:effectLst/>
                <a:latin typeface="Calibri" panose="020F0502020204030204" pitchFamily="34" charset="0"/>
                <a:ea typeface="Calibri" panose="020F0502020204030204" pitchFamily="34" charset="0"/>
                <a:cs typeface="+mj-cs"/>
              </a:rPr>
              <a:t>' (ירמיהו ט, כ) כי עלה מות </a:t>
            </a:r>
            <a:r>
              <a:rPr lang="he-IL" sz="2000" dirty="0" err="1">
                <a:effectLst/>
                <a:latin typeface="Calibri" panose="020F0502020204030204" pitchFamily="34" charset="0"/>
                <a:ea typeface="Calibri" panose="020F0502020204030204" pitchFamily="34" charset="0"/>
                <a:cs typeface="+mj-cs"/>
              </a:rPr>
              <a:t>בחלונינו</a:t>
            </a:r>
            <a:endParaRPr lang="en-GB" sz="2000" dirty="0">
              <a:effectLst/>
              <a:latin typeface="Calibri" panose="020F0502020204030204" pitchFamily="34" charset="0"/>
              <a:ea typeface="Calibri" panose="020F0502020204030204" pitchFamily="34" charset="0"/>
              <a:cs typeface="+mj-cs"/>
            </a:endParaRPr>
          </a:p>
          <a:p>
            <a:r>
              <a:rPr lang="en-GB" sz="2000" dirty="0">
                <a:effectLst/>
                <a:latin typeface="Calibri" panose="020F0502020204030204" pitchFamily="34" charset="0"/>
                <a:ea typeface="Calibri" panose="020F0502020204030204" pitchFamily="34" charset="0"/>
                <a:cs typeface="Arial" panose="020B0604020202020204" pitchFamily="34" charset="0"/>
              </a:rPr>
              <a:t> </a:t>
            </a:r>
          </a:p>
          <a:p>
            <a:r>
              <a:rPr lang="en-GB" sz="2000" u="sng" dirty="0">
                <a:effectLst/>
                <a:latin typeface="Calibri" panose="020F0502020204030204" pitchFamily="34" charset="0"/>
                <a:ea typeface="Calibri" panose="020F0502020204030204" pitchFamily="34" charset="0"/>
                <a:cs typeface="Arial" panose="020B0604020202020204" pitchFamily="34" charset="0"/>
              </a:rPr>
              <a:t>Talmud </a:t>
            </a:r>
            <a:r>
              <a:rPr lang="en-GB" sz="2000" u="sng" dirty="0" err="1">
                <a:effectLst/>
                <a:latin typeface="Calibri" panose="020F0502020204030204" pitchFamily="34" charset="0"/>
                <a:ea typeface="Calibri" panose="020F0502020204030204" pitchFamily="34" charset="0"/>
                <a:cs typeface="Arial" panose="020B0604020202020204" pitchFamily="34" charset="0"/>
              </a:rPr>
              <a:t>Bavli</a:t>
            </a:r>
            <a:r>
              <a:rPr lang="en-GB" sz="2000" u="sng" dirty="0">
                <a:effectLst/>
                <a:latin typeface="Calibri" panose="020F0502020204030204" pitchFamily="34" charset="0"/>
                <a:ea typeface="Calibri" panose="020F0502020204030204" pitchFamily="34" charset="0"/>
                <a:cs typeface="Arial" panose="020B0604020202020204" pitchFamily="34" charset="0"/>
              </a:rPr>
              <a:t> </a:t>
            </a:r>
            <a:r>
              <a:rPr lang="en-GB" sz="2000" u="sng" dirty="0" err="1">
                <a:effectLst/>
                <a:latin typeface="Calibri" panose="020F0502020204030204" pitchFamily="34" charset="0"/>
                <a:ea typeface="Calibri" panose="020F0502020204030204" pitchFamily="34" charset="0"/>
                <a:cs typeface="Arial" panose="020B0604020202020204" pitchFamily="34" charset="0"/>
              </a:rPr>
              <a:t>Bava</a:t>
            </a:r>
            <a:r>
              <a:rPr lang="en-GB" sz="2000" u="sng" dirty="0">
                <a:effectLst/>
                <a:latin typeface="Calibri" panose="020F0502020204030204" pitchFamily="34" charset="0"/>
                <a:ea typeface="Calibri" panose="020F0502020204030204" pitchFamily="34" charset="0"/>
                <a:cs typeface="Arial" panose="020B0604020202020204" pitchFamily="34" charset="0"/>
              </a:rPr>
              <a:t> </a:t>
            </a:r>
            <a:r>
              <a:rPr lang="en-GB" sz="2000" u="sng" dirty="0" err="1">
                <a:effectLst/>
                <a:latin typeface="Calibri" panose="020F0502020204030204" pitchFamily="34" charset="0"/>
                <a:ea typeface="Calibri" panose="020F0502020204030204" pitchFamily="34" charset="0"/>
                <a:cs typeface="Arial" panose="020B0604020202020204" pitchFamily="34" charset="0"/>
              </a:rPr>
              <a:t>Kamma</a:t>
            </a:r>
            <a:r>
              <a:rPr lang="en-GB" sz="2000" u="sng" dirty="0">
                <a:effectLst/>
                <a:latin typeface="Calibri" panose="020F0502020204030204" pitchFamily="34" charset="0"/>
                <a:ea typeface="Calibri" panose="020F0502020204030204" pitchFamily="34" charset="0"/>
                <a:cs typeface="Arial" panose="020B0604020202020204" pitchFamily="34" charset="0"/>
              </a:rPr>
              <a:t> 60b</a:t>
            </a:r>
          </a:p>
          <a:p>
            <a:r>
              <a:rPr lang="en-GB" sz="2000" b="1" dirty="0">
                <a:effectLst/>
                <a:latin typeface="Calibri" panose="020F0502020204030204" pitchFamily="34" charset="0"/>
                <a:ea typeface="Calibri" panose="020F0502020204030204" pitchFamily="34" charset="0"/>
                <a:cs typeface="Arial" panose="020B0604020202020204" pitchFamily="34" charset="0"/>
              </a:rPr>
              <a:t>At a time when there was a plague, </a:t>
            </a:r>
            <a:r>
              <a:rPr lang="en-GB" sz="2000" b="1" dirty="0" err="1">
                <a:effectLst/>
                <a:latin typeface="Calibri" panose="020F0502020204030204" pitchFamily="34" charset="0"/>
                <a:ea typeface="Calibri" panose="020F0502020204030204" pitchFamily="34" charset="0"/>
                <a:cs typeface="Arial" panose="020B0604020202020204" pitchFamily="34" charset="0"/>
              </a:rPr>
              <a:t>Rava</a:t>
            </a:r>
            <a:r>
              <a:rPr lang="en-GB" sz="2000" b="1" dirty="0">
                <a:effectLst/>
                <a:latin typeface="Calibri" panose="020F0502020204030204" pitchFamily="34" charset="0"/>
                <a:ea typeface="Calibri" panose="020F0502020204030204" pitchFamily="34" charset="0"/>
                <a:cs typeface="Arial" panose="020B0604020202020204" pitchFamily="34" charset="0"/>
              </a:rPr>
              <a:t> would close the windows of his house</a:t>
            </a:r>
            <a:r>
              <a:rPr lang="en-GB" sz="2000" dirty="0">
                <a:effectLst/>
                <a:latin typeface="Calibri" panose="020F0502020204030204" pitchFamily="34" charset="0"/>
                <a:ea typeface="Calibri" panose="020F0502020204030204" pitchFamily="34" charset="0"/>
                <a:cs typeface="Arial" panose="020B0604020202020204" pitchFamily="34" charset="0"/>
              </a:rPr>
              <a:t>, as it is written: “For death is come up into our windows” (Jeremiah 9:20).</a:t>
            </a:r>
          </a:p>
        </p:txBody>
      </p:sp>
      <p:sp>
        <p:nvSpPr>
          <p:cNvPr id="3" name="Title 1">
            <a:extLst>
              <a:ext uri="{FF2B5EF4-FFF2-40B4-BE49-F238E27FC236}">
                <a16:creationId xmlns:a16="http://schemas.microsoft.com/office/drawing/2014/main" id="{8412E79F-D378-4DA5-9561-91B2B76B657C}"/>
              </a:ext>
            </a:extLst>
          </p:cNvPr>
          <p:cNvSpPr>
            <a:spLocks noGrp="1"/>
          </p:cNvSpPr>
          <p:nvPr>
            <p:ph type="title"/>
          </p:nvPr>
        </p:nvSpPr>
        <p:spPr>
          <a:xfrm>
            <a:off x="628650" y="365126"/>
            <a:ext cx="7886700" cy="1325563"/>
          </a:xfrm>
        </p:spPr>
        <p:txBody>
          <a:bodyPr/>
          <a:lstStyle/>
          <a:p>
            <a:pPr algn="ctr"/>
            <a:r>
              <a:rPr lang="en-GB" b="1" dirty="0"/>
              <a:t>Social Distancing</a:t>
            </a:r>
          </a:p>
        </p:txBody>
      </p:sp>
    </p:spTree>
    <p:extLst>
      <p:ext uri="{BB962C8B-B14F-4D97-AF65-F5344CB8AC3E}">
        <p14:creationId xmlns:p14="http://schemas.microsoft.com/office/powerpoint/2010/main" val="3809399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2D76E5-7631-4C32-A980-C52E3EBC7A2C}"/>
              </a:ext>
            </a:extLst>
          </p:cNvPr>
          <p:cNvSpPr txBox="1"/>
          <p:nvPr/>
        </p:nvSpPr>
        <p:spPr>
          <a:xfrm>
            <a:off x="660400" y="1690062"/>
            <a:ext cx="7823200" cy="3477875"/>
          </a:xfrm>
          <a:prstGeom prst="rect">
            <a:avLst/>
          </a:prstGeom>
          <a:noFill/>
          <a:ln>
            <a:solidFill>
              <a:schemeClr val="bg1"/>
            </a:solidFill>
          </a:ln>
        </p:spPr>
        <p:txBody>
          <a:bodyPr wrap="square">
            <a:spAutoFit/>
          </a:bodyPr>
          <a:lstStyle/>
          <a:p>
            <a:pPr algn="just" rtl="1"/>
            <a:r>
              <a:rPr lang="he-IL" sz="2000" u="sng" dirty="0">
                <a:cs typeface="+mj-cs"/>
              </a:rPr>
              <a:t>ספר חסידים (מרגליות) סימן </a:t>
            </a:r>
            <a:r>
              <a:rPr lang="he-IL" sz="2000" u="sng" dirty="0" err="1">
                <a:cs typeface="+mj-cs"/>
              </a:rPr>
              <a:t>תרעג</a:t>
            </a:r>
            <a:r>
              <a:rPr lang="he-IL" sz="2000" u="sng" dirty="0">
                <a:cs typeface="+mj-cs"/>
              </a:rPr>
              <a:t> </a:t>
            </a:r>
          </a:p>
          <a:p>
            <a:pPr algn="just" rtl="1"/>
            <a:r>
              <a:rPr lang="he-IL" sz="2000" dirty="0">
                <a:cs typeface="+mj-cs"/>
              </a:rPr>
              <a:t>לפני עור לא </a:t>
            </a:r>
            <a:r>
              <a:rPr lang="he-IL" sz="2000" dirty="0" err="1">
                <a:cs typeface="+mj-cs"/>
              </a:rPr>
              <a:t>תתן</a:t>
            </a:r>
            <a:r>
              <a:rPr lang="he-IL" sz="2000" dirty="0">
                <a:cs typeface="+mj-cs"/>
              </a:rPr>
              <a:t> מכשול (ויקרא י"ט י"ד) שלא ירחץ אדם שהוא מוכה שחין עם יהודי אחר אלא א"כ יודיענו שנאמר (שם </a:t>
            </a:r>
            <a:r>
              <a:rPr lang="he-IL" sz="2000" dirty="0" err="1">
                <a:cs typeface="+mj-cs"/>
              </a:rPr>
              <a:t>שם</a:t>
            </a:r>
            <a:r>
              <a:rPr lang="he-IL" sz="2000" dirty="0">
                <a:cs typeface="+mj-cs"/>
              </a:rPr>
              <a:t> י"ח) ואהבת לרעך כמוך וכתיב (שם </a:t>
            </a:r>
            <a:r>
              <a:rPr lang="he-IL" sz="2000" dirty="0" err="1">
                <a:cs typeface="+mj-cs"/>
              </a:rPr>
              <a:t>שם</a:t>
            </a:r>
            <a:r>
              <a:rPr lang="he-IL" sz="2000" dirty="0">
                <a:cs typeface="+mj-cs"/>
              </a:rPr>
              <a:t> ט"ז) ולא תעמוד על דם רעיך. </a:t>
            </a:r>
            <a:endParaRPr lang="en-GB" sz="2000" dirty="0">
              <a:cs typeface="+mj-cs"/>
            </a:endParaRPr>
          </a:p>
          <a:p>
            <a:pPr algn="just" rtl="1"/>
            <a:endParaRPr lang="en-GB" sz="2000" dirty="0">
              <a:cs typeface="+mj-cs"/>
            </a:endParaRPr>
          </a:p>
          <a:p>
            <a:pPr algn="l"/>
            <a:r>
              <a:rPr lang="en-GB" sz="2000" u="sng" dirty="0">
                <a:latin typeface="Calibri" panose="020F0502020204030204" pitchFamily="34" charset="0"/>
                <a:ea typeface="Calibri" panose="020F0502020204030204" pitchFamily="34" charset="0"/>
                <a:cs typeface="Arial" panose="020B0604020202020204" pitchFamily="34" charset="0"/>
              </a:rPr>
              <a:t>Rabbi </a:t>
            </a:r>
            <a:r>
              <a:rPr lang="en-GB" sz="2000" u="sng" dirty="0" err="1">
                <a:latin typeface="Calibri" panose="020F0502020204030204" pitchFamily="34" charset="0"/>
                <a:ea typeface="Calibri" panose="020F0502020204030204" pitchFamily="34" charset="0"/>
                <a:cs typeface="Arial" panose="020B0604020202020204" pitchFamily="34" charset="0"/>
              </a:rPr>
              <a:t>Yehudah</a:t>
            </a:r>
            <a:r>
              <a:rPr lang="en-GB" sz="2000" u="sng" dirty="0">
                <a:latin typeface="Calibri" panose="020F0502020204030204" pitchFamily="34" charset="0"/>
                <a:ea typeface="Calibri" panose="020F0502020204030204" pitchFamily="34" charset="0"/>
                <a:cs typeface="Arial" panose="020B0604020202020204" pitchFamily="34" charset="0"/>
              </a:rPr>
              <a:t> </a:t>
            </a:r>
            <a:r>
              <a:rPr lang="en-GB" sz="2000" u="sng" dirty="0" err="1">
                <a:latin typeface="Calibri" panose="020F0502020204030204" pitchFamily="34" charset="0"/>
                <a:ea typeface="Calibri" panose="020F0502020204030204" pitchFamily="34" charset="0"/>
                <a:cs typeface="Arial" panose="020B0604020202020204" pitchFamily="34" charset="0"/>
              </a:rPr>
              <a:t>HaChassid</a:t>
            </a:r>
            <a:r>
              <a:rPr lang="en-GB" sz="2000" u="sng" dirty="0">
                <a:latin typeface="Calibri" panose="020F0502020204030204" pitchFamily="34" charset="0"/>
                <a:ea typeface="Calibri" panose="020F0502020204030204" pitchFamily="34" charset="0"/>
                <a:cs typeface="Arial" panose="020B0604020202020204" pitchFamily="34" charset="0"/>
              </a:rPr>
              <a:t>, </a:t>
            </a:r>
            <a:r>
              <a:rPr lang="en-GB" sz="2000" u="sng" dirty="0" err="1">
                <a:latin typeface="Calibri" panose="020F0502020204030204" pitchFamily="34" charset="0"/>
                <a:ea typeface="Calibri" panose="020F0502020204030204" pitchFamily="34" charset="0"/>
                <a:cs typeface="Arial" panose="020B0604020202020204" pitchFamily="34" charset="0"/>
              </a:rPr>
              <a:t>Sefer</a:t>
            </a:r>
            <a:r>
              <a:rPr lang="en-GB" sz="2000" u="sng" dirty="0">
                <a:latin typeface="Calibri" panose="020F0502020204030204" pitchFamily="34" charset="0"/>
                <a:ea typeface="Calibri" panose="020F0502020204030204" pitchFamily="34" charset="0"/>
                <a:cs typeface="Arial" panose="020B0604020202020204" pitchFamily="34" charset="0"/>
              </a:rPr>
              <a:t> Chasidim 673 (Published in 1538)</a:t>
            </a:r>
          </a:p>
          <a:p>
            <a:pPr algn="just"/>
            <a:r>
              <a:rPr lang="en-GB" sz="2000" dirty="0">
                <a:effectLst/>
                <a:latin typeface="Calibri" panose="020F0502020204030204" pitchFamily="34" charset="0"/>
                <a:ea typeface="Calibri" panose="020F0502020204030204" pitchFamily="34" charset="0"/>
                <a:cs typeface="Arial" panose="020B0604020202020204" pitchFamily="34" charset="0"/>
              </a:rPr>
              <a:t>One should not put a stumbling block in fron</a:t>
            </a:r>
            <a:r>
              <a:rPr lang="en-GB" sz="2000" dirty="0">
                <a:latin typeface="Calibri" panose="020F0502020204030204" pitchFamily="34" charset="0"/>
                <a:ea typeface="Calibri" panose="020F0502020204030204" pitchFamily="34" charset="0"/>
                <a:cs typeface="Arial" panose="020B0604020202020204" pitchFamily="34" charset="0"/>
              </a:rPr>
              <a:t>t of the blind (Vayikra 19:14)</a:t>
            </a:r>
            <a:r>
              <a:rPr lang="en-GB" sz="2000" dirty="0">
                <a:effectLst/>
                <a:latin typeface="Calibri" panose="020F0502020204030204" pitchFamily="34" charset="0"/>
                <a:ea typeface="Calibri" panose="020F0502020204030204" pitchFamily="34" charset="0"/>
                <a:cs typeface="Arial" panose="020B0604020202020204" pitchFamily="34" charset="0"/>
              </a:rPr>
              <a:t>. Someone who is suffering from an infectious dermatological disease should not bathe in the same bathhouse with others unless they inform them, for it states (</a:t>
            </a:r>
            <a:r>
              <a:rPr lang="en-GB" sz="2000" i="1" dirty="0">
                <a:effectLst/>
                <a:latin typeface="Calibri" panose="020F0502020204030204" pitchFamily="34" charset="0"/>
                <a:ea typeface="Calibri" panose="020F0502020204030204" pitchFamily="34" charset="0"/>
                <a:cs typeface="Arial" panose="020B0604020202020204" pitchFamily="34" charset="0"/>
              </a:rPr>
              <a:t>ibid. </a:t>
            </a:r>
            <a:r>
              <a:rPr lang="en-GB" sz="2000" dirty="0">
                <a:effectLst/>
                <a:latin typeface="Calibri" panose="020F0502020204030204" pitchFamily="34" charset="0"/>
                <a:ea typeface="Calibri" panose="020F0502020204030204" pitchFamily="34" charset="0"/>
                <a:cs typeface="Arial" panose="020B0604020202020204" pitchFamily="34" charset="0"/>
              </a:rPr>
              <a:t>18) “You shall love your fellow human as yourself” and (</a:t>
            </a:r>
            <a:r>
              <a:rPr lang="en-GB" sz="2000" i="1" dirty="0">
                <a:effectLst/>
                <a:latin typeface="Calibri" panose="020F0502020204030204" pitchFamily="34" charset="0"/>
                <a:ea typeface="Calibri" panose="020F0502020204030204" pitchFamily="34" charset="0"/>
                <a:cs typeface="Arial" panose="020B0604020202020204" pitchFamily="34" charset="0"/>
              </a:rPr>
              <a:t>ibid. </a:t>
            </a:r>
            <a:r>
              <a:rPr lang="en-GB" sz="2000" dirty="0">
                <a:latin typeface="Calibri" panose="020F0502020204030204" pitchFamily="34" charset="0"/>
                <a:ea typeface="Calibri" panose="020F0502020204030204" pitchFamily="34" charset="0"/>
                <a:cs typeface="Arial" panose="020B0604020202020204" pitchFamily="34" charset="0"/>
              </a:rPr>
              <a:t>16) “Do not stand idly by the blood of your fellow.”</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a16="http://schemas.microsoft.com/office/drawing/2014/main" id="{702D5CB2-E22D-4861-9FC7-9241B14029DB}"/>
              </a:ext>
            </a:extLst>
          </p:cNvPr>
          <p:cNvSpPr>
            <a:spLocks noGrp="1"/>
          </p:cNvSpPr>
          <p:nvPr>
            <p:ph type="title"/>
          </p:nvPr>
        </p:nvSpPr>
        <p:spPr>
          <a:xfrm>
            <a:off x="628650" y="365126"/>
            <a:ext cx="7886700" cy="1325563"/>
          </a:xfrm>
        </p:spPr>
        <p:txBody>
          <a:bodyPr/>
          <a:lstStyle/>
          <a:p>
            <a:pPr algn="ctr"/>
            <a:r>
              <a:rPr lang="en-GB" b="1" dirty="0"/>
              <a:t>Social Distancing</a:t>
            </a:r>
          </a:p>
        </p:txBody>
      </p:sp>
    </p:spTree>
    <p:extLst>
      <p:ext uri="{BB962C8B-B14F-4D97-AF65-F5344CB8AC3E}">
        <p14:creationId xmlns:p14="http://schemas.microsoft.com/office/powerpoint/2010/main" val="352638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Plagues in Jewish History</a:t>
            </a:r>
          </a:p>
        </p:txBody>
      </p:sp>
    </p:spTree>
    <p:extLst>
      <p:ext uri="{BB962C8B-B14F-4D97-AF65-F5344CB8AC3E}">
        <p14:creationId xmlns:p14="http://schemas.microsoft.com/office/powerpoint/2010/main" val="1673304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Black Death</a:t>
            </a:r>
          </a:p>
        </p:txBody>
      </p:sp>
    </p:spTree>
    <p:extLst>
      <p:ext uri="{BB962C8B-B14F-4D97-AF65-F5344CB8AC3E}">
        <p14:creationId xmlns:p14="http://schemas.microsoft.com/office/powerpoint/2010/main" val="3886462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Black Death</a:t>
            </a:r>
          </a:p>
        </p:txBody>
      </p:sp>
      <p:pic>
        <p:nvPicPr>
          <p:cNvPr id="6146" name="Picture 2" descr="This is a photo of a mass burial site in Ellwangen, Germany.">
            <a:extLst>
              <a:ext uri="{FF2B5EF4-FFF2-40B4-BE49-F238E27FC236}">
                <a16:creationId xmlns:a16="http://schemas.microsoft.com/office/drawing/2014/main" id="{97BB3D5A-654D-461C-A64F-3BF697266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045" y="1409153"/>
            <a:ext cx="6579910" cy="4389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8E0520-3DF7-48E2-8EBE-93B8E843D3B9}"/>
              </a:ext>
            </a:extLst>
          </p:cNvPr>
          <p:cNvSpPr txBox="1"/>
          <p:nvPr/>
        </p:nvSpPr>
        <p:spPr>
          <a:xfrm>
            <a:off x="372863" y="5798647"/>
            <a:ext cx="8362764" cy="800219"/>
          </a:xfrm>
          <a:prstGeom prst="rect">
            <a:avLst/>
          </a:prstGeom>
          <a:noFill/>
        </p:spPr>
        <p:txBody>
          <a:bodyPr wrap="square" rtlCol="0">
            <a:spAutoFit/>
          </a:bodyPr>
          <a:lstStyle/>
          <a:p>
            <a:pPr algn="ctr"/>
            <a:r>
              <a:rPr lang="en-GB" sz="2400" b="0" i="0" dirty="0">
                <a:solidFill>
                  <a:srgbClr val="2A2A2A"/>
                </a:solidFill>
                <a:effectLst/>
                <a:latin typeface="PublicoText"/>
              </a:rPr>
              <a:t>The mass burial site of plague victims in Ellwangen, Germany</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02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Black Death</a:t>
            </a:r>
          </a:p>
        </p:txBody>
      </p:sp>
      <p:sp>
        <p:nvSpPr>
          <p:cNvPr id="3" name="TextBox 2">
            <a:extLst>
              <a:ext uri="{FF2B5EF4-FFF2-40B4-BE49-F238E27FC236}">
                <a16:creationId xmlns:a16="http://schemas.microsoft.com/office/drawing/2014/main" id="{1445E315-BBBA-479A-B003-66A65EE807DF}"/>
              </a:ext>
            </a:extLst>
          </p:cNvPr>
          <p:cNvSpPr txBox="1"/>
          <p:nvPr/>
        </p:nvSpPr>
        <p:spPr>
          <a:xfrm>
            <a:off x="372863" y="1447060"/>
            <a:ext cx="8362764" cy="2800767"/>
          </a:xfrm>
          <a:prstGeom prst="rect">
            <a:avLst/>
          </a:prstGeom>
          <a:noFill/>
        </p:spPr>
        <p:txBody>
          <a:bodyPr wrap="square" rtlCol="0">
            <a:spAutoFit/>
          </a:bodyPr>
          <a:lstStyle/>
          <a:p>
            <a:pPr algn="l"/>
            <a:r>
              <a:rPr lang="en-GB" sz="2200" dirty="0">
                <a:latin typeface="Calibri" panose="020F0502020204030204" pitchFamily="34" charset="0"/>
                <a:ea typeface="Calibri" panose="020F0502020204030204" pitchFamily="34" charset="0"/>
                <a:cs typeface="Times New Roman" panose="02020603050405020304" pitchFamily="18" charset="0"/>
              </a:rPr>
              <a:t>The Black Death (also known as the Pestilence, the Great Mortality, or the Plague) was a bubonic plague pandemic occurring in Afro-Eurasia from 1346–53. It is the most fatal pandemic recorded in human history, resulting in the deaths of 75–200 million people in Eurasia and North Africa, peaking in Europe from 1347 to 1351. Bubonic plague is caused by the bacterium Yersinia pestis, but it may also cause septicaemic or pneumonic plagues. The bacterium is carried by fleas which in turn are carried on rodents and other animals.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421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Black Death</a:t>
            </a:r>
          </a:p>
        </p:txBody>
      </p:sp>
      <p:sp>
        <p:nvSpPr>
          <p:cNvPr id="3" name="TextBox 2">
            <a:extLst>
              <a:ext uri="{FF2B5EF4-FFF2-40B4-BE49-F238E27FC236}">
                <a16:creationId xmlns:a16="http://schemas.microsoft.com/office/drawing/2014/main" id="{1445E315-BBBA-479A-B003-66A65EE807DF}"/>
              </a:ext>
            </a:extLst>
          </p:cNvPr>
          <p:cNvSpPr txBox="1"/>
          <p:nvPr/>
        </p:nvSpPr>
        <p:spPr>
          <a:xfrm>
            <a:off x="372863" y="1447060"/>
            <a:ext cx="8362764" cy="4154984"/>
          </a:xfrm>
          <a:prstGeom prst="rect">
            <a:avLst/>
          </a:prstGeom>
          <a:noFill/>
        </p:spPr>
        <p:txBody>
          <a:bodyPr wrap="square" rtlCol="0">
            <a:spAutoFit/>
          </a:bodyPr>
          <a:lstStyle/>
          <a:p>
            <a:pPr algn="l"/>
            <a:r>
              <a:rPr lang="en-GB" sz="2200" u="sng" dirty="0">
                <a:latin typeface="Calibri" panose="020F0502020204030204" pitchFamily="34" charset="0"/>
                <a:ea typeface="Calibri" panose="020F0502020204030204" pitchFamily="34" charset="0"/>
                <a:cs typeface="Times New Roman" panose="02020603050405020304" pitchFamily="18" charset="0"/>
              </a:rPr>
              <a:t>The Jewish Encyclopaedia</a:t>
            </a: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During March and April, 1348, it spread through Italy, Spain, and southern France; and by May of that year it had reached southwest England. Though the Jews appear to have suffered quite as much as their Christian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neighbors</a:t>
            </a:r>
            <a:r>
              <a:rPr lang="en-GB" sz="2200" dirty="0">
                <a:effectLst/>
                <a:latin typeface="Calibri" panose="020F0502020204030204" pitchFamily="34" charset="0"/>
                <a:ea typeface="Calibri" panose="020F0502020204030204" pitchFamily="34" charset="0"/>
                <a:cs typeface="Times New Roman" panose="02020603050405020304" pitchFamily="18" charset="0"/>
              </a:rPr>
              <a:t>, a myth arose, especially in Germany, that the spread of the disease was due to a plot of the Jews to destroy Christians by poisoning the wells from which they obtained water for drinking purposes. This absurd theory had been started in 1319 in Franconia [in Germany]. On that occasion punishment had fallen upon the lepers, by whose means the Jews, it was alleged, had poisoned the wells. Two years later, in the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Dauphiné</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southeastern</a:t>
            </a:r>
            <a:r>
              <a:rPr lang="en-GB" sz="2200" dirty="0">
                <a:effectLst/>
                <a:latin typeface="Calibri" panose="020F0502020204030204" pitchFamily="34" charset="0"/>
                <a:ea typeface="Calibri" panose="020F0502020204030204" pitchFamily="34" charset="0"/>
                <a:cs typeface="Times New Roman" panose="02020603050405020304" pitchFamily="18" charset="0"/>
              </a:rPr>
              <a:t> France], the same charge had been brought against the Jews.</a:t>
            </a:r>
          </a:p>
        </p:txBody>
      </p:sp>
    </p:spTree>
    <p:extLst>
      <p:ext uri="{BB962C8B-B14F-4D97-AF65-F5344CB8AC3E}">
        <p14:creationId xmlns:p14="http://schemas.microsoft.com/office/powerpoint/2010/main" val="3543620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Black Death</a:t>
            </a:r>
          </a:p>
        </p:txBody>
      </p:sp>
      <p:sp>
        <p:nvSpPr>
          <p:cNvPr id="3" name="TextBox 2">
            <a:extLst>
              <a:ext uri="{FF2B5EF4-FFF2-40B4-BE49-F238E27FC236}">
                <a16:creationId xmlns:a16="http://schemas.microsoft.com/office/drawing/2014/main" id="{1445E315-BBBA-479A-B003-66A65EE807DF}"/>
              </a:ext>
            </a:extLst>
          </p:cNvPr>
          <p:cNvSpPr txBox="1"/>
          <p:nvPr/>
        </p:nvSpPr>
        <p:spPr>
          <a:xfrm>
            <a:off x="372863" y="1447060"/>
            <a:ext cx="8362764" cy="1785104"/>
          </a:xfrm>
          <a:prstGeom prst="rect">
            <a:avLst/>
          </a:prstGeom>
          <a:noFill/>
        </p:spPr>
        <p:txBody>
          <a:bodyPr wrap="square" rtlCol="0">
            <a:spAutoFit/>
          </a:bodyPr>
          <a:lstStyle/>
          <a:p>
            <a:pPr algn="l"/>
            <a:r>
              <a:rPr lang="en-GB" sz="2200" u="sng" dirty="0">
                <a:latin typeface="Calibri" panose="020F0502020204030204" pitchFamily="34" charset="0"/>
                <a:ea typeface="Calibri" panose="020F0502020204030204" pitchFamily="34" charset="0"/>
                <a:cs typeface="Times New Roman" panose="02020603050405020304" pitchFamily="18" charset="0"/>
              </a:rPr>
              <a:t>The Jewish Encyclopaedia</a:t>
            </a: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In 1348, once the accusation was raised, it was spread with amazing rapidity from town to town; and official reports were sent by the mayors of various cities containing alleged confessions of Jews who had been seized under the accusation and put to torture.</a:t>
            </a:r>
          </a:p>
        </p:txBody>
      </p:sp>
    </p:spTree>
    <p:extLst>
      <p:ext uri="{BB962C8B-B14F-4D97-AF65-F5344CB8AC3E}">
        <p14:creationId xmlns:p14="http://schemas.microsoft.com/office/powerpoint/2010/main" val="100826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Ten Plagues</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4832092"/>
          </a:xfrm>
          <a:prstGeom prst="rect">
            <a:avLst/>
          </a:prstGeom>
          <a:noFill/>
        </p:spPr>
        <p:txBody>
          <a:bodyPr wrap="square" rtlCol="0">
            <a:spAutoFit/>
          </a:bodyPr>
          <a:lstStyle/>
          <a:p>
            <a:pPr algn="just"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מלבים על שמות ז:ה</a:t>
            </a:r>
          </a:p>
          <a:p>
            <a:pPr algn="just" rtl="1"/>
            <a:r>
              <a:rPr lang="he-IL" sz="2200" dirty="0">
                <a:effectLst/>
                <a:latin typeface="Calibri" panose="020F0502020204030204" pitchFamily="34" charset="0"/>
                <a:ea typeface="Calibri" panose="020F0502020204030204" pitchFamily="34" charset="0"/>
                <a:cs typeface="Times New Roman" panose="02020603050405020304" pitchFamily="18" charset="0"/>
              </a:rPr>
              <a:t>וידעו מצרים. ר"ל ומצרים יסתפקו עדיין ביכולת האל וירדפו אחריהם, עד שיוכו על הים שא' ידעו מצרים כי אני ה' כמ"ש ואכבדה בפרעה ובכל חילו וידעו מצרים כי אני ה', וזה יהיה בנטותי את ידי שנטית היד מציין שאינו פוסק מלהכות מכה אחר מכה </a:t>
            </a:r>
            <a:r>
              <a:rPr lang="he-IL" sz="2200" dirty="0">
                <a:latin typeface="Calibri" panose="020F0502020204030204" pitchFamily="34" charset="0"/>
                <a:ea typeface="Calibri" panose="020F0502020204030204" pitchFamily="34" charset="0"/>
                <a:cs typeface="Times New Roman" panose="02020603050405020304" pitchFamily="18" charset="0"/>
              </a:rPr>
              <a:t>...</a:t>
            </a:r>
            <a:endParaRPr lang="he-IL"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200" u="sng" dirty="0" err="1">
                <a:effectLst/>
                <a:ea typeface="Calibri" panose="020F0502020204030204" pitchFamily="34" charset="0"/>
                <a:cs typeface="Arial" panose="020B0604020202020204" pitchFamily="34" charset="0"/>
              </a:rPr>
              <a:t>Malbim</a:t>
            </a:r>
            <a:r>
              <a:rPr lang="en-GB" sz="2200" u="sng" dirty="0">
                <a:effectLst/>
                <a:ea typeface="Calibri" panose="020F0502020204030204" pitchFamily="34" charset="0"/>
                <a:cs typeface="Arial" panose="020B0604020202020204" pitchFamily="34" charset="0"/>
              </a:rPr>
              <a:t> on Exodus 7:5</a:t>
            </a:r>
          </a:p>
          <a:p>
            <a:pPr algn="just"/>
            <a:r>
              <a:rPr lang="en-GB" sz="2200" b="1" dirty="0">
                <a:effectLst/>
                <a:ea typeface="Calibri" panose="020F0502020204030204" pitchFamily="34" charset="0"/>
                <a:cs typeface="Arial" panose="020B0604020202020204" pitchFamily="34" charset="0"/>
              </a:rPr>
              <a:t>And the </a:t>
            </a:r>
            <a:r>
              <a:rPr lang="en-GB" sz="2200" b="1" dirty="0">
                <a:effectLst/>
                <a:ea typeface="Tahoma" panose="020B0604030504040204" pitchFamily="34" charset="0"/>
                <a:cs typeface="Times New Roman" panose="02020603050405020304" pitchFamily="18" charset="0"/>
              </a:rPr>
              <a:t>Egyptians shall know.</a:t>
            </a:r>
            <a:r>
              <a:rPr lang="en-GB" sz="2200" dirty="0">
                <a:effectLst/>
                <a:ea typeface="Tahoma" panose="020B0604030504040204" pitchFamily="34" charset="0"/>
                <a:cs typeface="Times New Roman" panose="02020603050405020304" pitchFamily="18" charset="0"/>
              </a:rPr>
              <a:t> Meaning, they will continue to doubt God's omnipotence, they will charge in pursuit of the Israelites, to be struck at the sea. Whereupon the Egyptians will know that I am the Lord, as it is written, “I will be honoured through Pharaoh, and all his host; and the Egyptians will know that I am the Lord.” This will take place when I stretch out My hand, signifying that the Egyptians will be afflicted plague</a:t>
            </a:r>
          </a:p>
          <a:p>
            <a:pPr algn="just"/>
            <a:r>
              <a:rPr lang="en-GB" sz="2200" dirty="0">
                <a:effectLst/>
                <a:ea typeface="Tahoma" panose="020B0604030504040204" pitchFamily="34" charset="0"/>
                <a:cs typeface="Times New Roman" panose="02020603050405020304" pitchFamily="18" charset="0"/>
              </a:rPr>
              <a:t>upon plague. …</a:t>
            </a:r>
          </a:p>
        </p:txBody>
      </p:sp>
    </p:spTree>
    <p:extLst>
      <p:ext uri="{BB962C8B-B14F-4D97-AF65-F5344CB8AC3E}">
        <p14:creationId xmlns:p14="http://schemas.microsoft.com/office/powerpoint/2010/main" val="3310352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Black Death</a:t>
            </a:r>
          </a:p>
        </p:txBody>
      </p:sp>
      <p:pic>
        <p:nvPicPr>
          <p:cNvPr id="14338" name="Picture 2">
            <a:extLst>
              <a:ext uri="{FF2B5EF4-FFF2-40B4-BE49-F238E27FC236}">
                <a16:creationId xmlns:a16="http://schemas.microsoft.com/office/drawing/2014/main" id="{C09DB4D7-38F8-446A-9068-6AB912B62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497" y="1463706"/>
            <a:ext cx="6825006" cy="41032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D2F1CA1-B403-4AD9-B48D-98FC7BD96B79}"/>
              </a:ext>
            </a:extLst>
          </p:cNvPr>
          <p:cNvSpPr txBox="1"/>
          <p:nvPr/>
        </p:nvSpPr>
        <p:spPr>
          <a:xfrm>
            <a:off x="488272" y="5646903"/>
            <a:ext cx="8167456" cy="923330"/>
          </a:xfrm>
          <a:prstGeom prst="rect">
            <a:avLst/>
          </a:prstGeom>
          <a:noFill/>
        </p:spPr>
        <p:txBody>
          <a:bodyPr wrap="square">
            <a:spAutoFit/>
          </a:bodyPr>
          <a:lstStyle/>
          <a:p>
            <a:r>
              <a:rPr lang="en-GB" dirty="0"/>
              <a:t>In this history book written in the 1340s by the French chronicler and poet Gilles li </a:t>
            </a:r>
            <a:r>
              <a:rPr lang="en-GB" dirty="0" err="1"/>
              <a:t>Muisis</a:t>
            </a:r>
            <a:r>
              <a:rPr lang="en-GB" dirty="0"/>
              <a:t>, residents of a town stricken by the plague burn Jews, who were blamed for causing the disease. From the Royal Library of Belgium</a:t>
            </a:r>
          </a:p>
        </p:txBody>
      </p:sp>
    </p:spTree>
    <p:extLst>
      <p:ext uri="{BB962C8B-B14F-4D97-AF65-F5344CB8AC3E}">
        <p14:creationId xmlns:p14="http://schemas.microsoft.com/office/powerpoint/2010/main" val="365089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a:t>The Black Death</a:t>
            </a:r>
            <a:endParaRPr lang="en-GB" b="1" dirty="0"/>
          </a:p>
        </p:txBody>
      </p:sp>
      <p:sp>
        <p:nvSpPr>
          <p:cNvPr id="8" name="TextBox 7">
            <a:extLst>
              <a:ext uri="{FF2B5EF4-FFF2-40B4-BE49-F238E27FC236}">
                <a16:creationId xmlns:a16="http://schemas.microsoft.com/office/drawing/2014/main" id="{6D2F1CA1-B403-4AD9-B48D-98FC7BD96B79}"/>
              </a:ext>
            </a:extLst>
          </p:cNvPr>
          <p:cNvSpPr txBox="1"/>
          <p:nvPr/>
        </p:nvSpPr>
        <p:spPr>
          <a:xfrm>
            <a:off x="488272" y="5646903"/>
            <a:ext cx="8167456" cy="646331"/>
          </a:xfrm>
          <a:prstGeom prst="rect">
            <a:avLst/>
          </a:prstGeom>
          <a:noFill/>
        </p:spPr>
        <p:txBody>
          <a:bodyPr wrap="square">
            <a:spAutoFit/>
          </a:bodyPr>
          <a:lstStyle/>
          <a:p>
            <a:r>
              <a:rPr lang="en-GB" dirty="0"/>
              <a:t>Depiction of Jews being burned in Germany during the Black Death, From the </a:t>
            </a:r>
            <a:r>
              <a:rPr lang="en-GB" i="1" dirty="0"/>
              <a:t>Liber </a:t>
            </a:r>
            <a:r>
              <a:rPr lang="en-GB" i="1" dirty="0" err="1"/>
              <a:t>Chronicarum</a:t>
            </a:r>
            <a:r>
              <a:rPr lang="en-GB" dirty="0"/>
              <a:t>, published in 1493.</a:t>
            </a:r>
          </a:p>
        </p:txBody>
      </p:sp>
      <p:pic>
        <p:nvPicPr>
          <p:cNvPr id="15362" name="Picture 2">
            <a:extLst>
              <a:ext uri="{FF2B5EF4-FFF2-40B4-BE49-F238E27FC236}">
                <a16:creationId xmlns:a16="http://schemas.microsoft.com/office/drawing/2014/main" id="{30A87963-DE0E-408D-B2D0-48E16D498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1528763"/>
            <a:ext cx="490537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30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Black Death</a:t>
            </a:r>
          </a:p>
        </p:txBody>
      </p:sp>
      <p:sp>
        <p:nvSpPr>
          <p:cNvPr id="3" name="TextBox 2">
            <a:extLst>
              <a:ext uri="{FF2B5EF4-FFF2-40B4-BE49-F238E27FC236}">
                <a16:creationId xmlns:a16="http://schemas.microsoft.com/office/drawing/2014/main" id="{1445E315-BBBA-479A-B003-66A65EE807DF}"/>
              </a:ext>
            </a:extLst>
          </p:cNvPr>
          <p:cNvSpPr txBox="1"/>
          <p:nvPr/>
        </p:nvSpPr>
        <p:spPr>
          <a:xfrm>
            <a:off x="4304006" y="1367098"/>
            <a:ext cx="4626930" cy="5170646"/>
          </a:xfrm>
          <a:prstGeom prst="rect">
            <a:avLst/>
          </a:prstGeom>
          <a:noFill/>
        </p:spPr>
        <p:txBody>
          <a:bodyPr wrap="square" rtlCol="0">
            <a:spAutoFit/>
          </a:bodyPr>
          <a:lstStyle/>
          <a:p>
            <a:pPr algn="l"/>
            <a:r>
              <a:rPr lang="en-GB" sz="2200" dirty="0">
                <a:latin typeface="Calibri" panose="020F0502020204030204" pitchFamily="34" charset="0"/>
                <a:ea typeface="Calibri" panose="020F0502020204030204" pitchFamily="34" charset="0"/>
                <a:cs typeface="Times New Roman" panose="02020603050405020304" pitchFamily="18" charset="0"/>
              </a:rPr>
              <a:t>On the 26 September 1348 Pope Clement VI issued a decree exonerating the Jews from causing the Black Death. He tried to convince Christians that “since this pestilence is all but universal everywhere, and by a mysterious decree of God has afflicted, and continues to afflict, both Jews and many other nations throughout the diverse regions of the earth to whom a common existence with Jews is unknown (the charge) that the Jews have provided the cause or the occasion for such a crime is without plausibility.”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330px-Papa_Clemens_Sextus">
            <a:extLst>
              <a:ext uri="{FF2B5EF4-FFF2-40B4-BE49-F238E27FC236}">
                <a16:creationId xmlns:a16="http://schemas.microsoft.com/office/drawing/2014/main" id="{904B35FA-63CA-4B26-8CA5-1DBD1A23A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92" y="1570091"/>
            <a:ext cx="3675356" cy="42104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37AD3-6057-44ED-B875-DA0096340666}"/>
              </a:ext>
            </a:extLst>
          </p:cNvPr>
          <p:cNvSpPr txBox="1"/>
          <p:nvPr/>
        </p:nvSpPr>
        <p:spPr>
          <a:xfrm>
            <a:off x="559292" y="5780557"/>
            <a:ext cx="3675356" cy="369332"/>
          </a:xfrm>
          <a:prstGeom prst="rect">
            <a:avLst/>
          </a:prstGeom>
          <a:noFill/>
        </p:spPr>
        <p:txBody>
          <a:bodyPr wrap="square">
            <a:spAutoFit/>
          </a:bodyPr>
          <a:lstStyle/>
          <a:p>
            <a:pPr algn="ctr"/>
            <a:r>
              <a:rPr lang="en-GB" sz="1800" dirty="0">
                <a:latin typeface="Calibri" panose="020F0502020204030204" pitchFamily="34" charset="0"/>
                <a:ea typeface="Calibri" panose="020F0502020204030204" pitchFamily="34" charset="0"/>
                <a:cs typeface="Times New Roman" panose="02020603050405020304" pitchFamily="18" charset="0"/>
              </a:rPr>
              <a:t>Pope Clement VI, 1291 - 1352</a:t>
            </a:r>
            <a:endParaRPr lang="en-GB" dirty="0"/>
          </a:p>
        </p:txBody>
      </p:sp>
    </p:spTree>
    <p:extLst>
      <p:ext uri="{BB962C8B-B14F-4D97-AF65-F5344CB8AC3E}">
        <p14:creationId xmlns:p14="http://schemas.microsoft.com/office/powerpoint/2010/main" val="4250538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Smallpox</a:t>
            </a:r>
          </a:p>
        </p:txBody>
      </p:sp>
    </p:spTree>
    <p:extLst>
      <p:ext uri="{BB962C8B-B14F-4D97-AF65-F5344CB8AC3E}">
        <p14:creationId xmlns:p14="http://schemas.microsoft.com/office/powerpoint/2010/main" val="2320947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Smallpox</a:t>
            </a:r>
          </a:p>
        </p:txBody>
      </p:sp>
      <p:sp>
        <p:nvSpPr>
          <p:cNvPr id="4" name="TextBox 3">
            <a:extLst>
              <a:ext uri="{FF2B5EF4-FFF2-40B4-BE49-F238E27FC236}">
                <a16:creationId xmlns:a16="http://schemas.microsoft.com/office/drawing/2014/main" id="{D08A7861-BA94-4C9F-B1F4-39ACB983211F}"/>
              </a:ext>
            </a:extLst>
          </p:cNvPr>
          <p:cNvSpPr txBox="1"/>
          <p:nvPr/>
        </p:nvSpPr>
        <p:spPr>
          <a:xfrm>
            <a:off x="628650" y="1368193"/>
            <a:ext cx="7886700" cy="707886"/>
          </a:xfrm>
          <a:prstGeom prst="rect">
            <a:avLst/>
          </a:prstGeom>
          <a:noFill/>
        </p:spPr>
        <p:txBody>
          <a:bodyPr wrap="square" rtlCol="0">
            <a:spAutoFit/>
          </a:bodyPr>
          <a:lstStyle/>
          <a:p>
            <a:pPr algn="just"/>
            <a:r>
              <a:rPr lang="en-GB" sz="2000" dirty="0"/>
              <a:t>Smallpox was an infectious disease caused by one of two virus variants, Variola major and Variola minor. </a:t>
            </a:r>
          </a:p>
        </p:txBody>
      </p:sp>
      <p:pic>
        <p:nvPicPr>
          <p:cNvPr id="5" name="Picture 4" descr="Smallpox viruses - Stock Image - M050/0567 - Science Photo Library">
            <a:extLst>
              <a:ext uri="{FF2B5EF4-FFF2-40B4-BE49-F238E27FC236}">
                <a16:creationId xmlns:a16="http://schemas.microsoft.com/office/drawing/2014/main" id="{444C6280-8CFF-4028-8357-1EAE8BA2A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567" y="2461470"/>
            <a:ext cx="4524866" cy="369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781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0565DF3-5009-44BC-A841-412BA4679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12" y="358518"/>
            <a:ext cx="3125398" cy="6134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C8A053-C907-4ACE-9D67-9666126EB754}"/>
              </a:ext>
            </a:extLst>
          </p:cNvPr>
          <p:cNvSpPr txBox="1"/>
          <p:nvPr/>
        </p:nvSpPr>
        <p:spPr>
          <a:xfrm>
            <a:off x="3931288" y="358518"/>
            <a:ext cx="4877046" cy="1631216"/>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cs typeface="Arial" panose="020B0604020202020204" pitchFamily="34" charset="0"/>
              </a:rPr>
              <a:t>Rabbi Avraham ben </a:t>
            </a:r>
            <a:r>
              <a:rPr lang="en-GB" sz="2000" dirty="0" err="1">
                <a:effectLst/>
                <a:latin typeface="Calibri" panose="020F0502020204030204" pitchFamily="34" charset="0"/>
                <a:ea typeface="Calibri" panose="020F0502020204030204" pitchFamily="34" charset="0"/>
                <a:cs typeface="Arial" panose="020B0604020202020204" pitchFamily="34" charset="0"/>
              </a:rPr>
              <a:t>Shlomo</a:t>
            </a:r>
            <a:r>
              <a:rPr lang="en-GB" sz="2000" dirty="0">
                <a:effectLst/>
                <a:latin typeface="Calibri" panose="020F0502020204030204" pitchFamily="34" charset="0"/>
                <a:ea typeface="Calibri" panose="020F0502020204030204" pitchFamily="34" charset="0"/>
                <a:cs typeface="Arial" panose="020B0604020202020204" pitchFamily="34" charset="0"/>
              </a:rPr>
              <a:t> Hamburger who originated in Nancy in the Duchy of Lorraine, was a scholar and Dayan in the Hambro Synagogue in London under the leadership of Chief Rabbi David </a:t>
            </a:r>
            <a:r>
              <a:rPr lang="en-GB" sz="2000" dirty="0" err="1">
                <a:effectLst/>
                <a:latin typeface="Calibri" panose="020F0502020204030204" pitchFamily="34" charset="0"/>
                <a:ea typeface="Calibri" panose="020F0502020204030204" pitchFamily="34" charset="0"/>
                <a:cs typeface="Arial" panose="020B0604020202020204" pitchFamily="34" charset="0"/>
              </a:rPr>
              <a:t>Tevele</a:t>
            </a:r>
            <a:r>
              <a:rPr lang="en-GB" sz="2000" dirty="0">
                <a:effectLst/>
                <a:latin typeface="Calibri" panose="020F0502020204030204" pitchFamily="34" charset="0"/>
                <a:ea typeface="Calibri" panose="020F0502020204030204" pitchFamily="34" charset="0"/>
                <a:cs typeface="Arial" panose="020B0604020202020204" pitchFamily="34" charset="0"/>
              </a:rPr>
              <a:t> Schiff (pictured).</a:t>
            </a:r>
          </a:p>
        </p:txBody>
      </p:sp>
      <p:pic>
        <p:nvPicPr>
          <p:cNvPr id="6" name="Picture 4">
            <a:extLst>
              <a:ext uri="{FF2B5EF4-FFF2-40B4-BE49-F238E27FC236}">
                <a16:creationId xmlns:a16="http://schemas.microsoft.com/office/drawing/2014/main" id="{68343315-AFA9-4D43-9EF7-EED49FB21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143" y="2118041"/>
            <a:ext cx="3371335" cy="409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21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Smallpox</a:t>
            </a:r>
          </a:p>
        </p:txBody>
      </p:sp>
      <p:sp>
        <p:nvSpPr>
          <p:cNvPr id="6" name="TextBox 5">
            <a:extLst>
              <a:ext uri="{FF2B5EF4-FFF2-40B4-BE49-F238E27FC236}">
                <a16:creationId xmlns:a16="http://schemas.microsoft.com/office/drawing/2014/main" id="{B64B9079-A4F2-4E5D-848B-C168C3B15A41}"/>
              </a:ext>
            </a:extLst>
          </p:cNvPr>
          <p:cNvSpPr txBox="1"/>
          <p:nvPr/>
        </p:nvSpPr>
        <p:spPr>
          <a:xfrm>
            <a:off x="4443955" y="1429500"/>
            <a:ext cx="4297101" cy="1938992"/>
          </a:xfrm>
          <a:prstGeom prst="rect">
            <a:avLst/>
          </a:prstGeom>
          <a:noFill/>
        </p:spPr>
        <p:txBody>
          <a:bodyPr wrap="square">
            <a:spAutoFit/>
          </a:bodyPr>
          <a:lstStyle/>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Rabbi Yisrael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Lifschitz</a:t>
            </a:r>
            <a:r>
              <a:rPr lang="en-GB" sz="2000" dirty="0">
                <a:effectLst/>
                <a:latin typeface="Calibri" panose="020F0502020204030204" pitchFamily="34" charset="0"/>
                <a:ea typeface="Calibri" panose="020F0502020204030204" pitchFamily="34" charset="0"/>
                <a:cs typeface="Times New Roman" panose="02020603050405020304" pitchFamily="18" charset="0"/>
              </a:rPr>
              <a:t> (d. 1860) was an Ashkenazi rabbi, first in Dessau and then in the Jewish Community of Danzig. He was the author of the commentary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Tiferes</a:t>
            </a:r>
            <a:r>
              <a:rPr lang="en-GB" sz="2000" dirty="0">
                <a:effectLst/>
                <a:latin typeface="Calibri" panose="020F0502020204030204" pitchFamily="34" charset="0"/>
                <a:ea typeface="Calibri" panose="020F0502020204030204" pitchFamily="34" charset="0"/>
                <a:cs typeface="Times New Roman" panose="02020603050405020304" pitchFamily="18" charset="0"/>
              </a:rPr>
              <a:t> Yisrael" on the Mishnah.</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20FED496-5103-499E-AE56-23A45F0ADBE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989" t="14346" r="25340" b="39241"/>
          <a:stretch/>
        </p:blipFill>
        <p:spPr bwMode="auto">
          <a:xfrm>
            <a:off x="628650" y="1429500"/>
            <a:ext cx="3815305" cy="482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44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Smallpox</a:t>
            </a:r>
          </a:p>
        </p:txBody>
      </p:sp>
      <p:sp>
        <p:nvSpPr>
          <p:cNvPr id="9" name="TextBox 8">
            <a:extLst>
              <a:ext uri="{FF2B5EF4-FFF2-40B4-BE49-F238E27FC236}">
                <a16:creationId xmlns:a16="http://schemas.microsoft.com/office/drawing/2014/main" id="{DE4A8CFC-655A-4C9E-8500-2319BF5F5903}"/>
              </a:ext>
            </a:extLst>
          </p:cNvPr>
          <p:cNvSpPr txBox="1"/>
          <p:nvPr/>
        </p:nvSpPr>
        <p:spPr>
          <a:xfrm>
            <a:off x="628650" y="1536174"/>
            <a:ext cx="7886700" cy="3785652"/>
          </a:xfrm>
          <a:prstGeom prst="rect">
            <a:avLst/>
          </a:prstGeom>
          <a:noFill/>
          <a:ln>
            <a:noFill/>
          </a:ln>
        </p:spPr>
        <p:txBody>
          <a:bodyPr wrap="square">
            <a:spAutoFit/>
          </a:bodyPr>
          <a:lstStyle/>
          <a:p>
            <a:pPr algn="r" rtl="1"/>
            <a:r>
              <a:rPr lang="he-IL" sz="2400" u="sng" dirty="0">
                <a:effectLst/>
                <a:latin typeface="Calibri" panose="020F0502020204030204" pitchFamily="34" charset="0"/>
                <a:ea typeface="Calibri" panose="020F0502020204030204" pitchFamily="34" charset="0"/>
                <a:cs typeface="Times New Roman" panose="02020603050405020304" pitchFamily="18" charset="0"/>
              </a:rPr>
              <a:t>תפארת ישראל (בועז) על יומא ח:ג</a:t>
            </a:r>
          </a:p>
          <a:p>
            <a:pPr algn="r" rtl="1"/>
            <a:r>
              <a:rPr lang="he-IL" sz="2400" dirty="0">
                <a:effectLst/>
                <a:latin typeface="Calibri" panose="020F0502020204030204" pitchFamily="34" charset="0"/>
                <a:ea typeface="Calibri" panose="020F0502020204030204" pitchFamily="34" charset="0"/>
                <a:cs typeface="Times New Roman" panose="02020603050405020304" pitchFamily="18" charset="0"/>
              </a:rPr>
              <a:t>ומזה נ"ל היתר לעשות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אינאקולאטיאן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של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פאקקען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אף שא' מאלף מת ע"י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האינאקולאטיאן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עכ"פ שאם יתהוו בו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הפאקקען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הטבעיים הסכנה קרובה יותר, ולכן רשאי להכניס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א"ע</a:t>
            </a:r>
            <a:r>
              <a:rPr lang="he-IL" sz="2400" dirty="0">
                <a:effectLst/>
                <a:latin typeface="Calibri" panose="020F0502020204030204" pitchFamily="34" charset="0"/>
                <a:ea typeface="Calibri" panose="020F0502020204030204" pitchFamily="34" charset="0"/>
                <a:cs typeface="Times New Roman" panose="02020603050405020304" pitchFamily="18" charset="0"/>
              </a:rPr>
              <a:t> בסכנה רחוקה כדי להציל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א"ע</a:t>
            </a:r>
            <a:r>
              <a:rPr lang="he-IL" sz="2400" dirty="0">
                <a:effectLst/>
                <a:latin typeface="Calibri" panose="020F0502020204030204" pitchFamily="34" charset="0"/>
                <a:ea typeface="Calibri" panose="020F0502020204030204" pitchFamily="34" charset="0"/>
                <a:cs typeface="Times New Roman" panose="02020603050405020304" pitchFamily="18" charset="0"/>
              </a:rPr>
              <a:t> מסכנה קרובה.</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u="sng" dirty="0" err="1">
                <a:effectLst/>
                <a:latin typeface="Calibri" panose="020F0502020204030204" pitchFamily="34" charset="0"/>
                <a:ea typeface="Calibri" panose="020F0502020204030204" pitchFamily="34" charset="0"/>
                <a:cs typeface="Times New Roman" panose="02020603050405020304" pitchFamily="18" charset="0"/>
              </a:rPr>
              <a:t>Tiferes</a:t>
            </a:r>
            <a:r>
              <a:rPr lang="en-GB" sz="2400" u="sng" dirty="0">
                <a:effectLst/>
                <a:latin typeface="Calibri" panose="020F0502020204030204" pitchFamily="34" charset="0"/>
                <a:ea typeface="Calibri" panose="020F0502020204030204" pitchFamily="34" charset="0"/>
                <a:cs typeface="Times New Roman" panose="02020603050405020304" pitchFamily="18" charset="0"/>
              </a:rPr>
              <a:t> Yisrael (Boaz) on </a:t>
            </a:r>
            <a:r>
              <a:rPr lang="en-GB" sz="2400" u="sng" dirty="0" err="1">
                <a:effectLst/>
                <a:latin typeface="Calibri" panose="020F0502020204030204" pitchFamily="34" charset="0"/>
                <a:ea typeface="Calibri" panose="020F0502020204030204" pitchFamily="34" charset="0"/>
                <a:cs typeface="Times New Roman" panose="02020603050405020304" pitchFamily="18" charset="0"/>
              </a:rPr>
              <a:t>Yoma</a:t>
            </a:r>
            <a:r>
              <a:rPr lang="en-GB" sz="2400" u="sng" dirty="0">
                <a:effectLst/>
                <a:latin typeface="Calibri" panose="020F0502020204030204" pitchFamily="34" charset="0"/>
                <a:ea typeface="Calibri" panose="020F0502020204030204" pitchFamily="34" charset="0"/>
                <a:cs typeface="Times New Roman" panose="02020603050405020304" pitchFamily="18" charset="0"/>
              </a:rPr>
              <a:t> 8:3</a:t>
            </a:r>
            <a:endParaRPr lang="en-GB" sz="2400" u="sng"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Arial" panose="020B0604020202020204" pitchFamily="34" charset="0"/>
              </a:rPr>
              <a:t>From this it seems to me that permission is given to inoculate against smallpox, even though one in a thousand people die from the inoculation. Nevertheless, if one contracts smallpox naturally, the dangers are far greater.</a:t>
            </a:r>
            <a:r>
              <a:rPr lang="en-GB" sz="2400" dirty="0">
                <a:effectLst/>
                <a:latin typeface="Times New Roman" panose="02020603050405020304" pitchFamily="18"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0686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Smallpox</a:t>
            </a:r>
          </a:p>
        </p:txBody>
      </p:sp>
      <p:sp>
        <p:nvSpPr>
          <p:cNvPr id="9" name="TextBox 8">
            <a:extLst>
              <a:ext uri="{FF2B5EF4-FFF2-40B4-BE49-F238E27FC236}">
                <a16:creationId xmlns:a16="http://schemas.microsoft.com/office/drawing/2014/main" id="{DE4A8CFC-655A-4C9E-8500-2319BF5F5903}"/>
              </a:ext>
            </a:extLst>
          </p:cNvPr>
          <p:cNvSpPr txBox="1"/>
          <p:nvPr/>
        </p:nvSpPr>
        <p:spPr>
          <a:xfrm>
            <a:off x="628650" y="1536174"/>
            <a:ext cx="7886700" cy="3785652"/>
          </a:xfrm>
          <a:prstGeom prst="rect">
            <a:avLst/>
          </a:prstGeom>
          <a:noFill/>
          <a:ln>
            <a:noFill/>
          </a:ln>
        </p:spPr>
        <p:txBody>
          <a:bodyPr wrap="square">
            <a:spAutoFit/>
          </a:bodyPr>
          <a:lstStyle/>
          <a:p>
            <a:pPr algn="r" rtl="1"/>
            <a:r>
              <a:rPr lang="he-IL" sz="2400" u="sng" dirty="0">
                <a:effectLst/>
                <a:latin typeface="Calibri" panose="020F0502020204030204" pitchFamily="34" charset="0"/>
                <a:ea typeface="Calibri" panose="020F0502020204030204" pitchFamily="34" charset="0"/>
                <a:cs typeface="Times New Roman" panose="02020603050405020304" pitchFamily="18" charset="0"/>
              </a:rPr>
              <a:t>תפארת ישראל (בועז) על יומא ח:ג</a:t>
            </a:r>
          </a:p>
          <a:p>
            <a:pPr algn="r" rtl="1"/>
            <a:r>
              <a:rPr lang="he-IL" sz="2400" dirty="0">
                <a:effectLst/>
                <a:latin typeface="Calibri" panose="020F0502020204030204" pitchFamily="34" charset="0"/>
                <a:ea typeface="Calibri" panose="020F0502020204030204" pitchFamily="34" charset="0"/>
                <a:cs typeface="Times New Roman" panose="02020603050405020304" pitchFamily="18" charset="0"/>
              </a:rPr>
              <a:t>ומזה נ"ל היתר לעשות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אינאקולאטיאן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של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פאקקען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אף שא' מאלף מת ע"י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האינאקולאטיאן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עכ"פ שאם יתהוו בו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הפאקקען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הטבעיים הסכנה קרובה יותר, ולכן רשאי להכניס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א"ע</a:t>
            </a:r>
            <a:r>
              <a:rPr lang="he-IL" sz="2400" dirty="0">
                <a:effectLst/>
                <a:latin typeface="Calibri" panose="020F0502020204030204" pitchFamily="34" charset="0"/>
                <a:ea typeface="Calibri" panose="020F0502020204030204" pitchFamily="34" charset="0"/>
                <a:cs typeface="Times New Roman" panose="02020603050405020304" pitchFamily="18" charset="0"/>
              </a:rPr>
              <a:t> בסכנה רחוקה כדי להציל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א"ע</a:t>
            </a:r>
            <a:r>
              <a:rPr lang="he-IL" sz="2400" dirty="0">
                <a:effectLst/>
                <a:latin typeface="Calibri" panose="020F0502020204030204" pitchFamily="34" charset="0"/>
                <a:ea typeface="Calibri" panose="020F0502020204030204" pitchFamily="34" charset="0"/>
                <a:cs typeface="Times New Roman" panose="02020603050405020304" pitchFamily="18" charset="0"/>
              </a:rPr>
              <a:t> מסכנה קרובה.</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u="sng" dirty="0" err="1">
                <a:effectLst/>
                <a:latin typeface="Calibri" panose="020F0502020204030204" pitchFamily="34" charset="0"/>
                <a:ea typeface="Calibri" panose="020F0502020204030204" pitchFamily="34" charset="0"/>
                <a:cs typeface="Times New Roman" panose="02020603050405020304" pitchFamily="18" charset="0"/>
              </a:rPr>
              <a:t>Tiferes</a:t>
            </a:r>
            <a:r>
              <a:rPr lang="en-GB" sz="2400" u="sng" dirty="0">
                <a:effectLst/>
                <a:latin typeface="Calibri" panose="020F0502020204030204" pitchFamily="34" charset="0"/>
                <a:ea typeface="Calibri" panose="020F0502020204030204" pitchFamily="34" charset="0"/>
                <a:cs typeface="Times New Roman" panose="02020603050405020304" pitchFamily="18" charset="0"/>
              </a:rPr>
              <a:t> Yisrael (Boaz) on </a:t>
            </a:r>
            <a:r>
              <a:rPr lang="en-GB" sz="2400" u="sng" dirty="0" err="1">
                <a:effectLst/>
                <a:latin typeface="Calibri" panose="020F0502020204030204" pitchFamily="34" charset="0"/>
                <a:ea typeface="Calibri" panose="020F0502020204030204" pitchFamily="34" charset="0"/>
                <a:cs typeface="Times New Roman" panose="02020603050405020304" pitchFamily="18" charset="0"/>
              </a:rPr>
              <a:t>Yoma</a:t>
            </a:r>
            <a:r>
              <a:rPr lang="en-GB" sz="2400" u="sng" dirty="0">
                <a:effectLst/>
                <a:latin typeface="Calibri" panose="020F0502020204030204" pitchFamily="34" charset="0"/>
                <a:ea typeface="Calibri" panose="020F0502020204030204" pitchFamily="34" charset="0"/>
                <a:cs typeface="Times New Roman" panose="02020603050405020304" pitchFamily="18" charset="0"/>
              </a:rPr>
              <a:t> 8:3</a:t>
            </a:r>
            <a:endParaRPr lang="en-GB" sz="2400" u="sng"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Arial" panose="020B0604020202020204" pitchFamily="34" charset="0"/>
              </a:rPr>
              <a:t>From this it seems to me that permission is given to inoculate against smallpox, even though one in a thousand people die from the inoculation. Nevertheless, if one contracts smallpox naturally, the dangers are far greater.</a:t>
            </a:r>
            <a:r>
              <a:rPr lang="en-GB" sz="2400" dirty="0">
                <a:effectLst/>
                <a:latin typeface="Times New Roman" panose="02020603050405020304" pitchFamily="18"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53573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5E2A5-1453-49F0-A3EF-70B62699156F}"/>
              </a:ext>
            </a:extLst>
          </p:cNvPr>
          <p:cNvSpPr txBox="1"/>
          <p:nvPr/>
        </p:nvSpPr>
        <p:spPr>
          <a:xfrm>
            <a:off x="1372309" y="6169547"/>
            <a:ext cx="6399381" cy="400110"/>
          </a:xfrm>
          <a:prstGeom prst="rect">
            <a:avLst/>
          </a:prstGeom>
          <a:noFill/>
        </p:spPr>
        <p:txBody>
          <a:bodyPr wrap="none" rtlCol="0">
            <a:spAutoFit/>
          </a:bodyPr>
          <a:lstStyle/>
          <a:p>
            <a:r>
              <a:rPr lang="en-GB" sz="2000" dirty="0"/>
              <a:t>English physician and scientist Edward Jenner  (1749 –1823)</a:t>
            </a:r>
          </a:p>
        </p:txBody>
      </p:sp>
      <p:pic>
        <p:nvPicPr>
          <p:cNvPr id="6148" name="Picture 4">
            <a:extLst>
              <a:ext uri="{FF2B5EF4-FFF2-40B4-BE49-F238E27FC236}">
                <a16:creationId xmlns:a16="http://schemas.microsoft.com/office/drawing/2014/main" id="{52BA2237-61E6-466F-9C8E-348EC9542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037" y="1551259"/>
            <a:ext cx="3619926" cy="43789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4F097B6-7FC9-46A4-B43E-4B6F3646BE7F}"/>
              </a:ext>
            </a:extLst>
          </p:cNvPr>
          <p:cNvSpPr>
            <a:spLocks noGrp="1"/>
          </p:cNvSpPr>
          <p:nvPr>
            <p:ph type="title"/>
          </p:nvPr>
        </p:nvSpPr>
        <p:spPr>
          <a:xfrm>
            <a:off x="628650" y="365126"/>
            <a:ext cx="7886700" cy="1325563"/>
          </a:xfrm>
        </p:spPr>
        <p:txBody>
          <a:bodyPr/>
          <a:lstStyle/>
          <a:p>
            <a:pPr algn="ctr"/>
            <a:r>
              <a:rPr lang="en-GB" b="1" dirty="0"/>
              <a:t>Smallpox</a:t>
            </a:r>
          </a:p>
        </p:txBody>
      </p:sp>
    </p:spTree>
    <p:extLst>
      <p:ext uri="{BB962C8B-B14F-4D97-AF65-F5344CB8AC3E}">
        <p14:creationId xmlns:p14="http://schemas.microsoft.com/office/powerpoint/2010/main" val="238731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Ten Plagues</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4832092"/>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שמות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יד:יח</a:t>
            </a:r>
            <a:endParaRPr lang="he-IL" sz="2200" u="sng"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וְאַתָּ֞ה הָרֵ֣ם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אֶֽת־מַטְּך</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וּנְטֵ֧ה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אֶת־יָדְך</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עַל־הַיָּ֖ם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וּבְקָעֵ֑הוּ וְיָבֹ֧אוּ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בְנֵֽי־יִשְׂרָאֵ֛ל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בְּת֥וֹךְ הַיָּ֖ם בַּיַּבָּשָֽׁה׃ וַאֲנִ֗י הִנְנִ֤י מְחַזֵּק֙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אֶת־לֵ֣ב</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מִצְרַ֔יִם וְיָבֹ֖אוּ אַחֲרֵיהֶ֑ם וְאִכָּבְדָ֤ה בְּפַרְעֹה֙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וּבְכָל־חֵיל֔ו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בְּרִכְבּ֖וֹ וּבְפָרָשָֽׁיו׃ וְיָדְע֥וּ מִצְרַ֖יִם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כִּי־אֲנִ֣י</a:t>
            </a:r>
            <a:r>
              <a:rPr lang="he-IL" sz="2200" dirty="0">
                <a:effectLst/>
                <a:latin typeface="Calibri" panose="020F0502020204030204" pitchFamily="34" charset="0"/>
                <a:ea typeface="Calibri" panose="020F0502020204030204" pitchFamily="34" charset="0"/>
                <a:cs typeface="Times New Roman" panose="02020603050405020304" pitchFamily="18" charset="0"/>
              </a:rPr>
              <a:t> יְהוָ֑ה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בְּהִכָּבְדִ֣י</a:t>
            </a:r>
            <a:r>
              <a:rPr lang="he-IL" sz="2200" dirty="0">
                <a:effectLst/>
                <a:latin typeface="Calibri" panose="020F0502020204030204" pitchFamily="34" charset="0"/>
                <a:ea typeface="Calibri" panose="020F0502020204030204" pitchFamily="34" charset="0"/>
                <a:cs typeface="Times New Roman" panose="02020603050405020304" pitchFamily="18" charset="0"/>
              </a:rPr>
              <a:t> בְּפַרְעֹ֔ה בְּרִכְבּ֖וֹ וּבְפָרָשָֽׁיו׃</a:t>
            </a:r>
          </a:p>
          <a:p>
            <a:pPr algn="just"/>
            <a:r>
              <a:rPr lang="en-GB" sz="2200" u="sng" dirty="0">
                <a:effectLst/>
                <a:latin typeface="Calibri" panose="020F0502020204030204" pitchFamily="34" charset="0"/>
                <a:ea typeface="Calibri" panose="020F0502020204030204" pitchFamily="34" charset="0"/>
                <a:cs typeface="Times New Roman" panose="02020603050405020304" pitchFamily="18" charset="0"/>
              </a:rPr>
              <a:t>Exodus 14:16-18</a:t>
            </a:r>
          </a:p>
          <a:p>
            <a:pPr algn="just"/>
            <a:r>
              <a:rPr lang="en-GB" sz="2200" dirty="0">
                <a:effectLst/>
                <a:latin typeface="Calibri" panose="020F0502020204030204" pitchFamily="34" charset="0"/>
                <a:ea typeface="Calibri" panose="020F0502020204030204" pitchFamily="34" charset="0"/>
                <a:cs typeface="Times New Roman" panose="02020603050405020304" pitchFamily="18" charset="0"/>
              </a:rPr>
              <a:t>And you raise your staff and stretch out your hand over the sea and split it, and the children of Israel shall come in the midst of the sea on dry land. And I, behold! I shall harden the hearts of the Egyptians, and they will come after you, and I will be glorified through Pharaoh, and through all his force, through his chariots, and through his horsemen. And the Egyptians shall know that I am the Lord, when I will be glorified through Pharaoh, through his chariots, and through his horsemen.</a:t>
            </a:r>
          </a:p>
        </p:txBody>
      </p:sp>
    </p:spTree>
    <p:extLst>
      <p:ext uri="{BB962C8B-B14F-4D97-AF65-F5344CB8AC3E}">
        <p14:creationId xmlns:p14="http://schemas.microsoft.com/office/powerpoint/2010/main" val="3571028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5E2A5-1453-49F0-A3EF-70B62699156F}"/>
              </a:ext>
            </a:extLst>
          </p:cNvPr>
          <p:cNvSpPr txBox="1"/>
          <p:nvPr/>
        </p:nvSpPr>
        <p:spPr>
          <a:xfrm>
            <a:off x="628650" y="1401992"/>
            <a:ext cx="7886700" cy="1015663"/>
          </a:xfrm>
          <a:prstGeom prst="rect">
            <a:avLst/>
          </a:prstGeom>
          <a:noFill/>
        </p:spPr>
        <p:txBody>
          <a:bodyPr wrap="square" rtlCol="0">
            <a:spAutoFit/>
          </a:bodyPr>
          <a:lstStyle/>
          <a:p>
            <a:pPr algn="just"/>
            <a:r>
              <a:rPr lang="en-GB" sz="2000" dirty="0"/>
              <a:t>The basis for vaccination began in 1796 when Jenner observed that milkmaids who had contracted cowpox did not show any symptoms of smallpox after variolation. </a:t>
            </a:r>
          </a:p>
        </p:txBody>
      </p:sp>
      <p:pic>
        <p:nvPicPr>
          <p:cNvPr id="7170" name="Picture 2" descr="The Milkmaid Painting | Julien Dupré Oil Paintings">
            <a:extLst>
              <a:ext uri="{FF2B5EF4-FFF2-40B4-BE49-F238E27FC236}">
                <a16:creationId xmlns:a16="http://schemas.microsoft.com/office/drawing/2014/main" id="{AA2C02B8-6ABA-4B0A-95A3-9E20A0BC0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944" y="2605498"/>
            <a:ext cx="5362112" cy="36696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015E0FC-EB49-4D81-B300-FFE65B588C86}"/>
              </a:ext>
            </a:extLst>
          </p:cNvPr>
          <p:cNvSpPr>
            <a:spLocks noGrp="1"/>
          </p:cNvSpPr>
          <p:nvPr>
            <p:ph type="title"/>
          </p:nvPr>
        </p:nvSpPr>
        <p:spPr>
          <a:xfrm>
            <a:off x="628650" y="365126"/>
            <a:ext cx="7886700" cy="1325563"/>
          </a:xfrm>
        </p:spPr>
        <p:txBody>
          <a:bodyPr/>
          <a:lstStyle/>
          <a:p>
            <a:pPr algn="ctr"/>
            <a:r>
              <a:rPr lang="en-GB" b="1" dirty="0"/>
              <a:t>Smallpox</a:t>
            </a:r>
          </a:p>
        </p:txBody>
      </p:sp>
    </p:spTree>
    <p:extLst>
      <p:ext uri="{BB962C8B-B14F-4D97-AF65-F5344CB8AC3E}">
        <p14:creationId xmlns:p14="http://schemas.microsoft.com/office/powerpoint/2010/main" val="932982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5E2A5-1453-49F0-A3EF-70B62699156F}"/>
              </a:ext>
            </a:extLst>
          </p:cNvPr>
          <p:cNvSpPr txBox="1"/>
          <p:nvPr/>
        </p:nvSpPr>
        <p:spPr>
          <a:xfrm>
            <a:off x="628649" y="1255791"/>
            <a:ext cx="7886700" cy="1631216"/>
          </a:xfrm>
          <a:prstGeom prst="rect">
            <a:avLst/>
          </a:prstGeom>
          <a:noFill/>
        </p:spPr>
        <p:txBody>
          <a:bodyPr wrap="square" rtlCol="0">
            <a:spAutoFit/>
          </a:bodyPr>
          <a:lstStyle/>
          <a:p>
            <a:pPr algn="just"/>
            <a:r>
              <a:rPr lang="en-GB" sz="2000" dirty="0"/>
              <a:t>The first experiment to test this theory involved milkmaid Sarah </a:t>
            </a:r>
            <a:r>
              <a:rPr lang="en-GB" sz="2000" dirty="0" err="1"/>
              <a:t>Nelmes</a:t>
            </a:r>
            <a:r>
              <a:rPr lang="en-GB" sz="2000" dirty="0"/>
              <a:t> and James Phipps, the 9 year-old son of Jenner’s gardener. </a:t>
            </a:r>
            <a:r>
              <a:rPr lang="en-GB" sz="2000" dirty="0" err="1"/>
              <a:t>Dr.</a:t>
            </a:r>
            <a:r>
              <a:rPr lang="en-GB" sz="2000" dirty="0"/>
              <a:t> Jenner took material from a cowpox sore on </a:t>
            </a:r>
            <a:r>
              <a:rPr lang="en-GB" sz="2000" dirty="0" err="1"/>
              <a:t>Nelmes</a:t>
            </a:r>
            <a:r>
              <a:rPr lang="en-GB" sz="2000" dirty="0"/>
              <a:t>’ hand and inoculated it into Phipps’ arm. Months later, Jenner exposed Phipps a number of times to the variola virus, but Phipps never developed smallpox. </a:t>
            </a:r>
          </a:p>
        </p:txBody>
      </p:sp>
      <p:pic>
        <p:nvPicPr>
          <p:cNvPr id="4" name="Picture 3">
            <a:extLst>
              <a:ext uri="{FF2B5EF4-FFF2-40B4-BE49-F238E27FC236}">
                <a16:creationId xmlns:a16="http://schemas.microsoft.com/office/drawing/2014/main" id="{F7B09787-DB2C-40A2-8BC3-D26FCBF52D41}"/>
              </a:ext>
            </a:extLst>
          </p:cNvPr>
          <p:cNvPicPr>
            <a:picLocks noChangeAspect="1"/>
          </p:cNvPicPr>
          <p:nvPr/>
        </p:nvPicPr>
        <p:blipFill>
          <a:blip r:embed="rId3"/>
          <a:stretch>
            <a:fillRect/>
          </a:stretch>
        </p:blipFill>
        <p:spPr>
          <a:xfrm>
            <a:off x="698944" y="3020172"/>
            <a:ext cx="5226248" cy="3700224"/>
          </a:xfrm>
          <a:prstGeom prst="rect">
            <a:avLst/>
          </a:prstGeom>
        </p:spPr>
      </p:pic>
      <p:sp>
        <p:nvSpPr>
          <p:cNvPr id="6" name="TextBox 5">
            <a:extLst>
              <a:ext uri="{FF2B5EF4-FFF2-40B4-BE49-F238E27FC236}">
                <a16:creationId xmlns:a16="http://schemas.microsoft.com/office/drawing/2014/main" id="{F2E49B8C-5F31-4A1F-9C80-B5F07ED98E1B}"/>
              </a:ext>
            </a:extLst>
          </p:cNvPr>
          <p:cNvSpPr txBox="1"/>
          <p:nvPr/>
        </p:nvSpPr>
        <p:spPr>
          <a:xfrm>
            <a:off x="6063449" y="4781404"/>
            <a:ext cx="2798130" cy="1938992"/>
          </a:xfrm>
          <a:prstGeom prst="rect">
            <a:avLst/>
          </a:prstGeom>
          <a:noFill/>
        </p:spPr>
        <p:txBody>
          <a:bodyPr wrap="square">
            <a:spAutoFit/>
          </a:bodyPr>
          <a:lstStyle/>
          <a:p>
            <a:r>
              <a:rPr lang="en-GB" sz="2000" dirty="0" err="1">
                <a:effectLst/>
                <a:latin typeface="nyt-imperial"/>
              </a:rPr>
              <a:t>Dr.</a:t>
            </a:r>
            <a:r>
              <a:rPr lang="en-GB" sz="2000" dirty="0">
                <a:effectLst/>
                <a:latin typeface="nyt-imperial"/>
              </a:rPr>
              <a:t> Edward Jenner performing his first vaccination against smallpox on James Phipps, May 14, 1796, by Ernest Board</a:t>
            </a:r>
            <a:endParaRPr lang="en-GB" sz="2000" dirty="0"/>
          </a:p>
        </p:txBody>
      </p:sp>
      <p:sp>
        <p:nvSpPr>
          <p:cNvPr id="5" name="Title 1">
            <a:extLst>
              <a:ext uri="{FF2B5EF4-FFF2-40B4-BE49-F238E27FC236}">
                <a16:creationId xmlns:a16="http://schemas.microsoft.com/office/drawing/2014/main" id="{617079CD-B123-47FD-BE3C-014829ED4405}"/>
              </a:ext>
            </a:extLst>
          </p:cNvPr>
          <p:cNvSpPr>
            <a:spLocks noGrp="1"/>
          </p:cNvSpPr>
          <p:nvPr>
            <p:ph type="title"/>
          </p:nvPr>
        </p:nvSpPr>
        <p:spPr>
          <a:xfrm>
            <a:off x="628650" y="365126"/>
            <a:ext cx="7886700" cy="1325563"/>
          </a:xfrm>
        </p:spPr>
        <p:txBody>
          <a:bodyPr/>
          <a:lstStyle/>
          <a:p>
            <a:pPr algn="ctr"/>
            <a:r>
              <a:rPr lang="en-GB" b="1" dirty="0"/>
              <a:t>Smallpox</a:t>
            </a:r>
          </a:p>
        </p:txBody>
      </p:sp>
    </p:spTree>
    <p:extLst>
      <p:ext uri="{BB962C8B-B14F-4D97-AF65-F5344CB8AC3E}">
        <p14:creationId xmlns:p14="http://schemas.microsoft.com/office/powerpoint/2010/main" val="519805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C9E1EC4-1471-42EA-BAD3-78BE469DA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74" y="266478"/>
            <a:ext cx="8890252" cy="632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829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2D76E5-7631-4C32-A980-C52E3EBC7A2C}"/>
              </a:ext>
            </a:extLst>
          </p:cNvPr>
          <p:cNvSpPr txBox="1"/>
          <p:nvPr/>
        </p:nvSpPr>
        <p:spPr>
          <a:xfrm>
            <a:off x="628650" y="797510"/>
            <a:ext cx="7886700" cy="5262979"/>
          </a:xfrm>
          <a:prstGeom prst="rect">
            <a:avLst/>
          </a:prstGeom>
          <a:noFill/>
          <a:ln>
            <a:solidFill>
              <a:schemeClr val="bg1"/>
            </a:solidFill>
          </a:ln>
        </p:spPr>
        <p:txBody>
          <a:bodyPr wrap="square">
            <a:spAutoFit/>
          </a:bodyPr>
          <a:lstStyle/>
          <a:p>
            <a:pPr algn="r" rtl="1"/>
            <a:r>
              <a:rPr lang="he-IL" sz="2400" u="sng" dirty="0">
                <a:effectLst/>
                <a:latin typeface="Calibri" panose="020F0502020204030204" pitchFamily="34" charset="0"/>
                <a:ea typeface="Calibri" panose="020F0502020204030204" pitchFamily="34" charset="0"/>
                <a:cs typeface="Times New Roman" panose="02020603050405020304" pitchFamily="18" charset="0"/>
              </a:rPr>
              <a:t>תפארת ישראל (בועז) על אבות ג:ג</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400" dirty="0" err="1">
                <a:effectLst/>
                <a:latin typeface="Calibri" panose="020F0502020204030204" pitchFamily="34" charset="0"/>
                <a:ea typeface="Calibri" panose="020F0502020204030204" pitchFamily="34" charset="0"/>
                <a:cs typeface="Times New Roman" panose="02020603050405020304" pitchFamily="18" charset="0"/>
              </a:rPr>
              <a:t>קיי"ל</a:t>
            </a:r>
            <a:r>
              <a:rPr lang="he-IL" sz="2400" dirty="0">
                <a:effectLst/>
                <a:latin typeface="Calibri" panose="020F0502020204030204" pitchFamily="34" charset="0"/>
                <a:ea typeface="Calibri" panose="020F0502020204030204" pitchFamily="34" charset="0"/>
                <a:cs typeface="Times New Roman" panose="02020603050405020304" pitchFamily="18" charset="0"/>
              </a:rPr>
              <a:t> חסידי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אוה"ע</a:t>
            </a:r>
            <a:r>
              <a:rPr lang="he-IL" sz="2400" dirty="0">
                <a:effectLst/>
                <a:latin typeface="Calibri" panose="020F0502020204030204" pitchFamily="34" charset="0"/>
                <a:ea typeface="Calibri" panose="020F0502020204030204" pitchFamily="34" charset="0"/>
                <a:cs typeface="Times New Roman" panose="02020603050405020304" pitchFamily="18" charset="0"/>
              </a:rPr>
              <a:t> יש להן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חלעה"ב</a:t>
            </a:r>
            <a:r>
              <a:rPr lang="he-IL" sz="2400" dirty="0">
                <a:effectLst/>
                <a:latin typeface="Calibri" panose="020F0502020204030204" pitchFamily="34" charset="0"/>
                <a:ea typeface="Calibri" panose="020F0502020204030204" pitchFamily="34" charset="0"/>
                <a:cs typeface="Times New Roman" panose="02020603050405020304" pitchFamily="18" charset="0"/>
              </a:rPr>
              <a:t> [כסנהדרין ק"ה ורמב"ם פ"ח ממלכים]. והרי גם לולא פה קדוש של רז"ל שאמרו לנו כן, כבר היינו יודעים דבר זה מצד השכל, דהרי צדיק ה' בכל דרכיו וחסיד בכל מעשיו. ואנחנו רואים כמה מחסידיהן שמלבד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שמכירין</a:t>
            </a:r>
            <a:r>
              <a:rPr lang="he-IL" sz="2400" dirty="0">
                <a:effectLst/>
                <a:latin typeface="Calibri" panose="020F0502020204030204" pitchFamily="34" charset="0"/>
                <a:ea typeface="Calibri" panose="020F0502020204030204" pitchFamily="34" charset="0"/>
                <a:cs typeface="Times New Roman" panose="02020603050405020304" pitchFamily="18" charset="0"/>
              </a:rPr>
              <a:t> יוצר בראשית.</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 </a:t>
            </a:r>
          </a:p>
          <a:p>
            <a:r>
              <a:rPr lang="en-GB" sz="2400" u="sng" dirty="0" err="1">
                <a:effectLst/>
                <a:latin typeface="Calibri" panose="020F0502020204030204" pitchFamily="34" charset="0"/>
                <a:ea typeface="Calibri" panose="020F0502020204030204" pitchFamily="34" charset="0"/>
                <a:cs typeface="Arial" panose="020B0604020202020204" pitchFamily="34" charset="0"/>
              </a:rPr>
              <a:t>Tiferes</a:t>
            </a:r>
            <a:r>
              <a:rPr lang="en-GB" sz="2400" u="sng" dirty="0">
                <a:effectLst/>
                <a:latin typeface="Calibri" panose="020F0502020204030204" pitchFamily="34" charset="0"/>
                <a:ea typeface="Calibri" panose="020F0502020204030204" pitchFamily="34" charset="0"/>
                <a:cs typeface="Arial" panose="020B0604020202020204" pitchFamily="34" charset="0"/>
              </a:rPr>
              <a:t> Yisrael (Boaz) on </a:t>
            </a:r>
            <a:r>
              <a:rPr lang="en-GB" sz="2400" u="sng" dirty="0" err="1">
                <a:effectLst/>
                <a:latin typeface="Calibri" panose="020F0502020204030204" pitchFamily="34" charset="0"/>
                <a:ea typeface="Calibri" panose="020F0502020204030204" pitchFamily="34" charset="0"/>
                <a:cs typeface="Arial" panose="020B0604020202020204" pitchFamily="34" charset="0"/>
              </a:rPr>
              <a:t>Pirkei</a:t>
            </a:r>
            <a:r>
              <a:rPr lang="en-GB" sz="2400" u="sng" dirty="0">
                <a:effectLst/>
                <a:latin typeface="Calibri" panose="020F0502020204030204" pitchFamily="34" charset="0"/>
                <a:ea typeface="Calibri" panose="020F0502020204030204" pitchFamily="34" charset="0"/>
                <a:cs typeface="Arial" panose="020B0604020202020204" pitchFamily="34" charset="0"/>
              </a:rPr>
              <a:t> </a:t>
            </a:r>
            <a:r>
              <a:rPr lang="en-GB" sz="2400" u="sng" dirty="0" err="1">
                <a:effectLst/>
                <a:latin typeface="Calibri" panose="020F0502020204030204" pitchFamily="34" charset="0"/>
                <a:ea typeface="Calibri" panose="020F0502020204030204" pitchFamily="34" charset="0"/>
                <a:cs typeface="Arial" panose="020B0604020202020204" pitchFamily="34" charset="0"/>
              </a:rPr>
              <a:t>Avos</a:t>
            </a:r>
            <a:r>
              <a:rPr lang="en-GB" sz="2400" u="sng" dirty="0">
                <a:effectLst/>
                <a:latin typeface="Calibri" panose="020F0502020204030204" pitchFamily="34" charset="0"/>
                <a:ea typeface="Calibri" panose="020F0502020204030204" pitchFamily="34" charset="0"/>
                <a:cs typeface="Arial" panose="020B0604020202020204" pitchFamily="34" charset="0"/>
              </a:rPr>
              <a:t> 3:3</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We have established that gentiles have a share in the world to come (Sanhedrin 105, </a:t>
            </a:r>
            <a:r>
              <a:rPr lang="en-GB" sz="2400" dirty="0" err="1">
                <a:effectLst/>
                <a:latin typeface="Calibri" panose="020F0502020204030204" pitchFamily="34" charset="0"/>
                <a:ea typeface="Calibri" panose="020F0502020204030204" pitchFamily="34" charset="0"/>
                <a:cs typeface="Arial" panose="020B0604020202020204" pitchFamily="34" charset="0"/>
              </a:rPr>
              <a:t>Mishneh</a:t>
            </a:r>
            <a:r>
              <a:rPr lang="en-GB" sz="2400" dirty="0">
                <a:effectLst/>
                <a:latin typeface="Calibri" panose="020F0502020204030204" pitchFamily="34" charset="0"/>
                <a:ea typeface="Calibri" panose="020F0502020204030204" pitchFamily="34" charset="0"/>
                <a:cs typeface="Arial" panose="020B0604020202020204" pitchFamily="34" charset="0"/>
              </a:rPr>
              <a:t> Torah, Laws of Kings and Wars 8). And see that even without the holy voice of the Rabbis, may their memory be blessed, who told us so - we would know this thing from the perspective of the intellect. For surely the Lord is just in all of His ways, and kind in all of His deeds. </a:t>
            </a:r>
            <a:endParaRPr lang="en-GB"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5198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2D76E5-7631-4C32-A980-C52E3EBC7A2C}"/>
              </a:ext>
            </a:extLst>
          </p:cNvPr>
          <p:cNvSpPr txBox="1"/>
          <p:nvPr/>
        </p:nvSpPr>
        <p:spPr>
          <a:xfrm>
            <a:off x="628650" y="428178"/>
            <a:ext cx="7886700" cy="6001643"/>
          </a:xfrm>
          <a:prstGeom prst="rect">
            <a:avLst/>
          </a:prstGeom>
          <a:noFill/>
          <a:ln>
            <a:solidFill>
              <a:schemeClr val="bg1"/>
            </a:solidFill>
          </a:ln>
        </p:spPr>
        <p:txBody>
          <a:bodyPr wrap="square">
            <a:spAutoFit/>
          </a:bodyPr>
          <a:lstStyle/>
          <a:p>
            <a:pPr algn="r" rtl="1"/>
            <a:r>
              <a:rPr lang="he-IL" sz="2400" dirty="0" err="1">
                <a:effectLst/>
                <a:latin typeface="Calibri" panose="020F0502020204030204" pitchFamily="34" charset="0"/>
                <a:ea typeface="Calibri" panose="020F0502020204030204" pitchFamily="34" charset="0"/>
                <a:cs typeface="Times New Roman" panose="02020603050405020304" pitchFamily="18" charset="0"/>
              </a:rPr>
              <a:t>ומאמינין</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בתה"ק</a:t>
            </a:r>
            <a:r>
              <a:rPr lang="he-IL" sz="2400" dirty="0">
                <a:effectLst/>
                <a:latin typeface="Calibri" panose="020F0502020204030204" pitchFamily="34" charset="0"/>
                <a:ea typeface="Calibri" panose="020F0502020204030204" pitchFamily="34" charset="0"/>
                <a:cs typeface="Times New Roman" panose="02020603050405020304" pitchFamily="18" charset="0"/>
              </a:rPr>
              <a:t> שהיא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אלהית</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ועושין</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ג"ח</a:t>
            </a:r>
            <a:r>
              <a:rPr lang="he-IL" sz="2400" dirty="0">
                <a:effectLst/>
                <a:latin typeface="Calibri" panose="020F0502020204030204" pitchFamily="34" charset="0"/>
                <a:ea typeface="Calibri" panose="020F0502020204030204" pitchFamily="34" charset="0"/>
                <a:cs typeface="Times New Roman" panose="02020603050405020304" pitchFamily="18" charset="0"/>
              </a:rPr>
              <a:t> גם לישראל, וכמה מהן שהיטיבו ביותר לכל באי עולם, </a:t>
            </a:r>
            <a:r>
              <a:rPr lang="he-IL" sz="2400" b="1" dirty="0" err="1">
                <a:effectLst/>
                <a:latin typeface="Calibri" panose="020F0502020204030204" pitchFamily="34" charset="0"/>
                <a:ea typeface="Calibri" panose="020F0502020204030204" pitchFamily="34" charset="0"/>
                <a:cs typeface="Times New Roman" panose="02020603050405020304" pitchFamily="18" charset="0"/>
              </a:rPr>
              <a:t>כהחסיד</a:t>
            </a:r>
            <a:r>
              <a:rPr lang="he-IL" sz="2400" b="1" dirty="0">
                <a:effectLst/>
                <a:latin typeface="Calibri" panose="020F0502020204030204" pitchFamily="34" charset="0"/>
                <a:ea typeface="Calibri" panose="020F0502020204030204" pitchFamily="34" charset="0"/>
                <a:cs typeface="Times New Roman" panose="02020603050405020304" pitchFamily="18" charset="0"/>
              </a:rPr>
              <a:t> </a:t>
            </a:r>
            <a:r>
              <a:rPr lang="he-IL" sz="2400" b="1" dirty="0" err="1">
                <a:effectLst/>
                <a:latin typeface="Calibri" panose="020F0502020204030204" pitchFamily="34" charset="0"/>
                <a:ea typeface="Calibri" panose="020F0502020204030204" pitchFamily="34" charset="0"/>
                <a:cs typeface="Times New Roman" panose="02020603050405020304" pitchFamily="18" charset="0"/>
              </a:rPr>
              <a:t>יענער</a:t>
            </a:r>
            <a:r>
              <a:rPr lang="he-IL" sz="2400" b="1" dirty="0">
                <a:effectLst/>
                <a:latin typeface="Calibri" panose="020F0502020204030204" pitchFamily="34" charset="0"/>
                <a:ea typeface="Calibri" panose="020F0502020204030204" pitchFamily="34" charset="0"/>
                <a:cs typeface="Times New Roman" panose="02020603050405020304" pitchFamily="18" charset="0"/>
              </a:rPr>
              <a:t> שהמציא </a:t>
            </a:r>
            <a:r>
              <a:rPr lang="he-IL" sz="2400" b="1" dirty="0" err="1">
                <a:effectLst/>
                <a:latin typeface="Calibri" panose="020F0502020204030204" pitchFamily="34" charset="0"/>
                <a:ea typeface="Calibri" panose="020F0502020204030204" pitchFamily="34" charset="0"/>
                <a:cs typeface="Times New Roman" panose="02020603050405020304" pitchFamily="18" charset="0"/>
              </a:rPr>
              <a:t>הפאקקענאימפפונג</a:t>
            </a:r>
            <a:r>
              <a:rPr lang="he-IL" sz="2400" b="1" dirty="0">
                <a:effectLst/>
                <a:latin typeface="Calibri" panose="020F0502020204030204" pitchFamily="34" charset="0"/>
                <a:ea typeface="Calibri" panose="020F0502020204030204" pitchFamily="34" charset="0"/>
                <a:cs typeface="Times New Roman" panose="02020603050405020304" pitchFamily="18" charset="0"/>
              </a:rPr>
              <a:t>, שעל ידה ניצולים כמה רבבות בני אדם מחולי וממיתה </a:t>
            </a:r>
            <a:r>
              <a:rPr lang="he-IL" sz="2400" b="1" dirty="0" err="1">
                <a:effectLst/>
                <a:latin typeface="Calibri" panose="020F0502020204030204" pitchFamily="34" charset="0"/>
                <a:ea typeface="Calibri" panose="020F0502020204030204" pitchFamily="34" charset="0"/>
                <a:cs typeface="Times New Roman" panose="02020603050405020304" pitchFamily="18" charset="0"/>
              </a:rPr>
              <a:t>וממומין</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ודראקא</a:t>
            </a:r>
            <a:r>
              <a:rPr lang="he-IL" sz="2400" dirty="0">
                <a:effectLst/>
                <a:latin typeface="Calibri" panose="020F0502020204030204" pitchFamily="34" charset="0"/>
                <a:ea typeface="Calibri" panose="020F0502020204030204" pitchFamily="34" charset="0"/>
                <a:cs typeface="Times New Roman" panose="02020603050405020304" pitchFamily="18" charset="0"/>
              </a:rPr>
              <a:t> שהביא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הקארטאפפעל</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לאייראפא</a:t>
            </a:r>
            <a:r>
              <a:rPr lang="he-IL" sz="2400" dirty="0">
                <a:effectLst/>
                <a:latin typeface="Calibri" panose="020F0502020204030204" pitchFamily="34" charset="0"/>
                <a:ea typeface="Calibri" panose="020F0502020204030204" pitchFamily="34" charset="0"/>
                <a:cs typeface="Times New Roman" panose="02020603050405020304" pitchFamily="18" charset="0"/>
              </a:rPr>
              <a:t>, שמעכב כמה פעמים הרעב. </a:t>
            </a:r>
            <a:r>
              <a:rPr lang="he-IL" sz="2400" dirty="0" err="1">
                <a:effectLst/>
                <a:latin typeface="Calibri" panose="020F0502020204030204" pitchFamily="34" charset="0"/>
                <a:ea typeface="Calibri" panose="020F0502020204030204" pitchFamily="34" charset="0"/>
                <a:cs typeface="Times New Roman" panose="02020603050405020304" pitchFamily="18" charset="0"/>
              </a:rPr>
              <a:t>וגוטענבערג</a:t>
            </a:r>
            <a:r>
              <a:rPr lang="he-IL" sz="2400" dirty="0">
                <a:effectLst/>
                <a:latin typeface="Calibri" panose="020F0502020204030204" pitchFamily="34" charset="0"/>
                <a:ea typeface="Calibri" panose="020F0502020204030204" pitchFamily="34" charset="0"/>
                <a:cs typeface="Times New Roman" panose="02020603050405020304" pitchFamily="18" charset="0"/>
              </a:rPr>
              <a:t> שהמציא את הדפוס.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 </a:t>
            </a:r>
          </a:p>
          <a:p>
            <a:r>
              <a:rPr lang="en-GB" sz="2400" dirty="0">
                <a:effectLst/>
                <a:latin typeface="Calibri" panose="020F0502020204030204" pitchFamily="34" charset="0"/>
                <a:ea typeface="Calibri" panose="020F0502020204030204" pitchFamily="34" charset="0"/>
                <a:cs typeface="Arial" panose="020B0604020202020204" pitchFamily="34" charset="0"/>
              </a:rPr>
              <a:t>And we see how many of their pious ones - besides that they recognize the Author of creation, and believe that the holy Torah is divine - do kindnesses even to the Israelites. And some of them did great good to all of those that come to the world: </a:t>
            </a:r>
            <a:r>
              <a:rPr lang="en-GB" sz="2400" b="1" dirty="0">
                <a:effectLst/>
                <a:latin typeface="Calibri" panose="020F0502020204030204" pitchFamily="34" charset="0"/>
                <a:ea typeface="Calibri" panose="020F0502020204030204" pitchFamily="34" charset="0"/>
                <a:cs typeface="Arial" panose="020B0604020202020204" pitchFamily="34" charset="0"/>
              </a:rPr>
              <a:t>Like the pious [Edward] Jenner, who invented the vaccine for smallpox, through which many myriads of people have been saved from disease, death and defects</a:t>
            </a:r>
            <a:r>
              <a:rPr lang="en-GB" sz="2400" dirty="0">
                <a:effectLst/>
                <a:latin typeface="Calibri" panose="020F0502020204030204" pitchFamily="34" charset="0"/>
                <a:ea typeface="Calibri" panose="020F0502020204030204" pitchFamily="34" charset="0"/>
                <a:cs typeface="Arial" panose="020B0604020202020204" pitchFamily="34" charset="0"/>
              </a:rPr>
              <a:t>; and [Francis] Drake who brought the potato to Europe, which relieved famine several times; and [Johannes] Gutenberg who invented the printing press. </a:t>
            </a:r>
          </a:p>
        </p:txBody>
      </p:sp>
    </p:spTree>
    <p:extLst>
      <p:ext uri="{BB962C8B-B14F-4D97-AF65-F5344CB8AC3E}">
        <p14:creationId xmlns:p14="http://schemas.microsoft.com/office/powerpoint/2010/main" val="2667699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Cholera</a:t>
            </a:r>
          </a:p>
        </p:txBody>
      </p:sp>
    </p:spTree>
    <p:extLst>
      <p:ext uri="{BB962C8B-B14F-4D97-AF65-F5344CB8AC3E}">
        <p14:creationId xmlns:p14="http://schemas.microsoft.com/office/powerpoint/2010/main" val="1380304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3" name="TextBox 2">
            <a:extLst>
              <a:ext uri="{FF2B5EF4-FFF2-40B4-BE49-F238E27FC236}">
                <a16:creationId xmlns:a16="http://schemas.microsoft.com/office/drawing/2014/main" id="{87975449-844D-4B40-9C49-A5BAB4C9328F}"/>
              </a:ext>
            </a:extLst>
          </p:cNvPr>
          <p:cNvSpPr txBox="1"/>
          <p:nvPr/>
        </p:nvSpPr>
        <p:spPr>
          <a:xfrm>
            <a:off x="192274" y="6092764"/>
            <a:ext cx="8723942" cy="400110"/>
          </a:xfrm>
          <a:prstGeom prst="rect">
            <a:avLst/>
          </a:prstGeom>
          <a:noFill/>
        </p:spPr>
        <p:txBody>
          <a:bodyPr wrap="square" rtlCol="0">
            <a:spAutoFit/>
          </a:bodyPr>
          <a:lstStyle/>
          <a:p>
            <a:pPr algn="ctr"/>
            <a:r>
              <a:rPr lang="en-GB" sz="2000" b="0" i="0" dirty="0">
                <a:solidFill>
                  <a:srgbClr val="202122"/>
                </a:solidFill>
                <a:effectLst/>
              </a:rPr>
              <a:t>Scanning electron microscope image of Vibrio cholerae bacteria</a:t>
            </a:r>
            <a:endParaRPr lang="en-GB" sz="2000" dirty="0">
              <a:ea typeface="Calibri" panose="020F0502020204030204" pitchFamily="34" charset="0"/>
              <a:cs typeface="Times New Roman" panose="02020603050405020304" pitchFamily="18" charset="0"/>
            </a:endParaRPr>
          </a:p>
        </p:txBody>
      </p:sp>
      <p:pic>
        <p:nvPicPr>
          <p:cNvPr id="16386" name="Picture 2">
            <a:extLst>
              <a:ext uri="{FF2B5EF4-FFF2-40B4-BE49-F238E27FC236}">
                <a16:creationId xmlns:a16="http://schemas.microsoft.com/office/drawing/2014/main" id="{23A8EE0C-74AC-44E3-9EC6-703CA502A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498" y="1380477"/>
            <a:ext cx="5941004" cy="464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288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3" name="TextBox 2">
            <a:extLst>
              <a:ext uri="{FF2B5EF4-FFF2-40B4-BE49-F238E27FC236}">
                <a16:creationId xmlns:a16="http://schemas.microsoft.com/office/drawing/2014/main" id="{87975449-844D-4B40-9C49-A5BAB4C9328F}"/>
              </a:ext>
            </a:extLst>
          </p:cNvPr>
          <p:cNvSpPr txBox="1"/>
          <p:nvPr/>
        </p:nvSpPr>
        <p:spPr>
          <a:xfrm>
            <a:off x="372863" y="1447060"/>
            <a:ext cx="8362764" cy="4678204"/>
          </a:xfrm>
          <a:prstGeom prst="rect">
            <a:avLst/>
          </a:prstGeom>
          <a:noFill/>
        </p:spPr>
        <p:txBody>
          <a:bodyPr wrap="square" rtlCol="0">
            <a:spAutoFit/>
          </a:bodyPr>
          <a:lstStyle/>
          <a:p>
            <a:pPr algn="l"/>
            <a:r>
              <a:rPr lang="en-GB" sz="2400" b="0" i="0" dirty="0">
                <a:solidFill>
                  <a:srgbClr val="181818"/>
                </a:solidFill>
                <a:effectLst/>
                <a:latin typeface="open-sans"/>
              </a:rPr>
              <a:t>Cholera is an infectious disease caused by a bacterium called </a:t>
            </a:r>
            <a:r>
              <a:rPr lang="en-GB" sz="2400" b="0" i="1" dirty="0">
                <a:solidFill>
                  <a:srgbClr val="181818"/>
                </a:solidFill>
                <a:effectLst/>
                <a:latin typeface="open-sans"/>
              </a:rPr>
              <a:t>Vibrio cholerae</a:t>
            </a:r>
            <a:r>
              <a:rPr lang="en-GB" sz="2400" b="0" i="0" dirty="0">
                <a:solidFill>
                  <a:srgbClr val="181818"/>
                </a:solidFill>
                <a:effectLst/>
                <a:latin typeface="open-sans"/>
              </a:rPr>
              <a:t>. The bacteria typically live in waters that are somewhat salty and warm, such as estuaries and waters along coastal areas. People contract </a:t>
            </a:r>
            <a:r>
              <a:rPr lang="en-GB" sz="2400" b="0" i="1" dirty="0">
                <a:solidFill>
                  <a:srgbClr val="181818"/>
                </a:solidFill>
                <a:effectLst/>
                <a:latin typeface="open-sans"/>
              </a:rPr>
              <a:t>V. cholerae</a:t>
            </a:r>
            <a:r>
              <a:rPr lang="en-GB" sz="2400" b="0" i="0" dirty="0">
                <a:solidFill>
                  <a:srgbClr val="181818"/>
                </a:solidFill>
                <a:effectLst/>
                <a:latin typeface="open-sans"/>
              </a:rPr>
              <a:t> after drinking liquids or eating foods contaminated with the bacteria, such as raw or undercooked shellfish.</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lgn="l"/>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lgn="l"/>
            <a:r>
              <a:rPr lang="en-GB" sz="2200" dirty="0">
                <a:latin typeface="Calibri" panose="020F0502020204030204" pitchFamily="34" charset="0"/>
                <a:ea typeface="Calibri" panose="020F0502020204030204" pitchFamily="34" charset="0"/>
                <a:cs typeface="Times New Roman" panose="02020603050405020304" pitchFamily="18" charset="0"/>
              </a:rPr>
              <a:t>Seven cholera pandemics have occurred in the past 200 years, with the first pandemic originating in India in 1817. Additionally, there have been many documented cholera outbreaks, such as a 1991–1994 outbreak in South America and, more recently, the 2016–2020 Yemen cholera outbreak.</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52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CB818577-C7EE-4219-A7D7-A04C2C98247A}"/>
              </a:ext>
            </a:extLst>
          </p:cNvPr>
          <p:cNvSpPr txBox="1"/>
          <p:nvPr/>
        </p:nvSpPr>
        <p:spPr>
          <a:xfrm>
            <a:off x="372862" y="5969471"/>
            <a:ext cx="8398276" cy="646331"/>
          </a:xfrm>
          <a:prstGeom prst="rect">
            <a:avLst/>
          </a:prstGeom>
          <a:noFill/>
        </p:spPr>
        <p:txBody>
          <a:bodyPr wrap="square">
            <a:spAutoFit/>
          </a:bodyPr>
          <a:lstStyle/>
          <a:p>
            <a:pPr algn="ctr"/>
            <a:r>
              <a:rPr lang="en-GB" dirty="0"/>
              <a:t>Rabbi </a:t>
            </a:r>
            <a:r>
              <a:rPr lang="en-GB" dirty="0" err="1"/>
              <a:t>Akiva</a:t>
            </a:r>
            <a:r>
              <a:rPr lang="en-GB" dirty="0"/>
              <a:t> </a:t>
            </a:r>
            <a:r>
              <a:rPr lang="en-GB" dirty="0" err="1"/>
              <a:t>Eiger</a:t>
            </a:r>
            <a:r>
              <a:rPr lang="en-GB" dirty="0"/>
              <a:t> (1761 – 1837)</a:t>
            </a:r>
            <a:r>
              <a:rPr lang="he-IL" dirty="0"/>
              <a:t>‎</a:t>
            </a:r>
            <a:r>
              <a:rPr lang="en-GB" dirty="0"/>
              <a:t> was an outstanding Talmudic scholar, influential halakhic authority and foremost leader of European Jewry during the early 19th century</a:t>
            </a:r>
          </a:p>
        </p:txBody>
      </p:sp>
      <p:pic>
        <p:nvPicPr>
          <p:cNvPr id="17412" name="Picture 4" descr="Rabbi Akiva Eiger&quot; Tiefenbrun Painting">
            <a:extLst>
              <a:ext uri="{FF2B5EF4-FFF2-40B4-BE49-F238E27FC236}">
                <a16:creationId xmlns:a16="http://schemas.microsoft.com/office/drawing/2014/main" id="{43822DE8-FE1B-482F-9CC6-2A054EDB4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833" y="1362723"/>
            <a:ext cx="3604334" cy="450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85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pic>
        <p:nvPicPr>
          <p:cNvPr id="18434" name="Picture 2" descr="1874: A proto-Zionist dies - Jewish World - Haaretz.com">
            <a:extLst>
              <a:ext uri="{FF2B5EF4-FFF2-40B4-BE49-F238E27FC236}">
                <a16:creationId xmlns:a16="http://schemas.microsoft.com/office/drawing/2014/main" id="{6A0CB53F-5C0B-4981-9AB3-CD31FD130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748" y="1493668"/>
            <a:ext cx="4172504" cy="4172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4A88526-7CC3-4AB5-8FE0-09268AEB58BF}"/>
              </a:ext>
            </a:extLst>
          </p:cNvPr>
          <p:cNvSpPr txBox="1"/>
          <p:nvPr/>
        </p:nvSpPr>
        <p:spPr>
          <a:xfrm>
            <a:off x="177553" y="5788241"/>
            <a:ext cx="8788894" cy="923330"/>
          </a:xfrm>
          <a:prstGeom prst="rect">
            <a:avLst/>
          </a:prstGeom>
          <a:noFill/>
        </p:spPr>
        <p:txBody>
          <a:bodyPr wrap="square">
            <a:spAutoFit/>
          </a:bodyPr>
          <a:lstStyle/>
          <a:p>
            <a:r>
              <a:rPr lang="en-GB" dirty="0"/>
              <a:t>Rabbi Eliyahu Guttmacher was about 35 years old, serving the community of </a:t>
            </a:r>
            <a:r>
              <a:rPr lang="en-GB" dirty="0" err="1"/>
              <a:t>Pleschen</a:t>
            </a:r>
            <a:r>
              <a:rPr lang="en-GB" dirty="0"/>
              <a:t> (today </a:t>
            </a:r>
            <a:r>
              <a:rPr lang="en-GB" dirty="0" err="1"/>
              <a:t>Pleszew</a:t>
            </a:r>
            <a:r>
              <a:rPr lang="en-GB" dirty="0"/>
              <a:t>, Poland) in his first rabbinic appointment when cholera hit. This was the summer of 1831, and the second of five cholera pandemics to strike during the 19th century.</a:t>
            </a:r>
          </a:p>
        </p:txBody>
      </p:sp>
    </p:spTree>
    <p:extLst>
      <p:ext uri="{BB962C8B-B14F-4D97-AF65-F5344CB8AC3E}">
        <p14:creationId xmlns:p14="http://schemas.microsoft.com/office/powerpoint/2010/main" val="249264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Golden Calf</a:t>
            </a:r>
          </a:p>
        </p:txBody>
      </p:sp>
    </p:spTree>
    <p:extLst>
      <p:ext uri="{BB962C8B-B14F-4D97-AF65-F5344CB8AC3E}">
        <p14:creationId xmlns:p14="http://schemas.microsoft.com/office/powerpoint/2010/main" val="37624892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27E20EAE-6FBC-47BF-BE66-20896F485A41}"/>
              </a:ext>
            </a:extLst>
          </p:cNvPr>
          <p:cNvSpPr txBox="1"/>
          <p:nvPr/>
        </p:nvSpPr>
        <p:spPr>
          <a:xfrm>
            <a:off x="372863" y="1447060"/>
            <a:ext cx="8362764" cy="5170646"/>
          </a:xfrm>
          <a:prstGeom prst="rect">
            <a:avLst/>
          </a:prstGeom>
          <a:noFill/>
        </p:spPr>
        <p:txBody>
          <a:bodyPr wrap="square" rtlCol="0">
            <a:spAutoFit/>
          </a:bodyPr>
          <a:lstStyle/>
          <a:p>
            <a:pPr algn="l"/>
            <a:r>
              <a:rPr lang="en-GB" sz="2200" u="sng" dirty="0">
                <a:effectLst/>
                <a:latin typeface="Calibri" panose="020F0502020204030204" pitchFamily="34" charset="0"/>
                <a:ea typeface="Calibri" panose="020F0502020204030204" pitchFamily="34" charset="0"/>
                <a:cs typeface="Times New Roman" panose="02020603050405020304" pitchFamily="18" charset="0"/>
              </a:rPr>
              <a:t>Letters of Rabbi </a:t>
            </a:r>
            <a:r>
              <a:rPr lang="en-GB" sz="2200" u="sng" dirty="0" err="1">
                <a:latin typeface="Calibri" panose="020F0502020204030204" pitchFamily="34" charset="0"/>
                <a:ea typeface="Calibri" panose="020F0502020204030204" pitchFamily="34" charset="0"/>
                <a:cs typeface="Times New Roman" panose="02020603050405020304" pitchFamily="18" charset="0"/>
              </a:rPr>
              <a:t>Akiva</a:t>
            </a:r>
            <a:r>
              <a:rPr lang="en-GB" sz="2200" u="sng" dirty="0">
                <a:latin typeface="Calibri" panose="020F0502020204030204" pitchFamily="34" charset="0"/>
                <a:ea typeface="Calibri" panose="020F0502020204030204" pitchFamily="34" charset="0"/>
                <a:cs typeface="Times New Roman" panose="02020603050405020304" pitchFamily="18" charset="0"/>
              </a:rPr>
              <a:t> </a:t>
            </a:r>
            <a:r>
              <a:rPr lang="en-GB" sz="2200" u="sng" dirty="0" err="1">
                <a:latin typeface="Calibri" panose="020F0502020204030204" pitchFamily="34" charset="0"/>
                <a:ea typeface="Calibri" panose="020F0502020204030204" pitchFamily="34" charset="0"/>
                <a:cs typeface="Times New Roman" panose="02020603050405020304" pitchFamily="18" charset="0"/>
              </a:rPr>
              <a:t>Eiger</a:t>
            </a:r>
            <a:r>
              <a:rPr lang="en-GB" sz="2200" u="sng" dirty="0">
                <a:latin typeface="Calibri" panose="020F0502020204030204" pitchFamily="34" charset="0"/>
                <a:ea typeface="Calibri" panose="020F0502020204030204" pitchFamily="34" charset="0"/>
                <a:cs typeface="Times New Roman" panose="02020603050405020304" pitchFamily="18" charset="0"/>
              </a:rPr>
              <a:t> 71</a:t>
            </a: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With the help of God, may He be blessed. Monday of the Torah reading of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Nitzavim</a:t>
            </a:r>
            <a:r>
              <a:rPr lang="en-GB" sz="2200" dirty="0">
                <a:effectLst/>
                <a:latin typeface="Calibri" panose="020F0502020204030204" pitchFamily="34" charset="0"/>
                <a:ea typeface="Calibri" panose="020F0502020204030204" pitchFamily="34" charset="0"/>
                <a:cs typeface="Times New Roman" panose="02020603050405020304" pitchFamily="18" charset="0"/>
              </a:rPr>
              <a:t>,” 5531, Posen. To Rabbi Eliyahu Guttmacher the head of the rabbinical court of the holy community of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Pleschen</a:t>
            </a:r>
            <a:r>
              <a:rPr lang="en-GB" sz="2200" dirty="0">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I have received your letter. Regarding prayer in the synagogue, in my view it is truly not right to congregate in a tight space. However, it is possible to pray in small groups of about 15 men starting from the first light and the same in the afternoon. After prayers in the mornings and evenings, recite some chapters of Psalms of your choice, followed by [specific petitionary prayers] and mention therein his Majesty the King, his offspring, his officers, and all who dwell in his land. Every morning and evening recite the entire passage concerning the incense. Make sure that no more than the aforementioned number of people squeeze in, perhaps by posting a policeman there.</a:t>
            </a:r>
          </a:p>
        </p:txBody>
      </p:sp>
    </p:spTree>
    <p:extLst>
      <p:ext uri="{BB962C8B-B14F-4D97-AF65-F5344CB8AC3E}">
        <p14:creationId xmlns:p14="http://schemas.microsoft.com/office/powerpoint/2010/main" val="2723210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27E20EAE-6FBC-47BF-BE66-20896F485A41}"/>
              </a:ext>
            </a:extLst>
          </p:cNvPr>
          <p:cNvSpPr txBox="1"/>
          <p:nvPr/>
        </p:nvSpPr>
        <p:spPr>
          <a:xfrm>
            <a:off x="372863" y="1447060"/>
            <a:ext cx="8362764" cy="4832092"/>
          </a:xfrm>
          <a:prstGeom prst="rect">
            <a:avLst/>
          </a:prstGeom>
          <a:noFill/>
        </p:spPr>
        <p:txBody>
          <a:bodyPr wrap="square" rtlCol="0">
            <a:spAutoFit/>
          </a:bodyPr>
          <a:lstStyle/>
          <a:p>
            <a:pPr algn="l"/>
            <a:r>
              <a:rPr lang="en-GB" sz="2200" u="sng" dirty="0">
                <a:effectLst/>
                <a:latin typeface="Calibri" panose="020F0502020204030204" pitchFamily="34" charset="0"/>
                <a:ea typeface="Calibri" panose="020F0502020204030204" pitchFamily="34" charset="0"/>
                <a:cs typeface="Times New Roman" panose="02020603050405020304" pitchFamily="18" charset="0"/>
              </a:rPr>
              <a:t>Letters of Rabbi </a:t>
            </a:r>
            <a:r>
              <a:rPr lang="en-GB" sz="2200" u="sng" dirty="0" err="1">
                <a:latin typeface="Calibri" panose="020F0502020204030204" pitchFamily="34" charset="0"/>
                <a:ea typeface="Calibri" panose="020F0502020204030204" pitchFamily="34" charset="0"/>
                <a:cs typeface="Times New Roman" panose="02020603050405020304" pitchFamily="18" charset="0"/>
              </a:rPr>
              <a:t>Akiva</a:t>
            </a:r>
            <a:r>
              <a:rPr lang="en-GB" sz="2200" u="sng" dirty="0">
                <a:latin typeface="Calibri" panose="020F0502020204030204" pitchFamily="34" charset="0"/>
                <a:ea typeface="Calibri" panose="020F0502020204030204" pitchFamily="34" charset="0"/>
                <a:cs typeface="Times New Roman" panose="02020603050405020304" pitchFamily="18" charset="0"/>
              </a:rPr>
              <a:t> </a:t>
            </a:r>
            <a:r>
              <a:rPr lang="en-GB" sz="2200" u="sng" dirty="0" err="1">
                <a:latin typeface="Calibri" panose="020F0502020204030204" pitchFamily="34" charset="0"/>
                <a:ea typeface="Calibri" panose="020F0502020204030204" pitchFamily="34" charset="0"/>
                <a:cs typeface="Times New Roman" panose="02020603050405020304" pitchFamily="18" charset="0"/>
              </a:rPr>
              <a:t>Eiger</a:t>
            </a:r>
            <a:r>
              <a:rPr lang="en-GB" sz="2200" u="sng" dirty="0">
                <a:latin typeface="Calibri" panose="020F0502020204030204" pitchFamily="34" charset="0"/>
                <a:ea typeface="Calibri" panose="020F0502020204030204" pitchFamily="34" charset="0"/>
                <a:cs typeface="Times New Roman" panose="02020603050405020304" pitchFamily="18" charset="0"/>
              </a:rPr>
              <a:t> 71</a:t>
            </a: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Protect yourselves from the cold; everyone should wear a flannel cloth around their waist; don’t eat bad foods, especially pickles; limit the eating of fruit and fish and the drinking of beer. Do not overeat; it is better to eat small quantities frequently. Stay clean; do not leave dirt and grime in the house. Change into clean, freshly laundered clothes several times a week. Do not be anxious; keep away from nervousness. Do not walk in the city’s air at night; in the afternoon, while the sun is shining, it is good to walk in the country to get fresh air; open windows in the morning so that air can enter the rooms. Do not leave home on an empty stomach; eat some mustard seed on an empty stomach and take some oak bark. Draw some water and wash your hands and face in the morning. Several times, drizzle some good, strong vinegar mixed with rosewater in the rooms.</a:t>
            </a:r>
          </a:p>
        </p:txBody>
      </p:sp>
    </p:spTree>
    <p:extLst>
      <p:ext uri="{BB962C8B-B14F-4D97-AF65-F5344CB8AC3E}">
        <p14:creationId xmlns:p14="http://schemas.microsoft.com/office/powerpoint/2010/main" val="19499304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27E20EAE-6FBC-47BF-BE66-20896F485A41}"/>
              </a:ext>
            </a:extLst>
          </p:cNvPr>
          <p:cNvSpPr txBox="1"/>
          <p:nvPr/>
        </p:nvSpPr>
        <p:spPr>
          <a:xfrm>
            <a:off x="372863" y="1447060"/>
            <a:ext cx="8362764" cy="4708981"/>
          </a:xfrm>
          <a:prstGeom prst="rect">
            <a:avLst/>
          </a:prstGeom>
          <a:noFill/>
        </p:spPr>
        <p:txBody>
          <a:bodyPr wrap="square" rtlCol="0">
            <a:spAutoFit/>
          </a:bodyPr>
          <a:lstStyle/>
          <a:p>
            <a:pPr algn="l"/>
            <a:r>
              <a:rPr lang="en-GB" sz="2000" u="sng" dirty="0">
                <a:effectLst/>
                <a:latin typeface="Calibri" panose="020F0502020204030204" pitchFamily="34" charset="0"/>
                <a:ea typeface="Calibri" panose="020F0502020204030204" pitchFamily="34" charset="0"/>
                <a:cs typeface="Times New Roman" panose="02020603050405020304" pitchFamily="18" charset="0"/>
              </a:rPr>
              <a:t>Letters of Rabbi </a:t>
            </a:r>
            <a:r>
              <a:rPr lang="en-GB" sz="2000" u="sng" dirty="0" err="1">
                <a:latin typeface="Calibri" panose="020F0502020204030204" pitchFamily="34" charset="0"/>
                <a:ea typeface="Calibri" panose="020F0502020204030204" pitchFamily="34" charset="0"/>
                <a:cs typeface="Times New Roman" panose="02020603050405020304" pitchFamily="18" charset="0"/>
              </a:rPr>
              <a:t>Akiva</a:t>
            </a:r>
            <a:r>
              <a:rPr lang="en-GB" sz="2000" u="sng" dirty="0">
                <a:latin typeface="Calibri" panose="020F0502020204030204" pitchFamily="34" charset="0"/>
                <a:ea typeface="Calibri" panose="020F0502020204030204" pitchFamily="34" charset="0"/>
                <a:cs typeface="Times New Roman" panose="02020603050405020304" pitchFamily="18" charset="0"/>
              </a:rPr>
              <a:t> </a:t>
            </a:r>
            <a:r>
              <a:rPr lang="en-GB" sz="2000" u="sng" dirty="0" err="1">
                <a:latin typeface="Calibri" panose="020F0502020204030204" pitchFamily="34" charset="0"/>
                <a:ea typeface="Calibri" panose="020F0502020204030204" pitchFamily="34" charset="0"/>
                <a:cs typeface="Times New Roman" panose="02020603050405020304" pitchFamily="18" charset="0"/>
              </a:rPr>
              <a:t>Eiger</a:t>
            </a:r>
            <a:r>
              <a:rPr lang="en-GB" sz="2000" u="sng" dirty="0">
                <a:latin typeface="Calibri" panose="020F0502020204030204" pitchFamily="34" charset="0"/>
                <a:ea typeface="Calibri" panose="020F0502020204030204" pitchFamily="34" charset="0"/>
                <a:cs typeface="Times New Roman" panose="02020603050405020304" pitchFamily="18" charset="0"/>
              </a:rPr>
              <a:t> 20</a:t>
            </a:r>
          </a:p>
          <a:p>
            <a:pPr algn="l"/>
            <a:r>
              <a:rPr lang="en-GB" sz="2000" dirty="0">
                <a:effectLst/>
                <a:latin typeface="Calibri" panose="020F0502020204030204" pitchFamily="34" charset="0"/>
                <a:ea typeface="Calibri" panose="020F0502020204030204" pitchFamily="34" charset="0"/>
                <a:cs typeface="Times New Roman" panose="02020603050405020304" pitchFamily="18" charset="0"/>
              </a:rPr>
              <a:t>We provide the following guidelines given the recommendation of the physicians that gathering of large crowds for prolonged periods of time, leaving early on an empty stomach, and breathing the sharp [toxic] morning air is likely to cause cholera. Furthermore, the fumes of oil lamps. … in the synagogues are harmful to one’s health. … All synagogues, including both the men’s and women’s section, should fill to only half of their seating capacity such that every other seat is empty. To allow for equal access during the high holidays, half the congregants will attend for the two days of Rosh Hashana while the other half will attend for Yom Kippur, with the specific holiday being determined by lottery. A military guard should be posted at the synagogue entrance to maintain orderly seating. The length of the service for Rosh Hashana should not exceed five hours, each oleh to the Torah will be limited to one mi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sheberakh</a:t>
            </a:r>
            <a:r>
              <a:rPr lang="en-GB" sz="2000" dirty="0">
                <a:effectLst/>
                <a:latin typeface="Calibri" panose="020F0502020204030204" pitchFamily="34" charset="0"/>
                <a:ea typeface="Calibri" panose="020F0502020204030204" pitchFamily="34" charset="0"/>
                <a:cs typeface="Times New Roman" panose="02020603050405020304" pitchFamily="18" charset="0"/>
              </a:rPr>
              <a:t>, piyyutim should be omitted, and the cantor should not prolong the prayers with melodies or musical flourishes.</a:t>
            </a:r>
          </a:p>
        </p:txBody>
      </p:sp>
    </p:spTree>
    <p:extLst>
      <p:ext uri="{BB962C8B-B14F-4D97-AF65-F5344CB8AC3E}">
        <p14:creationId xmlns:p14="http://schemas.microsoft.com/office/powerpoint/2010/main" val="3975055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27E20EAE-6FBC-47BF-BE66-20896F485A41}"/>
              </a:ext>
            </a:extLst>
          </p:cNvPr>
          <p:cNvSpPr txBox="1"/>
          <p:nvPr/>
        </p:nvSpPr>
        <p:spPr>
          <a:xfrm>
            <a:off x="372863" y="1447060"/>
            <a:ext cx="8362764" cy="4708981"/>
          </a:xfrm>
          <a:prstGeom prst="rect">
            <a:avLst/>
          </a:prstGeom>
          <a:noFill/>
        </p:spPr>
        <p:txBody>
          <a:bodyPr wrap="square" rtlCol="0">
            <a:spAutoFit/>
          </a:bodyPr>
          <a:lstStyle/>
          <a:p>
            <a:pPr algn="l"/>
            <a:r>
              <a:rPr lang="en-GB" sz="2000" u="sng" dirty="0">
                <a:effectLst/>
                <a:latin typeface="Calibri" panose="020F0502020204030204" pitchFamily="34" charset="0"/>
                <a:ea typeface="Calibri" panose="020F0502020204030204" pitchFamily="34" charset="0"/>
                <a:cs typeface="Times New Roman" panose="02020603050405020304" pitchFamily="18" charset="0"/>
              </a:rPr>
              <a:t>Letters of Rabbi </a:t>
            </a:r>
            <a:r>
              <a:rPr lang="en-GB" sz="2000" u="sng" dirty="0" err="1">
                <a:latin typeface="Calibri" panose="020F0502020204030204" pitchFamily="34" charset="0"/>
                <a:ea typeface="Calibri" panose="020F0502020204030204" pitchFamily="34" charset="0"/>
                <a:cs typeface="Times New Roman" panose="02020603050405020304" pitchFamily="18" charset="0"/>
              </a:rPr>
              <a:t>Akiva</a:t>
            </a:r>
            <a:r>
              <a:rPr lang="en-GB" sz="2000" u="sng" dirty="0">
                <a:latin typeface="Calibri" panose="020F0502020204030204" pitchFamily="34" charset="0"/>
                <a:ea typeface="Calibri" panose="020F0502020204030204" pitchFamily="34" charset="0"/>
                <a:cs typeface="Times New Roman" panose="02020603050405020304" pitchFamily="18" charset="0"/>
              </a:rPr>
              <a:t> </a:t>
            </a:r>
            <a:r>
              <a:rPr lang="en-GB" sz="2000" u="sng" dirty="0" err="1">
                <a:latin typeface="Calibri" panose="020F0502020204030204" pitchFamily="34" charset="0"/>
                <a:ea typeface="Calibri" panose="020F0502020204030204" pitchFamily="34" charset="0"/>
                <a:cs typeface="Times New Roman" panose="02020603050405020304" pitchFamily="18" charset="0"/>
              </a:rPr>
              <a:t>Eiger</a:t>
            </a:r>
            <a:r>
              <a:rPr lang="en-GB" sz="2000" u="sng" dirty="0">
                <a:latin typeface="Calibri" panose="020F0502020204030204" pitchFamily="34" charset="0"/>
                <a:ea typeface="Calibri" panose="020F0502020204030204" pitchFamily="34" charset="0"/>
                <a:cs typeface="Times New Roman" panose="02020603050405020304" pitchFamily="18" charset="0"/>
              </a:rPr>
              <a:t> 20</a:t>
            </a:r>
          </a:p>
          <a:p>
            <a:pPr algn="l"/>
            <a:r>
              <a:rPr lang="en-GB" sz="2000" dirty="0">
                <a:effectLst/>
                <a:latin typeface="Calibri" panose="020F0502020204030204" pitchFamily="34" charset="0"/>
                <a:ea typeface="Calibri" panose="020F0502020204030204" pitchFamily="34" charset="0"/>
                <a:cs typeface="Times New Roman" panose="02020603050405020304" pitchFamily="18" charset="0"/>
              </a:rPr>
              <a:t>We provide the following guidelines given the recommendation of the physicians that gathering of large crowds for prolonged periods of time, leaving early on an empty stomach, and breathing the sharp [toxic] morning air is likely to cause cholera. Furthermore, the fumes of oil lamps. … in the synagogues are harmful to one’s health. … All synagogues, including both the men’s and women’s section, should fill to only half of their seating capacity such that every other seat is empty. To allow for equal access during the high holidays, half the congregants will attend for the two days of Rosh Hashana while the other half will attend for Yom Kippur, with the specific holiday being determined by lottery. A military guard should be posted at the synagogue entrance to maintain orderly seating.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The length of the service for Rosh Hashana should not exceed five hours, each oleh to the Torah will be limited to one mi </a:t>
            </a: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sheberakh</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piyyutim should be omitted, and the cantor should not prolong the prayers with melodies or musical flourishes.</a:t>
            </a:r>
          </a:p>
        </p:txBody>
      </p:sp>
    </p:spTree>
    <p:extLst>
      <p:ext uri="{BB962C8B-B14F-4D97-AF65-F5344CB8AC3E}">
        <p14:creationId xmlns:p14="http://schemas.microsoft.com/office/powerpoint/2010/main" val="95678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27E20EAE-6FBC-47BF-BE66-20896F485A41}"/>
              </a:ext>
            </a:extLst>
          </p:cNvPr>
          <p:cNvSpPr txBox="1"/>
          <p:nvPr/>
        </p:nvSpPr>
        <p:spPr>
          <a:xfrm>
            <a:off x="372863" y="1447060"/>
            <a:ext cx="8362764" cy="2800767"/>
          </a:xfrm>
          <a:prstGeom prst="rect">
            <a:avLst/>
          </a:prstGeom>
          <a:noFill/>
        </p:spPr>
        <p:txBody>
          <a:bodyPr wrap="square" rtlCol="0">
            <a:spAutoFit/>
          </a:bodyPr>
          <a:lstStyle/>
          <a:p>
            <a:pPr algn="l"/>
            <a:r>
              <a:rPr lang="en-GB" sz="2200" u="sng" dirty="0" err="1">
                <a:effectLst/>
                <a:latin typeface="Calibri" panose="020F0502020204030204" pitchFamily="34" charset="0"/>
                <a:ea typeface="Calibri" panose="020F0502020204030204" pitchFamily="34" charset="0"/>
                <a:cs typeface="Times New Roman" panose="02020603050405020304" pitchFamily="18" charset="0"/>
              </a:rPr>
              <a:t>Rov</a:t>
            </a:r>
            <a:r>
              <a:rPr lang="en-GB" sz="2200" u="sng" dirty="0">
                <a:effectLst/>
                <a:latin typeface="Calibri" panose="020F0502020204030204" pitchFamily="34" charset="0"/>
                <a:ea typeface="Calibri" panose="020F0502020204030204" pitchFamily="34" charset="0"/>
                <a:cs typeface="Times New Roman" panose="02020603050405020304" pitchFamily="18" charset="0"/>
              </a:rPr>
              <a:t> in a Time of Cholera, Elli Fischer March 19, 2020</a:t>
            </a: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Around the same time, Rabbi Eger issued a ruling that would change Ashkenazi synagogue practice forever. The pandemic produced so many mourners that the longstanding custom of rotating the recitation of Kaddish would have left each mourner with few opportunities to recite the prayer for his deceased parents. So, for that year, Rabbi Eger allowed multiple mourners to recite Kaddish simultaneously. That one-time exception has become the norm.</a:t>
            </a:r>
          </a:p>
        </p:txBody>
      </p:sp>
    </p:spTree>
    <p:extLst>
      <p:ext uri="{BB962C8B-B14F-4D97-AF65-F5344CB8AC3E}">
        <p14:creationId xmlns:p14="http://schemas.microsoft.com/office/powerpoint/2010/main" val="3652793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27E20EAE-6FBC-47BF-BE66-20896F485A41}"/>
              </a:ext>
            </a:extLst>
          </p:cNvPr>
          <p:cNvSpPr txBox="1"/>
          <p:nvPr/>
        </p:nvSpPr>
        <p:spPr>
          <a:xfrm>
            <a:off x="372863" y="1447060"/>
            <a:ext cx="8362764" cy="4493538"/>
          </a:xfrm>
          <a:prstGeom prst="rect">
            <a:avLst/>
          </a:prstGeom>
          <a:noFill/>
        </p:spPr>
        <p:txBody>
          <a:bodyPr wrap="square" rtlCol="0">
            <a:spAutoFit/>
          </a:bodyPr>
          <a:lstStyle/>
          <a:p>
            <a:pPr algn="l"/>
            <a:r>
              <a:rPr lang="en-GB" sz="2200" u="sng" dirty="0" err="1">
                <a:effectLst/>
                <a:latin typeface="Calibri" panose="020F0502020204030204" pitchFamily="34" charset="0"/>
                <a:ea typeface="Calibri" panose="020F0502020204030204" pitchFamily="34" charset="0"/>
                <a:cs typeface="Times New Roman" panose="02020603050405020304" pitchFamily="18" charset="0"/>
              </a:rPr>
              <a:t>Rov</a:t>
            </a:r>
            <a:r>
              <a:rPr lang="en-GB" sz="2200" u="sng" dirty="0">
                <a:effectLst/>
                <a:latin typeface="Calibri" panose="020F0502020204030204" pitchFamily="34" charset="0"/>
                <a:ea typeface="Calibri" panose="020F0502020204030204" pitchFamily="34" charset="0"/>
                <a:cs typeface="Times New Roman" panose="02020603050405020304" pitchFamily="18" charset="0"/>
              </a:rPr>
              <a:t> in a Time of Cholera, Elli Fischer March 19, 2020</a:t>
            </a: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A small, undated manual containing prayers, practices, and charms to ward off plague and other forms of disaster was printed not long after Rabbi Guttmacher’s death in 1874. The main part of the booklet consists of an account of the bringing of the incense in the ancient Temple in Jerusalem. In Numbers 17:12-13, the High Priest Aaron burns incense to protect the living from a plague ravaging the Israelite encampment; the Talmud states that the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antiplague</a:t>
            </a:r>
            <a:r>
              <a:rPr lang="en-GB" sz="2200" dirty="0">
                <a:effectLst/>
                <a:latin typeface="Calibri" panose="020F0502020204030204" pitchFamily="34" charset="0"/>
                <a:ea typeface="Calibri" panose="020F0502020204030204" pitchFamily="34" charset="0"/>
                <a:cs typeface="Times New Roman" panose="02020603050405020304" pitchFamily="18" charset="0"/>
              </a:rPr>
              <a:t> properties of the incense were a secret that the Angel of Death told Moses before his return to humankind after receiving the Torah. Like so many other Temple rituals, once Jews could no longer perform them, recitation of descriptive passages took their place. So, as we saw in Rabbi Eger’s letter, the incense loomed large in Jewish attempts to ward off plague.</a:t>
            </a:r>
          </a:p>
        </p:txBody>
      </p:sp>
    </p:spTree>
    <p:extLst>
      <p:ext uri="{BB962C8B-B14F-4D97-AF65-F5344CB8AC3E}">
        <p14:creationId xmlns:p14="http://schemas.microsoft.com/office/powerpoint/2010/main" val="21254862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8" name="TextBox 7">
            <a:extLst>
              <a:ext uri="{FF2B5EF4-FFF2-40B4-BE49-F238E27FC236}">
                <a16:creationId xmlns:a16="http://schemas.microsoft.com/office/drawing/2014/main" id="{27E20EAE-6FBC-47BF-BE66-20896F485A41}"/>
              </a:ext>
            </a:extLst>
          </p:cNvPr>
          <p:cNvSpPr txBox="1"/>
          <p:nvPr/>
        </p:nvSpPr>
        <p:spPr>
          <a:xfrm>
            <a:off x="372863" y="1447060"/>
            <a:ext cx="8362764" cy="5170646"/>
          </a:xfrm>
          <a:prstGeom prst="rect">
            <a:avLst/>
          </a:prstGeom>
          <a:noFill/>
        </p:spPr>
        <p:txBody>
          <a:bodyPr wrap="square" rtlCol="0">
            <a:spAutoFit/>
          </a:bodyPr>
          <a:lstStyle/>
          <a:p>
            <a:pPr algn="l"/>
            <a:r>
              <a:rPr lang="en-GB" sz="2200" u="sng" dirty="0" err="1">
                <a:effectLst/>
                <a:latin typeface="Calibri" panose="020F0502020204030204" pitchFamily="34" charset="0"/>
                <a:ea typeface="Calibri" panose="020F0502020204030204" pitchFamily="34" charset="0"/>
                <a:cs typeface="Times New Roman" panose="02020603050405020304" pitchFamily="18" charset="0"/>
              </a:rPr>
              <a:t>Rov</a:t>
            </a:r>
            <a:r>
              <a:rPr lang="en-GB" sz="2200" u="sng" dirty="0">
                <a:effectLst/>
                <a:latin typeface="Calibri" panose="020F0502020204030204" pitchFamily="34" charset="0"/>
                <a:ea typeface="Calibri" panose="020F0502020204030204" pitchFamily="34" charset="0"/>
                <a:cs typeface="Times New Roman" panose="02020603050405020304" pitchFamily="18" charset="0"/>
              </a:rPr>
              <a:t> in a Time of Cholera, Elli Fischer March 19, 2020</a:t>
            </a:r>
          </a:p>
          <a:p>
            <a:pPr algn="l"/>
            <a:r>
              <a:rPr lang="en-GB" sz="2200" dirty="0">
                <a:effectLst/>
                <a:latin typeface="Calibri" panose="020F0502020204030204" pitchFamily="34" charset="0"/>
                <a:ea typeface="Calibri" panose="020F0502020204030204" pitchFamily="34" charset="0"/>
                <a:cs typeface="Times New Roman" panose="02020603050405020304" pitchFamily="18" charset="0"/>
              </a:rPr>
              <a:t>This manual contains other measures for when pestilence rages.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Commonsense</a:t>
            </a:r>
            <a:r>
              <a:rPr lang="en-GB" sz="2200" dirty="0">
                <a:effectLst/>
                <a:latin typeface="Calibri" panose="020F0502020204030204" pitchFamily="34" charset="0"/>
                <a:ea typeface="Calibri" panose="020F0502020204030204" pitchFamily="34" charset="0"/>
                <a:cs typeface="Times New Roman" panose="02020603050405020304" pitchFamily="18" charset="0"/>
              </a:rPr>
              <a:t> instructions, like “cleanse every room in the house, and especially outhouses, of all muck, filth, and foul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odor</a:t>
            </a:r>
            <a:r>
              <a:rPr lang="en-GB" sz="2200" dirty="0">
                <a:effectLst/>
                <a:latin typeface="Calibri" panose="020F0502020204030204" pitchFamily="34" charset="0"/>
                <a:ea typeface="Calibri" panose="020F0502020204030204" pitchFamily="34" charset="0"/>
                <a:cs typeface="Times New Roman" panose="02020603050405020304" pitchFamily="18" charset="0"/>
              </a:rPr>
              <a:t>,” appear alongside directives to place white onions, garlic, and certain types of mushroom in every window. The manual also contains several amulets, including an “expert amulet from the rabbi, the tzaddik of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Greidetz</a:t>
            </a:r>
            <a:r>
              <a:rPr lang="en-GB" sz="2200" dirty="0">
                <a:effectLst/>
                <a:latin typeface="Calibri" panose="020F0502020204030204" pitchFamily="34" charset="0"/>
                <a:ea typeface="Calibri" panose="020F0502020204030204" pitchFamily="34" charset="0"/>
                <a:cs typeface="Times New Roman" panose="02020603050405020304" pitchFamily="18" charset="0"/>
              </a:rPr>
              <a:t> [Rabbi Guttmacher], of blessed memory.” This amulet, the reader is told, was “an amazing protection against that disease,” that is, cholera during the fourth cholera pandemic:</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2200" i="1" dirty="0">
                <a:effectLst/>
                <a:latin typeface="Calibri" panose="020F0502020204030204" pitchFamily="34" charset="0"/>
                <a:ea typeface="Calibri" panose="020F0502020204030204" pitchFamily="34" charset="0"/>
                <a:cs typeface="Times New Roman" panose="02020603050405020304" pitchFamily="18" charset="0"/>
              </a:rPr>
              <a:t>by the wonder of our generation, the tzaddik R. Eliyahu, of blessed memory, from </a:t>
            </a:r>
            <a:r>
              <a:rPr lang="en-GB" sz="2200" i="1" dirty="0" err="1">
                <a:effectLst/>
                <a:latin typeface="Calibri" panose="020F0502020204030204" pitchFamily="34" charset="0"/>
                <a:ea typeface="Calibri" panose="020F0502020204030204" pitchFamily="34" charset="0"/>
                <a:cs typeface="Times New Roman" panose="02020603050405020304" pitchFamily="18" charset="0"/>
              </a:rPr>
              <a:t>Greidetz</a:t>
            </a:r>
            <a:r>
              <a:rPr lang="en-GB" sz="2200" i="1" dirty="0">
                <a:effectLst/>
                <a:latin typeface="Calibri" panose="020F0502020204030204" pitchFamily="34" charset="0"/>
                <a:ea typeface="Calibri" panose="020F0502020204030204" pitchFamily="34" charset="0"/>
                <a:cs typeface="Times New Roman" panose="02020603050405020304" pitchFamily="18" charset="0"/>
              </a:rPr>
              <a:t>, who printed them himself in 5627 (1866-7) and sent them to every boundary of Israel, and the plague then ceased from upon Israel.</a:t>
            </a:r>
          </a:p>
        </p:txBody>
      </p:sp>
    </p:spTree>
    <p:extLst>
      <p:ext uri="{BB962C8B-B14F-4D97-AF65-F5344CB8AC3E}">
        <p14:creationId xmlns:p14="http://schemas.microsoft.com/office/powerpoint/2010/main" val="3954495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sp>
        <p:nvSpPr>
          <p:cNvPr id="9" name="TextBox 8">
            <a:extLst>
              <a:ext uri="{FF2B5EF4-FFF2-40B4-BE49-F238E27FC236}">
                <a16:creationId xmlns:a16="http://schemas.microsoft.com/office/drawing/2014/main" id="{E6AFE37A-7E68-4546-B1D7-F3EE254BECD2}"/>
              </a:ext>
            </a:extLst>
          </p:cNvPr>
          <p:cNvSpPr txBox="1"/>
          <p:nvPr/>
        </p:nvSpPr>
        <p:spPr>
          <a:xfrm>
            <a:off x="2728273" y="6308208"/>
            <a:ext cx="3693111" cy="369332"/>
          </a:xfrm>
          <a:prstGeom prst="rect">
            <a:avLst/>
          </a:prstGeom>
          <a:noFill/>
        </p:spPr>
        <p:txBody>
          <a:bodyPr wrap="square">
            <a:spAutoFit/>
          </a:bodyPr>
          <a:lstStyle/>
          <a:p>
            <a:pPr algn="ctr"/>
            <a:r>
              <a:rPr lang="en-GB" b="0" dirty="0">
                <a:effectLst/>
              </a:rPr>
              <a:t>Rabbi Guttmacher’s amulet</a:t>
            </a:r>
            <a:endParaRPr lang="en-GB" dirty="0"/>
          </a:p>
        </p:txBody>
      </p:sp>
      <p:pic>
        <p:nvPicPr>
          <p:cNvPr id="27652" name="Picture 4">
            <a:extLst>
              <a:ext uri="{FF2B5EF4-FFF2-40B4-BE49-F238E27FC236}">
                <a16:creationId xmlns:a16="http://schemas.microsoft.com/office/drawing/2014/main" id="{58054B86-1987-4648-9454-71459B859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678" y="1429305"/>
            <a:ext cx="3228643" cy="478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352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Cholera</a:t>
            </a:r>
          </a:p>
        </p:txBody>
      </p:sp>
      <p:pic>
        <p:nvPicPr>
          <p:cNvPr id="27650" name="Picture 2" descr="Amulet from 'Segulot u'refuot' (Charms and Cures); this manuscript is a compendium of remedies for all sorts of ailments. (photo credit: NATIONAL LIBRARY OF ISRAEL)">
            <a:extLst>
              <a:ext uri="{FF2B5EF4-FFF2-40B4-BE49-F238E27FC236}">
                <a16:creationId xmlns:a16="http://schemas.microsoft.com/office/drawing/2014/main" id="{7CA52727-6E66-48C0-B974-38E525D5F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29" y="1381142"/>
            <a:ext cx="6622742" cy="4326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AFE37A-7E68-4546-B1D7-F3EE254BECD2}"/>
              </a:ext>
            </a:extLst>
          </p:cNvPr>
          <p:cNvSpPr txBox="1"/>
          <p:nvPr/>
        </p:nvSpPr>
        <p:spPr>
          <a:xfrm>
            <a:off x="506027" y="5800364"/>
            <a:ext cx="8131946" cy="646331"/>
          </a:xfrm>
          <a:prstGeom prst="rect">
            <a:avLst/>
          </a:prstGeom>
          <a:noFill/>
        </p:spPr>
        <p:txBody>
          <a:bodyPr wrap="square">
            <a:spAutoFit/>
          </a:bodyPr>
          <a:lstStyle/>
          <a:p>
            <a:pPr algn="ctr"/>
            <a:r>
              <a:rPr lang="en-GB" dirty="0"/>
              <a:t>Amulet from '</a:t>
            </a:r>
            <a:r>
              <a:rPr lang="en-GB" dirty="0" err="1"/>
              <a:t>Segulot</a:t>
            </a:r>
            <a:r>
              <a:rPr lang="en-GB" dirty="0"/>
              <a:t> </a:t>
            </a:r>
            <a:r>
              <a:rPr lang="en-GB" dirty="0" err="1"/>
              <a:t>u'refuot</a:t>
            </a:r>
            <a:r>
              <a:rPr lang="en-GB" dirty="0"/>
              <a:t>' (Charms and Cures); this manuscript is a compendium of remedies for all sorts of ailments</a:t>
            </a:r>
          </a:p>
        </p:txBody>
      </p:sp>
    </p:spTree>
    <p:extLst>
      <p:ext uri="{BB962C8B-B14F-4D97-AF65-F5344CB8AC3E}">
        <p14:creationId xmlns:p14="http://schemas.microsoft.com/office/powerpoint/2010/main" val="25165295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Prayers, Amulets, and </a:t>
            </a:r>
            <a:r>
              <a:rPr lang="en-GB" sz="5400" b="1" i="1" dirty="0" err="1"/>
              <a:t>Segulot</a:t>
            </a:r>
            <a:endParaRPr lang="en-GB" sz="5400" b="1" i="1" dirty="0"/>
          </a:p>
        </p:txBody>
      </p:sp>
    </p:spTree>
    <p:extLst>
      <p:ext uri="{BB962C8B-B14F-4D97-AF65-F5344CB8AC3E}">
        <p14:creationId xmlns:p14="http://schemas.microsoft.com/office/powerpoint/2010/main" val="213541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Golden Calf</a:t>
            </a:r>
          </a:p>
        </p:txBody>
      </p:sp>
      <p:sp>
        <p:nvSpPr>
          <p:cNvPr id="7" name="TextBox 6">
            <a:extLst>
              <a:ext uri="{FF2B5EF4-FFF2-40B4-BE49-F238E27FC236}">
                <a16:creationId xmlns:a16="http://schemas.microsoft.com/office/drawing/2014/main" id="{2DF41EE0-818C-4E66-A42A-E0D3FF3D8D04}"/>
              </a:ext>
            </a:extLst>
          </p:cNvPr>
          <p:cNvSpPr txBox="1"/>
          <p:nvPr/>
        </p:nvSpPr>
        <p:spPr>
          <a:xfrm>
            <a:off x="287219" y="1447060"/>
            <a:ext cx="8534052" cy="5509200"/>
          </a:xfrm>
          <a:prstGeom prst="rect">
            <a:avLst/>
          </a:prstGeom>
          <a:noFill/>
        </p:spPr>
        <p:txBody>
          <a:bodyPr wrap="square" rtlCol="0">
            <a:spAutoFit/>
          </a:bodyPr>
          <a:lstStyle/>
          <a:p>
            <a:pPr algn="r" rtl="1"/>
            <a:r>
              <a:rPr lang="he-IL" sz="2200" u="sng" dirty="0">
                <a:effectLst/>
                <a:latin typeface="Calibri" panose="020F0502020204030204" pitchFamily="34" charset="0"/>
                <a:ea typeface="Calibri" panose="020F0502020204030204" pitchFamily="34" charset="0"/>
                <a:cs typeface="Times New Roman" panose="02020603050405020304" pitchFamily="18" charset="0"/>
              </a:rPr>
              <a:t>שמות </a:t>
            </a:r>
            <a:r>
              <a:rPr lang="he-IL" sz="2200" u="sng" dirty="0" err="1">
                <a:effectLst/>
                <a:latin typeface="Calibri" panose="020F0502020204030204" pitchFamily="34" charset="0"/>
                <a:ea typeface="Calibri" panose="020F0502020204030204" pitchFamily="34" charset="0"/>
                <a:cs typeface="Times New Roman" panose="02020603050405020304" pitchFamily="18" charset="0"/>
              </a:rPr>
              <a:t>לב:לא-לה</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2200" dirty="0">
                <a:effectLst/>
                <a:latin typeface="Calibri" panose="020F0502020204030204" pitchFamily="34" charset="0"/>
                <a:ea typeface="Calibri" panose="020F0502020204030204" pitchFamily="34" charset="0"/>
                <a:cs typeface="Times New Roman" panose="02020603050405020304" pitchFamily="18" charset="0"/>
              </a:rPr>
              <a:t>וַיָּ֧שָׁב מֹשֶׁ֛ה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אֶל־יְהוָ֖ה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וַיֹּאמַ֑ר אָ֣נָּ֗א חָטָ֞א הָעָ֤ם הַזֶּה֙ חֲטָאָ֣ה גְדֹלָ֔ה וַיַּֽעֲשׂ֥וּ לָהֶ֖ם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אֱלֹהֵ֥י</a:t>
            </a:r>
            <a:r>
              <a:rPr lang="he-IL" sz="2200" dirty="0">
                <a:effectLst/>
                <a:latin typeface="Calibri" panose="020F0502020204030204" pitchFamily="34" charset="0"/>
                <a:ea typeface="Calibri" panose="020F0502020204030204" pitchFamily="34" charset="0"/>
                <a:cs typeface="Times New Roman" panose="02020603050405020304" pitchFamily="18" charset="0"/>
              </a:rPr>
              <a:t> זָהָֽב׃ וְעַתָּ֖ה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אִם־תִּשָּׂ֣א</a:t>
            </a:r>
            <a:r>
              <a:rPr lang="he-IL" sz="2200" dirty="0">
                <a:effectLst/>
                <a:latin typeface="Calibri" panose="020F0502020204030204" pitchFamily="34" charset="0"/>
                <a:ea typeface="Calibri" panose="020F0502020204030204" pitchFamily="34" charset="0"/>
                <a:cs typeface="Times New Roman" panose="02020603050405020304" pitchFamily="18" charset="0"/>
              </a:rPr>
              <a:t> חַטָּאתָ֑ם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וְאִם־אַ֕יִן</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מְחֵ֣נִי נָ֔א מִֽסִּפְרְךָ֖ אֲשֶׁ֥ר כָּתָֽבְתָּ׃ וַיֹּ֥אמֶר יְהוָ֖ה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אֶל־מֹשֶׁ֑ה</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מִ֚י אֲשֶׁ֣ר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חָֽטָא־לִ֔י</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אֶמְחֶ֖נּו</a:t>
            </a:r>
            <a:r>
              <a:rPr lang="he-IL" sz="2200" dirty="0">
                <a:effectLst/>
                <a:latin typeface="Calibri" panose="020F0502020204030204" pitchFamily="34" charset="0"/>
                <a:ea typeface="Calibri" panose="020F0502020204030204" pitchFamily="34" charset="0"/>
                <a:cs typeface="Times New Roman" panose="02020603050405020304" pitchFamily="18" charset="0"/>
              </a:rPr>
              <a:t>ּ מִסִּפְרִֽי׃ וְעַתָּ֞ה לֵ֣ךְ ׀ נְחֵ֣ה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אֶ֤ל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אֲשֶׁר־דִּבַּ֙רְתִּי</a:t>
            </a:r>
            <a:r>
              <a:rPr lang="he-IL" sz="2200" dirty="0">
                <a:effectLst/>
                <a:latin typeface="Calibri" panose="020F0502020204030204" pitchFamily="34" charset="0"/>
                <a:ea typeface="Calibri" panose="020F0502020204030204" pitchFamily="34" charset="0"/>
                <a:cs typeface="Times New Roman" panose="02020603050405020304" pitchFamily="18" charset="0"/>
              </a:rPr>
              <a:t>֙ לָ֔ךְ הִנֵּ֥ה מַלְאָכִ֖י יֵלֵ֣ךְ לְפָנֶ֑יךָ וּבְי֣וֹם </a:t>
            </a:r>
            <a:r>
              <a:rPr lang="he-IL" sz="2200" b="1" dirty="0">
                <a:effectLst/>
                <a:latin typeface="Calibri" panose="020F0502020204030204" pitchFamily="34" charset="0"/>
                <a:ea typeface="Calibri" panose="020F0502020204030204" pitchFamily="34" charset="0"/>
                <a:cs typeface="Times New Roman" panose="02020603050405020304" pitchFamily="18" charset="0"/>
              </a:rPr>
              <a:t>פָּקְדִ֔י וּפָקַדְתִּ֥י עֲלֵיהֶ֖ם חַטָּאתָֽם</a:t>
            </a:r>
            <a:r>
              <a:rPr lang="he-IL" sz="2200" dirty="0">
                <a:effectLst/>
                <a:latin typeface="Calibri" panose="020F0502020204030204" pitchFamily="34" charset="0"/>
                <a:ea typeface="Calibri" panose="020F0502020204030204" pitchFamily="34" charset="0"/>
                <a:cs typeface="Times New Roman" panose="02020603050405020304" pitchFamily="18" charset="0"/>
              </a:rPr>
              <a:t>׃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וַיִּגֹּ֥ף</a:t>
            </a:r>
            <a:r>
              <a:rPr lang="he-IL" sz="2200" dirty="0">
                <a:effectLst/>
                <a:latin typeface="Calibri" panose="020F0502020204030204" pitchFamily="34" charset="0"/>
                <a:ea typeface="Calibri" panose="020F0502020204030204" pitchFamily="34" charset="0"/>
                <a:cs typeface="Times New Roman" panose="02020603050405020304" pitchFamily="18" charset="0"/>
              </a:rPr>
              <a:t> יְהוָ֖ה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אֶת־הָעָ֑ם</a:t>
            </a:r>
            <a:r>
              <a:rPr lang="he-IL" sz="2200" dirty="0">
                <a:effectLst/>
                <a:latin typeface="Calibri" panose="020F0502020204030204" pitchFamily="34" charset="0"/>
                <a:ea typeface="Calibri" panose="020F0502020204030204" pitchFamily="34" charset="0"/>
                <a:cs typeface="Times New Roman" panose="02020603050405020304" pitchFamily="18" charset="0"/>
              </a:rPr>
              <a:t> עַ֚ל אֲשֶׁ֣ר עָשׂ֣וּ </a:t>
            </a:r>
            <a:r>
              <a:rPr lang="he-IL" sz="2200" dirty="0" err="1">
                <a:effectLst/>
                <a:latin typeface="Calibri" panose="020F0502020204030204" pitchFamily="34" charset="0"/>
                <a:ea typeface="Calibri" panose="020F0502020204030204" pitchFamily="34" charset="0"/>
                <a:cs typeface="Times New Roman" panose="02020603050405020304" pitchFamily="18" charset="0"/>
              </a:rPr>
              <a:t>אֶת־הָעֵ֔גֶל</a:t>
            </a:r>
            <a:r>
              <a:rPr lang="he-IL" sz="2200" dirty="0">
                <a:effectLst/>
                <a:latin typeface="Calibri" panose="020F0502020204030204" pitchFamily="34" charset="0"/>
                <a:ea typeface="Calibri" panose="020F0502020204030204" pitchFamily="34" charset="0"/>
                <a:cs typeface="Times New Roman" panose="02020603050405020304" pitchFamily="18" charset="0"/>
              </a:rPr>
              <a:t> אֲשֶׁ֥ר עָשָׂ֖ה אַהֲרֹֽן׃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u="sng" dirty="0">
                <a:effectLst/>
                <a:ea typeface="Calibri" panose="020F0502020204030204" pitchFamily="34" charset="0"/>
                <a:cs typeface="Arial" panose="020B0604020202020204" pitchFamily="34" charset="0"/>
              </a:rPr>
              <a:t>Exodus 32:31-35</a:t>
            </a:r>
            <a:endParaRPr lang="en-GB" sz="2200" dirty="0">
              <a:effectLst/>
              <a:ea typeface="Calibri" panose="020F0502020204030204" pitchFamily="34" charset="0"/>
              <a:cs typeface="Arial" panose="020B0604020202020204" pitchFamily="34" charset="0"/>
            </a:endParaRPr>
          </a:p>
          <a:p>
            <a:r>
              <a:rPr lang="en-GB" sz="2200" spc="-20" dirty="0">
                <a:effectLst/>
                <a:ea typeface="Calibri" panose="020F0502020204030204" pitchFamily="34" charset="0"/>
                <a:cs typeface="Arial" panose="020B0604020202020204" pitchFamily="34" charset="0"/>
              </a:rPr>
              <a:t>Moses went back to the Lord and said, “Alas, this people is guilty of a great sin in making for themselves a god of gold. Now, if You will forgive their sin [well and good]; but if not, erase me from the record which You have written!” But the Lord said to Moses, “He who has sinned against Me, him only will I erase from My record. Go now, lead the people where I told you. See, My angel shall go before you. </a:t>
            </a:r>
            <a:r>
              <a:rPr lang="en-GB" sz="2200" b="1" spc="-20" dirty="0">
                <a:effectLst/>
                <a:ea typeface="Calibri" panose="020F0502020204030204" pitchFamily="34" charset="0"/>
                <a:cs typeface="Arial" panose="020B0604020202020204" pitchFamily="34" charset="0"/>
              </a:rPr>
              <a:t>But on the day that I shall make an accounting, I will bring them to account for their sins</a:t>
            </a:r>
            <a:r>
              <a:rPr lang="en-GB" sz="2200" spc="-20" dirty="0">
                <a:effectLst/>
                <a:ea typeface="Calibri" panose="020F0502020204030204" pitchFamily="34" charset="0"/>
                <a:cs typeface="Arial" panose="020B0604020202020204" pitchFamily="34" charset="0"/>
              </a:rPr>
              <a:t>.” God struck the people with a plague, for what they did with the calf that Aaron made.</a:t>
            </a:r>
          </a:p>
          <a:p>
            <a:pPr algn="r" rtl="1"/>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3808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pic>
        <p:nvPicPr>
          <p:cNvPr id="2050" name="Picture 2">
            <a:extLst>
              <a:ext uri="{FF2B5EF4-FFF2-40B4-BE49-F238E27FC236}">
                <a16:creationId xmlns:a16="http://schemas.microsoft.com/office/drawing/2014/main" id="{99FDB8DA-F5C0-42E9-BE98-75BA75A6B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445" y="1476607"/>
            <a:ext cx="5199110" cy="3904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E6FEA7-F896-408B-903E-1EF5AB489C75}"/>
              </a:ext>
            </a:extLst>
          </p:cNvPr>
          <p:cNvSpPr txBox="1"/>
          <p:nvPr/>
        </p:nvSpPr>
        <p:spPr>
          <a:xfrm>
            <a:off x="390618" y="5381393"/>
            <a:ext cx="8362764" cy="1323439"/>
          </a:xfrm>
          <a:prstGeom prst="rect">
            <a:avLst/>
          </a:prstGeom>
          <a:noFill/>
        </p:spPr>
        <p:txBody>
          <a:bodyPr wrap="square" rtlCol="0">
            <a:spAutoFit/>
          </a:bodyPr>
          <a:lstStyle/>
          <a:p>
            <a:pPr algn="just"/>
            <a:r>
              <a:rPr lang="en-GB" sz="2000" dirty="0">
                <a:solidFill>
                  <a:srgbClr val="000000"/>
                </a:solidFill>
                <a:latin typeface="Assistant"/>
              </a:rPr>
              <a:t>This </a:t>
            </a:r>
            <a:r>
              <a:rPr lang="en-GB" sz="2000" dirty="0" err="1">
                <a:solidFill>
                  <a:srgbClr val="000000"/>
                </a:solidFill>
                <a:latin typeface="Assistant"/>
              </a:rPr>
              <a:t>Kemiyah</a:t>
            </a:r>
            <a:r>
              <a:rPr lang="en-GB" sz="2000" dirty="0">
                <a:solidFill>
                  <a:srgbClr val="000000"/>
                </a:solidFill>
                <a:latin typeface="Assistant"/>
              </a:rPr>
              <a:t> appears in </a:t>
            </a:r>
            <a:r>
              <a:rPr lang="en-GB" sz="2000" b="0" i="1" dirty="0" err="1">
                <a:solidFill>
                  <a:srgbClr val="000000"/>
                </a:solidFill>
                <a:effectLst/>
                <a:latin typeface="Assistant"/>
              </a:rPr>
              <a:t>Shaar</a:t>
            </a:r>
            <a:r>
              <a:rPr lang="en-GB" sz="2000" b="0" i="1" dirty="0">
                <a:solidFill>
                  <a:srgbClr val="000000"/>
                </a:solidFill>
                <a:effectLst/>
                <a:latin typeface="Assistant"/>
              </a:rPr>
              <a:t> </a:t>
            </a:r>
            <a:r>
              <a:rPr lang="en-GB" sz="2000" b="0" i="1" dirty="0" err="1">
                <a:solidFill>
                  <a:srgbClr val="000000"/>
                </a:solidFill>
                <a:effectLst/>
                <a:latin typeface="Assistant"/>
              </a:rPr>
              <a:t>HaYichudim</a:t>
            </a:r>
            <a:r>
              <a:rPr lang="en-GB" sz="2000" b="0" i="1" dirty="0">
                <a:solidFill>
                  <a:srgbClr val="000000"/>
                </a:solidFill>
                <a:effectLst/>
                <a:latin typeface="Assistant"/>
              </a:rPr>
              <a:t> </a:t>
            </a:r>
            <a:r>
              <a:rPr lang="en-GB" sz="2000" b="0" i="0" dirty="0">
                <a:solidFill>
                  <a:srgbClr val="000000"/>
                </a:solidFill>
                <a:effectLst/>
                <a:latin typeface="Assistant"/>
              </a:rPr>
              <a:t>(The Gate of Unifications) by the famous Safed Kabbalist Rabbi Chaim ben Yosef Vital who was a student of Rabbi Yitzchak Luria (the Ari </a:t>
            </a:r>
            <a:r>
              <a:rPr lang="en-GB" sz="2000" b="0" i="0" dirty="0" err="1">
                <a:solidFill>
                  <a:srgbClr val="000000"/>
                </a:solidFill>
                <a:effectLst/>
                <a:latin typeface="Assistant"/>
              </a:rPr>
              <a:t>HaKodesh</a:t>
            </a:r>
            <a:r>
              <a:rPr lang="en-GB" sz="2000" b="0" i="0" dirty="0">
                <a:solidFill>
                  <a:srgbClr val="000000"/>
                </a:solidFill>
                <a:effectLst/>
                <a:latin typeface="Assistant"/>
              </a:rPr>
              <a:t>) . The Hebrew title appearing at the top reads “</a:t>
            </a:r>
            <a:r>
              <a:rPr lang="en-GB" sz="2000" b="0" i="1" dirty="0">
                <a:solidFill>
                  <a:srgbClr val="000000"/>
                </a:solidFill>
                <a:effectLst/>
                <a:latin typeface="Assistant"/>
              </a:rPr>
              <a:t>This amulet is for plague from the holy Ari”</a:t>
            </a:r>
            <a:r>
              <a:rPr lang="en-GB" sz="2000" b="0" i="0" dirty="0">
                <a:solidFill>
                  <a:srgbClr val="000000"/>
                </a:solidFill>
                <a:effectLst/>
                <a:latin typeface="Assistan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7323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grpSp>
        <p:nvGrpSpPr>
          <p:cNvPr id="4" name="Group 3">
            <a:extLst>
              <a:ext uri="{FF2B5EF4-FFF2-40B4-BE49-F238E27FC236}">
                <a16:creationId xmlns:a16="http://schemas.microsoft.com/office/drawing/2014/main" id="{4F5252ED-B0AB-418A-AEA6-1C44DB5788D1}"/>
              </a:ext>
            </a:extLst>
          </p:cNvPr>
          <p:cNvGrpSpPr/>
          <p:nvPr/>
        </p:nvGrpSpPr>
        <p:grpSpPr>
          <a:xfrm>
            <a:off x="1179897" y="1308949"/>
            <a:ext cx="6784206" cy="4639090"/>
            <a:chOff x="622763" y="1308949"/>
            <a:chExt cx="7371798" cy="5020830"/>
          </a:xfrm>
        </p:grpSpPr>
        <p:pic>
          <p:nvPicPr>
            <p:cNvPr id="3076" name="Picture 4">
              <a:extLst>
                <a:ext uri="{FF2B5EF4-FFF2-40B4-BE49-F238E27FC236}">
                  <a16:creationId xmlns:a16="http://schemas.microsoft.com/office/drawing/2014/main" id="{7FEA255B-0EC4-4670-892C-D569CD5C6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0" t="3680" r="2728" b="2286"/>
            <a:stretch/>
          </p:blipFill>
          <p:spPr bwMode="auto">
            <a:xfrm>
              <a:off x="4308662" y="1308949"/>
              <a:ext cx="3685899" cy="50208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7C342B1-6ACA-42A5-ACF0-05A14D698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5" t="3687" r="6231" b="2060"/>
            <a:stretch/>
          </p:blipFill>
          <p:spPr bwMode="auto">
            <a:xfrm>
              <a:off x="622763" y="1308949"/>
              <a:ext cx="3685899" cy="502083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040C4F6B-C6A3-4ED7-8A78-C857D0DF33A4}"/>
              </a:ext>
            </a:extLst>
          </p:cNvPr>
          <p:cNvSpPr txBox="1"/>
          <p:nvPr/>
        </p:nvSpPr>
        <p:spPr>
          <a:xfrm>
            <a:off x="284085" y="6082270"/>
            <a:ext cx="8575830" cy="400110"/>
          </a:xfrm>
          <a:prstGeom prst="rect">
            <a:avLst/>
          </a:prstGeom>
          <a:noFill/>
        </p:spPr>
        <p:txBody>
          <a:bodyPr wrap="square" rtlCol="0">
            <a:spAutoFit/>
          </a:bodyPr>
          <a:lstStyle/>
          <a:p>
            <a:pPr algn="just"/>
            <a:r>
              <a:rPr lang="en-GB" sz="2000" dirty="0">
                <a:solidFill>
                  <a:srgbClr val="000000"/>
                </a:solidFill>
                <a:latin typeface="Assistant"/>
              </a:rPr>
              <a:t>A prayer warding off the effects of cholera, 19th century Italy, the British Library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7314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grpSp>
        <p:nvGrpSpPr>
          <p:cNvPr id="4" name="Group 3">
            <a:extLst>
              <a:ext uri="{FF2B5EF4-FFF2-40B4-BE49-F238E27FC236}">
                <a16:creationId xmlns:a16="http://schemas.microsoft.com/office/drawing/2014/main" id="{4F5252ED-B0AB-418A-AEA6-1C44DB5788D1}"/>
              </a:ext>
            </a:extLst>
          </p:cNvPr>
          <p:cNvGrpSpPr/>
          <p:nvPr/>
        </p:nvGrpSpPr>
        <p:grpSpPr>
          <a:xfrm>
            <a:off x="1179897" y="1308949"/>
            <a:ext cx="6784206" cy="4639090"/>
            <a:chOff x="622763" y="1308949"/>
            <a:chExt cx="7371798" cy="5020830"/>
          </a:xfrm>
        </p:grpSpPr>
        <p:pic>
          <p:nvPicPr>
            <p:cNvPr id="3076" name="Picture 4">
              <a:extLst>
                <a:ext uri="{FF2B5EF4-FFF2-40B4-BE49-F238E27FC236}">
                  <a16:creationId xmlns:a16="http://schemas.microsoft.com/office/drawing/2014/main" id="{7FEA255B-0EC4-4670-892C-D569CD5C6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0" t="3680" r="2728" b="2286"/>
            <a:stretch/>
          </p:blipFill>
          <p:spPr bwMode="auto">
            <a:xfrm>
              <a:off x="4308662" y="1308949"/>
              <a:ext cx="3685899" cy="50208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7C342B1-6ACA-42A5-ACF0-05A14D698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5" t="3687" r="6231" b="2060"/>
            <a:stretch/>
          </p:blipFill>
          <p:spPr bwMode="auto">
            <a:xfrm>
              <a:off x="622763" y="1308949"/>
              <a:ext cx="3685899" cy="502083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E3ACA13C-17A7-44BE-AF15-1EC2F189C06A}"/>
              </a:ext>
            </a:extLst>
          </p:cNvPr>
          <p:cNvSpPr txBox="1"/>
          <p:nvPr/>
        </p:nvSpPr>
        <p:spPr>
          <a:xfrm>
            <a:off x="284085" y="6082270"/>
            <a:ext cx="8575830" cy="400110"/>
          </a:xfrm>
          <a:prstGeom prst="rect">
            <a:avLst/>
          </a:prstGeom>
          <a:noFill/>
        </p:spPr>
        <p:txBody>
          <a:bodyPr wrap="square" rtlCol="0">
            <a:spAutoFit/>
          </a:bodyPr>
          <a:lstStyle/>
          <a:p>
            <a:pPr algn="just"/>
            <a:r>
              <a:rPr lang="en-GB" sz="2000" dirty="0">
                <a:solidFill>
                  <a:srgbClr val="000000"/>
                </a:solidFill>
                <a:latin typeface="Assistant"/>
              </a:rPr>
              <a:t>A prayer warding off the effects of cholera, 19th century Italy, the British Library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4">
            <a:extLst>
              <a:ext uri="{FF2B5EF4-FFF2-40B4-BE49-F238E27FC236}">
                <a16:creationId xmlns:a16="http://schemas.microsoft.com/office/drawing/2014/main" id="{B31F33C1-F5D3-4B11-83D1-9087A9219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0" t="70659" r="31803" b="23582"/>
          <a:stretch/>
        </p:blipFill>
        <p:spPr bwMode="auto">
          <a:xfrm>
            <a:off x="1487010" y="2723483"/>
            <a:ext cx="5933891" cy="730587"/>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3E9A248-7F3D-48AB-ABF5-1D2F9506CACB}"/>
              </a:ext>
            </a:extLst>
          </p:cNvPr>
          <p:cNvSpPr/>
          <p:nvPr/>
        </p:nvSpPr>
        <p:spPr>
          <a:xfrm>
            <a:off x="4847208" y="4651899"/>
            <a:ext cx="2032986" cy="23969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51BE090A-3542-46D5-85C9-59CFEDD56805}"/>
              </a:ext>
            </a:extLst>
          </p:cNvPr>
          <p:cNvCxnSpPr>
            <a:cxnSpLocks/>
          </p:cNvCxnSpPr>
          <p:nvPr/>
        </p:nvCxnSpPr>
        <p:spPr>
          <a:xfrm>
            <a:off x="1487010" y="3454070"/>
            <a:ext cx="3392103" cy="11978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5A461A-0E21-4AF5-A029-FB1EB840CDD3}"/>
              </a:ext>
            </a:extLst>
          </p:cNvPr>
          <p:cNvCxnSpPr>
            <a:cxnSpLocks/>
          </p:cNvCxnSpPr>
          <p:nvPr/>
        </p:nvCxnSpPr>
        <p:spPr>
          <a:xfrm flipH="1">
            <a:off x="6880194" y="3461225"/>
            <a:ext cx="540708" cy="119067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47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ACA13C-17A7-44BE-AF15-1EC2F189C06A}"/>
              </a:ext>
            </a:extLst>
          </p:cNvPr>
          <p:cNvSpPr txBox="1"/>
          <p:nvPr/>
        </p:nvSpPr>
        <p:spPr>
          <a:xfrm>
            <a:off x="480767" y="1310051"/>
            <a:ext cx="3714160" cy="1938992"/>
          </a:xfrm>
          <a:prstGeom prst="rect">
            <a:avLst/>
          </a:prstGeom>
          <a:noFill/>
        </p:spPr>
        <p:txBody>
          <a:bodyPr wrap="square" rtlCol="0">
            <a:spAutoFit/>
          </a:bodyPr>
          <a:lstStyle/>
          <a:p>
            <a:pPr algn="just"/>
            <a:r>
              <a:rPr lang="en-GB" sz="2000" dirty="0">
                <a:solidFill>
                  <a:srgbClr val="000000"/>
                </a:solidFill>
                <a:latin typeface="Assistant"/>
              </a:rPr>
              <a:t>This prayer from the Assembly of Rabbis in Italy is from the current crisis. It contains Psalms 100 and 150, as well as the </a:t>
            </a:r>
            <a:r>
              <a:rPr lang="en-GB" sz="2000" dirty="0" err="1">
                <a:solidFill>
                  <a:srgbClr val="000000"/>
                </a:solidFill>
                <a:latin typeface="Assistant"/>
              </a:rPr>
              <a:t>Pitum</a:t>
            </a:r>
            <a:r>
              <a:rPr lang="en-GB" sz="2000" dirty="0">
                <a:solidFill>
                  <a:srgbClr val="000000"/>
                </a:solidFill>
                <a:latin typeface="Assistant"/>
              </a:rPr>
              <a:t> </a:t>
            </a:r>
            <a:r>
              <a:rPr lang="en-GB" sz="2000" dirty="0" err="1">
                <a:solidFill>
                  <a:srgbClr val="000000"/>
                </a:solidFill>
                <a:latin typeface="Assistant"/>
              </a:rPr>
              <a:t>HaKetoret</a:t>
            </a:r>
            <a:r>
              <a:rPr lang="en-GB" sz="2000" dirty="0">
                <a:solidFill>
                  <a:srgbClr val="000000"/>
                </a:solidFill>
                <a:latin typeface="Assistant"/>
              </a:rPr>
              <a:t>, from the </a:t>
            </a:r>
            <a:r>
              <a:rPr lang="en-GB" sz="2000" dirty="0" err="1">
                <a:solidFill>
                  <a:srgbClr val="000000"/>
                </a:solidFill>
                <a:latin typeface="Assistant"/>
              </a:rPr>
              <a:t>Gemara</a:t>
            </a:r>
            <a:r>
              <a:rPr lang="en-GB" sz="2000" dirty="0">
                <a:solidFill>
                  <a:srgbClr val="000000"/>
                </a:solidFill>
                <a:latin typeface="Assistant"/>
              </a:rPr>
              <a:t> in </a:t>
            </a:r>
            <a:r>
              <a:rPr lang="en-GB" sz="2000" dirty="0" err="1">
                <a:solidFill>
                  <a:srgbClr val="000000"/>
                </a:solidFill>
                <a:latin typeface="Assistant"/>
              </a:rPr>
              <a:t>Kerisos</a:t>
            </a:r>
            <a:r>
              <a:rPr lang="en-GB" sz="2000" dirty="0">
                <a:solidFill>
                  <a:srgbClr val="000000"/>
                </a:solidFill>
                <a:latin typeface="Assistant"/>
              </a:rPr>
              <a:t> 6a.</a:t>
            </a:r>
          </a:p>
        </p:txBody>
      </p:sp>
      <p:pic>
        <p:nvPicPr>
          <p:cNvPr id="4098" name="Picture 2">
            <a:extLst>
              <a:ext uri="{FF2B5EF4-FFF2-40B4-BE49-F238E27FC236}">
                <a16:creationId xmlns:a16="http://schemas.microsoft.com/office/drawing/2014/main" id="{A8988D83-E71B-456E-977A-DE8EDDE87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28" y="-1"/>
            <a:ext cx="4835951" cy="68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666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sp>
        <p:nvSpPr>
          <p:cNvPr id="7" name="TextBox 6">
            <a:extLst>
              <a:ext uri="{FF2B5EF4-FFF2-40B4-BE49-F238E27FC236}">
                <a16:creationId xmlns:a16="http://schemas.microsoft.com/office/drawing/2014/main" id="{C6A5ACFE-BE2F-4DBE-8A24-ADCC395A90C3}"/>
              </a:ext>
            </a:extLst>
          </p:cNvPr>
          <p:cNvSpPr txBox="1"/>
          <p:nvPr/>
        </p:nvSpPr>
        <p:spPr>
          <a:xfrm>
            <a:off x="372863" y="1447060"/>
            <a:ext cx="8362764" cy="4862870"/>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שמות פרק ל פסוק א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וְעָשִׂיתָ מִזְבֵּחַ מִקְטַר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קְטֹרֶת</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עֲצֵי שִׁטִּים תַּעֲשֶׂה אֹתוֹ:</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Exodus 30:1</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You shall make an altar for bringing incense up in smoke; you shall make it out of acacia wood.</a:t>
            </a:r>
          </a:p>
          <a:p>
            <a:pPr algn="l"/>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רמב"ן שמות פרק ל פסוק א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(א) ועשית מזבח מקטר קטורת - </a:t>
            </a:r>
            <a:r>
              <a:rPr lang="he-IL" sz="1800" dirty="0">
                <a:effectLst/>
                <a:latin typeface="Times New Roman" panose="02020603050405020304" pitchFamily="18" charset="0"/>
                <a:ea typeface="Calibri" panose="020F0502020204030204" pitchFamily="34" charset="0"/>
                <a:cs typeface="DBS-Rahsi-b" pitchFamily="2" charset="-79"/>
              </a:rPr>
              <a:t>... וזהו רז שנמסר למשה רבינו שהקטרת עוצרת המגפה (שבת פט א), כי הקטרת </a:t>
            </a:r>
            <a:r>
              <a:rPr lang="he-IL" sz="1800" dirty="0" err="1">
                <a:effectLst/>
                <a:latin typeface="Times New Roman" panose="02020603050405020304" pitchFamily="18" charset="0"/>
                <a:ea typeface="Calibri" panose="020F0502020204030204" pitchFamily="34" charset="0"/>
                <a:cs typeface="DBS-Rahsi-b" pitchFamily="2" charset="-79"/>
              </a:rPr>
              <a:t>במדת</a:t>
            </a:r>
            <a:r>
              <a:rPr lang="he-IL" sz="1800" dirty="0">
                <a:effectLst/>
                <a:latin typeface="Times New Roman" panose="02020603050405020304" pitchFamily="18" charset="0"/>
                <a:ea typeface="Calibri" panose="020F0502020204030204" pitchFamily="34" charset="0"/>
                <a:cs typeface="DBS-Rahsi-b" pitchFamily="2" charset="-79"/>
              </a:rPr>
              <a:t> הדין, שנאמר ישימו קטורה באפך (דברים לג י), מן וחרה אפי (שם לא </a:t>
            </a:r>
            <a:r>
              <a:rPr lang="he-IL" sz="1800" dirty="0" err="1">
                <a:effectLst/>
                <a:latin typeface="Times New Roman" panose="02020603050405020304" pitchFamily="18" charset="0"/>
                <a:ea typeface="Calibri" panose="020F0502020204030204" pitchFamily="34" charset="0"/>
                <a:cs typeface="DBS-Rahsi-b" pitchFamily="2" charset="-79"/>
              </a:rPr>
              <a:t>יז</a:t>
            </a:r>
            <a:r>
              <a:rPr lang="he-IL" sz="1800" dirty="0">
                <a:effectLst/>
                <a:latin typeface="Times New Roman" panose="02020603050405020304" pitchFamily="18" charset="0"/>
                <a:ea typeface="Calibri" panose="020F0502020204030204" pitchFamily="34" charset="0"/>
                <a:cs typeface="DBS-Rahsi-b" pitchFamily="2" charset="-79"/>
              </a:rPr>
              <a:t>).</a:t>
            </a:r>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err="1">
                <a:effectLst/>
                <a:ea typeface="Calibri" panose="020F0502020204030204" pitchFamily="34" charset="0"/>
                <a:cs typeface="Arial" panose="020B0604020202020204" pitchFamily="34" charset="0"/>
              </a:rPr>
              <a:t>Ramban</a:t>
            </a:r>
            <a:r>
              <a:rPr lang="en-GB" sz="1800" u="sng" dirty="0">
                <a:effectLst/>
                <a:ea typeface="Calibri" panose="020F0502020204030204" pitchFamily="34" charset="0"/>
                <a:cs typeface="Arial" panose="020B0604020202020204" pitchFamily="34" charset="0"/>
              </a:rPr>
              <a:t> on Exodus 30:1</a:t>
            </a:r>
            <a:endParaRPr lang="en-GB" sz="1800" dirty="0">
              <a:effectLst/>
              <a:ea typeface="Calibri" panose="020F0502020204030204" pitchFamily="34" charset="0"/>
              <a:cs typeface="Arial" panose="020B0604020202020204" pitchFamily="34" charset="0"/>
            </a:endParaRPr>
          </a:p>
          <a:p>
            <a:r>
              <a:rPr lang="en-GB" sz="1800" b="1" dirty="0">
                <a:effectLst/>
                <a:ea typeface="Calibri" panose="020F0502020204030204" pitchFamily="34" charset="0"/>
                <a:cs typeface="Arial" panose="020B0604020202020204" pitchFamily="34" charset="0"/>
              </a:rPr>
              <a:t>You shall make an altar on which to bring incense up in smoke.  </a:t>
            </a:r>
            <a:r>
              <a:rPr lang="en-GB" sz="1800" dirty="0">
                <a:effectLst/>
                <a:ea typeface="Calibri" panose="020F0502020204030204" pitchFamily="34" charset="0"/>
                <a:cs typeface="Arial" panose="020B0604020202020204" pitchFamily="34" charset="0"/>
              </a:rPr>
              <a:t>… And this is the “secret” that was given over to Moses our Teacher by the Angel of Death: that “the burning of incense can stop a Divinely inflicted plague.” For incense relates to the Attribute of Strict Justice, as it is stated, “They shall place incense before Your Presence [</a:t>
            </a:r>
            <a:r>
              <a:rPr lang="he-IL" sz="1800" dirty="0" err="1">
                <a:effectLst/>
                <a:ea typeface="Calibri" panose="020F0502020204030204" pitchFamily="34" charset="0"/>
                <a:cs typeface="Times New Roman" panose="02020603050405020304" pitchFamily="18" charset="0"/>
              </a:rPr>
              <a:t>אַפֶּך</a:t>
            </a:r>
            <a:r>
              <a:rPr lang="he-IL" sz="1800" dirty="0">
                <a:effectLst/>
                <a:ea typeface="Calibri" panose="020F0502020204030204" pitchFamily="34" charset="0"/>
                <a:cs typeface="Times New Roman" panose="02020603050405020304" pitchFamily="18" charset="0"/>
              </a:rPr>
              <a:t>ָ</a:t>
            </a:r>
            <a:r>
              <a:rPr lang="en-GB" sz="1800" dirty="0">
                <a:effectLst/>
                <a:ea typeface="Calibri" panose="020F0502020204030204" pitchFamily="34" charset="0"/>
                <a:cs typeface="Arial" panose="020B0604020202020204" pitchFamily="34" charset="0"/>
              </a:rPr>
              <a:t>]” (Deuteronomy 33:10), the meaning of </a:t>
            </a:r>
            <a:r>
              <a:rPr lang="he-IL" sz="1800" dirty="0" err="1">
                <a:effectLst/>
                <a:ea typeface="Calibri" panose="020F0502020204030204" pitchFamily="34" charset="0"/>
                <a:cs typeface="Times New Roman" panose="02020603050405020304" pitchFamily="18" charset="0"/>
              </a:rPr>
              <a:t>אַפֶּך</a:t>
            </a:r>
            <a:r>
              <a:rPr lang="he-IL" sz="1800" dirty="0">
                <a:effectLst/>
                <a:ea typeface="Calibri" panose="020F0502020204030204" pitchFamily="34" charset="0"/>
                <a:cs typeface="Times New Roman" panose="02020603050405020304" pitchFamily="18" charset="0"/>
              </a:rPr>
              <a:t>ָ</a:t>
            </a:r>
            <a:r>
              <a:rPr lang="en-GB" sz="1800" dirty="0">
                <a:effectLst/>
                <a:ea typeface="Calibri" panose="020F0502020204030204" pitchFamily="34" charset="0"/>
                <a:cs typeface="Arial" panose="020B0604020202020204" pitchFamily="34" charset="0"/>
              </a:rPr>
              <a:t> here being related to the word </a:t>
            </a:r>
            <a:r>
              <a:rPr lang="he-IL" sz="1800" dirty="0">
                <a:effectLst/>
                <a:ea typeface="Calibri" panose="020F0502020204030204" pitchFamily="34" charset="0"/>
                <a:cs typeface="Times New Roman" panose="02020603050405020304" pitchFamily="18" charset="0"/>
              </a:rPr>
              <a:t>אף</a:t>
            </a:r>
            <a:r>
              <a:rPr lang="en-GB" sz="1800" dirty="0">
                <a:effectLst/>
                <a:ea typeface="Calibri" panose="020F0502020204030204" pitchFamily="34" charset="0"/>
                <a:cs typeface="Arial" panose="020B0604020202020204" pitchFamily="34" charset="0"/>
              </a:rPr>
              <a:t> in the verse My anger [</a:t>
            </a:r>
            <a:r>
              <a:rPr lang="he-IL" sz="1800" dirty="0" err="1">
                <a:effectLst/>
                <a:ea typeface="Calibri" panose="020F0502020204030204" pitchFamily="34" charset="0"/>
                <a:cs typeface="Times New Roman" panose="02020603050405020304" pitchFamily="18" charset="0"/>
              </a:rPr>
              <a:t>אַפִּי</a:t>
            </a:r>
            <a:r>
              <a:rPr lang="en-GB" sz="1800" dirty="0">
                <a:effectLst/>
                <a:ea typeface="Calibri" panose="020F0502020204030204" pitchFamily="34" charset="0"/>
                <a:cs typeface="Arial" panose="020B0604020202020204" pitchFamily="34" charset="0"/>
              </a:rPr>
              <a:t>] will flare (</a:t>
            </a:r>
            <a:r>
              <a:rPr lang="en-GB" sz="1800" i="1" dirty="0">
                <a:effectLst/>
                <a:ea typeface="Calibri" panose="020F0502020204030204" pitchFamily="34" charset="0"/>
                <a:cs typeface="Arial" panose="020B0604020202020204" pitchFamily="34" charset="0"/>
              </a:rPr>
              <a:t>ibid</a:t>
            </a:r>
            <a:r>
              <a:rPr lang="en-GB" sz="1800" dirty="0">
                <a:effectLst/>
                <a:ea typeface="Calibri" panose="020F0502020204030204" pitchFamily="34" charset="0"/>
                <a:cs typeface="Arial" panose="020B0604020202020204" pitchFamily="34" charset="0"/>
              </a:rPr>
              <a:t>. 31:17).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2860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sp>
        <p:nvSpPr>
          <p:cNvPr id="7" name="TextBox 6">
            <a:extLst>
              <a:ext uri="{FF2B5EF4-FFF2-40B4-BE49-F238E27FC236}">
                <a16:creationId xmlns:a16="http://schemas.microsoft.com/office/drawing/2014/main" id="{C6A5ACFE-BE2F-4DBE-8A24-ADCC395A90C3}"/>
              </a:ext>
            </a:extLst>
          </p:cNvPr>
          <p:cNvSpPr txBox="1"/>
          <p:nvPr/>
        </p:nvSpPr>
        <p:spPr>
          <a:xfrm>
            <a:off x="372863" y="1447060"/>
            <a:ext cx="8362764" cy="4801314"/>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תלמוד בבלי שבת פט.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מִיָּד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כׇּל</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אֶחָד וְאֶחָד נַעֲשָׂה לוֹ אוֹהֵב וּמָסַר לוֹ דָּבָר, שֶׁנֶּאֱמַר: ״עָלִיתָ לַמָּרוֹם שָׁבִיתָ שֶּׁבִי לָקַחְתָּ מַתָּנוֹת בָּאָדָם״ — בִּשְׂכַר שֶׁקְּרָאוּךְ ״אָדָם״, לָקַחְתָּ מַתָּנוֹת. </a:t>
            </a:r>
            <a:r>
              <a:rPr lang="he-IL" sz="1800" b="1" dirty="0">
                <a:effectLst/>
                <a:latin typeface="Calibri" panose="020F0502020204030204" pitchFamily="34" charset="0"/>
                <a:ea typeface="Calibri" panose="020F0502020204030204" pitchFamily="34" charset="0"/>
                <a:cs typeface="Times New Roman" panose="02020603050405020304" pitchFamily="18" charset="0"/>
              </a:rPr>
              <a:t>אַף מַלְאַךְ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הַמָּוֶת</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מָסַר לוֹ דָּבָר, שֶׁנֶּאֱמַר: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וַיִּתֵּן</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אֶת הַקְּטֹרֶת וַיְכַפֵּר עַל הָעָם״, וְאוֹמֵר: ״וַיַּעֲמֹד בֵּין הַמֵּתִים וּבֵין הַחַיִּים וְגוֹ׳״ — אִי לָאו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דַּאֲמַר</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לֵיהּ מִי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הֲוָה</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יָדַע?</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u="sng" dirty="0">
                <a:effectLst/>
                <a:latin typeface="Calibri" panose="020F0502020204030204" pitchFamily="34" charset="0"/>
                <a:ea typeface="Calibri" panose="020F0502020204030204" pitchFamily="34" charset="0"/>
                <a:cs typeface="Times New Roman" panose="02020603050405020304" pitchFamily="18" charset="0"/>
              </a:rPr>
              <a:t>Babylonian Talmud Tractate Shabbat 98a</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Immediately [after Moses had convinced the Angels that the Torah should be given to humans], each and every one of the angels became an admirer of Moses and passed something to him, as it is stated: “You ascended on high, you took a captive, you took gifts on account of man, and even among the rebellious also that the Lord God might dwell there” (Psalms 68:19). The meaning of the verse is: In reward for the fact that they called you man, you are not an angel and the Torah is applicable to you, you took gifts from the angels.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And even the Angel of Death gave him something, as Moses told Aaron how to stop the plague, as it is stated: “And he placed the incense, and he atoned for the people” (Numbers 17:12). And the verse says: “And he stood between the dead and the living, and the plague was stopped” (Numbers 17:13). If it were not that the Angel of Death told him this remedy, would he have known it?</a:t>
            </a:r>
            <a:endParaRPr lang="en-GB"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99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sp>
        <p:nvSpPr>
          <p:cNvPr id="7" name="TextBox 6">
            <a:extLst>
              <a:ext uri="{FF2B5EF4-FFF2-40B4-BE49-F238E27FC236}">
                <a16:creationId xmlns:a16="http://schemas.microsoft.com/office/drawing/2014/main" id="{C6A5ACFE-BE2F-4DBE-8A24-ADCC395A90C3}"/>
              </a:ext>
            </a:extLst>
          </p:cNvPr>
          <p:cNvSpPr txBox="1"/>
          <p:nvPr/>
        </p:nvSpPr>
        <p:spPr>
          <a:xfrm>
            <a:off x="372863" y="1447060"/>
            <a:ext cx="8362764" cy="5355312"/>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הרב אברהם אליעזר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הירשאוויץ</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אוצר כל מנהגי ישורון, סימן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עו:ז</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"דיני הקדיש בקצרה"</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חנוך בית הקברות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כשלוקחין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שדה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לביה״ק</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שמוסיפין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על בית הקברות הישן, או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כשבונין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לו גדר חדש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עושין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חנוך</a:t>
            </a:r>
            <a:r>
              <a:rPr lang="en-GB" sz="1800" dirty="0">
                <a:effectLst/>
                <a:latin typeface="Times New Roman" panose="02020603050405020304" pitchFamily="18" charset="0"/>
                <a:ea typeface="Calibri" panose="020F0502020204030204" pitchFamily="34" charset="0"/>
                <a:cs typeface="Arial" panose="020B0604020202020204" pitchFamily="34" charset="0"/>
              </a:rPr>
              <a:t>.</a:t>
            </a:r>
            <a:r>
              <a:rPr lang="he-IL" sz="1800" dirty="0">
                <a:effectLst/>
                <a:latin typeface="Times New Roman" panose="02020603050405020304" pitchFamily="18" charset="0"/>
                <a:ea typeface="Calibri" panose="020F0502020204030204" pitchFamily="34" charset="0"/>
                <a:cs typeface="Arial" panose="020B0604020202020204" pitchFamily="34" charset="0"/>
              </a:rPr>
              <a:t> </a:t>
            </a:r>
            <a:r>
              <a:rPr lang="he-IL" sz="1800" dirty="0">
                <a:effectLst/>
                <a:ea typeface="Calibri" panose="020F0502020204030204" pitchFamily="34" charset="0"/>
                <a:cs typeface="Times New Roman" panose="02020603050405020304" pitchFamily="18" charset="0"/>
              </a:rPr>
              <a:t>המנהג הזה נזכר בירושלמי (מ״ק פ״א): </a:t>
            </a:r>
            <a:r>
              <a:rPr lang="he-IL" sz="1800" dirty="0" err="1">
                <a:effectLst/>
                <a:ea typeface="Calibri" panose="020F0502020204030204" pitchFamily="34" charset="0"/>
                <a:cs typeface="Times New Roman" panose="02020603050405020304" pitchFamily="18" charset="0"/>
              </a:rPr>
              <a:t>ומחנכין</a:t>
            </a:r>
            <a:r>
              <a:rPr lang="he-IL" sz="1800" dirty="0">
                <a:effectLst/>
                <a:ea typeface="Calibri" panose="020F0502020204030204" pitchFamily="34" charset="0"/>
                <a:cs typeface="Times New Roman" panose="02020603050405020304" pitchFamily="18" charset="0"/>
              </a:rPr>
              <a:t> את </a:t>
            </a:r>
            <a:r>
              <a:rPr lang="he-IL" sz="1800" dirty="0" err="1">
                <a:effectLst/>
                <a:ea typeface="Calibri" panose="020F0502020204030204" pitchFamily="34" charset="0"/>
                <a:cs typeface="Times New Roman" panose="02020603050405020304" pitchFamily="18" charset="0"/>
              </a:rPr>
              <a:t>הכוכין</a:t>
            </a:r>
            <a:r>
              <a:rPr lang="he-IL" sz="1800" dirty="0">
                <a:effectLst/>
                <a:ea typeface="Calibri" panose="020F0502020204030204" pitchFamily="34" charset="0"/>
                <a:cs typeface="Times New Roman" panose="02020603050405020304" pitchFamily="18" charset="0"/>
              </a:rPr>
              <a:t> (משנה מ״ק פ׳׳א), וסדר החנוך כך הוא: אנשי החברה קדישא </a:t>
            </a:r>
            <a:r>
              <a:rPr lang="he-IL" sz="1800" dirty="0" err="1">
                <a:effectLst/>
                <a:ea typeface="Calibri" panose="020F0502020204030204" pitchFamily="34" charset="0"/>
                <a:cs typeface="Times New Roman" panose="02020603050405020304" pitchFamily="18" charset="0"/>
              </a:rPr>
              <a:t>מתענין</a:t>
            </a:r>
            <a:r>
              <a:rPr lang="he-IL" sz="1800" dirty="0">
                <a:effectLst/>
                <a:ea typeface="Calibri" panose="020F0502020204030204" pitchFamily="34" charset="0"/>
                <a:cs typeface="Times New Roman" panose="02020603050405020304" pitchFamily="18" charset="0"/>
              </a:rPr>
              <a:t> ביום זה עכ״פ עד אחר חצות היום ומרבים בסליחות בשחרית, וכשהולכים לבית הקברות אומרים הברכה אשר יצר אתכם בדין (מי שלא היה שם תוך שלשים יום) ואח״כ שיר של פגעים שהוא יושב בסתר עליון, ופ׳ </a:t>
            </a:r>
            <a:r>
              <a:rPr lang="he-IL" sz="1800" dirty="0" err="1">
                <a:effectLst/>
                <a:ea typeface="Calibri" panose="020F0502020204030204" pitchFamily="34" charset="0"/>
                <a:cs typeface="Times New Roman" panose="02020603050405020304" pitchFamily="18" charset="0"/>
              </a:rPr>
              <a:t>קטרת</a:t>
            </a:r>
            <a:r>
              <a:rPr lang="he-IL" sz="1800" dirty="0">
                <a:effectLst/>
                <a:ea typeface="Calibri" panose="020F0502020204030204" pitchFamily="34" charset="0"/>
                <a:cs typeface="Times New Roman" panose="02020603050405020304" pitchFamily="18" charset="0"/>
              </a:rPr>
              <a:t> ופ׳ קרח, ויאמר משה אל אהרן קח את המחתה עד המגפה נעצרה.</a:t>
            </a:r>
          </a:p>
          <a:p>
            <a:pPr algn="r" rtl="1"/>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ea typeface="Calibri" panose="020F0502020204030204" pitchFamily="34" charset="0"/>
                <a:cs typeface="Arial" panose="020B0604020202020204" pitchFamily="34" charset="0"/>
              </a:rPr>
              <a:t>Rabbi Avraham Eliezer </a:t>
            </a:r>
            <a:r>
              <a:rPr lang="en-GB" sz="1800" u="sng" dirty="0" err="1">
                <a:effectLst/>
                <a:ea typeface="Calibri" panose="020F0502020204030204" pitchFamily="34" charset="0"/>
                <a:cs typeface="Arial" panose="020B0604020202020204" pitchFamily="34" charset="0"/>
              </a:rPr>
              <a:t>Hirshovitz</a:t>
            </a:r>
            <a:r>
              <a:rPr lang="en-GB" sz="1800" u="sng" dirty="0">
                <a:effectLst/>
                <a:ea typeface="Calibri" panose="020F0502020204030204" pitchFamily="34" charset="0"/>
                <a:cs typeface="Arial" panose="020B0604020202020204" pitchFamily="34" charset="0"/>
              </a:rPr>
              <a:t>, </a:t>
            </a:r>
            <a:r>
              <a:rPr lang="en-GB" sz="1800" u="sng" dirty="0" err="1">
                <a:effectLst/>
                <a:ea typeface="Calibri" panose="020F0502020204030204" pitchFamily="34" charset="0"/>
                <a:cs typeface="Arial" panose="020B0604020202020204" pitchFamily="34" charset="0"/>
              </a:rPr>
              <a:t>Otzar</a:t>
            </a:r>
            <a:r>
              <a:rPr lang="en-GB" sz="1800" u="sng" dirty="0">
                <a:effectLst/>
                <a:ea typeface="Calibri" panose="020F0502020204030204" pitchFamily="34" charset="0"/>
                <a:cs typeface="Arial" panose="020B0604020202020204" pitchFamily="34" charset="0"/>
              </a:rPr>
              <a:t> </a:t>
            </a:r>
            <a:r>
              <a:rPr lang="en-GB" sz="1800" u="sng" dirty="0" err="1">
                <a:effectLst/>
                <a:ea typeface="Calibri" panose="020F0502020204030204" pitchFamily="34" charset="0"/>
                <a:cs typeface="Arial" panose="020B0604020202020204" pitchFamily="34" charset="0"/>
              </a:rPr>
              <a:t>Kol</a:t>
            </a:r>
            <a:r>
              <a:rPr lang="en-GB" sz="1800" u="sng" dirty="0">
                <a:effectLst/>
                <a:ea typeface="Calibri" panose="020F0502020204030204" pitchFamily="34" charset="0"/>
                <a:cs typeface="Arial" panose="020B0604020202020204" pitchFamily="34" charset="0"/>
              </a:rPr>
              <a:t> </a:t>
            </a:r>
            <a:r>
              <a:rPr lang="en-GB" sz="1800" u="sng" dirty="0" err="1">
                <a:effectLst/>
                <a:ea typeface="Calibri" panose="020F0502020204030204" pitchFamily="34" charset="0"/>
                <a:cs typeface="Arial" panose="020B0604020202020204" pitchFamily="34" charset="0"/>
              </a:rPr>
              <a:t>Minhagei</a:t>
            </a:r>
            <a:r>
              <a:rPr lang="en-GB" sz="1800" u="sng" dirty="0">
                <a:effectLst/>
                <a:ea typeface="Calibri" panose="020F0502020204030204" pitchFamily="34" charset="0"/>
                <a:cs typeface="Arial" panose="020B0604020202020204" pitchFamily="34" charset="0"/>
              </a:rPr>
              <a:t> Yeshurun 76:7 (St. Louis 1918)</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rPr>
              <a:t>Finishing of a cemetery when taking a field for a cemetery or adding to an existing cemetery, or when building a new boundary to complete it. This tradition is mentioned in the Talmud </a:t>
            </a:r>
            <a:r>
              <a:rPr lang="en-GB" sz="1800" dirty="0" err="1">
                <a:effectLst/>
                <a:ea typeface="Calibri" panose="020F0502020204030204" pitchFamily="34" charset="0"/>
              </a:rPr>
              <a:t>Yerushalmi</a:t>
            </a:r>
            <a:r>
              <a:rPr lang="en-GB" sz="1800" dirty="0">
                <a:effectLst/>
                <a:ea typeface="Calibri" panose="020F0502020204030204" pitchFamily="34" charset="0"/>
              </a:rPr>
              <a:t> (</a:t>
            </a:r>
            <a:r>
              <a:rPr lang="en-GB" sz="1800" dirty="0" err="1">
                <a:effectLst/>
                <a:ea typeface="Calibri" panose="020F0502020204030204" pitchFamily="34" charset="0"/>
              </a:rPr>
              <a:t>Moed</a:t>
            </a:r>
            <a:r>
              <a:rPr lang="en-GB" sz="1800" dirty="0">
                <a:effectLst/>
                <a:ea typeface="Calibri" panose="020F0502020204030204" pitchFamily="34" charset="0"/>
              </a:rPr>
              <a:t> Katan 1): [in the section] ‘and they complete the burial chambers’ (Mishnah </a:t>
            </a:r>
            <a:r>
              <a:rPr lang="en-GB" sz="1800" dirty="0" err="1">
                <a:effectLst/>
                <a:ea typeface="Calibri" panose="020F0502020204030204" pitchFamily="34" charset="0"/>
              </a:rPr>
              <a:t>Moed</a:t>
            </a:r>
            <a:r>
              <a:rPr lang="en-GB" sz="1800" dirty="0">
                <a:effectLst/>
                <a:ea typeface="Calibri" panose="020F0502020204030204" pitchFamily="34" charset="0"/>
              </a:rPr>
              <a:t> Katan chapter 1). The order of completing or fixing is as follows: members of the </a:t>
            </a:r>
            <a:r>
              <a:rPr lang="en-GB" sz="1800" i="1" dirty="0" err="1">
                <a:effectLst/>
                <a:ea typeface="Calibri" panose="020F0502020204030204" pitchFamily="34" charset="0"/>
              </a:rPr>
              <a:t>chevrah</a:t>
            </a:r>
            <a:r>
              <a:rPr lang="en-GB" sz="1800" i="1" dirty="0">
                <a:effectLst/>
                <a:ea typeface="Calibri" panose="020F0502020204030204" pitchFamily="34" charset="0"/>
              </a:rPr>
              <a:t> </a:t>
            </a:r>
            <a:r>
              <a:rPr lang="en-GB" sz="1800" i="1" dirty="0" err="1">
                <a:effectLst/>
                <a:ea typeface="Calibri" panose="020F0502020204030204" pitchFamily="34" charset="0"/>
              </a:rPr>
              <a:t>kaddisha</a:t>
            </a:r>
            <a:r>
              <a:rPr lang="en-GB" sz="1800" i="1" dirty="0">
                <a:effectLst/>
                <a:ea typeface="Calibri" panose="020F0502020204030204" pitchFamily="34" charset="0"/>
              </a:rPr>
              <a:t> </a:t>
            </a:r>
            <a:r>
              <a:rPr lang="en-GB" sz="1800" dirty="0">
                <a:effectLst/>
                <a:ea typeface="Calibri" panose="020F0502020204030204" pitchFamily="34" charset="0"/>
              </a:rPr>
              <a:t>fast on that day until after </a:t>
            </a:r>
            <a:r>
              <a:rPr lang="en-GB" sz="1800" i="1" dirty="0" err="1">
                <a:effectLst/>
                <a:ea typeface="Calibri" panose="020F0502020204030204" pitchFamily="34" charset="0"/>
              </a:rPr>
              <a:t>chatzos</a:t>
            </a:r>
            <a:r>
              <a:rPr lang="en-GB" sz="1800" i="1" dirty="0">
                <a:effectLst/>
                <a:ea typeface="Calibri" panose="020F0502020204030204" pitchFamily="34" charset="0"/>
              </a:rPr>
              <a:t> </a:t>
            </a:r>
            <a:r>
              <a:rPr lang="en-GB" sz="1800" dirty="0">
                <a:effectLst/>
                <a:ea typeface="Calibri" panose="020F0502020204030204" pitchFamily="34" charset="0"/>
              </a:rPr>
              <a:t>(halachic midday) and increase penitential prayers during the morning service. When they go to the cemetery they say the blessing on entering the cemetery (provided they have not visited within thirty days) and afterwards </a:t>
            </a:r>
            <a:r>
              <a:rPr lang="he-IL" sz="1800" dirty="0">
                <a:effectLst/>
                <a:ea typeface="Calibri" panose="020F0502020204030204" pitchFamily="34" charset="0"/>
                <a:cs typeface="Times New Roman" panose="02020603050405020304" pitchFamily="18" charset="0"/>
              </a:rPr>
              <a:t>שיר של פגעים</a:t>
            </a:r>
            <a:r>
              <a:rPr lang="en-GB" sz="1800" dirty="0">
                <a:effectLst/>
                <a:ea typeface="Calibri" panose="020F0502020204030204" pitchFamily="34" charset="0"/>
              </a:rPr>
              <a:t> (the Song of Afflictions) which is </a:t>
            </a:r>
            <a:r>
              <a:rPr lang="en-GB" sz="1800" i="1" dirty="0" err="1">
                <a:effectLst/>
                <a:ea typeface="Calibri" panose="020F0502020204030204" pitchFamily="34" charset="0"/>
              </a:rPr>
              <a:t>Yosheiv</a:t>
            </a:r>
            <a:r>
              <a:rPr lang="en-GB" sz="1800" i="1" dirty="0">
                <a:effectLst/>
                <a:ea typeface="Calibri" panose="020F0502020204030204" pitchFamily="34" charset="0"/>
              </a:rPr>
              <a:t> </a:t>
            </a:r>
            <a:r>
              <a:rPr lang="en-GB" sz="1800" i="1" dirty="0" err="1">
                <a:effectLst/>
                <a:ea typeface="Calibri" panose="020F0502020204030204" pitchFamily="34" charset="0"/>
              </a:rPr>
              <a:t>b’seser</a:t>
            </a:r>
            <a:r>
              <a:rPr lang="en-GB" sz="1800" i="1" dirty="0">
                <a:effectLst/>
                <a:ea typeface="Calibri" panose="020F0502020204030204" pitchFamily="34" charset="0"/>
              </a:rPr>
              <a:t> </a:t>
            </a:r>
            <a:r>
              <a:rPr lang="en-GB" sz="1800" i="1" dirty="0" err="1">
                <a:effectLst/>
                <a:ea typeface="Calibri" panose="020F0502020204030204" pitchFamily="34" charset="0"/>
              </a:rPr>
              <a:t>elyon</a:t>
            </a:r>
            <a:r>
              <a:rPr lang="en-GB" sz="1800" i="1" dirty="0">
                <a:effectLst/>
                <a:ea typeface="Calibri" panose="020F0502020204030204" pitchFamily="34" charset="0"/>
              </a:rPr>
              <a:t>, </a:t>
            </a:r>
            <a:r>
              <a:rPr lang="en-GB" sz="1800" dirty="0">
                <a:effectLst/>
                <a:ea typeface="Calibri" panose="020F0502020204030204" pitchFamily="34" charset="0"/>
              </a:rPr>
              <a:t>‘He who dwells in the shelter of the Most High’ (Psalm 91), and the </a:t>
            </a:r>
            <a:r>
              <a:rPr lang="en-GB" sz="1800" dirty="0" err="1">
                <a:effectLst/>
                <a:ea typeface="Calibri" panose="020F0502020204030204" pitchFamily="34" charset="0"/>
              </a:rPr>
              <a:t>parsha</a:t>
            </a:r>
            <a:r>
              <a:rPr lang="en-GB" sz="1800" dirty="0">
                <a:effectLst/>
                <a:ea typeface="Calibri" panose="020F0502020204030204" pitchFamily="34" charset="0"/>
              </a:rPr>
              <a:t> of the incense, and </a:t>
            </a:r>
            <a:r>
              <a:rPr lang="en-GB" sz="1800" dirty="0" err="1">
                <a:effectLst/>
                <a:ea typeface="Calibri" panose="020F0502020204030204" pitchFamily="34" charset="0"/>
              </a:rPr>
              <a:t>parshas</a:t>
            </a:r>
            <a:r>
              <a:rPr lang="en-GB" sz="1800" dirty="0">
                <a:effectLst/>
                <a:ea typeface="Calibri" panose="020F0502020204030204" pitchFamily="34" charset="0"/>
              </a:rPr>
              <a:t> </a:t>
            </a:r>
            <a:r>
              <a:rPr lang="en-GB" sz="1800" dirty="0" err="1">
                <a:effectLst/>
                <a:ea typeface="Calibri" panose="020F0502020204030204" pitchFamily="34" charset="0"/>
              </a:rPr>
              <a:t>Korach</a:t>
            </a:r>
            <a:r>
              <a:rPr lang="en-GB" sz="1800" dirty="0">
                <a:effectLst/>
                <a:ea typeface="Calibri" panose="020F0502020204030204" pitchFamily="34" charset="0"/>
              </a:rPr>
              <a:t> [from] “And Moses said to </a:t>
            </a:r>
            <a:r>
              <a:rPr lang="en-GB" sz="1800" dirty="0" err="1">
                <a:effectLst/>
                <a:ea typeface="Calibri" panose="020F0502020204030204" pitchFamily="34" charset="0"/>
              </a:rPr>
              <a:t>Aharon</a:t>
            </a:r>
            <a:r>
              <a:rPr lang="en-GB" sz="1800" dirty="0">
                <a:effectLst/>
                <a:ea typeface="Calibri" panose="020F0502020204030204" pitchFamily="34" charset="0"/>
              </a:rPr>
              <a:t>, ‘take the fire pan’” up to “and the plague ceased” (Numbers 17:11-15).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3710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sp>
        <p:nvSpPr>
          <p:cNvPr id="7" name="TextBox 6">
            <a:extLst>
              <a:ext uri="{FF2B5EF4-FFF2-40B4-BE49-F238E27FC236}">
                <a16:creationId xmlns:a16="http://schemas.microsoft.com/office/drawing/2014/main" id="{C6A5ACFE-BE2F-4DBE-8A24-ADCC395A90C3}"/>
              </a:ext>
            </a:extLst>
          </p:cNvPr>
          <p:cNvSpPr txBox="1"/>
          <p:nvPr/>
        </p:nvSpPr>
        <p:spPr>
          <a:xfrm>
            <a:off x="372863" y="1447060"/>
            <a:ext cx="8362764" cy="4124206"/>
          </a:xfrm>
          <a:prstGeom prst="rect">
            <a:avLst/>
          </a:prstGeom>
          <a:noFill/>
        </p:spPr>
        <p:txBody>
          <a:bodyPr wrap="square" rtlCol="0">
            <a:spAutoFit/>
          </a:bodyPr>
          <a:lstStyle/>
          <a:p>
            <a:r>
              <a:rPr lang="en-GB" sz="2000" u="sng" spc="-50" dirty="0">
                <a:effectLst/>
                <a:ea typeface="Calibri" panose="020F0502020204030204" pitchFamily="34" charset="0"/>
                <a:cs typeface="Arial" panose="020B0604020202020204" pitchFamily="34" charset="0"/>
              </a:rPr>
              <a:t>Kabbalah, Magic and Science: The Cultural Universe of a Sixteenth-Century Jewish Physician by David B. Ruderman (Harvard University Press, 1988), pp. 33 - 34  </a:t>
            </a:r>
            <a:endParaRPr lang="en-GB" sz="2000" spc="-50" dirty="0">
              <a:effectLst/>
              <a:ea typeface="Calibri" panose="020F0502020204030204" pitchFamily="34" charset="0"/>
              <a:cs typeface="Arial" panose="020B0604020202020204" pitchFamily="34" charset="0"/>
            </a:endParaRPr>
          </a:p>
          <a:p>
            <a:r>
              <a:rPr lang="en-GB" sz="2000" dirty="0">
                <a:effectLst/>
                <a:ea typeface="Calibri" panose="020F0502020204030204" pitchFamily="34" charset="0"/>
                <a:cs typeface="Arial" panose="020B0604020202020204" pitchFamily="34" charset="0"/>
              </a:rPr>
              <a:t>On the basis of this universal construction, [Rabbi Abraham] </a:t>
            </a:r>
            <a:r>
              <a:rPr lang="en-GB" sz="2000" dirty="0" err="1">
                <a:effectLst/>
                <a:ea typeface="Calibri" panose="020F0502020204030204" pitchFamily="34" charset="0"/>
                <a:cs typeface="Arial" panose="020B0604020202020204" pitchFamily="34" charset="0"/>
              </a:rPr>
              <a:t>Yagel</a:t>
            </a:r>
            <a:r>
              <a:rPr lang="en-GB" sz="2000" dirty="0">
                <a:effectLst/>
                <a:ea typeface="Calibri" panose="020F0502020204030204" pitchFamily="34" charset="0"/>
                <a:cs typeface="Arial" panose="020B0604020202020204" pitchFamily="34" charset="0"/>
              </a:rPr>
              <a:t> examines the causes of the plague. He begins with the earthly cause, the emanation of poisonous vapor from the ground, which infects all living beings. People with humoral imbalance are particularly susceptible to this venomous air. The celestial cause is related to the air's condition, which is produced by changes in the stars and their conjunctions, especially that of Saturn and Mars. </a:t>
            </a:r>
            <a:r>
              <a:rPr lang="en-GB" sz="2000" dirty="0" err="1">
                <a:effectLst/>
                <a:ea typeface="Calibri" panose="020F0502020204030204" pitchFamily="34" charset="0"/>
                <a:cs typeface="Arial" panose="020B0604020202020204" pitchFamily="34" charset="0"/>
              </a:rPr>
              <a:t>Yagel</a:t>
            </a:r>
            <a:r>
              <a:rPr lang="en-GB" sz="2000" dirty="0">
                <a:effectLst/>
                <a:ea typeface="Calibri" panose="020F0502020204030204" pitchFamily="34" charset="0"/>
                <a:cs typeface="Arial" panose="020B0604020202020204" pitchFamily="34" charset="0"/>
              </a:rPr>
              <a:t> explains the divine cause as revenge against the enemies of the Lord "who disturb the law and break the covenant and commit transgressions that are liable to the death penalties of the rabbinic court." Only the righteous still possess the power to reverse the evil decree from bad to good.</a:t>
            </a:r>
          </a:p>
          <a:p>
            <a:pPr algn="l"/>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29847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sp>
        <p:nvSpPr>
          <p:cNvPr id="7" name="TextBox 6">
            <a:extLst>
              <a:ext uri="{FF2B5EF4-FFF2-40B4-BE49-F238E27FC236}">
                <a16:creationId xmlns:a16="http://schemas.microsoft.com/office/drawing/2014/main" id="{C6A5ACFE-BE2F-4DBE-8A24-ADCC395A90C3}"/>
              </a:ext>
            </a:extLst>
          </p:cNvPr>
          <p:cNvSpPr txBox="1"/>
          <p:nvPr/>
        </p:nvSpPr>
        <p:spPr>
          <a:xfrm>
            <a:off x="372863" y="1447060"/>
            <a:ext cx="8362764" cy="3170099"/>
          </a:xfrm>
          <a:prstGeom prst="rect">
            <a:avLst/>
          </a:prstGeom>
          <a:noFill/>
        </p:spPr>
        <p:txBody>
          <a:bodyPr wrap="square" rtlCol="0">
            <a:spAutoFit/>
          </a:bodyPr>
          <a:lstStyle/>
          <a:p>
            <a:r>
              <a:rPr lang="en-GB" sz="2000" u="sng" spc="-50" dirty="0">
                <a:effectLst/>
                <a:ea typeface="Calibri" panose="020F0502020204030204" pitchFamily="34" charset="0"/>
                <a:cs typeface="Arial" panose="020B0604020202020204" pitchFamily="34" charset="0"/>
              </a:rPr>
              <a:t>Kabbalah, Magic and Science: The Cultural Universe of a Sixteenth-Century Jewish Physician by David B. Ruderman (Harvard University Press, 1988), pp. 33 - 34  </a:t>
            </a:r>
            <a:endParaRPr lang="en-GB" sz="2000" spc="-50" dirty="0">
              <a:effectLst/>
              <a:ea typeface="Calibri" panose="020F0502020204030204" pitchFamily="34" charset="0"/>
              <a:cs typeface="Arial" panose="020B0604020202020204" pitchFamily="34" charset="0"/>
            </a:endParaRPr>
          </a:p>
          <a:p>
            <a:r>
              <a:rPr lang="en-GB" sz="2000" dirty="0">
                <a:effectLst/>
                <a:ea typeface="Calibri" panose="020F0502020204030204" pitchFamily="34" charset="0"/>
                <a:cs typeface="Arial" panose="020B0604020202020204" pitchFamily="34" charset="0"/>
              </a:rPr>
              <a:t>After elaborating on the causes of the plague according to each world, </a:t>
            </a:r>
            <a:r>
              <a:rPr lang="en-GB" sz="2000" dirty="0" err="1">
                <a:effectLst/>
                <a:ea typeface="Calibri" panose="020F0502020204030204" pitchFamily="34" charset="0"/>
                <a:cs typeface="Arial" panose="020B0604020202020204" pitchFamily="34" charset="0"/>
              </a:rPr>
              <a:t>Yagel</a:t>
            </a:r>
            <a:r>
              <a:rPr lang="en-GB" sz="2000" dirty="0">
                <a:effectLst/>
                <a:ea typeface="Calibri" panose="020F0502020204030204" pitchFamily="34" charset="0"/>
                <a:cs typeface="Arial" panose="020B0604020202020204" pitchFamily="34" charset="0"/>
              </a:rPr>
              <a:t> provides a detailed prescription for resisting the disease on each respective level. On the material plane, he offers a long inventory of practical advice, ranging from proper diet, to purification of water and air, to avoidance of "overheating" through excessive sexual activity and rich foods. On the celestial level, he provides a detailed procedure for burning incense in order to bring down astral power, whereby "the higher clings to the lower and allows its spirituality to appear." …</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2399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Prayers, Amulets, and </a:t>
            </a:r>
            <a:r>
              <a:rPr lang="en-GB" sz="4400" b="1" i="1" dirty="0" err="1"/>
              <a:t>Segulot</a:t>
            </a:r>
            <a:endParaRPr lang="en-GB" sz="4400" b="1" i="1" dirty="0"/>
          </a:p>
        </p:txBody>
      </p:sp>
      <p:sp>
        <p:nvSpPr>
          <p:cNvPr id="7" name="TextBox 6">
            <a:extLst>
              <a:ext uri="{FF2B5EF4-FFF2-40B4-BE49-F238E27FC236}">
                <a16:creationId xmlns:a16="http://schemas.microsoft.com/office/drawing/2014/main" id="{C6A5ACFE-BE2F-4DBE-8A24-ADCC395A90C3}"/>
              </a:ext>
            </a:extLst>
          </p:cNvPr>
          <p:cNvSpPr txBox="1"/>
          <p:nvPr/>
        </p:nvSpPr>
        <p:spPr>
          <a:xfrm>
            <a:off x="372863" y="1447060"/>
            <a:ext cx="8362764" cy="4708981"/>
          </a:xfrm>
          <a:prstGeom prst="rect">
            <a:avLst/>
          </a:prstGeom>
          <a:noFill/>
        </p:spPr>
        <p:txBody>
          <a:bodyPr wrap="square" rtlCol="0">
            <a:spAutoFit/>
          </a:bodyPr>
          <a:lstStyle/>
          <a:p>
            <a:r>
              <a:rPr lang="en-GB" sz="2000" u="sng" spc="-50" dirty="0">
                <a:effectLst/>
                <a:ea typeface="Calibri" panose="020F0502020204030204" pitchFamily="34" charset="0"/>
                <a:cs typeface="Arial" panose="020B0604020202020204" pitchFamily="34" charset="0"/>
              </a:rPr>
              <a:t>Kabbalah, Magic and Science: The Cultural Universe of a Sixteenth-Century Jewish Physician by David B. Ruderman (Harvard University Press, 1988), pp. 33 - 34  </a:t>
            </a:r>
            <a:endParaRPr lang="en-GB" sz="2000" spc="-50" dirty="0">
              <a:effectLst/>
              <a:ea typeface="Calibri" panose="020F0502020204030204" pitchFamily="34" charset="0"/>
              <a:cs typeface="Arial" panose="020B0604020202020204" pitchFamily="34" charset="0"/>
            </a:endParaRPr>
          </a:p>
          <a:p>
            <a:r>
              <a:rPr lang="en-GB" sz="2000" dirty="0">
                <a:effectLst/>
                <a:ea typeface="Calibri" panose="020F0502020204030204" pitchFamily="34" charset="0"/>
                <a:cs typeface="Arial" panose="020B0604020202020204" pitchFamily="34" charset="0"/>
              </a:rPr>
              <a:t>On the divine level, the victim is required to ask God's forgiveness through prayer and fasting. The Thirty-sixth Psalm is deemed especially appropriate in the time of plague, and </a:t>
            </a:r>
            <a:r>
              <a:rPr lang="en-GB" sz="2000" dirty="0" err="1">
                <a:effectLst/>
                <a:ea typeface="Calibri" panose="020F0502020204030204" pitchFamily="34" charset="0"/>
                <a:cs typeface="Arial" panose="020B0604020202020204" pitchFamily="34" charset="0"/>
              </a:rPr>
              <a:t>Yagel</a:t>
            </a:r>
            <a:r>
              <a:rPr lang="en-GB" sz="2000" dirty="0">
                <a:effectLst/>
                <a:ea typeface="Calibri" panose="020F0502020204030204" pitchFamily="34" charset="0"/>
                <a:cs typeface="Arial" panose="020B0604020202020204" pitchFamily="34" charset="0"/>
              </a:rPr>
              <a:t> presents a line-by-line interpretation. Yet the focus of the plague tract remains the extraordinarily detailed instructions for the incense ceremony, the use of talismanic stones and metals, and the prayers and incantations accompanying the procedure. We are left again with the distinct impression that the physician armed with only Galenic medical prescriptions is no match for the virulent plague. For </a:t>
            </a:r>
            <a:r>
              <a:rPr lang="en-GB" sz="2000" dirty="0" err="1">
                <a:effectLst/>
                <a:ea typeface="Calibri" panose="020F0502020204030204" pitchFamily="34" charset="0"/>
                <a:cs typeface="Arial" panose="020B0604020202020204" pitchFamily="34" charset="0"/>
              </a:rPr>
              <a:t>Yagel</a:t>
            </a:r>
            <a:r>
              <a:rPr lang="en-GB" sz="2000" dirty="0">
                <a:effectLst/>
                <a:ea typeface="Calibri" panose="020F0502020204030204" pitchFamily="34" charset="0"/>
                <a:cs typeface="Arial" panose="020B0604020202020204" pitchFamily="34" charset="0"/>
              </a:rPr>
              <a:t>, the only solution is to employ methods of astral sympathetic magic once practiced by pagan idolators, though now purified and perfected by Jewish practitioners, especially the author of the </a:t>
            </a:r>
            <a:r>
              <a:rPr lang="en-GB" sz="2000" dirty="0" err="1">
                <a:effectLst/>
                <a:ea typeface="Calibri" panose="020F0502020204030204" pitchFamily="34" charset="0"/>
                <a:cs typeface="Arial" panose="020B0604020202020204" pitchFamily="34" charset="0"/>
              </a:rPr>
              <a:t>Sefer</a:t>
            </a:r>
            <a:r>
              <a:rPr lang="en-GB" sz="2000" dirty="0">
                <a:effectLst/>
                <a:ea typeface="Calibri" panose="020F0502020204030204" pitchFamily="34" charset="0"/>
                <a:cs typeface="Arial" panose="020B0604020202020204" pitchFamily="34" charset="0"/>
              </a:rPr>
              <a:t> </a:t>
            </a:r>
            <a:r>
              <a:rPr lang="en-GB" sz="2000" dirty="0" err="1">
                <a:effectLst/>
                <a:ea typeface="Calibri" panose="020F0502020204030204" pitchFamily="34" charset="0"/>
                <a:cs typeface="Arial" panose="020B0604020202020204" pitchFamily="34" charset="0"/>
              </a:rPr>
              <a:t>haZohar</a:t>
            </a:r>
            <a:r>
              <a:rPr lang="en-GB" sz="2000" dirty="0">
                <a:effectLst/>
                <a:ea typeface="Calibri" panose="020F0502020204030204" pitchFamily="34" charset="0"/>
                <a:cs typeface="Arial" panose="020B0604020202020204" pitchFamily="34" charset="0"/>
              </a:rPr>
              <a:t>. As if to highlight the pragmatic value of his handbook, </a:t>
            </a:r>
            <a:r>
              <a:rPr lang="en-GB" sz="2000" dirty="0" err="1">
                <a:effectLst/>
                <a:ea typeface="Calibri" panose="020F0502020204030204" pitchFamily="34" charset="0"/>
                <a:cs typeface="Arial" panose="020B0604020202020204" pitchFamily="34" charset="0"/>
              </a:rPr>
              <a:t>Yagel</a:t>
            </a:r>
            <a:r>
              <a:rPr lang="en-GB" sz="2000" dirty="0">
                <a:effectLst/>
                <a:ea typeface="Calibri" panose="020F0502020204030204" pitchFamily="34" charset="0"/>
                <a:cs typeface="Arial" panose="020B0604020202020204" pitchFamily="34" charset="0"/>
              </a:rPr>
              <a:t> appends an "order of incense" composed by the kabbalist Joseph ibn Shraga.</a:t>
            </a:r>
            <a:endParaRPr lang="en-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654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16543</TotalTime>
  <Words>12312</Words>
  <Application>Microsoft Office PowerPoint</Application>
  <PresentationFormat>On-screen Show (4:3)</PresentationFormat>
  <Paragraphs>476</Paragraphs>
  <Slides>114</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114</vt:i4>
      </vt:variant>
    </vt:vector>
  </HeadingPairs>
  <TitlesOfParts>
    <vt:vector size="126" baseType="lpstr">
      <vt:lpstr>Arial</vt:lpstr>
      <vt:lpstr>Assistant</vt:lpstr>
      <vt:lpstr>Book Antiqua</vt:lpstr>
      <vt:lpstr>Calibri</vt:lpstr>
      <vt:lpstr>Calibri Light</vt:lpstr>
      <vt:lpstr>DBS-Rahsi</vt:lpstr>
      <vt:lpstr>Mongolian Baiti</vt:lpstr>
      <vt:lpstr>nyt-imperial</vt:lpstr>
      <vt:lpstr>open-sans</vt:lpstr>
      <vt:lpstr>PublicoText</vt:lpstr>
      <vt:lpstr>Times New Roman</vt:lpstr>
      <vt:lpstr>Office Theme</vt:lpstr>
      <vt:lpstr>The Black Death, Smallpox and Cholera: The Jewish Response to Plagues</vt:lpstr>
      <vt:lpstr>PowerPoint Presentation</vt:lpstr>
      <vt:lpstr>PowerPoint Presentation</vt:lpstr>
      <vt:lpstr>PowerPoint Presentation</vt:lpstr>
      <vt:lpstr>The Ten Plagues</vt:lpstr>
      <vt:lpstr>The Ten Plagues</vt:lpstr>
      <vt:lpstr>The Ten Plagues</vt:lpstr>
      <vt:lpstr>PowerPoint Presentation</vt:lpstr>
      <vt:lpstr>The Golden Calf</vt:lpstr>
      <vt:lpstr>The Golden Calf</vt:lpstr>
      <vt:lpstr>The Golden Calf</vt:lpstr>
      <vt:lpstr>PowerPoint Presentation</vt:lpstr>
      <vt:lpstr>Tzara’as</vt:lpstr>
      <vt:lpstr>Tzara’as</vt:lpstr>
      <vt:lpstr>Tzara’as</vt:lpstr>
      <vt:lpstr>Tzara’as</vt:lpstr>
      <vt:lpstr>Tzara’as</vt:lpstr>
      <vt:lpstr>PowerPoint Presentation</vt:lpstr>
      <vt:lpstr>The Sin of the Spies</vt:lpstr>
      <vt:lpstr>The Sin of the Spies</vt:lpstr>
      <vt:lpstr>The Sin of the Spies</vt:lpstr>
      <vt:lpstr>PowerPoint Presentation</vt:lpstr>
      <vt:lpstr>Korach</vt:lpstr>
      <vt:lpstr>Korach</vt:lpstr>
      <vt:lpstr>Korach</vt:lpstr>
      <vt:lpstr>Korach</vt:lpstr>
      <vt:lpstr>PowerPoint Presentation</vt:lpstr>
      <vt:lpstr>The Fiery Serpents</vt:lpstr>
      <vt:lpstr>The Fiery Serpents</vt:lpstr>
      <vt:lpstr>The Fiery Serpents</vt:lpstr>
      <vt:lpstr>PowerPoint Presentation</vt:lpstr>
      <vt:lpstr>PowerPoint Presentation</vt:lpstr>
      <vt:lpstr>Philistine Haemorrhoids</vt:lpstr>
      <vt:lpstr>Philistine Haemorrhoids</vt:lpstr>
      <vt:lpstr>Philistine Haemorrhoids</vt:lpstr>
      <vt:lpstr>Philistine Haemorrhoids</vt:lpstr>
      <vt:lpstr>Philistine Haemorrhoids</vt:lpstr>
      <vt:lpstr>Philistine Haemorrhoids</vt:lpstr>
      <vt:lpstr>Philistine Haemorrhoids</vt:lpstr>
      <vt:lpstr>Philistine Haemorrhoids</vt:lpstr>
      <vt:lpstr>Philistine Haemorrhoids</vt:lpstr>
      <vt:lpstr>Philistine Haemorrhoids</vt:lpstr>
      <vt:lpstr>Philistine Haemorrhoids</vt:lpstr>
      <vt:lpstr>PowerPoint Presentation</vt:lpstr>
      <vt:lpstr>David’s Census</vt:lpstr>
      <vt:lpstr>David’s Census</vt:lpstr>
      <vt:lpstr>David’s Census</vt:lpstr>
      <vt:lpstr>PowerPoint Presentation</vt:lpstr>
      <vt:lpstr>The Definition of a Plague</vt:lpstr>
      <vt:lpstr>The Definition of a Plague</vt:lpstr>
      <vt:lpstr>Social Distancing</vt:lpstr>
      <vt:lpstr>Social Distancing</vt:lpstr>
      <vt:lpstr>Social Distancing</vt:lpstr>
      <vt:lpstr>PowerPoint Presentation</vt:lpstr>
      <vt:lpstr>PowerPoint Presentation</vt:lpstr>
      <vt:lpstr>The Black Death</vt:lpstr>
      <vt:lpstr>The Black Death</vt:lpstr>
      <vt:lpstr>The Black Death</vt:lpstr>
      <vt:lpstr>The Black Death</vt:lpstr>
      <vt:lpstr>The Black Death</vt:lpstr>
      <vt:lpstr>The Black Death</vt:lpstr>
      <vt:lpstr>The Black Death</vt:lpstr>
      <vt:lpstr>PowerPoint Presentation</vt:lpstr>
      <vt:lpstr>Smallpox</vt:lpstr>
      <vt:lpstr>PowerPoint Presentation</vt:lpstr>
      <vt:lpstr>Smallpox</vt:lpstr>
      <vt:lpstr>Smallpox</vt:lpstr>
      <vt:lpstr>Smallpox</vt:lpstr>
      <vt:lpstr>Smallpox</vt:lpstr>
      <vt:lpstr>Smallpox</vt:lpstr>
      <vt:lpstr>Smallpox</vt:lpstr>
      <vt:lpstr>PowerPoint Presentation</vt:lpstr>
      <vt:lpstr>PowerPoint Presentation</vt:lpstr>
      <vt:lpstr>PowerPoint Presentation</vt:lpstr>
      <vt:lpstr>PowerPoint Presentation</vt:lpstr>
      <vt:lpstr>Cholera</vt:lpstr>
      <vt:lpstr>Cholera</vt:lpstr>
      <vt:lpstr>Cholera</vt:lpstr>
      <vt:lpstr>Cholera</vt:lpstr>
      <vt:lpstr>Cholera</vt:lpstr>
      <vt:lpstr>Cholera</vt:lpstr>
      <vt:lpstr>Cholera</vt:lpstr>
      <vt:lpstr>Cholera</vt:lpstr>
      <vt:lpstr>Cholera</vt:lpstr>
      <vt:lpstr>Cholera</vt:lpstr>
      <vt:lpstr>Cholera</vt:lpstr>
      <vt:lpstr>Cholera</vt:lpstr>
      <vt:lpstr>Cholera</vt:lpstr>
      <vt:lpstr>PowerPoint Presentation</vt:lpstr>
      <vt:lpstr>Prayers, Amulets, and Segulot</vt:lpstr>
      <vt:lpstr>Prayers, Amulets, and Segulot</vt:lpstr>
      <vt:lpstr>Prayers, Amulets, and Segulot</vt:lpstr>
      <vt:lpstr>PowerPoint Presentation</vt:lpstr>
      <vt:lpstr>Prayers, Amulets, and Segulot</vt:lpstr>
      <vt:lpstr>Prayers, Amulets, and Segulot</vt:lpstr>
      <vt:lpstr>Prayers, Amulets, and Segulot</vt:lpstr>
      <vt:lpstr>Prayers, Amulets, and Segulot</vt:lpstr>
      <vt:lpstr>Prayers, Amulets, and Segulot</vt:lpstr>
      <vt:lpstr>Prayers, Amulets, and Segulot</vt:lpstr>
      <vt:lpstr>Prayers, Amulets, and Segulot</vt:lpstr>
      <vt:lpstr>Prayers, Amulets, and Segulot</vt:lpstr>
      <vt:lpstr>Prayers, Amulets, and Segulot</vt:lpstr>
      <vt:lpstr>PowerPoint Presentation</vt:lpstr>
      <vt:lpstr>The Shvartzeh Chassunah</vt:lpstr>
      <vt:lpstr>The Shvartzeh Chassunah</vt:lpstr>
      <vt:lpstr>The Shvartzeh Chassunah</vt:lpstr>
      <vt:lpstr>The Shvartzeh Chassunah</vt:lpstr>
      <vt:lpstr>The Shvartzeh Chassunah</vt:lpstr>
      <vt:lpstr>The Shvartzeh Chassunah</vt:lpstr>
      <vt:lpstr>Korach</vt:lpstr>
      <vt:lpstr>The Shvartzeh Chassunah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Triage and Vaccine Prioritisation</dc:title>
  <dc:creator>Moshe Freedman</dc:creator>
  <cp:lastModifiedBy>Moshe Freedman</cp:lastModifiedBy>
  <cp:revision>3</cp:revision>
  <dcterms:created xsi:type="dcterms:W3CDTF">2021-01-04T13:08:14Z</dcterms:created>
  <dcterms:modified xsi:type="dcterms:W3CDTF">2021-02-28T18:24:07Z</dcterms:modified>
</cp:coreProperties>
</file>