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9"/>
  </p:notesMasterIdLst>
  <p:sldIdLst>
    <p:sldId id="256" r:id="rId2"/>
    <p:sldId id="485" r:id="rId3"/>
    <p:sldId id="531" r:id="rId4"/>
    <p:sldId id="538" r:id="rId5"/>
    <p:sldId id="519" r:id="rId6"/>
    <p:sldId id="505" r:id="rId7"/>
    <p:sldId id="504" r:id="rId8"/>
    <p:sldId id="506" r:id="rId9"/>
    <p:sldId id="520" r:id="rId10"/>
    <p:sldId id="522" r:id="rId11"/>
    <p:sldId id="521" r:id="rId12"/>
    <p:sldId id="523" r:id="rId13"/>
    <p:sldId id="524" r:id="rId14"/>
    <p:sldId id="525" r:id="rId15"/>
    <p:sldId id="526" r:id="rId16"/>
    <p:sldId id="541" r:id="rId17"/>
    <p:sldId id="507" r:id="rId18"/>
    <p:sldId id="508" r:id="rId19"/>
    <p:sldId id="429" r:id="rId20"/>
    <p:sldId id="430" r:id="rId21"/>
    <p:sldId id="431" r:id="rId22"/>
    <p:sldId id="530" r:id="rId23"/>
    <p:sldId id="509" r:id="rId24"/>
    <p:sldId id="510" r:id="rId25"/>
    <p:sldId id="534" r:id="rId26"/>
    <p:sldId id="535" r:id="rId27"/>
    <p:sldId id="536" r:id="rId28"/>
    <p:sldId id="537" r:id="rId29"/>
    <p:sldId id="511" r:id="rId30"/>
    <p:sldId id="512" r:id="rId31"/>
    <p:sldId id="540" r:id="rId32"/>
    <p:sldId id="539" r:id="rId33"/>
    <p:sldId id="513" r:id="rId34"/>
    <p:sldId id="514" r:id="rId35"/>
    <p:sldId id="547" r:id="rId36"/>
    <p:sldId id="549" r:id="rId37"/>
    <p:sldId id="542" r:id="rId38"/>
    <p:sldId id="550" r:id="rId39"/>
    <p:sldId id="551" r:id="rId40"/>
    <p:sldId id="543" r:id="rId41"/>
    <p:sldId id="544" r:id="rId42"/>
    <p:sldId id="545" r:id="rId43"/>
    <p:sldId id="552" r:id="rId44"/>
    <p:sldId id="553" r:id="rId45"/>
    <p:sldId id="554" r:id="rId46"/>
    <p:sldId id="555" r:id="rId47"/>
    <p:sldId id="515" r:id="rId48"/>
    <p:sldId id="532" r:id="rId49"/>
    <p:sldId id="533" r:id="rId50"/>
    <p:sldId id="300" r:id="rId51"/>
    <p:sldId id="556" r:id="rId52"/>
    <p:sldId id="516" r:id="rId53"/>
    <p:sldId id="517" r:id="rId54"/>
    <p:sldId id="518" r:id="rId55"/>
    <p:sldId id="397" r:id="rId56"/>
    <p:sldId id="557" r:id="rId57"/>
    <p:sldId id="346"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4B4B"/>
    <a:srgbClr val="6125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138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she Freedman" userId="60dcc7a2-9905-4a61-8dfb-1ee9c74ad375" providerId="ADAL" clId="{60BC2273-215E-4229-91D7-67E065389F6B}"/>
    <pc:docChg chg="undo redo custSel addSld delSld modSld sldOrd">
      <pc:chgData name="Moshe Freedman" userId="60dcc7a2-9905-4a61-8dfb-1ee9c74ad375" providerId="ADAL" clId="{60BC2273-215E-4229-91D7-67E065389F6B}" dt="2021-07-12T17:14:43.349" v="2974" actId="14100"/>
      <pc:docMkLst>
        <pc:docMk/>
      </pc:docMkLst>
      <pc:sldChg chg="modSp del mod">
        <pc:chgData name="Moshe Freedman" userId="60dcc7a2-9905-4a61-8dfb-1ee9c74ad375" providerId="ADAL" clId="{60BC2273-215E-4229-91D7-67E065389F6B}" dt="2021-07-11T14:51:31.117" v="350" actId="47"/>
        <pc:sldMkLst>
          <pc:docMk/>
          <pc:sldMk cId="41554444" sldId="257"/>
        </pc:sldMkLst>
        <pc:spChg chg="mod">
          <ac:chgData name="Moshe Freedman" userId="60dcc7a2-9905-4a61-8dfb-1ee9c74ad375" providerId="ADAL" clId="{60BC2273-215E-4229-91D7-67E065389F6B}" dt="2021-07-11T13:37:29.108" v="116" actId="20577"/>
          <ac:spMkLst>
            <pc:docMk/>
            <pc:sldMk cId="41554444" sldId="257"/>
            <ac:spMk id="3" creationId="{6E6017B2-25B9-46D5-B169-BFB4412527A9}"/>
          </ac:spMkLst>
        </pc:spChg>
      </pc:sldChg>
      <pc:sldChg chg="modSp mod ord">
        <pc:chgData name="Moshe Freedman" userId="60dcc7a2-9905-4a61-8dfb-1ee9c74ad375" providerId="ADAL" clId="{60BC2273-215E-4229-91D7-67E065389F6B}" dt="2021-07-12T17:07:28.804" v="2963" actId="27636"/>
        <pc:sldMkLst>
          <pc:docMk/>
          <pc:sldMk cId="2610227272" sldId="300"/>
        </pc:sldMkLst>
        <pc:spChg chg="mod">
          <ac:chgData name="Moshe Freedman" userId="60dcc7a2-9905-4a61-8dfb-1ee9c74ad375" providerId="ADAL" clId="{60BC2273-215E-4229-91D7-67E065389F6B}" dt="2021-07-12T17:07:28.804" v="2963" actId="27636"/>
          <ac:spMkLst>
            <pc:docMk/>
            <pc:sldMk cId="2610227272" sldId="300"/>
            <ac:spMk id="3" creationId="{8B692E97-1873-40A8-822D-DFA5739F53F0}"/>
          </ac:spMkLst>
        </pc:spChg>
      </pc:sldChg>
      <pc:sldChg chg="add">
        <pc:chgData name="Moshe Freedman" userId="60dcc7a2-9905-4a61-8dfb-1ee9c74ad375" providerId="ADAL" clId="{60BC2273-215E-4229-91D7-67E065389F6B}" dt="2021-07-12T17:06:13.468" v="2932"/>
        <pc:sldMkLst>
          <pc:docMk/>
          <pc:sldMk cId="2025195210" sldId="346"/>
        </pc:sldMkLst>
      </pc:sldChg>
      <pc:sldChg chg="add">
        <pc:chgData name="Moshe Freedman" userId="60dcc7a2-9905-4a61-8dfb-1ee9c74ad375" providerId="ADAL" clId="{60BC2273-215E-4229-91D7-67E065389F6B}" dt="2021-07-12T17:06:13.468" v="2932"/>
        <pc:sldMkLst>
          <pc:docMk/>
          <pc:sldMk cId="1874504757" sldId="397"/>
        </pc:sldMkLst>
      </pc:sldChg>
      <pc:sldChg chg="modSp add mod">
        <pc:chgData name="Moshe Freedman" userId="60dcc7a2-9905-4a61-8dfb-1ee9c74ad375" providerId="ADAL" clId="{60BC2273-215E-4229-91D7-67E065389F6B}" dt="2021-07-12T10:06:04.643" v="1647"/>
        <pc:sldMkLst>
          <pc:docMk/>
          <pc:sldMk cId="2364262195" sldId="429"/>
        </pc:sldMkLst>
        <pc:spChg chg="mod">
          <ac:chgData name="Moshe Freedman" userId="60dcc7a2-9905-4a61-8dfb-1ee9c74ad375" providerId="ADAL" clId="{60BC2273-215E-4229-91D7-67E065389F6B}" dt="2021-07-12T10:06:04.643" v="1647"/>
          <ac:spMkLst>
            <pc:docMk/>
            <pc:sldMk cId="2364262195" sldId="429"/>
            <ac:spMk id="2" creationId="{6B70D841-AE3F-4FC6-9C04-9E29ACCA1E05}"/>
          </ac:spMkLst>
        </pc:spChg>
      </pc:sldChg>
      <pc:sldChg chg="modSp add mod">
        <pc:chgData name="Moshe Freedman" userId="60dcc7a2-9905-4a61-8dfb-1ee9c74ad375" providerId="ADAL" clId="{60BC2273-215E-4229-91D7-67E065389F6B}" dt="2021-07-12T10:06:08.280" v="1648"/>
        <pc:sldMkLst>
          <pc:docMk/>
          <pc:sldMk cId="805239033" sldId="430"/>
        </pc:sldMkLst>
        <pc:spChg chg="mod">
          <ac:chgData name="Moshe Freedman" userId="60dcc7a2-9905-4a61-8dfb-1ee9c74ad375" providerId="ADAL" clId="{60BC2273-215E-4229-91D7-67E065389F6B}" dt="2021-07-12T10:06:08.280" v="1648"/>
          <ac:spMkLst>
            <pc:docMk/>
            <pc:sldMk cId="805239033" sldId="430"/>
            <ac:spMk id="2" creationId="{6B70D841-AE3F-4FC6-9C04-9E29ACCA1E05}"/>
          </ac:spMkLst>
        </pc:spChg>
      </pc:sldChg>
      <pc:sldChg chg="modSp add mod">
        <pc:chgData name="Moshe Freedman" userId="60dcc7a2-9905-4a61-8dfb-1ee9c74ad375" providerId="ADAL" clId="{60BC2273-215E-4229-91D7-67E065389F6B}" dt="2021-07-12T10:06:10.775" v="1649"/>
        <pc:sldMkLst>
          <pc:docMk/>
          <pc:sldMk cId="1121359977" sldId="431"/>
        </pc:sldMkLst>
        <pc:spChg chg="mod">
          <ac:chgData name="Moshe Freedman" userId="60dcc7a2-9905-4a61-8dfb-1ee9c74ad375" providerId="ADAL" clId="{60BC2273-215E-4229-91D7-67E065389F6B}" dt="2021-07-12T10:06:10.775" v="1649"/>
          <ac:spMkLst>
            <pc:docMk/>
            <pc:sldMk cId="1121359977" sldId="431"/>
            <ac:spMk id="2" creationId="{6B70D841-AE3F-4FC6-9C04-9E29ACCA1E05}"/>
          </ac:spMkLst>
        </pc:spChg>
      </pc:sldChg>
      <pc:sldChg chg="addSp modSp mod ord">
        <pc:chgData name="Moshe Freedman" userId="60dcc7a2-9905-4a61-8dfb-1ee9c74ad375" providerId="ADAL" clId="{60BC2273-215E-4229-91D7-67E065389F6B}" dt="2021-07-12T17:06:45.386" v="2935" actId="14100"/>
        <pc:sldMkLst>
          <pc:docMk/>
          <pc:sldMk cId="2552345165" sldId="485"/>
        </pc:sldMkLst>
        <pc:spChg chg="mod">
          <ac:chgData name="Moshe Freedman" userId="60dcc7a2-9905-4a61-8dfb-1ee9c74ad375" providerId="ADAL" clId="{60BC2273-215E-4229-91D7-67E065389F6B}" dt="2021-07-11T14:58:47.844" v="397" actId="113"/>
          <ac:spMkLst>
            <pc:docMk/>
            <pc:sldMk cId="2552345165" sldId="485"/>
            <ac:spMk id="2" creationId="{6B70D841-AE3F-4FC6-9C04-9E29ACCA1E05}"/>
          </ac:spMkLst>
        </pc:spChg>
        <pc:spChg chg="add mod">
          <ac:chgData name="Moshe Freedman" userId="60dcc7a2-9905-4a61-8dfb-1ee9c74ad375" providerId="ADAL" clId="{60BC2273-215E-4229-91D7-67E065389F6B}" dt="2021-07-12T17:06:45.386" v="2935" actId="14100"/>
          <ac:spMkLst>
            <pc:docMk/>
            <pc:sldMk cId="2552345165" sldId="485"/>
            <ac:spMk id="3" creationId="{7C65BAED-D8A9-405B-BED5-CFD50B96C9B5}"/>
          </ac:spMkLst>
        </pc:spChg>
      </pc:sldChg>
      <pc:sldChg chg="modSp mod ord">
        <pc:chgData name="Moshe Freedman" userId="60dcc7a2-9905-4a61-8dfb-1ee9c74ad375" providerId="ADAL" clId="{60BC2273-215E-4229-91D7-67E065389F6B}" dt="2021-07-11T14:57:36.268" v="364"/>
        <pc:sldMkLst>
          <pc:docMk/>
          <pc:sldMk cId="456737697" sldId="504"/>
        </pc:sldMkLst>
        <pc:spChg chg="mod">
          <ac:chgData name="Moshe Freedman" userId="60dcc7a2-9905-4a61-8dfb-1ee9c74ad375" providerId="ADAL" clId="{60BC2273-215E-4229-91D7-67E065389F6B}" dt="2021-07-11T14:57:28.804" v="361" actId="20577"/>
          <ac:spMkLst>
            <pc:docMk/>
            <pc:sldMk cId="456737697" sldId="504"/>
            <ac:spMk id="3" creationId="{8B692E97-1873-40A8-822D-DFA5739F53F0}"/>
          </ac:spMkLst>
        </pc:spChg>
      </pc:sldChg>
      <pc:sldChg chg="modSp add mod">
        <pc:chgData name="Moshe Freedman" userId="60dcc7a2-9905-4a61-8dfb-1ee9c74ad375" providerId="ADAL" clId="{60BC2273-215E-4229-91D7-67E065389F6B}" dt="2021-07-12T17:08:22.323" v="2971" actId="12"/>
        <pc:sldMkLst>
          <pc:docMk/>
          <pc:sldMk cId="1189548418" sldId="505"/>
        </pc:sldMkLst>
        <pc:spChg chg="mod">
          <ac:chgData name="Moshe Freedman" userId="60dcc7a2-9905-4a61-8dfb-1ee9c74ad375" providerId="ADAL" clId="{60BC2273-215E-4229-91D7-67E065389F6B}" dt="2021-07-12T17:08:22.323" v="2971" actId="12"/>
          <ac:spMkLst>
            <pc:docMk/>
            <pc:sldMk cId="1189548418" sldId="505"/>
            <ac:spMk id="3" creationId="{6E6017B2-25B9-46D5-B169-BFB4412527A9}"/>
          </ac:spMkLst>
        </pc:spChg>
        <pc:spChg chg="mod">
          <ac:chgData name="Moshe Freedman" userId="60dcc7a2-9905-4a61-8dfb-1ee9c74ad375" providerId="ADAL" clId="{60BC2273-215E-4229-91D7-67E065389F6B}" dt="2021-07-11T14:58:45.060" v="396" actId="113"/>
          <ac:spMkLst>
            <pc:docMk/>
            <pc:sldMk cId="1189548418" sldId="505"/>
            <ac:spMk id="6" creationId="{E686AA0A-6320-4D9D-B418-0E9C6BEEECE2}"/>
          </ac:spMkLst>
        </pc:spChg>
      </pc:sldChg>
      <pc:sldChg chg="addSp delSp modSp add mod">
        <pc:chgData name="Moshe Freedman" userId="60dcc7a2-9905-4a61-8dfb-1ee9c74ad375" providerId="ADAL" clId="{60BC2273-215E-4229-91D7-67E065389F6B}" dt="2021-07-12T08:43:48.507" v="646" actId="1076"/>
        <pc:sldMkLst>
          <pc:docMk/>
          <pc:sldMk cId="3278249000" sldId="506"/>
        </pc:sldMkLst>
        <pc:spChg chg="add del mod">
          <ac:chgData name="Moshe Freedman" userId="60dcc7a2-9905-4a61-8dfb-1ee9c74ad375" providerId="ADAL" clId="{60BC2273-215E-4229-91D7-67E065389F6B}" dt="2021-07-12T08:43:17.905" v="642" actId="478"/>
          <ac:spMkLst>
            <pc:docMk/>
            <pc:sldMk cId="3278249000" sldId="506"/>
            <ac:spMk id="2" creationId="{2F76D39C-1753-4FF9-97B1-891588D19AA4}"/>
          </ac:spMkLst>
        </pc:spChg>
        <pc:spChg chg="mod">
          <ac:chgData name="Moshe Freedman" userId="60dcc7a2-9905-4a61-8dfb-1ee9c74ad375" providerId="ADAL" clId="{60BC2273-215E-4229-91D7-67E065389F6B}" dt="2021-07-12T08:43:48.507" v="646" actId="1076"/>
          <ac:spMkLst>
            <pc:docMk/>
            <pc:sldMk cId="3278249000" sldId="506"/>
            <ac:spMk id="3" creationId="{6E6017B2-25B9-46D5-B169-BFB4412527A9}"/>
          </ac:spMkLst>
        </pc:spChg>
        <pc:spChg chg="del mod">
          <ac:chgData name="Moshe Freedman" userId="60dcc7a2-9905-4a61-8dfb-1ee9c74ad375" providerId="ADAL" clId="{60BC2273-215E-4229-91D7-67E065389F6B}" dt="2021-07-12T08:42:26.461" v="636" actId="478"/>
          <ac:spMkLst>
            <pc:docMk/>
            <pc:sldMk cId="3278249000" sldId="506"/>
            <ac:spMk id="6" creationId="{E686AA0A-6320-4D9D-B418-0E9C6BEEECE2}"/>
          </ac:spMkLst>
        </pc:spChg>
        <pc:picChg chg="add mod">
          <ac:chgData name="Moshe Freedman" userId="60dcc7a2-9905-4a61-8dfb-1ee9c74ad375" providerId="ADAL" clId="{60BC2273-215E-4229-91D7-67E065389F6B}" dt="2021-07-12T08:43:39.887" v="645" actId="732"/>
          <ac:picMkLst>
            <pc:docMk/>
            <pc:sldMk cId="3278249000" sldId="506"/>
            <ac:picMk id="1026" creationId="{1F0027FC-D76C-4BB8-8A4C-7944A3E252D2}"/>
          </ac:picMkLst>
        </pc:picChg>
      </pc:sldChg>
      <pc:sldChg chg="modSp add mod">
        <pc:chgData name="Moshe Freedman" userId="60dcc7a2-9905-4a61-8dfb-1ee9c74ad375" providerId="ADAL" clId="{60BC2273-215E-4229-91D7-67E065389F6B}" dt="2021-07-12T09:49:13.912" v="1143" actId="313"/>
        <pc:sldMkLst>
          <pc:docMk/>
          <pc:sldMk cId="1334591577" sldId="507"/>
        </pc:sldMkLst>
        <pc:spChg chg="mod">
          <ac:chgData name="Moshe Freedman" userId="60dcc7a2-9905-4a61-8dfb-1ee9c74ad375" providerId="ADAL" clId="{60BC2273-215E-4229-91D7-67E065389F6B}" dt="2021-07-12T09:49:13.912" v="1143" actId="313"/>
          <ac:spMkLst>
            <pc:docMk/>
            <pc:sldMk cId="1334591577" sldId="507"/>
            <ac:spMk id="3" creationId="{8B692E97-1873-40A8-822D-DFA5739F53F0}"/>
          </ac:spMkLst>
        </pc:spChg>
      </pc:sldChg>
      <pc:sldChg chg="modSp add mod">
        <pc:chgData name="Moshe Freedman" userId="60dcc7a2-9905-4a61-8dfb-1ee9c74ad375" providerId="ADAL" clId="{60BC2273-215E-4229-91D7-67E065389F6B}" dt="2021-07-12T10:05:29.569" v="1645" actId="6549"/>
        <pc:sldMkLst>
          <pc:docMk/>
          <pc:sldMk cId="4220670690" sldId="508"/>
        </pc:sldMkLst>
        <pc:spChg chg="mod">
          <ac:chgData name="Moshe Freedman" userId="60dcc7a2-9905-4a61-8dfb-1ee9c74ad375" providerId="ADAL" clId="{60BC2273-215E-4229-91D7-67E065389F6B}" dt="2021-07-12T10:05:29.569" v="1645" actId="6549"/>
          <ac:spMkLst>
            <pc:docMk/>
            <pc:sldMk cId="4220670690" sldId="508"/>
            <ac:spMk id="3" creationId="{6E6017B2-25B9-46D5-B169-BFB4412527A9}"/>
          </ac:spMkLst>
        </pc:spChg>
        <pc:spChg chg="mod">
          <ac:chgData name="Moshe Freedman" userId="60dcc7a2-9905-4a61-8dfb-1ee9c74ad375" providerId="ADAL" clId="{60BC2273-215E-4229-91D7-67E065389F6B}" dt="2021-07-11T14:58:38.453" v="394" actId="20577"/>
          <ac:spMkLst>
            <pc:docMk/>
            <pc:sldMk cId="4220670690" sldId="508"/>
            <ac:spMk id="6" creationId="{E686AA0A-6320-4D9D-B418-0E9C6BEEECE2}"/>
          </ac:spMkLst>
        </pc:spChg>
      </pc:sldChg>
      <pc:sldChg chg="modSp add mod">
        <pc:chgData name="Moshe Freedman" userId="60dcc7a2-9905-4a61-8dfb-1ee9c74ad375" providerId="ADAL" clId="{60BC2273-215E-4229-91D7-67E065389F6B}" dt="2021-07-11T14:58:58.129" v="403" actId="20577"/>
        <pc:sldMkLst>
          <pc:docMk/>
          <pc:sldMk cId="3749982340" sldId="509"/>
        </pc:sldMkLst>
        <pc:spChg chg="mod">
          <ac:chgData name="Moshe Freedman" userId="60dcc7a2-9905-4a61-8dfb-1ee9c74ad375" providerId="ADAL" clId="{60BC2273-215E-4229-91D7-67E065389F6B}" dt="2021-07-11T14:58:58.129" v="403" actId="20577"/>
          <ac:spMkLst>
            <pc:docMk/>
            <pc:sldMk cId="3749982340" sldId="509"/>
            <ac:spMk id="3" creationId="{8B692E97-1873-40A8-822D-DFA5739F53F0}"/>
          </ac:spMkLst>
        </pc:spChg>
      </pc:sldChg>
      <pc:sldChg chg="modSp add mod">
        <pc:chgData name="Moshe Freedman" userId="60dcc7a2-9905-4a61-8dfb-1ee9c74ad375" providerId="ADAL" clId="{60BC2273-215E-4229-91D7-67E065389F6B}" dt="2021-07-12T10:46:08.230" v="1919" actId="115"/>
        <pc:sldMkLst>
          <pc:docMk/>
          <pc:sldMk cId="3151061019" sldId="510"/>
        </pc:sldMkLst>
        <pc:spChg chg="mod">
          <ac:chgData name="Moshe Freedman" userId="60dcc7a2-9905-4a61-8dfb-1ee9c74ad375" providerId="ADAL" clId="{60BC2273-215E-4229-91D7-67E065389F6B}" dt="2021-07-12T10:46:08.230" v="1919" actId="115"/>
          <ac:spMkLst>
            <pc:docMk/>
            <pc:sldMk cId="3151061019" sldId="510"/>
            <ac:spMk id="3" creationId="{6E6017B2-25B9-46D5-B169-BFB4412527A9}"/>
          </ac:spMkLst>
        </pc:spChg>
        <pc:spChg chg="mod">
          <ac:chgData name="Moshe Freedman" userId="60dcc7a2-9905-4a61-8dfb-1ee9c74ad375" providerId="ADAL" clId="{60BC2273-215E-4229-91D7-67E065389F6B}" dt="2021-07-11T14:59:03.776" v="414" actId="20577"/>
          <ac:spMkLst>
            <pc:docMk/>
            <pc:sldMk cId="3151061019" sldId="510"/>
            <ac:spMk id="6" creationId="{E686AA0A-6320-4D9D-B418-0E9C6BEEECE2}"/>
          </ac:spMkLst>
        </pc:spChg>
      </pc:sldChg>
      <pc:sldChg chg="modSp add mod">
        <pc:chgData name="Moshe Freedman" userId="60dcc7a2-9905-4a61-8dfb-1ee9c74ad375" providerId="ADAL" clId="{60BC2273-215E-4229-91D7-67E065389F6B}" dt="2021-07-11T14:59:10.337" v="424" actId="20577"/>
        <pc:sldMkLst>
          <pc:docMk/>
          <pc:sldMk cId="3968731184" sldId="511"/>
        </pc:sldMkLst>
        <pc:spChg chg="mod">
          <ac:chgData name="Moshe Freedman" userId="60dcc7a2-9905-4a61-8dfb-1ee9c74ad375" providerId="ADAL" clId="{60BC2273-215E-4229-91D7-67E065389F6B}" dt="2021-07-11T14:59:10.337" v="424" actId="20577"/>
          <ac:spMkLst>
            <pc:docMk/>
            <pc:sldMk cId="3968731184" sldId="511"/>
            <ac:spMk id="3" creationId="{8B692E97-1873-40A8-822D-DFA5739F53F0}"/>
          </ac:spMkLst>
        </pc:spChg>
      </pc:sldChg>
      <pc:sldChg chg="addSp delSp modSp add mod">
        <pc:chgData name="Moshe Freedman" userId="60dcc7a2-9905-4a61-8dfb-1ee9c74ad375" providerId="ADAL" clId="{60BC2273-215E-4229-91D7-67E065389F6B}" dt="2021-07-12T11:51:06.440" v="2341" actId="21"/>
        <pc:sldMkLst>
          <pc:docMk/>
          <pc:sldMk cId="4143690313" sldId="512"/>
        </pc:sldMkLst>
        <pc:spChg chg="del">
          <ac:chgData name="Moshe Freedman" userId="60dcc7a2-9905-4a61-8dfb-1ee9c74ad375" providerId="ADAL" clId="{60BC2273-215E-4229-91D7-67E065389F6B}" dt="2021-07-12T11:15:48.947" v="2056" actId="478"/>
          <ac:spMkLst>
            <pc:docMk/>
            <pc:sldMk cId="4143690313" sldId="512"/>
            <ac:spMk id="3" creationId="{6E6017B2-25B9-46D5-B169-BFB4412527A9}"/>
          </ac:spMkLst>
        </pc:spChg>
        <pc:spChg chg="add del mod">
          <ac:chgData name="Moshe Freedman" userId="60dcc7a2-9905-4a61-8dfb-1ee9c74ad375" providerId="ADAL" clId="{60BC2273-215E-4229-91D7-67E065389F6B}" dt="2021-07-12T11:17:33.170" v="2066" actId="478"/>
          <ac:spMkLst>
            <pc:docMk/>
            <pc:sldMk cId="4143690313" sldId="512"/>
            <ac:spMk id="5" creationId="{06E3186F-C707-4A9C-A147-E82282857811}"/>
          </ac:spMkLst>
        </pc:spChg>
        <pc:spChg chg="mod">
          <ac:chgData name="Moshe Freedman" userId="60dcc7a2-9905-4a61-8dfb-1ee9c74ad375" providerId="ADAL" clId="{60BC2273-215E-4229-91D7-67E065389F6B}" dt="2021-07-11T14:59:16.760" v="426"/>
          <ac:spMkLst>
            <pc:docMk/>
            <pc:sldMk cId="4143690313" sldId="512"/>
            <ac:spMk id="6" creationId="{E686AA0A-6320-4D9D-B418-0E9C6BEEECE2}"/>
          </ac:spMkLst>
        </pc:spChg>
        <pc:spChg chg="add mod">
          <ac:chgData name="Moshe Freedman" userId="60dcc7a2-9905-4a61-8dfb-1ee9c74ad375" providerId="ADAL" clId="{60BC2273-215E-4229-91D7-67E065389F6B}" dt="2021-07-12T11:18:36.503" v="2142" actId="403"/>
          <ac:spMkLst>
            <pc:docMk/>
            <pc:sldMk cId="4143690313" sldId="512"/>
            <ac:spMk id="7" creationId="{4570B804-C7B5-4AFE-9FD2-D14F27324B85}"/>
          </ac:spMkLst>
        </pc:spChg>
        <pc:spChg chg="add del mod">
          <ac:chgData name="Moshe Freedman" userId="60dcc7a2-9905-4a61-8dfb-1ee9c74ad375" providerId="ADAL" clId="{60BC2273-215E-4229-91D7-67E065389F6B}" dt="2021-07-12T11:51:06.440" v="2341" actId="21"/>
          <ac:spMkLst>
            <pc:docMk/>
            <pc:sldMk cId="4143690313" sldId="512"/>
            <ac:spMk id="8" creationId="{2A161621-833A-478A-BB70-28B8737642C5}"/>
          </ac:spMkLst>
        </pc:spChg>
        <pc:picChg chg="add mod">
          <ac:chgData name="Moshe Freedman" userId="60dcc7a2-9905-4a61-8dfb-1ee9c74ad375" providerId="ADAL" clId="{60BC2273-215E-4229-91D7-67E065389F6B}" dt="2021-07-12T11:19:16.838" v="2145" actId="1440"/>
          <ac:picMkLst>
            <pc:docMk/>
            <pc:sldMk cId="4143690313" sldId="512"/>
            <ac:picMk id="15362" creationId="{7ACEDEAC-B6DF-4A83-A91A-1EE313D410DD}"/>
          </ac:picMkLst>
        </pc:picChg>
      </pc:sldChg>
      <pc:sldChg chg="modSp add mod">
        <pc:chgData name="Moshe Freedman" userId="60dcc7a2-9905-4a61-8dfb-1ee9c74ad375" providerId="ADAL" clId="{60BC2273-215E-4229-91D7-67E065389F6B}" dt="2021-07-11T14:59:49.405" v="430"/>
        <pc:sldMkLst>
          <pc:docMk/>
          <pc:sldMk cId="2202193051" sldId="513"/>
        </pc:sldMkLst>
        <pc:spChg chg="mod">
          <ac:chgData name="Moshe Freedman" userId="60dcc7a2-9905-4a61-8dfb-1ee9c74ad375" providerId="ADAL" clId="{60BC2273-215E-4229-91D7-67E065389F6B}" dt="2021-07-11T14:59:49.405" v="430"/>
          <ac:spMkLst>
            <pc:docMk/>
            <pc:sldMk cId="2202193051" sldId="513"/>
            <ac:spMk id="3" creationId="{8B692E97-1873-40A8-822D-DFA5739F53F0}"/>
          </ac:spMkLst>
        </pc:spChg>
      </pc:sldChg>
      <pc:sldChg chg="modSp add mod">
        <pc:chgData name="Moshe Freedman" userId="60dcc7a2-9905-4a61-8dfb-1ee9c74ad375" providerId="ADAL" clId="{60BC2273-215E-4229-91D7-67E065389F6B}" dt="2021-07-12T12:12:07.470" v="2631"/>
        <pc:sldMkLst>
          <pc:docMk/>
          <pc:sldMk cId="1815527427" sldId="514"/>
        </pc:sldMkLst>
        <pc:spChg chg="mod">
          <ac:chgData name="Moshe Freedman" userId="60dcc7a2-9905-4a61-8dfb-1ee9c74ad375" providerId="ADAL" clId="{60BC2273-215E-4229-91D7-67E065389F6B}" dt="2021-07-12T12:12:07.470" v="2631"/>
          <ac:spMkLst>
            <pc:docMk/>
            <pc:sldMk cId="1815527427" sldId="514"/>
            <ac:spMk id="3" creationId="{6E6017B2-25B9-46D5-B169-BFB4412527A9}"/>
          </ac:spMkLst>
        </pc:spChg>
        <pc:spChg chg="mod">
          <ac:chgData name="Moshe Freedman" userId="60dcc7a2-9905-4a61-8dfb-1ee9c74ad375" providerId="ADAL" clId="{60BC2273-215E-4229-91D7-67E065389F6B}" dt="2021-07-11T14:59:54.320" v="433"/>
          <ac:spMkLst>
            <pc:docMk/>
            <pc:sldMk cId="1815527427" sldId="514"/>
            <ac:spMk id="6" creationId="{E686AA0A-6320-4D9D-B418-0E9C6BEEECE2}"/>
          </ac:spMkLst>
        </pc:spChg>
      </pc:sldChg>
      <pc:sldChg chg="modSp add del mod">
        <pc:chgData name="Moshe Freedman" userId="60dcc7a2-9905-4a61-8dfb-1ee9c74ad375" providerId="ADAL" clId="{60BC2273-215E-4229-91D7-67E065389F6B}" dt="2021-07-12T17:06:58.304" v="2936" actId="2696"/>
        <pc:sldMkLst>
          <pc:docMk/>
          <pc:sldMk cId="1462640739" sldId="515"/>
        </pc:sldMkLst>
        <pc:spChg chg="mod">
          <ac:chgData name="Moshe Freedman" userId="60dcc7a2-9905-4a61-8dfb-1ee9c74ad375" providerId="ADAL" clId="{60BC2273-215E-4229-91D7-67E065389F6B}" dt="2021-07-12T10:41:01.941" v="1792" actId="20577"/>
          <ac:spMkLst>
            <pc:docMk/>
            <pc:sldMk cId="1462640739" sldId="515"/>
            <ac:spMk id="3" creationId="{8B692E97-1873-40A8-822D-DFA5739F53F0}"/>
          </ac:spMkLst>
        </pc:spChg>
      </pc:sldChg>
      <pc:sldChg chg="add">
        <pc:chgData name="Moshe Freedman" userId="60dcc7a2-9905-4a61-8dfb-1ee9c74ad375" providerId="ADAL" clId="{60BC2273-215E-4229-91D7-67E065389F6B}" dt="2021-07-12T17:07:06.721" v="2937"/>
        <pc:sldMkLst>
          <pc:docMk/>
          <pc:sldMk cId="4006849923" sldId="515"/>
        </pc:sldMkLst>
      </pc:sldChg>
      <pc:sldChg chg="modSp add mod ord">
        <pc:chgData name="Moshe Freedman" userId="60dcc7a2-9905-4a61-8dfb-1ee9c74ad375" providerId="ADAL" clId="{60BC2273-215E-4229-91D7-67E065389F6B}" dt="2021-07-12T17:07:46.571" v="2967" actId="20577"/>
        <pc:sldMkLst>
          <pc:docMk/>
          <pc:sldMk cId="283844496" sldId="516"/>
        </pc:sldMkLst>
        <pc:spChg chg="mod">
          <ac:chgData name="Moshe Freedman" userId="60dcc7a2-9905-4a61-8dfb-1ee9c74ad375" providerId="ADAL" clId="{60BC2273-215E-4229-91D7-67E065389F6B}" dt="2021-07-12T16:55:45.454" v="2878" actId="20577"/>
          <ac:spMkLst>
            <pc:docMk/>
            <pc:sldMk cId="283844496" sldId="516"/>
            <ac:spMk id="3" creationId="{6E6017B2-25B9-46D5-B169-BFB4412527A9}"/>
          </ac:spMkLst>
        </pc:spChg>
        <pc:spChg chg="mod">
          <ac:chgData name="Moshe Freedman" userId="60dcc7a2-9905-4a61-8dfb-1ee9c74ad375" providerId="ADAL" clId="{60BC2273-215E-4229-91D7-67E065389F6B}" dt="2021-07-12T17:07:46.571" v="2967" actId="20577"/>
          <ac:spMkLst>
            <pc:docMk/>
            <pc:sldMk cId="283844496" sldId="516"/>
            <ac:spMk id="6" creationId="{E686AA0A-6320-4D9D-B418-0E9C6BEEECE2}"/>
          </ac:spMkLst>
        </pc:spChg>
      </pc:sldChg>
      <pc:sldChg chg="modSp add mod">
        <pc:chgData name="Moshe Freedman" userId="60dcc7a2-9905-4a61-8dfb-1ee9c74ad375" providerId="ADAL" clId="{60BC2273-215E-4229-91D7-67E065389F6B}" dt="2021-07-12T17:07:51.138" v="2968"/>
        <pc:sldMkLst>
          <pc:docMk/>
          <pc:sldMk cId="3493428502" sldId="517"/>
        </pc:sldMkLst>
        <pc:spChg chg="mod">
          <ac:chgData name="Moshe Freedman" userId="60dcc7a2-9905-4a61-8dfb-1ee9c74ad375" providerId="ADAL" clId="{60BC2273-215E-4229-91D7-67E065389F6B}" dt="2021-07-11T15:07:05.285" v="485"/>
          <ac:spMkLst>
            <pc:docMk/>
            <pc:sldMk cId="3493428502" sldId="517"/>
            <ac:spMk id="3" creationId="{6E6017B2-25B9-46D5-B169-BFB4412527A9}"/>
          </ac:spMkLst>
        </pc:spChg>
        <pc:spChg chg="mod">
          <ac:chgData name="Moshe Freedman" userId="60dcc7a2-9905-4a61-8dfb-1ee9c74ad375" providerId="ADAL" clId="{60BC2273-215E-4229-91D7-67E065389F6B}" dt="2021-07-12T17:07:51.138" v="2968"/>
          <ac:spMkLst>
            <pc:docMk/>
            <pc:sldMk cId="3493428502" sldId="517"/>
            <ac:spMk id="6" creationId="{E686AA0A-6320-4D9D-B418-0E9C6BEEECE2}"/>
          </ac:spMkLst>
        </pc:spChg>
      </pc:sldChg>
      <pc:sldChg chg="modSp add mod">
        <pc:chgData name="Moshe Freedman" userId="60dcc7a2-9905-4a61-8dfb-1ee9c74ad375" providerId="ADAL" clId="{60BC2273-215E-4229-91D7-67E065389F6B}" dt="2021-07-12T17:07:54.859" v="2969"/>
        <pc:sldMkLst>
          <pc:docMk/>
          <pc:sldMk cId="554310376" sldId="518"/>
        </pc:sldMkLst>
        <pc:spChg chg="mod">
          <ac:chgData name="Moshe Freedman" userId="60dcc7a2-9905-4a61-8dfb-1ee9c74ad375" providerId="ADAL" clId="{60BC2273-215E-4229-91D7-67E065389F6B}" dt="2021-07-11T15:11:32.202" v="497" actId="313"/>
          <ac:spMkLst>
            <pc:docMk/>
            <pc:sldMk cId="554310376" sldId="518"/>
            <ac:spMk id="3" creationId="{6E6017B2-25B9-46D5-B169-BFB4412527A9}"/>
          </ac:spMkLst>
        </pc:spChg>
        <pc:spChg chg="mod">
          <ac:chgData name="Moshe Freedman" userId="60dcc7a2-9905-4a61-8dfb-1ee9c74ad375" providerId="ADAL" clId="{60BC2273-215E-4229-91D7-67E065389F6B}" dt="2021-07-12T17:07:54.859" v="2969"/>
          <ac:spMkLst>
            <pc:docMk/>
            <pc:sldMk cId="554310376" sldId="518"/>
            <ac:spMk id="6" creationId="{E686AA0A-6320-4D9D-B418-0E9C6BEEECE2}"/>
          </ac:spMkLst>
        </pc:spChg>
      </pc:sldChg>
      <pc:sldChg chg="modSp add mod">
        <pc:chgData name="Moshe Freedman" userId="60dcc7a2-9905-4a61-8dfb-1ee9c74ad375" providerId="ADAL" clId="{60BC2273-215E-4229-91D7-67E065389F6B}" dt="2021-07-11T15:57:48.906" v="602" actId="20577"/>
        <pc:sldMkLst>
          <pc:docMk/>
          <pc:sldMk cId="3716943473" sldId="519"/>
        </pc:sldMkLst>
        <pc:spChg chg="mod">
          <ac:chgData name="Moshe Freedman" userId="60dcc7a2-9905-4a61-8dfb-1ee9c74ad375" providerId="ADAL" clId="{60BC2273-215E-4229-91D7-67E065389F6B}" dt="2021-07-11T15:57:48.906" v="602" actId="20577"/>
          <ac:spMkLst>
            <pc:docMk/>
            <pc:sldMk cId="3716943473" sldId="519"/>
            <ac:spMk id="3" creationId="{6E6017B2-25B9-46D5-B169-BFB4412527A9}"/>
          </ac:spMkLst>
        </pc:spChg>
        <pc:spChg chg="mod">
          <ac:chgData name="Moshe Freedman" userId="60dcc7a2-9905-4a61-8dfb-1ee9c74ad375" providerId="ADAL" clId="{60BC2273-215E-4229-91D7-67E065389F6B}" dt="2021-07-11T15:44:01.167" v="600" actId="20577"/>
          <ac:spMkLst>
            <pc:docMk/>
            <pc:sldMk cId="3716943473" sldId="519"/>
            <ac:spMk id="6" creationId="{E686AA0A-6320-4D9D-B418-0E9C6BEEECE2}"/>
          </ac:spMkLst>
        </pc:spChg>
      </pc:sldChg>
      <pc:sldChg chg="addSp delSp modSp add mod">
        <pc:chgData name="Moshe Freedman" userId="60dcc7a2-9905-4a61-8dfb-1ee9c74ad375" providerId="ADAL" clId="{60BC2273-215E-4229-91D7-67E065389F6B}" dt="2021-07-12T08:53:41.598" v="701" actId="255"/>
        <pc:sldMkLst>
          <pc:docMk/>
          <pc:sldMk cId="2507958696" sldId="520"/>
        </pc:sldMkLst>
        <pc:spChg chg="mod">
          <ac:chgData name="Moshe Freedman" userId="60dcc7a2-9905-4a61-8dfb-1ee9c74ad375" providerId="ADAL" clId="{60BC2273-215E-4229-91D7-67E065389F6B}" dt="2021-07-12T08:53:41.598" v="701" actId="255"/>
          <ac:spMkLst>
            <pc:docMk/>
            <pc:sldMk cId="2507958696" sldId="520"/>
            <ac:spMk id="3" creationId="{6E6017B2-25B9-46D5-B169-BFB4412527A9}"/>
          </ac:spMkLst>
        </pc:spChg>
        <pc:spChg chg="add mod">
          <ac:chgData name="Moshe Freedman" userId="60dcc7a2-9905-4a61-8dfb-1ee9c74ad375" providerId="ADAL" clId="{60BC2273-215E-4229-91D7-67E065389F6B}" dt="2021-07-12T08:49:06.732" v="662" actId="20577"/>
          <ac:spMkLst>
            <pc:docMk/>
            <pc:sldMk cId="2507958696" sldId="520"/>
            <ac:spMk id="4" creationId="{E0B4E4AE-6507-4C56-B537-BE1CE225F096}"/>
          </ac:spMkLst>
        </pc:spChg>
        <pc:picChg chg="del">
          <ac:chgData name="Moshe Freedman" userId="60dcc7a2-9905-4a61-8dfb-1ee9c74ad375" providerId="ADAL" clId="{60BC2273-215E-4229-91D7-67E065389F6B}" dt="2021-07-12T08:48:42.118" v="649" actId="478"/>
          <ac:picMkLst>
            <pc:docMk/>
            <pc:sldMk cId="2507958696" sldId="520"/>
            <ac:picMk id="1026" creationId="{1F0027FC-D76C-4BB8-8A4C-7944A3E252D2}"/>
          </ac:picMkLst>
        </pc:picChg>
      </pc:sldChg>
      <pc:sldChg chg="modSp add mod">
        <pc:chgData name="Moshe Freedman" userId="60dcc7a2-9905-4a61-8dfb-1ee9c74ad375" providerId="ADAL" clId="{60BC2273-215E-4229-91D7-67E065389F6B}" dt="2021-07-12T09:39:37.894" v="712" actId="403"/>
        <pc:sldMkLst>
          <pc:docMk/>
          <pc:sldMk cId="3428335995" sldId="521"/>
        </pc:sldMkLst>
        <pc:spChg chg="mod">
          <ac:chgData name="Moshe Freedman" userId="60dcc7a2-9905-4a61-8dfb-1ee9c74ad375" providerId="ADAL" clId="{60BC2273-215E-4229-91D7-67E065389F6B}" dt="2021-07-12T09:39:37.894" v="712" actId="403"/>
          <ac:spMkLst>
            <pc:docMk/>
            <pc:sldMk cId="3428335995" sldId="521"/>
            <ac:spMk id="3" creationId="{6E6017B2-25B9-46D5-B169-BFB4412527A9}"/>
          </ac:spMkLst>
        </pc:spChg>
      </pc:sldChg>
      <pc:sldChg chg="add">
        <pc:chgData name="Moshe Freedman" userId="60dcc7a2-9905-4a61-8dfb-1ee9c74ad375" providerId="ADAL" clId="{60BC2273-215E-4229-91D7-67E065389F6B}" dt="2021-07-12T09:39:18.520" v="710"/>
        <pc:sldMkLst>
          <pc:docMk/>
          <pc:sldMk cId="2115624246" sldId="522"/>
        </pc:sldMkLst>
      </pc:sldChg>
      <pc:sldChg chg="modSp add mod">
        <pc:chgData name="Moshe Freedman" userId="60dcc7a2-9905-4a61-8dfb-1ee9c74ad375" providerId="ADAL" clId="{60BC2273-215E-4229-91D7-67E065389F6B}" dt="2021-07-12T11:40:26.765" v="2226" actId="403"/>
        <pc:sldMkLst>
          <pc:docMk/>
          <pc:sldMk cId="1407600523" sldId="523"/>
        </pc:sldMkLst>
        <pc:spChg chg="mod">
          <ac:chgData name="Moshe Freedman" userId="60dcc7a2-9905-4a61-8dfb-1ee9c74ad375" providerId="ADAL" clId="{60BC2273-215E-4229-91D7-67E065389F6B}" dt="2021-07-12T11:40:26.765" v="2226" actId="403"/>
          <ac:spMkLst>
            <pc:docMk/>
            <pc:sldMk cId="1407600523" sldId="523"/>
            <ac:spMk id="3" creationId="{6E6017B2-25B9-46D5-B169-BFB4412527A9}"/>
          </ac:spMkLst>
        </pc:spChg>
      </pc:sldChg>
      <pc:sldChg chg="addSp delSp modSp add mod">
        <pc:chgData name="Moshe Freedman" userId="60dcc7a2-9905-4a61-8dfb-1ee9c74ad375" providerId="ADAL" clId="{60BC2273-215E-4229-91D7-67E065389F6B}" dt="2021-07-12T11:40:35.454" v="2228" actId="404"/>
        <pc:sldMkLst>
          <pc:docMk/>
          <pc:sldMk cId="1446921493" sldId="524"/>
        </pc:sldMkLst>
        <pc:spChg chg="mod">
          <ac:chgData name="Moshe Freedman" userId="60dcc7a2-9905-4a61-8dfb-1ee9c74ad375" providerId="ADAL" clId="{60BC2273-215E-4229-91D7-67E065389F6B}" dt="2021-07-12T11:40:35.454" v="2228" actId="404"/>
          <ac:spMkLst>
            <pc:docMk/>
            <pc:sldMk cId="1446921493" sldId="524"/>
            <ac:spMk id="3" creationId="{6E6017B2-25B9-46D5-B169-BFB4412527A9}"/>
          </ac:spMkLst>
        </pc:spChg>
        <pc:spChg chg="del">
          <ac:chgData name="Moshe Freedman" userId="60dcc7a2-9905-4a61-8dfb-1ee9c74ad375" providerId="ADAL" clId="{60BC2273-215E-4229-91D7-67E065389F6B}" dt="2021-07-12T09:48:46.263" v="1140" actId="478"/>
          <ac:spMkLst>
            <pc:docMk/>
            <pc:sldMk cId="1446921493" sldId="524"/>
            <ac:spMk id="4" creationId="{E0B4E4AE-6507-4C56-B537-BE1CE225F096}"/>
          </ac:spMkLst>
        </pc:spChg>
        <pc:spChg chg="add del mod">
          <ac:chgData name="Moshe Freedman" userId="60dcc7a2-9905-4a61-8dfb-1ee9c74ad375" providerId="ADAL" clId="{60BC2273-215E-4229-91D7-67E065389F6B}" dt="2021-07-12T09:48:27.172" v="1133" actId="478"/>
          <ac:spMkLst>
            <pc:docMk/>
            <pc:sldMk cId="1446921493" sldId="524"/>
            <ac:spMk id="6" creationId="{84210AB8-5C35-469E-BB2C-D51B7D24EB8B}"/>
          </ac:spMkLst>
        </pc:spChg>
        <pc:picChg chg="add del mod">
          <ac:chgData name="Moshe Freedman" userId="60dcc7a2-9905-4a61-8dfb-1ee9c74ad375" providerId="ADAL" clId="{60BC2273-215E-4229-91D7-67E065389F6B}" dt="2021-07-12T09:48:29.045" v="1134" actId="478"/>
          <ac:picMkLst>
            <pc:docMk/>
            <pc:sldMk cId="1446921493" sldId="524"/>
            <ac:picMk id="5" creationId="{B8F20BD3-B9FC-493C-BA87-3864EE871B80}"/>
          </ac:picMkLst>
        </pc:picChg>
        <pc:picChg chg="add mod ord modCrop">
          <ac:chgData name="Moshe Freedman" userId="60dcc7a2-9905-4a61-8dfb-1ee9c74ad375" providerId="ADAL" clId="{60BC2273-215E-4229-91D7-67E065389F6B}" dt="2021-07-12T09:49:08.710" v="1142" actId="732"/>
          <ac:picMkLst>
            <pc:docMk/>
            <pc:sldMk cId="1446921493" sldId="524"/>
            <ac:picMk id="8" creationId="{36C0E5B1-D9DB-493E-93F3-8707EFC6D7E7}"/>
          </ac:picMkLst>
        </pc:picChg>
      </pc:sldChg>
      <pc:sldChg chg="modSp add mod">
        <pc:chgData name="Moshe Freedman" userId="60dcc7a2-9905-4a61-8dfb-1ee9c74ad375" providerId="ADAL" clId="{60BC2273-215E-4229-91D7-67E065389F6B}" dt="2021-07-12T09:54:37.737" v="1517" actId="114"/>
        <pc:sldMkLst>
          <pc:docMk/>
          <pc:sldMk cId="3142028252" sldId="525"/>
        </pc:sldMkLst>
        <pc:spChg chg="mod">
          <ac:chgData name="Moshe Freedman" userId="60dcc7a2-9905-4a61-8dfb-1ee9c74ad375" providerId="ADAL" clId="{60BC2273-215E-4229-91D7-67E065389F6B}" dt="2021-07-12T09:54:37.737" v="1517" actId="114"/>
          <ac:spMkLst>
            <pc:docMk/>
            <pc:sldMk cId="3142028252" sldId="525"/>
            <ac:spMk id="3" creationId="{6E6017B2-25B9-46D5-B169-BFB4412527A9}"/>
          </ac:spMkLst>
        </pc:spChg>
      </pc:sldChg>
      <pc:sldChg chg="modSp add mod">
        <pc:chgData name="Moshe Freedman" userId="60dcc7a2-9905-4a61-8dfb-1ee9c74ad375" providerId="ADAL" clId="{60BC2273-215E-4229-91D7-67E065389F6B}" dt="2021-07-12T11:40:43.883" v="2229" actId="403"/>
        <pc:sldMkLst>
          <pc:docMk/>
          <pc:sldMk cId="3248978407" sldId="526"/>
        </pc:sldMkLst>
        <pc:spChg chg="mod">
          <ac:chgData name="Moshe Freedman" userId="60dcc7a2-9905-4a61-8dfb-1ee9c74ad375" providerId="ADAL" clId="{60BC2273-215E-4229-91D7-67E065389F6B}" dt="2021-07-12T11:40:43.883" v="2229" actId="403"/>
          <ac:spMkLst>
            <pc:docMk/>
            <pc:sldMk cId="3248978407" sldId="526"/>
            <ac:spMk id="3" creationId="{6E6017B2-25B9-46D5-B169-BFB4412527A9}"/>
          </ac:spMkLst>
        </pc:spChg>
      </pc:sldChg>
      <pc:sldChg chg="add del">
        <pc:chgData name="Moshe Freedman" userId="60dcc7a2-9905-4a61-8dfb-1ee9c74ad375" providerId="ADAL" clId="{60BC2273-215E-4229-91D7-67E065389F6B}" dt="2021-07-12T11:41:04.310" v="2233" actId="47"/>
        <pc:sldMkLst>
          <pc:docMk/>
          <pc:sldMk cId="2494184155" sldId="527"/>
        </pc:sldMkLst>
      </pc:sldChg>
      <pc:sldChg chg="modSp add del mod">
        <pc:chgData name="Moshe Freedman" userId="60dcc7a2-9905-4a61-8dfb-1ee9c74ad375" providerId="ADAL" clId="{60BC2273-215E-4229-91D7-67E065389F6B}" dt="2021-07-12T11:40:57.150" v="2231" actId="2696"/>
        <pc:sldMkLst>
          <pc:docMk/>
          <pc:sldMk cId="2568448113" sldId="527"/>
        </pc:sldMkLst>
        <pc:spChg chg="mod">
          <ac:chgData name="Moshe Freedman" userId="60dcc7a2-9905-4a61-8dfb-1ee9c74ad375" providerId="ADAL" clId="{60BC2273-215E-4229-91D7-67E065389F6B}" dt="2021-07-12T10:01:49.270" v="1525" actId="948"/>
          <ac:spMkLst>
            <pc:docMk/>
            <pc:sldMk cId="2568448113" sldId="527"/>
            <ac:spMk id="3" creationId="{6E6017B2-25B9-46D5-B169-BFB4412527A9}"/>
          </ac:spMkLst>
        </pc:spChg>
      </pc:sldChg>
      <pc:sldChg chg="modSp add del mod">
        <pc:chgData name="Moshe Freedman" userId="60dcc7a2-9905-4a61-8dfb-1ee9c74ad375" providerId="ADAL" clId="{60BC2273-215E-4229-91D7-67E065389F6B}" dt="2021-07-12T11:40:54.026" v="2230" actId="47"/>
        <pc:sldMkLst>
          <pc:docMk/>
          <pc:sldMk cId="595399303" sldId="528"/>
        </pc:sldMkLst>
        <pc:spChg chg="mod">
          <ac:chgData name="Moshe Freedman" userId="60dcc7a2-9905-4a61-8dfb-1ee9c74ad375" providerId="ADAL" clId="{60BC2273-215E-4229-91D7-67E065389F6B}" dt="2021-07-12T10:02:02.795" v="1527"/>
          <ac:spMkLst>
            <pc:docMk/>
            <pc:sldMk cId="595399303" sldId="528"/>
            <ac:spMk id="3" creationId="{6E6017B2-25B9-46D5-B169-BFB4412527A9}"/>
          </ac:spMkLst>
        </pc:spChg>
      </pc:sldChg>
      <pc:sldChg chg="modSp add del mod">
        <pc:chgData name="Moshe Freedman" userId="60dcc7a2-9905-4a61-8dfb-1ee9c74ad375" providerId="ADAL" clId="{60BC2273-215E-4229-91D7-67E065389F6B}" dt="2021-07-12T11:40:54.026" v="2230" actId="47"/>
        <pc:sldMkLst>
          <pc:docMk/>
          <pc:sldMk cId="3987575491" sldId="529"/>
        </pc:sldMkLst>
        <pc:spChg chg="mod">
          <ac:chgData name="Moshe Freedman" userId="60dcc7a2-9905-4a61-8dfb-1ee9c74ad375" providerId="ADAL" clId="{60BC2273-215E-4229-91D7-67E065389F6B}" dt="2021-07-12T10:03:13.217" v="1597" actId="20577"/>
          <ac:spMkLst>
            <pc:docMk/>
            <pc:sldMk cId="3987575491" sldId="529"/>
            <ac:spMk id="3" creationId="{6E6017B2-25B9-46D5-B169-BFB4412527A9}"/>
          </ac:spMkLst>
        </pc:spChg>
      </pc:sldChg>
      <pc:sldChg chg="modSp add mod">
        <pc:chgData name="Moshe Freedman" userId="60dcc7a2-9905-4a61-8dfb-1ee9c74ad375" providerId="ADAL" clId="{60BC2273-215E-4229-91D7-67E065389F6B}" dt="2021-07-12T10:20:33.303" v="1711" actId="255"/>
        <pc:sldMkLst>
          <pc:docMk/>
          <pc:sldMk cId="1624590422" sldId="530"/>
        </pc:sldMkLst>
        <pc:spChg chg="mod">
          <ac:chgData name="Moshe Freedman" userId="60dcc7a2-9905-4a61-8dfb-1ee9c74ad375" providerId="ADAL" clId="{60BC2273-215E-4229-91D7-67E065389F6B}" dt="2021-07-12T10:20:33.303" v="1711" actId="255"/>
          <ac:spMkLst>
            <pc:docMk/>
            <pc:sldMk cId="1624590422" sldId="530"/>
            <ac:spMk id="3" creationId="{D0713F57-2A1A-41BA-9593-7349C910214C}"/>
          </ac:spMkLst>
        </pc:spChg>
      </pc:sldChg>
      <pc:sldChg chg="add">
        <pc:chgData name="Moshe Freedman" userId="60dcc7a2-9905-4a61-8dfb-1ee9c74ad375" providerId="ADAL" clId="{60BC2273-215E-4229-91D7-67E065389F6B}" dt="2021-07-12T10:40:55.826" v="1771"/>
        <pc:sldMkLst>
          <pc:docMk/>
          <pc:sldMk cId="3660385514" sldId="531"/>
        </pc:sldMkLst>
      </pc:sldChg>
      <pc:sldChg chg="add">
        <pc:chgData name="Moshe Freedman" userId="60dcc7a2-9905-4a61-8dfb-1ee9c74ad375" providerId="ADAL" clId="{60BC2273-215E-4229-91D7-67E065389F6B}" dt="2021-07-12T17:07:06.721" v="2937"/>
        <pc:sldMkLst>
          <pc:docMk/>
          <pc:sldMk cId="1466354837" sldId="532"/>
        </pc:sldMkLst>
      </pc:sldChg>
      <pc:sldChg chg="addSp delSp modSp add del mod">
        <pc:chgData name="Moshe Freedman" userId="60dcc7a2-9905-4a61-8dfb-1ee9c74ad375" providerId="ADAL" clId="{60BC2273-215E-4229-91D7-67E065389F6B}" dt="2021-07-12T17:06:58.304" v="2936" actId="2696"/>
        <pc:sldMkLst>
          <pc:docMk/>
          <pc:sldMk cId="4236398275" sldId="532"/>
        </pc:sldMkLst>
        <pc:spChg chg="mod">
          <ac:chgData name="Moshe Freedman" userId="60dcc7a2-9905-4a61-8dfb-1ee9c74ad375" providerId="ADAL" clId="{60BC2273-215E-4229-91D7-67E065389F6B}" dt="2021-07-12T10:43:02.826" v="1836" actId="115"/>
          <ac:spMkLst>
            <pc:docMk/>
            <pc:sldMk cId="4236398275" sldId="532"/>
            <ac:spMk id="3" creationId="{6E6017B2-25B9-46D5-B169-BFB4412527A9}"/>
          </ac:spMkLst>
        </pc:spChg>
        <pc:spChg chg="mod">
          <ac:chgData name="Moshe Freedman" userId="60dcc7a2-9905-4a61-8dfb-1ee9c74ad375" providerId="ADAL" clId="{60BC2273-215E-4229-91D7-67E065389F6B}" dt="2021-07-12T10:41:15.375" v="1795" actId="113"/>
          <ac:spMkLst>
            <pc:docMk/>
            <pc:sldMk cId="4236398275" sldId="532"/>
            <ac:spMk id="6" creationId="{E686AA0A-6320-4D9D-B418-0E9C6BEEECE2}"/>
          </ac:spMkLst>
        </pc:spChg>
        <pc:graphicFrameChg chg="add del mod">
          <ac:chgData name="Moshe Freedman" userId="60dcc7a2-9905-4a61-8dfb-1ee9c74ad375" providerId="ADAL" clId="{60BC2273-215E-4229-91D7-67E065389F6B}" dt="2021-07-12T10:42:47.942" v="1823"/>
          <ac:graphicFrameMkLst>
            <pc:docMk/>
            <pc:sldMk cId="4236398275" sldId="532"/>
            <ac:graphicFrameMk id="2" creationId="{49E6F09F-38B1-4DF0-8CF9-F4E72B10AAF7}"/>
          </ac:graphicFrameMkLst>
        </pc:graphicFrameChg>
      </pc:sldChg>
      <pc:sldChg chg="modSp add del mod">
        <pc:chgData name="Moshe Freedman" userId="60dcc7a2-9905-4a61-8dfb-1ee9c74ad375" providerId="ADAL" clId="{60BC2273-215E-4229-91D7-67E065389F6B}" dt="2021-07-12T17:06:58.304" v="2936" actId="2696"/>
        <pc:sldMkLst>
          <pc:docMk/>
          <pc:sldMk cId="2798967499" sldId="533"/>
        </pc:sldMkLst>
        <pc:spChg chg="mod">
          <ac:chgData name="Moshe Freedman" userId="60dcc7a2-9905-4a61-8dfb-1ee9c74ad375" providerId="ADAL" clId="{60BC2273-215E-4229-91D7-67E065389F6B}" dt="2021-07-12T10:45:06.336" v="1918" actId="115"/>
          <ac:spMkLst>
            <pc:docMk/>
            <pc:sldMk cId="2798967499" sldId="533"/>
            <ac:spMk id="3" creationId="{6E6017B2-25B9-46D5-B169-BFB4412527A9}"/>
          </ac:spMkLst>
        </pc:spChg>
      </pc:sldChg>
      <pc:sldChg chg="add">
        <pc:chgData name="Moshe Freedman" userId="60dcc7a2-9905-4a61-8dfb-1ee9c74ad375" providerId="ADAL" clId="{60BC2273-215E-4229-91D7-67E065389F6B}" dt="2021-07-12T17:07:06.721" v="2937"/>
        <pc:sldMkLst>
          <pc:docMk/>
          <pc:sldMk cId="3119293511" sldId="533"/>
        </pc:sldMkLst>
      </pc:sldChg>
      <pc:sldChg chg="modSp add mod">
        <pc:chgData name="Moshe Freedman" userId="60dcc7a2-9905-4a61-8dfb-1ee9c74ad375" providerId="ADAL" clId="{60BC2273-215E-4229-91D7-67E065389F6B}" dt="2021-07-12T10:50:31.610" v="1957" actId="21"/>
        <pc:sldMkLst>
          <pc:docMk/>
          <pc:sldMk cId="1165581267" sldId="534"/>
        </pc:sldMkLst>
        <pc:spChg chg="mod">
          <ac:chgData name="Moshe Freedman" userId="60dcc7a2-9905-4a61-8dfb-1ee9c74ad375" providerId="ADAL" clId="{60BC2273-215E-4229-91D7-67E065389F6B}" dt="2021-07-12T10:50:31.610" v="1957" actId="21"/>
          <ac:spMkLst>
            <pc:docMk/>
            <pc:sldMk cId="1165581267" sldId="534"/>
            <ac:spMk id="3" creationId="{6E6017B2-25B9-46D5-B169-BFB4412527A9}"/>
          </ac:spMkLst>
        </pc:spChg>
      </pc:sldChg>
      <pc:sldChg chg="addSp modSp add mod">
        <pc:chgData name="Moshe Freedman" userId="60dcc7a2-9905-4a61-8dfb-1ee9c74ad375" providerId="ADAL" clId="{60BC2273-215E-4229-91D7-67E065389F6B}" dt="2021-07-12T10:54:01.401" v="1991" actId="20577"/>
        <pc:sldMkLst>
          <pc:docMk/>
          <pc:sldMk cId="2545275198" sldId="535"/>
        </pc:sldMkLst>
        <pc:spChg chg="mod">
          <ac:chgData name="Moshe Freedman" userId="60dcc7a2-9905-4a61-8dfb-1ee9c74ad375" providerId="ADAL" clId="{60BC2273-215E-4229-91D7-67E065389F6B}" dt="2021-07-12T10:54:01.401" v="1991" actId="20577"/>
          <ac:spMkLst>
            <pc:docMk/>
            <pc:sldMk cId="2545275198" sldId="535"/>
            <ac:spMk id="3" creationId="{6E6017B2-25B9-46D5-B169-BFB4412527A9}"/>
          </ac:spMkLst>
        </pc:spChg>
        <pc:spChg chg="add mod">
          <ac:chgData name="Moshe Freedman" userId="60dcc7a2-9905-4a61-8dfb-1ee9c74ad375" providerId="ADAL" clId="{60BC2273-215E-4229-91D7-67E065389F6B}" dt="2021-07-12T10:52:53.694" v="1979" actId="14100"/>
          <ac:spMkLst>
            <pc:docMk/>
            <pc:sldMk cId="2545275198" sldId="535"/>
            <ac:spMk id="4" creationId="{4E7D4A0E-DEC7-48FE-80FA-747EAC109B45}"/>
          </ac:spMkLst>
        </pc:spChg>
        <pc:spChg chg="add mod">
          <ac:chgData name="Moshe Freedman" userId="60dcc7a2-9905-4a61-8dfb-1ee9c74ad375" providerId="ADAL" clId="{60BC2273-215E-4229-91D7-67E065389F6B}" dt="2021-07-12T10:52:58.167" v="1980" actId="1076"/>
          <ac:spMkLst>
            <pc:docMk/>
            <pc:sldMk cId="2545275198" sldId="535"/>
            <ac:spMk id="5" creationId="{7DB27299-C5A4-4A76-AB34-17F0959BC139}"/>
          </ac:spMkLst>
        </pc:spChg>
      </pc:sldChg>
      <pc:sldChg chg="delSp modSp add mod">
        <pc:chgData name="Moshe Freedman" userId="60dcc7a2-9905-4a61-8dfb-1ee9c74ad375" providerId="ADAL" clId="{60BC2273-215E-4229-91D7-67E065389F6B}" dt="2021-07-12T10:57:04.991" v="2043" actId="20577"/>
        <pc:sldMkLst>
          <pc:docMk/>
          <pc:sldMk cId="1159633981" sldId="536"/>
        </pc:sldMkLst>
        <pc:spChg chg="mod">
          <ac:chgData name="Moshe Freedman" userId="60dcc7a2-9905-4a61-8dfb-1ee9c74ad375" providerId="ADAL" clId="{60BC2273-215E-4229-91D7-67E065389F6B}" dt="2021-07-12T10:57:04.991" v="2043" actId="20577"/>
          <ac:spMkLst>
            <pc:docMk/>
            <pc:sldMk cId="1159633981" sldId="536"/>
            <ac:spMk id="3" creationId="{6E6017B2-25B9-46D5-B169-BFB4412527A9}"/>
          </ac:spMkLst>
        </pc:spChg>
        <pc:spChg chg="del">
          <ac:chgData name="Moshe Freedman" userId="60dcc7a2-9905-4a61-8dfb-1ee9c74ad375" providerId="ADAL" clId="{60BC2273-215E-4229-91D7-67E065389F6B}" dt="2021-07-12T10:53:56.651" v="1987" actId="478"/>
          <ac:spMkLst>
            <pc:docMk/>
            <pc:sldMk cId="1159633981" sldId="536"/>
            <ac:spMk id="4" creationId="{4E7D4A0E-DEC7-48FE-80FA-747EAC109B45}"/>
          </ac:spMkLst>
        </pc:spChg>
        <pc:spChg chg="del">
          <ac:chgData name="Moshe Freedman" userId="60dcc7a2-9905-4a61-8dfb-1ee9c74ad375" providerId="ADAL" clId="{60BC2273-215E-4229-91D7-67E065389F6B}" dt="2021-07-12T10:53:55.501" v="1986" actId="478"/>
          <ac:spMkLst>
            <pc:docMk/>
            <pc:sldMk cId="1159633981" sldId="536"/>
            <ac:spMk id="5" creationId="{7DB27299-C5A4-4A76-AB34-17F0959BC139}"/>
          </ac:spMkLst>
        </pc:spChg>
      </pc:sldChg>
      <pc:sldChg chg="modSp add mod">
        <pc:chgData name="Moshe Freedman" userId="60dcc7a2-9905-4a61-8dfb-1ee9c74ad375" providerId="ADAL" clId="{60BC2273-215E-4229-91D7-67E065389F6B}" dt="2021-07-12T11:05:59.238" v="2048" actId="20577"/>
        <pc:sldMkLst>
          <pc:docMk/>
          <pc:sldMk cId="80268809" sldId="537"/>
        </pc:sldMkLst>
        <pc:spChg chg="mod">
          <ac:chgData name="Moshe Freedman" userId="60dcc7a2-9905-4a61-8dfb-1ee9c74ad375" providerId="ADAL" clId="{60BC2273-215E-4229-91D7-67E065389F6B}" dt="2021-07-12T11:05:59.238" v="2048" actId="20577"/>
          <ac:spMkLst>
            <pc:docMk/>
            <pc:sldMk cId="80268809" sldId="537"/>
            <ac:spMk id="3" creationId="{6E6017B2-25B9-46D5-B169-BFB4412527A9}"/>
          </ac:spMkLst>
        </pc:spChg>
      </pc:sldChg>
      <pc:sldChg chg="addSp delSp modSp new mod setBg">
        <pc:chgData name="Moshe Freedman" userId="60dcc7a2-9905-4a61-8dfb-1ee9c74ad375" providerId="ADAL" clId="{60BC2273-215E-4229-91D7-67E065389F6B}" dt="2021-07-12T11:06:58.696" v="2055" actId="26606"/>
        <pc:sldMkLst>
          <pc:docMk/>
          <pc:sldMk cId="269831294" sldId="538"/>
        </pc:sldMkLst>
        <pc:spChg chg="add del">
          <ac:chgData name="Moshe Freedman" userId="60dcc7a2-9905-4a61-8dfb-1ee9c74ad375" providerId="ADAL" clId="{60BC2273-215E-4229-91D7-67E065389F6B}" dt="2021-07-12T11:06:55.354" v="2052" actId="26606"/>
          <ac:spMkLst>
            <pc:docMk/>
            <pc:sldMk cId="269831294" sldId="538"/>
            <ac:spMk id="71" creationId="{A2509F26-B5DC-4BA7-B476-4CB044237A2E}"/>
          </ac:spMkLst>
        </pc:spChg>
        <pc:spChg chg="add del">
          <ac:chgData name="Moshe Freedman" userId="60dcc7a2-9905-4a61-8dfb-1ee9c74ad375" providerId="ADAL" clId="{60BC2273-215E-4229-91D7-67E065389F6B}" dt="2021-07-12T11:06:55.354" v="2052" actId="26606"/>
          <ac:spMkLst>
            <pc:docMk/>
            <pc:sldMk cId="269831294" sldId="538"/>
            <ac:spMk id="73" creationId="{DB103EB1-B135-4526-B883-33228FC27FF1}"/>
          </ac:spMkLst>
        </pc:spChg>
        <pc:spChg chg="add">
          <ac:chgData name="Moshe Freedman" userId="60dcc7a2-9905-4a61-8dfb-1ee9c74ad375" providerId="ADAL" clId="{60BC2273-215E-4229-91D7-67E065389F6B}" dt="2021-07-12T11:06:58.696" v="2055" actId="26606"/>
          <ac:spMkLst>
            <pc:docMk/>
            <pc:sldMk cId="269831294" sldId="538"/>
            <ac:spMk id="75" creationId="{DB103EB1-B135-4526-B883-33228FC27FF1}"/>
          </ac:spMkLst>
        </pc:spChg>
        <pc:spChg chg="add">
          <ac:chgData name="Moshe Freedman" userId="60dcc7a2-9905-4a61-8dfb-1ee9c74ad375" providerId="ADAL" clId="{60BC2273-215E-4229-91D7-67E065389F6B}" dt="2021-07-12T11:06:58.696" v="2055" actId="26606"/>
          <ac:spMkLst>
            <pc:docMk/>
            <pc:sldMk cId="269831294" sldId="538"/>
            <ac:spMk id="13318" creationId="{A2509F26-B5DC-4BA7-B476-4CB044237A2E}"/>
          </ac:spMkLst>
        </pc:spChg>
        <pc:picChg chg="add del mod">
          <ac:chgData name="Moshe Freedman" userId="60dcc7a2-9905-4a61-8dfb-1ee9c74ad375" providerId="ADAL" clId="{60BC2273-215E-4229-91D7-67E065389F6B}" dt="2021-07-12T11:06:55.822" v="2053"/>
          <ac:picMkLst>
            <pc:docMk/>
            <pc:sldMk cId="269831294" sldId="538"/>
            <ac:picMk id="13314" creationId="{BF4E5894-3AAD-4BAB-BC8A-391EAC0CB380}"/>
          </ac:picMkLst>
        </pc:picChg>
        <pc:picChg chg="add mod">
          <ac:chgData name="Moshe Freedman" userId="60dcc7a2-9905-4a61-8dfb-1ee9c74ad375" providerId="ADAL" clId="{60BC2273-215E-4229-91D7-67E065389F6B}" dt="2021-07-12T11:06:58.696" v="2055" actId="26606"/>
          <ac:picMkLst>
            <pc:docMk/>
            <pc:sldMk cId="269831294" sldId="538"/>
            <ac:picMk id="13316" creationId="{A48572A2-D7F5-4ECE-A93D-8D3341F4459D}"/>
          </ac:picMkLst>
        </pc:picChg>
      </pc:sldChg>
      <pc:sldChg chg="addSp delSp modSp add mod">
        <pc:chgData name="Moshe Freedman" userId="60dcc7a2-9905-4a61-8dfb-1ee9c74ad375" providerId="ADAL" clId="{60BC2273-215E-4229-91D7-67E065389F6B}" dt="2021-07-12T11:54:36.395" v="2481" actId="20577"/>
        <pc:sldMkLst>
          <pc:docMk/>
          <pc:sldMk cId="947450318" sldId="539"/>
        </pc:sldMkLst>
        <pc:spChg chg="add del">
          <ac:chgData name="Moshe Freedman" userId="60dcc7a2-9905-4a61-8dfb-1ee9c74ad375" providerId="ADAL" clId="{60BC2273-215E-4229-91D7-67E065389F6B}" dt="2021-07-12T11:50:24.507" v="2335" actId="22"/>
          <ac:spMkLst>
            <pc:docMk/>
            <pc:sldMk cId="947450318" sldId="539"/>
            <ac:spMk id="4" creationId="{6B388030-44D3-49D5-A427-D3DA7619E043}"/>
          </ac:spMkLst>
        </pc:spChg>
        <pc:spChg chg="del mod">
          <ac:chgData name="Moshe Freedman" userId="60dcc7a2-9905-4a61-8dfb-1ee9c74ad375" providerId="ADAL" clId="{60BC2273-215E-4229-91D7-67E065389F6B}" dt="2021-07-12T11:54:23.438" v="2462" actId="478"/>
          <ac:spMkLst>
            <pc:docMk/>
            <pc:sldMk cId="947450318" sldId="539"/>
            <ac:spMk id="6" creationId="{E686AA0A-6320-4D9D-B418-0E9C6BEEECE2}"/>
          </ac:spMkLst>
        </pc:spChg>
        <pc:spChg chg="add del mod">
          <ac:chgData name="Moshe Freedman" userId="60dcc7a2-9905-4a61-8dfb-1ee9c74ad375" providerId="ADAL" clId="{60BC2273-215E-4229-91D7-67E065389F6B}" dt="2021-07-12T11:50:58.314" v="2339" actId="22"/>
          <ac:spMkLst>
            <pc:docMk/>
            <pc:sldMk cId="947450318" sldId="539"/>
            <ac:spMk id="7" creationId="{F48DC79C-82DE-4C1C-83DA-A6D2C88FD69F}"/>
          </ac:spMkLst>
        </pc:spChg>
        <pc:spChg chg="add mod">
          <ac:chgData name="Moshe Freedman" userId="60dcc7a2-9905-4a61-8dfb-1ee9c74ad375" providerId="ADAL" clId="{60BC2273-215E-4229-91D7-67E065389F6B}" dt="2021-07-12T11:54:36.395" v="2481" actId="20577"/>
          <ac:spMkLst>
            <pc:docMk/>
            <pc:sldMk cId="947450318" sldId="539"/>
            <ac:spMk id="8" creationId="{FFF49CF0-28D2-49B6-916C-4BAD9930139D}"/>
          </ac:spMkLst>
        </pc:spChg>
        <pc:spChg chg="add del mod">
          <ac:chgData name="Moshe Freedman" userId="60dcc7a2-9905-4a61-8dfb-1ee9c74ad375" providerId="ADAL" clId="{60BC2273-215E-4229-91D7-67E065389F6B}" dt="2021-07-12T11:51:20.743" v="2346"/>
          <ac:spMkLst>
            <pc:docMk/>
            <pc:sldMk cId="947450318" sldId="539"/>
            <ac:spMk id="9" creationId="{8F07561A-B3AF-4D21-B68E-31DD78260367}"/>
          </ac:spMkLst>
        </pc:spChg>
        <pc:picChg chg="add mod">
          <ac:chgData name="Moshe Freedman" userId="60dcc7a2-9905-4a61-8dfb-1ee9c74ad375" providerId="ADAL" clId="{60BC2273-215E-4229-91D7-67E065389F6B}" dt="2021-07-12T11:54:09.868" v="2461" actId="732"/>
          <ac:picMkLst>
            <pc:docMk/>
            <pc:sldMk cId="947450318" sldId="539"/>
            <ac:picMk id="16386" creationId="{A032E706-E1FF-4561-A4D1-970C3ACD9392}"/>
          </ac:picMkLst>
        </pc:picChg>
      </pc:sldChg>
      <pc:sldChg chg="addSp delSp modSp add mod">
        <pc:chgData name="Moshe Freedman" userId="60dcc7a2-9905-4a61-8dfb-1ee9c74ad375" providerId="ADAL" clId="{60BC2273-215E-4229-91D7-67E065389F6B}" dt="2021-07-12T11:32:09.625" v="2225" actId="1076"/>
        <pc:sldMkLst>
          <pc:docMk/>
          <pc:sldMk cId="317299956" sldId="540"/>
        </pc:sldMkLst>
        <pc:spChg chg="del">
          <ac:chgData name="Moshe Freedman" userId="60dcc7a2-9905-4a61-8dfb-1ee9c74ad375" providerId="ADAL" clId="{60BC2273-215E-4229-91D7-67E065389F6B}" dt="2021-07-12T11:30:40.791" v="2148" actId="478"/>
          <ac:spMkLst>
            <pc:docMk/>
            <pc:sldMk cId="317299956" sldId="540"/>
            <ac:spMk id="7" creationId="{4570B804-C7B5-4AFE-9FD2-D14F27324B85}"/>
          </ac:spMkLst>
        </pc:spChg>
        <pc:spChg chg="add mod">
          <ac:chgData name="Moshe Freedman" userId="60dcc7a2-9905-4a61-8dfb-1ee9c74ad375" providerId="ADAL" clId="{60BC2273-215E-4229-91D7-67E065389F6B}" dt="2021-07-12T11:32:02.801" v="2222" actId="115"/>
          <ac:spMkLst>
            <pc:docMk/>
            <pc:sldMk cId="317299956" sldId="540"/>
            <ac:spMk id="8" creationId="{4C4DB1C2-01DC-4B51-83E2-9291896BBFEB}"/>
          </ac:spMkLst>
        </pc:spChg>
        <pc:picChg chg="add mod modCrop">
          <ac:chgData name="Moshe Freedman" userId="60dcc7a2-9905-4a61-8dfb-1ee9c74ad375" providerId="ADAL" clId="{60BC2273-215E-4229-91D7-67E065389F6B}" dt="2021-07-12T11:32:09.625" v="2225" actId="1076"/>
          <ac:picMkLst>
            <pc:docMk/>
            <pc:sldMk cId="317299956" sldId="540"/>
            <ac:picMk id="3" creationId="{D574DB56-65F7-4851-ABBE-269CB8DE2BBA}"/>
          </ac:picMkLst>
        </pc:picChg>
        <pc:picChg chg="del">
          <ac:chgData name="Moshe Freedman" userId="60dcc7a2-9905-4a61-8dfb-1ee9c74ad375" providerId="ADAL" clId="{60BC2273-215E-4229-91D7-67E065389F6B}" dt="2021-07-12T11:30:39.072" v="2147" actId="478"/>
          <ac:picMkLst>
            <pc:docMk/>
            <pc:sldMk cId="317299956" sldId="540"/>
            <ac:picMk id="15362" creationId="{7ACEDEAC-B6DF-4A83-A91A-1EE313D410DD}"/>
          </ac:picMkLst>
        </pc:picChg>
      </pc:sldChg>
      <pc:sldChg chg="addSp delSp modSp add mod">
        <pc:chgData name="Moshe Freedman" userId="60dcc7a2-9905-4a61-8dfb-1ee9c74ad375" providerId="ADAL" clId="{60BC2273-215E-4229-91D7-67E065389F6B}" dt="2021-07-12T11:47:03.358" v="2272" actId="1367"/>
        <pc:sldMkLst>
          <pc:docMk/>
          <pc:sldMk cId="3377397951" sldId="541"/>
        </pc:sldMkLst>
        <pc:grpChg chg="add del mod">
          <ac:chgData name="Moshe Freedman" userId="60dcc7a2-9905-4a61-8dfb-1ee9c74ad375" providerId="ADAL" clId="{60BC2273-215E-4229-91D7-67E065389F6B}" dt="2021-07-12T11:43:42.009" v="2255" actId="165"/>
          <ac:grpSpMkLst>
            <pc:docMk/>
            <pc:sldMk cId="3377397951" sldId="541"/>
            <ac:grpSpMk id="9" creationId="{CDD82FD0-35F2-455C-BDD2-5A9140E54E11}"/>
          </ac:grpSpMkLst>
        </pc:grpChg>
        <pc:picChg chg="del">
          <ac:chgData name="Moshe Freedman" userId="60dcc7a2-9905-4a61-8dfb-1ee9c74ad375" providerId="ADAL" clId="{60BC2273-215E-4229-91D7-67E065389F6B}" dt="2021-07-12T11:41:48.311" v="2235" actId="478"/>
          <ac:picMkLst>
            <pc:docMk/>
            <pc:sldMk cId="3377397951" sldId="541"/>
            <ac:picMk id="3" creationId="{D574DB56-65F7-4851-ABBE-269CB8DE2BBA}"/>
          </ac:picMkLst>
        </pc:picChg>
        <pc:picChg chg="add mod topLvl modCrop">
          <ac:chgData name="Moshe Freedman" userId="60dcc7a2-9905-4a61-8dfb-1ee9c74ad375" providerId="ADAL" clId="{60BC2273-215E-4229-91D7-67E065389F6B}" dt="2021-07-12T11:47:03.358" v="2272" actId="1367"/>
          <ac:picMkLst>
            <pc:docMk/>
            <pc:sldMk cId="3377397951" sldId="541"/>
            <ac:picMk id="4" creationId="{D46F8C83-641B-44CF-B773-48FE3C1D1A87}"/>
          </ac:picMkLst>
        </pc:picChg>
        <pc:picChg chg="add mod topLvl modCrop">
          <ac:chgData name="Moshe Freedman" userId="60dcc7a2-9905-4a61-8dfb-1ee9c74ad375" providerId="ADAL" clId="{60BC2273-215E-4229-91D7-67E065389F6B}" dt="2021-07-12T11:46:59.786" v="2271" actId="1367"/>
          <ac:picMkLst>
            <pc:docMk/>
            <pc:sldMk cId="3377397951" sldId="541"/>
            <ac:picMk id="7" creationId="{0F303110-24A5-4855-9998-8D03D1E5C86E}"/>
          </ac:picMkLst>
        </pc:picChg>
      </pc:sldChg>
      <pc:sldChg chg="modSp add mod">
        <pc:chgData name="Moshe Freedman" userId="60dcc7a2-9905-4a61-8dfb-1ee9c74ad375" providerId="ADAL" clId="{60BC2273-215E-4229-91D7-67E065389F6B}" dt="2021-07-12T11:48:13.900" v="2318" actId="20577"/>
        <pc:sldMkLst>
          <pc:docMk/>
          <pc:sldMk cId="430976628" sldId="542"/>
        </pc:sldMkLst>
        <pc:spChg chg="mod">
          <ac:chgData name="Moshe Freedman" userId="60dcc7a2-9905-4a61-8dfb-1ee9c74ad375" providerId="ADAL" clId="{60BC2273-215E-4229-91D7-67E065389F6B}" dt="2021-07-12T11:48:13.900" v="2318" actId="20577"/>
          <ac:spMkLst>
            <pc:docMk/>
            <pc:sldMk cId="430976628" sldId="542"/>
            <ac:spMk id="3" creationId="{8B692E97-1873-40A8-822D-DFA5739F53F0}"/>
          </ac:spMkLst>
        </pc:spChg>
      </pc:sldChg>
      <pc:sldChg chg="modSp add mod">
        <pc:chgData name="Moshe Freedman" userId="60dcc7a2-9905-4a61-8dfb-1ee9c74ad375" providerId="ADAL" clId="{60BC2273-215E-4229-91D7-67E065389F6B}" dt="2021-07-12T13:08:04.751" v="2787" actId="313"/>
        <pc:sldMkLst>
          <pc:docMk/>
          <pc:sldMk cId="1989346565" sldId="543"/>
        </pc:sldMkLst>
        <pc:spChg chg="mod">
          <ac:chgData name="Moshe Freedman" userId="60dcc7a2-9905-4a61-8dfb-1ee9c74ad375" providerId="ADAL" clId="{60BC2273-215E-4229-91D7-67E065389F6B}" dt="2021-07-12T13:08:04.751" v="2787" actId="313"/>
          <ac:spMkLst>
            <pc:docMk/>
            <pc:sldMk cId="1989346565" sldId="543"/>
            <ac:spMk id="3" creationId="{6E6017B2-25B9-46D5-B169-BFB4412527A9}"/>
          </ac:spMkLst>
        </pc:spChg>
        <pc:spChg chg="mod">
          <ac:chgData name="Moshe Freedman" userId="60dcc7a2-9905-4a61-8dfb-1ee9c74ad375" providerId="ADAL" clId="{60BC2273-215E-4229-91D7-67E065389F6B}" dt="2021-07-12T11:48:18.984" v="2319"/>
          <ac:spMkLst>
            <pc:docMk/>
            <pc:sldMk cId="1989346565" sldId="543"/>
            <ac:spMk id="6" creationId="{E686AA0A-6320-4D9D-B418-0E9C6BEEECE2}"/>
          </ac:spMkLst>
        </pc:spChg>
      </pc:sldChg>
      <pc:sldChg chg="modSp add mod">
        <pc:chgData name="Moshe Freedman" userId="60dcc7a2-9905-4a61-8dfb-1ee9c74ad375" providerId="ADAL" clId="{60BC2273-215E-4229-91D7-67E065389F6B}" dt="2021-07-12T11:48:32.297" v="2332" actId="20577"/>
        <pc:sldMkLst>
          <pc:docMk/>
          <pc:sldMk cId="2920046895" sldId="544"/>
        </pc:sldMkLst>
        <pc:spChg chg="mod">
          <ac:chgData name="Moshe Freedman" userId="60dcc7a2-9905-4a61-8dfb-1ee9c74ad375" providerId="ADAL" clId="{60BC2273-215E-4229-91D7-67E065389F6B}" dt="2021-07-12T11:48:32.297" v="2332" actId="20577"/>
          <ac:spMkLst>
            <pc:docMk/>
            <pc:sldMk cId="2920046895" sldId="544"/>
            <ac:spMk id="3" creationId="{8B692E97-1873-40A8-822D-DFA5739F53F0}"/>
          </ac:spMkLst>
        </pc:spChg>
      </pc:sldChg>
      <pc:sldChg chg="addSp delSp modSp add mod">
        <pc:chgData name="Moshe Freedman" userId="60dcc7a2-9905-4a61-8dfb-1ee9c74ad375" providerId="ADAL" clId="{60BC2273-215E-4229-91D7-67E065389F6B}" dt="2021-07-12T16:50:29.114" v="2849" actId="478"/>
        <pc:sldMkLst>
          <pc:docMk/>
          <pc:sldMk cId="3519697868" sldId="545"/>
        </pc:sldMkLst>
        <pc:spChg chg="mod">
          <ac:chgData name="Moshe Freedman" userId="60dcc7a2-9905-4a61-8dfb-1ee9c74ad375" providerId="ADAL" clId="{60BC2273-215E-4229-91D7-67E065389F6B}" dt="2021-07-12T16:49:53.183" v="2841" actId="20577"/>
          <ac:spMkLst>
            <pc:docMk/>
            <pc:sldMk cId="3519697868" sldId="545"/>
            <ac:spMk id="3" creationId="{6E6017B2-25B9-46D5-B169-BFB4412527A9}"/>
          </ac:spMkLst>
        </pc:spChg>
        <pc:spChg chg="add del mod">
          <ac:chgData name="Moshe Freedman" userId="60dcc7a2-9905-4a61-8dfb-1ee9c74ad375" providerId="ADAL" clId="{60BC2273-215E-4229-91D7-67E065389F6B}" dt="2021-07-12T16:50:29.114" v="2849" actId="478"/>
          <ac:spMkLst>
            <pc:docMk/>
            <pc:sldMk cId="3519697868" sldId="545"/>
            <ac:spMk id="4" creationId="{7D07FC95-4127-4FA5-A707-1E4AB5FBE99E}"/>
          </ac:spMkLst>
        </pc:spChg>
        <pc:spChg chg="mod">
          <ac:chgData name="Moshe Freedman" userId="60dcc7a2-9905-4a61-8dfb-1ee9c74ad375" providerId="ADAL" clId="{60BC2273-215E-4229-91D7-67E065389F6B}" dt="2021-07-12T11:48:36.661" v="2333"/>
          <ac:spMkLst>
            <pc:docMk/>
            <pc:sldMk cId="3519697868" sldId="545"/>
            <ac:spMk id="6" creationId="{E686AA0A-6320-4D9D-B418-0E9C6BEEECE2}"/>
          </ac:spMkLst>
        </pc:spChg>
      </pc:sldChg>
      <pc:sldChg chg="modSp add del mod">
        <pc:chgData name="Moshe Freedman" userId="60dcc7a2-9905-4a61-8dfb-1ee9c74ad375" providerId="ADAL" clId="{60BC2273-215E-4229-91D7-67E065389F6B}" dt="2021-07-12T12:12:09.308" v="2632" actId="47"/>
        <pc:sldMkLst>
          <pc:docMk/>
          <pc:sldMk cId="1591035714" sldId="546"/>
        </pc:sldMkLst>
        <pc:spChg chg="mod">
          <ac:chgData name="Moshe Freedman" userId="60dcc7a2-9905-4a61-8dfb-1ee9c74ad375" providerId="ADAL" clId="{60BC2273-215E-4229-91D7-67E065389F6B}" dt="2021-07-12T12:12:04.083" v="2628" actId="21"/>
          <ac:spMkLst>
            <pc:docMk/>
            <pc:sldMk cId="1591035714" sldId="546"/>
            <ac:spMk id="3" creationId="{6E6017B2-25B9-46D5-B169-BFB4412527A9}"/>
          </ac:spMkLst>
        </pc:spChg>
      </pc:sldChg>
      <pc:sldChg chg="modSp add mod">
        <pc:chgData name="Moshe Freedman" userId="60dcc7a2-9905-4a61-8dfb-1ee9c74ad375" providerId="ADAL" clId="{60BC2273-215E-4229-91D7-67E065389F6B}" dt="2021-07-12T12:11:41.021" v="2622"/>
        <pc:sldMkLst>
          <pc:docMk/>
          <pc:sldMk cId="3457387335" sldId="547"/>
        </pc:sldMkLst>
        <pc:spChg chg="mod">
          <ac:chgData name="Moshe Freedman" userId="60dcc7a2-9905-4a61-8dfb-1ee9c74ad375" providerId="ADAL" clId="{60BC2273-215E-4229-91D7-67E065389F6B}" dt="2021-07-12T12:11:41.021" v="2622"/>
          <ac:spMkLst>
            <pc:docMk/>
            <pc:sldMk cId="3457387335" sldId="547"/>
            <ac:spMk id="3" creationId="{6E6017B2-25B9-46D5-B169-BFB4412527A9}"/>
          </ac:spMkLst>
        </pc:spChg>
      </pc:sldChg>
      <pc:sldChg chg="modSp add del mod">
        <pc:chgData name="Moshe Freedman" userId="60dcc7a2-9905-4a61-8dfb-1ee9c74ad375" providerId="ADAL" clId="{60BC2273-215E-4229-91D7-67E065389F6B}" dt="2021-07-12T12:11:42.922" v="2623" actId="47"/>
        <pc:sldMkLst>
          <pc:docMk/>
          <pc:sldMk cId="2267749035" sldId="548"/>
        </pc:sldMkLst>
        <pc:spChg chg="mod">
          <ac:chgData name="Moshe Freedman" userId="60dcc7a2-9905-4a61-8dfb-1ee9c74ad375" providerId="ADAL" clId="{60BC2273-215E-4229-91D7-67E065389F6B}" dt="2021-07-12T12:11:37.088" v="2619" actId="21"/>
          <ac:spMkLst>
            <pc:docMk/>
            <pc:sldMk cId="2267749035" sldId="548"/>
            <ac:spMk id="3" creationId="{6E6017B2-25B9-46D5-B169-BFB4412527A9}"/>
          </ac:spMkLst>
        </pc:spChg>
      </pc:sldChg>
      <pc:sldChg chg="modSp add mod">
        <pc:chgData name="Moshe Freedman" userId="60dcc7a2-9905-4a61-8dfb-1ee9c74ad375" providerId="ADAL" clId="{60BC2273-215E-4229-91D7-67E065389F6B}" dt="2021-07-12T12:12:16.942" v="2634" actId="20577"/>
        <pc:sldMkLst>
          <pc:docMk/>
          <pc:sldMk cId="1424083706" sldId="549"/>
        </pc:sldMkLst>
        <pc:spChg chg="mod">
          <ac:chgData name="Moshe Freedman" userId="60dcc7a2-9905-4a61-8dfb-1ee9c74ad375" providerId="ADAL" clId="{60BC2273-215E-4229-91D7-67E065389F6B}" dt="2021-07-12T12:12:16.942" v="2634" actId="20577"/>
          <ac:spMkLst>
            <pc:docMk/>
            <pc:sldMk cId="1424083706" sldId="549"/>
            <ac:spMk id="3" creationId="{6E6017B2-25B9-46D5-B169-BFB4412527A9}"/>
          </ac:spMkLst>
        </pc:spChg>
      </pc:sldChg>
      <pc:sldChg chg="addSp delSp modSp add mod ord">
        <pc:chgData name="Moshe Freedman" userId="60dcc7a2-9905-4a61-8dfb-1ee9c74ad375" providerId="ADAL" clId="{60BC2273-215E-4229-91D7-67E065389F6B}" dt="2021-07-12T12:22:27.621" v="2743" actId="6549"/>
        <pc:sldMkLst>
          <pc:docMk/>
          <pc:sldMk cId="2236119502" sldId="550"/>
        </pc:sldMkLst>
        <pc:spChg chg="mod">
          <ac:chgData name="Moshe Freedman" userId="60dcc7a2-9905-4a61-8dfb-1ee9c74ad375" providerId="ADAL" clId="{60BC2273-215E-4229-91D7-67E065389F6B}" dt="2021-07-12T12:22:27.621" v="2743" actId="6549"/>
          <ac:spMkLst>
            <pc:docMk/>
            <pc:sldMk cId="2236119502" sldId="550"/>
            <ac:spMk id="3" creationId="{6E6017B2-25B9-46D5-B169-BFB4412527A9}"/>
          </ac:spMkLst>
        </pc:spChg>
        <pc:graphicFrameChg chg="add del mod">
          <ac:chgData name="Moshe Freedman" userId="60dcc7a2-9905-4a61-8dfb-1ee9c74ad375" providerId="ADAL" clId="{60BC2273-215E-4229-91D7-67E065389F6B}" dt="2021-07-12T12:21:47.956" v="2722"/>
          <ac:graphicFrameMkLst>
            <pc:docMk/>
            <pc:sldMk cId="2236119502" sldId="550"/>
            <ac:graphicFrameMk id="2" creationId="{32E1E103-9100-4BF8-B3CD-B998A4874AA2}"/>
          </ac:graphicFrameMkLst>
        </pc:graphicFrameChg>
      </pc:sldChg>
      <pc:sldChg chg="add">
        <pc:chgData name="Moshe Freedman" userId="60dcc7a2-9905-4a61-8dfb-1ee9c74ad375" providerId="ADAL" clId="{60BC2273-215E-4229-91D7-67E065389F6B}" dt="2021-07-12T13:05:56.649" v="2744"/>
        <pc:sldMkLst>
          <pc:docMk/>
          <pc:sldMk cId="498940148" sldId="551"/>
        </pc:sldMkLst>
      </pc:sldChg>
      <pc:sldChg chg="delSp modSp add mod">
        <pc:chgData name="Moshe Freedman" userId="60dcc7a2-9905-4a61-8dfb-1ee9c74ad375" providerId="ADAL" clId="{60BC2273-215E-4229-91D7-67E065389F6B}" dt="2021-07-12T16:50:42.914" v="2855" actId="20577"/>
        <pc:sldMkLst>
          <pc:docMk/>
          <pc:sldMk cId="325422738" sldId="552"/>
        </pc:sldMkLst>
        <pc:spChg chg="del">
          <ac:chgData name="Moshe Freedman" userId="60dcc7a2-9905-4a61-8dfb-1ee9c74ad375" providerId="ADAL" clId="{60BC2273-215E-4229-91D7-67E065389F6B}" dt="2021-07-12T16:50:33.194" v="2850" actId="478"/>
          <ac:spMkLst>
            <pc:docMk/>
            <pc:sldMk cId="325422738" sldId="552"/>
            <ac:spMk id="3" creationId="{6E6017B2-25B9-46D5-B169-BFB4412527A9}"/>
          </ac:spMkLst>
        </pc:spChg>
        <pc:spChg chg="mod">
          <ac:chgData name="Moshe Freedman" userId="60dcc7a2-9905-4a61-8dfb-1ee9c74ad375" providerId="ADAL" clId="{60BC2273-215E-4229-91D7-67E065389F6B}" dt="2021-07-12T16:50:42.914" v="2855" actId="20577"/>
          <ac:spMkLst>
            <pc:docMk/>
            <pc:sldMk cId="325422738" sldId="552"/>
            <ac:spMk id="4" creationId="{7D07FC95-4127-4FA5-A707-1E4AB5FBE99E}"/>
          </ac:spMkLst>
        </pc:spChg>
      </pc:sldChg>
      <pc:sldChg chg="delSp modSp add mod">
        <pc:chgData name="Moshe Freedman" userId="60dcc7a2-9905-4a61-8dfb-1ee9c74ad375" providerId="ADAL" clId="{60BC2273-215E-4229-91D7-67E065389F6B}" dt="2021-07-12T16:51:06.112" v="2861" actId="6549"/>
        <pc:sldMkLst>
          <pc:docMk/>
          <pc:sldMk cId="1219694512" sldId="553"/>
        </pc:sldMkLst>
        <pc:spChg chg="del">
          <ac:chgData name="Moshe Freedman" userId="60dcc7a2-9905-4a61-8dfb-1ee9c74ad375" providerId="ADAL" clId="{60BC2273-215E-4229-91D7-67E065389F6B}" dt="2021-07-12T16:50:57.797" v="2859" actId="478"/>
          <ac:spMkLst>
            <pc:docMk/>
            <pc:sldMk cId="1219694512" sldId="553"/>
            <ac:spMk id="3" creationId="{6E6017B2-25B9-46D5-B169-BFB4412527A9}"/>
          </ac:spMkLst>
        </pc:spChg>
        <pc:spChg chg="mod">
          <ac:chgData name="Moshe Freedman" userId="60dcc7a2-9905-4a61-8dfb-1ee9c74ad375" providerId="ADAL" clId="{60BC2273-215E-4229-91D7-67E065389F6B}" dt="2021-07-12T16:51:06.112" v="2861" actId="6549"/>
          <ac:spMkLst>
            <pc:docMk/>
            <pc:sldMk cId="1219694512" sldId="553"/>
            <ac:spMk id="4" creationId="{7D07FC95-4127-4FA5-A707-1E4AB5FBE99E}"/>
          </ac:spMkLst>
        </pc:spChg>
      </pc:sldChg>
      <pc:sldChg chg="delSp modSp add mod">
        <pc:chgData name="Moshe Freedman" userId="60dcc7a2-9905-4a61-8dfb-1ee9c74ad375" providerId="ADAL" clId="{60BC2273-215E-4229-91D7-67E065389F6B}" dt="2021-07-12T16:51:22.307" v="2865" actId="6549"/>
        <pc:sldMkLst>
          <pc:docMk/>
          <pc:sldMk cId="1191512101" sldId="554"/>
        </pc:sldMkLst>
        <pc:spChg chg="del">
          <ac:chgData name="Moshe Freedman" userId="60dcc7a2-9905-4a61-8dfb-1ee9c74ad375" providerId="ADAL" clId="{60BC2273-215E-4229-91D7-67E065389F6B}" dt="2021-07-12T16:51:11.190" v="2862" actId="478"/>
          <ac:spMkLst>
            <pc:docMk/>
            <pc:sldMk cId="1191512101" sldId="554"/>
            <ac:spMk id="3" creationId="{6E6017B2-25B9-46D5-B169-BFB4412527A9}"/>
          </ac:spMkLst>
        </pc:spChg>
        <pc:spChg chg="mod">
          <ac:chgData name="Moshe Freedman" userId="60dcc7a2-9905-4a61-8dfb-1ee9c74ad375" providerId="ADAL" clId="{60BC2273-215E-4229-91D7-67E065389F6B}" dt="2021-07-12T16:51:22.307" v="2865" actId="6549"/>
          <ac:spMkLst>
            <pc:docMk/>
            <pc:sldMk cId="1191512101" sldId="554"/>
            <ac:spMk id="4" creationId="{7D07FC95-4127-4FA5-A707-1E4AB5FBE99E}"/>
          </ac:spMkLst>
        </pc:spChg>
      </pc:sldChg>
      <pc:sldChg chg="modSp add mod">
        <pc:chgData name="Moshe Freedman" userId="60dcc7a2-9905-4a61-8dfb-1ee9c74ad375" providerId="ADAL" clId="{60BC2273-215E-4229-91D7-67E065389F6B}" dt="2021-07-12T16:55:21.769" v="2870" actId="20577"/>
        <pc:sldMkLst>
          <pc:docMk/>
          <pc:sldMk cId="2388792641" sldId="555"/>
        </pc:sldMkLst>
        <pc:spChg chg="mod">
          <ac:chgData name="Moshe Freedman" userId="60dcc7a2-9905-4a61-8dfb-1ee9c74ad375" providerId="ADAL" clId="{60BC2273-215E-4229-91D7-67E065389F6B}" dt="2021-07-12T16:55:21.769" v="2870" actId="20577"/>
          <ac:spMkLst>
            <pc:docMk/>
            <pc:sldMk cId="2388792641" sldId="555"/>
            <ac:spMk id="4" creationId="{7D07FC95-4127-4FA5-A707-1E4AB5FBE99E}"/>
          </ac:spMkLst>
        </pc:spChg>
      </pc:sldChg>
      <pc:sldChg chg="addSp modSp new mod setBg">
        <pc:chgData name="Moshe Freedman" userId="60dcc7a2-9905-4a61-8dfb-1ee9c74ad375" providerId="ADAL" clId="{60BC2273-215E-4229-91D7-67E065389F6B}" dt="2021-07-12T17:03:45.621" v="2931" actId="1076"/>
        <pc:sldMkLst>
          <pc:docMk/>
          <pc:sldMk cId="453961588" sldId="556"/>
        </pc:sldMkLst>
        <pc:spChg chg="add mod">
          <ac:chgData name="Moshe Freedman" userId="60dcc7a2-9905-4a61-8dfb-1ee9c74ad375" providerId="ADAL" clId="{60BC2273-215E-4229-91D7-67E065389F6B}" dt="2021-07-12T17:03:45.621" v="2931" actId="1076"/>
          <ac:spMkLst>
            <pc:docMk/>
            <pc:sldMk cId="453961588" sldId="556"/>
            <ac:spMk id="2" creationId="{672B9499-E719-4D09-80AA-15D588C08763}"/>
          </ac:spMkLst>
        </pc:spChg>
        <pc:picChg chg="add mod">
          <ac:chgData name="Moshe Freedman" userId="60dcc7a2-9905-4a61-8dfb-1ee9c74ad375" providerId="ADAL" clId="{60BC2273-215E-4229-91D7-67E065389F6B}" dt="2021-07-12T17:03:41.293" v="2930" actId="1440"/>
          <ac:picMkLst>
            <pc:docMk/>
            <pc:sldMk cId="453961588" sldId="556"/>
            <ac:picMk id="20482" creationId="{DEED6235-0B23-44D1-9296-8FDC9D84ADEA}"/>
          </ac:picMkLst>
        </pc:picChg>
      </pc:sldChg>
      <pc:sldChg chg="addSp modSp new">
        <pc:chgData name="Moshe Freedman" userId="60dcc7a2-9905-4a61-8dfb-1ee9c74ad375" providerId="ADAL" clId="{60BC2273-215E-4229-91D7-67E065389F6B}" dt="2021-07-12T17:14:43.349" v="2974" actId="14100"/>
        <pc:sldMkLst>
          <pc:docMk/>
          <pc:sldMk cId="55507374" sldId="557"/>
        </pc:sldMkLst>
        <pc:picChg chg="add mod">
          <ac:chgData name="Moshe Freedman" userId="60dcc7a2-9905-4a61-8dfb-1ee9c74ad375" providerId="ADAL" clId="{60BC2273-215E-4229-91D7-67E065389F6B}" dt="2021-07-12T17:14:43.349" v="2974" actId="14100"/>
          <ac:picMkLst>
            <pc:docMk/>
            <pc:sldMk cId="55507374" sldId="557"/>
            <ac:picMk id="21506" creationId="{CC362689-C453-43EF-92B4-10B9974BB12E}"/>
          </ac:picMkLst>
        </pc:picChg>
      </pc:sldChg>
    </pc:docChg>
  </pc:docChgLst>
  <pc:docChgLst>
    <pc:chgData name="Moshe Freedman" userId="60dcc7a2-9905-4a61-8dfb-1ee9c74ad375" providerId="ADAL" clId="{4DB29BF6-6BBC-44A4-9361-D1372F7A0084}"/>
    <pc:docChg chg="undo custSel addSld modSld">
      <pc:chgData name="Moshe Freedman" userId="60dcc7a2-9905-4a61-8dfb-1ee9c74ad375" providerId="ADAL" clId="{4DB29BF6-6BBC-44A4-9361-D1372F7A0084}" dt="2021-07-04T16:40:45.979" v="63" actId="20577"/>
      <pc:docMkLst>
        <pc:docMk/>
      </pc:docMkLst>
      <pc:sldChg chg="addSp delSp modSp mod">
        <pc:chgData name="Moshe Freedman" userId="60dcc7a2-9905-4a61-8dfb-1ee9c74ad375" providerId="ADAL" clId="{4DB29BF6-6BBC-44A4-9361-D1372F7A0084}" dt="2021-07-04T16:40:45.979" v="63" actId="20577"/>
        <pc:sldMkLst>
          <pc:docMk/>
          <pc:sldMk cId="41554444" sldId="257"/>
        </pc:sldMkLst>
        <pc:spChg chg="add del mod">
          <ac:chgData name="Moshe Freedman" userId="60dcc7a2-9905-4a61-8dfb-1ee9c74ad375" providerId="ADAL" clId="{4DB29BF6-6BBC-44A4-9361-D1372F7A0084}" dt="2021-07-04T16:39:28.080" v="39" actId="478"/>
          <ac:spMkLst>
            <pc:docMk/>
            <pc:sldMk cId="41554444" sldId="257"/>
            <ac:spMk id="2" creationId="{B6C79310-855C-4317-8F0E-60C1F443565D}"/>
          </ac:spMkLst>
        </pc:spChg>
        <pc:spChg chg="add mod">
          <ac:chgData name="Moshe Freedman" userId="60dcc7a2-9905-4a61-8dfb-1ee9c74ad375" providerId="ADAL" clId="{4DB29BF6-6BBC-44A4-9361-D1372F7A0084}" dt="2021-07-04T16:40:45.979" v="63" actId="20577"/>
          <ac:spMkLst>
            <pc:docMk/>
            <pc:sldMk cId="41554444" sldId="257"/>
            <ac:spMk id="3" creationId="{6E6017B2-25B9-46D5-B169-BFB4412527A9}"/>
          </ac:spMkLst>
        </pc:spChg>
        <pc:spChg chg="add del mod">
          <ac:chgData name="Moshe Freedman" userId="60dcc7a2-9905-4a61-8dfb-1ee9c74ad375" providerId="ADAL" clId="{4DB29BF6-6BBC-44A4-9361-D1372F7A0084}" dt="2021-07-04T16:39:42.607" v="41"/>
          <ac:spMkLst>
            <pc:docMk/>
            <pc:sldMk cId="41554444" sldId="257"/>
            <ac:spMk id="4" creationId="{DFEC3F36-8F2D-4275-937C-86E38A1D00B2}"/>
          </ac:spMkLst>
        </pc:spChg>
        <pc:spChg chg="add del mod">
          <ac:chgData name="Moshe Freedman" userId="60dcc7a2-9905-4a61-8dfb-1ee9c74ad375" providerId="ADAL" clId="{4DB29BF6-6BBC-44A4-9361-D1372F7A0084}" dt="2021-07-04T16:40:41.833" v="59" actId="20577"/>
          <ac:spMkLst>
            <pc:docMk/>
            <pc:sldMk cId="41554444" sldId="257"/>
            <ac:spMk id="6" creationId="{E686AA0A-6320-4D9D-B418-0E9C6BEEECE2}"/>
          </ac:spMkLst>
        </pc:spChg>
        <pc:picChg chg="add del">
          <ac:chgData name="Moshe Freedman" userId="60dcc7a2-9905-4a61-8dfb-1ee9c74ad375" providerId="ADAL" clId="{4DB29BF6-6BBC-44A4-9361-D1372F7A0084}" dt="2021-07-04T16:39:43.679" v="43"/>
          <ac:picMkLst>
            <pc:docMk/>
            <pc:sldMk cId="41554444" sldId="257"/>
            <ac:picMk id="5" creationId="{2B5F01E0-CC4D-4CE3-84BB-1C8C965B9445}"/>
          </ac:picMkLst>
        </pc:picChg>
      </pc:sldChg>
      <pc:sldChg chg="add">
        <pc:chgData name="Moshe Freedman" userId="60dcc7a2-9905-4a61-8dfb-1ee9c74ad375" providerId="ADAL" clId="{4DB29BF6-6BBC-44A4-9361-D1372F7A0084}" dt="2021-07-04T16:37:55.038" v="0"/>
        <pc:sldMkLst>
          <pc:docMk/>
          <pc:sldMk cId="2610227272" sldId="300"/>
        </pc:sldMkLst>
      </pc:sldChg>
      <pc:sldChg chg="delSp modSp add mod">
        <pc:chgData name="Moshe Freedman" userId="60dcc7a2-9905-4a61-8dfb-1ee9c74ad375" providerId="ADAL" clId="{4DB29BF6-6BBC-44A4-9361-D1372F7A0084}" dt="2021-07-04T16:38:00.448" v="3"/>
        <pc:sldMkLst>
          <pc:docMk/>
          <pc:sldMk cId="2552345165" sldId="485"/>
        </pc:sldMkLst>
        <pc:spChg chg="del mod">
          <ac:chgData name="Moshe Freedman" userId="60dcc7a2-9905-4a61-8dfb-1ee9c74ad375" providerId="ADAL" clId="{4DB29BF6-6BBC-44A4-9361-D1372F7A0084}" dt="2021-07-04T16:38:00.448" v="3"/>
          <ac:spMkLst>
            <pc:docMk/>
            <pc:sldMk cId="2552345165" sldId="485"/>
            <ac:spMk id="4" creationId="{CD17F7DB-13DB-47E9-AF71-514E06902809}"/>
          </ac:spMkLst>
        </pc:spChg>
      </pc:sldChg>
      <pc:sldChg chg="modSp add mod">
        <pc:chgData name="Moshe Freedman" userId="60dcc7a2-9905-4a61-8dfb-1ee9c74ad375" providerId="ADAL" clId="{4DB29BF6-6BBC-44A4-9361-D1372F7A0084}" dt="2021-07-04T16:38:23.957" v="23" actId="20577"/>
        <pc:sldMkLst>
          <pc:docMk/>
          <pc:sldMk cId="456737697" sldId="504"/>
        </pc:sldMkLst>
        <pc:spChg chg="mod">
          <ac:chgData name="Moshe Freedman" userId="60dcc7a2-9905-4a61-8dfb-1ee9c74ad375" providerId="ADAL" clId="{4DB29BF6-6BBC-44A4-9361-D1372F7A0084}" dt="2021-07-04T16:38:23.957" v="23" actId="20577"/>
          <ac:spMkLst>
            <pc:docMk/>
            <pc:sldMk cId="456737697" sldId="504"/>
            <ac:spMk id="3" creationId="{8B692E97-1873-40A8-822D-DFA5739F53F0}"/>
          </ac:spMkLst>
        </pc:spChg>
      </pc:sldChg>
    </pc:docChg>
  </pc:docChgLst>
  <pc:docChgLst>
    <pc:chgData name="Moshe Freedman" userId="60dcc7a2-9905-4a61-8dfb-1ee9c74ad375" providerId="ADAL" clId="{43A3E0F5-F85B-4ECB-B89F-1B659EC96591}"/>
    <pc:docChg chg="custSel modSld">
      <pc:chgData name="Moshe Freedman" userId="60dcc7a2-9905-4a61-8dfb-1ee9c74ad375" providerId="ADAL" clId="{43A3E0F5-F85B-4ECB-B89F-1B659EC96591}" dt="2021-01-04T15:23:34.705" v="35"/>
      <pc:docMkLst>
        <pc:docMk/>
      </pc:docMkLst>
      <pc:sldChg chg="addSp delSp modSp mod">
        <pc:chgData name="Moshe Freedman" userId="60dcc7a2-9905-4a61-8dfb-1ee9c74ad375" providerId="ADAL" clId="{43A3E0F5-F85B-4ECB-B89F-1B659EC96591}" dt="2021-01-04T15:23:34.705" v="35"/>
        <pc:sldMkLst>
          <pc:docMk/>
          <pc:sldMk cId="2895103016" sldId="256"/>
        </pc:sldMkLst>
        <pc:spChg chg="mod">
          <ac:chgData name="Moshe Freedman" userId="60dcc7a2-9905-4a61-8dfb-1ee9c74ad375" providerId="ADAL" clId="{43A3E0F5-F85B-4ECB-B89F-1B659EC96591}" dt="2021-01-04T15:20:37.486" v="28" actId="403"/>
          <ac:spMkLst>
            <pc:docMk/>
            <pc:sldMk cId="2895103016" sldId="256"/>
            <ac:spMk id="2" creationId="{B8FD4432-576A-411E-8746-B8536C55F802}"/>
          </ac:spMkLst>
        </pc:spChg>
        <pc:picChg chg="del">
          <ac:chgData name="Moshe Freedman" userId="60dcc7a2-9905-4a61-8dfb-1ee9c74ad375" providerId="ADAL" clId="{43A3E0F5-F85B-4ECB-B89F-1B659EC96591}" dt="2021-01-04T15:19:45.147" v="0" actId="478"/>
          <ac:picMkLst>
            <pc:docMk/>
            <pc:sldMk cId="2895103016" sldId="256"/>
            <ac:picMk id="8" creationId="{075CCA01-392A-4B61-BB7A-173430924381}"/>
          </ac:picMkLst>
        </pc:picChg>
        <pc:picChg chg="add mod">
          <ac:chgData name="Moshe Freedman" userId="60dcc7a2-9905-4a61-8dfb-1ee9c74ad375" providerId="ADAL" clId="{43A3E0F5-F85B-4ECB-B89F-1B659EC96591}" dt="2021-01-04T15:23:34.705" v="35"/>
          <ac:picMkLst>
            <pc:docMk/>
            <pc:sldMk cId="2895103016" sldId="256"/>
            <ac:picMk id="1038" creationId="{1BFDF16E-11FC-4CF7-AE90-BB657459B92F}"/>
          </ac:picMkLst>
        </pc:picChg>
      </pc:sldChg>
    </pc:docChg>
  </pc:docChgLst>
  <pc:docChgLst>
    <pc:chgData name="Moshe Freedman" userId="60dcc7a2-9905-4a61-8dfb-1ee9c74ad375" providerId="ADAL" clId="{C61DB15A-7938-4897-8082-AACD3D7FE6CE}"/>
    <pc:docChg chg="custSel modSld">
      <pc:chgData name="Moshe Freedman" userId="60dcc7a2-9905-4a61-8dfb-1ee9c74ad375" providerId="ADAL" clId="{C61DB15A-7938-4897-8082-AACD3D7FE6CE}" dt="2021-07-15T21:31:03.457" v="0" actId="313"/>
      <pc:docMkLst>
        <pc:docMk/>
      </pc:docMkLst>
      <pc:sldChg chg="modSp mod">
        <pc:chgData name="Moshe Freedman" userId="60dcc7a2-9905-4a61-8dfb-1ee9c74ad375" providerId="ADAL" clId="{C61DB15A-7938-4897-8082-AACD3D7FE6CE}" dt="2021-07-15T21:31:03.457" v="0" actId="313"/>
        <pc:sldMkLst>
          <pc:docMk/>
          <pc:sldMk cId="80268809" sldId="537"/>
        </pc:sldMkLst>
        <pc:spChg chg="mod">
          <ac:chgData name="Moshe Freedman" userId="60dcc7a2-9905-4a61-8dfb-1ee9c74ad375" providerId="ADAL" clId="{C61DB15A-7938-4897-8082-AACD3D7FE6CE}" dt="2021-07-15T21:31:03.457" v="0" actId="313"/>
          <ac:spMkLst>
            <pc:docMk/>
            <pc:sldMk cId="80268809" sldId="537"/>
            <ac:spMk id="3" creationId="{6E6017B2-25B9-46D5-B169-BFB4412527A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8AB729-FDE6-4C02-B3A0-4F0A58EE0FE6}" type="datetimeFigureOut">
              <a:rPr lang="en-GB" smtClean="0"/>
              <a:t>15/07/2021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0C17E1-C24F-44A8-9E56-514CEEFFCC6C}" type="slidenum">
              <a:rPr lang="en-GB" smtClean="0"/>
              <a:t>‹#›</a:t>
            </a:fld>
            <a:endParaRPr lang="en-GB"/>
          </a:p>
        </p:txBody>
      </p:sp>
    </p:spTree>
    <p:extLst>
      <p:ext uri="{BB962C8B-B14F-4D97-AF65-F5344CB8AC3E}">
        <p14:creationId xmlns:p14="http://schemas.microsoft.com/office/powerpoint/2010/main" val="3008910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229B76E-8AB9-44F1-B89D-7C1C06A6AE68}" type="slidenum">
              <a:rPr lang="en-GB" smtClean="0"/>
              <a:t>2</a:t>
            </a:fld>
            <a:endParaRPr lang="en-GB"/>
          </a:p>
        </p:txBody>
      </p:sp>
    </p:spTree>
    <p:extLst>
      <p:ext uri="{BB962C8B-B14F-4D97-AF65-F5344CB8AC3E}">
        <p14:creationId xmlns:p14="http://schemas.microsoft.com/office/powerpoint/2010/main" val="146146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47</a:t>
            </a:fld>
            <a:endParaRPr lang="en-GB"/>
          </a:p>
        </p:txBody>
      </p:sp>
    </p:spTree>
    <p:extLst>
      <p:ext uri="{BB962C8B-B14F-4D97-AF65-F5344CB8AC3E}">
        <p14:creationId xmlns:p14="http://schemas.microsoft.com/office/powerpoint/2010/main" val="18116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50</a:t>
            </a:fld>
            <a:endParaRPr lang="en-GB"/>
          </a:p>
        </p:txBody>
      </p:sp>
    </p:spTree>
    <p:extLst>
      <p:ext uri="{BB962C8B-B14F-4D97-AF65-F5344CB8AC3E}">
        <p14:creationId xmlns:p14="http://schemas.microsoft.com/office/powerpoint/2010/main" val="1072983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55</a:t>
            </a:fld>
            <a:endParaRPr lang="en-GB"/>
          </a:p>
        </p:txBody>
      </p:sp>
    </p:spTree>
    <p:extLst>
      <p:ext uri="{BB962C8B-B14F-4D97-AF65-F5344CB8AC3E}">
        <p14:creationId xmlns:p14="http://schemas.microsoft.com/office/powerpoint/2010/main" val="3970106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7DD1029-1EBF-428D-8DF5-3E9F216F0442}" type="slidenum">
              <a:rPr lang="en-GB" smtClean="0"/>
              <a:t>57</a:t>
            </a:fld>
            <a:endParaRPr lang="en-GB"/>
          </a:p>
        </p:txBody>
      </p:sp>
    </p:spTree>
    <p:extLst>
      <p:ext uri="{BB962C8B-B14F-4D97-AF65-F5344CB8AC3E}">
        <p14:creationId xmlns:p14="http://schemas.microsoft.com/office/powerpoint/2010/main" val="576677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3</a:t>
            </a:fld>
            <a:endParaRPr lang="en-GB"/>
          </a:p>
        </p:txBody>
      </p:sp>
    </p:spTree>
    <p:extLst>
      <p:ext uri="{BB962C8B-B14F-4D97-AF65-F5344CB8AC3E}">
        <p14:creationId xmlns:p14="http://schemas.microsoft.com/office/powerpoint/2010/main" val="1160121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7</a:t>
            </a:fld>
            <a:endParaRPr lang="en-GB"/>
          </a:p>
        </p:txBody>
      </p:sp>
    </p:spTree>
    <p:extLst>
      <p:ext uri="{BB962C8B-B14F-4D97-AF65-F5344CB8AC3E}">
        <p14:creationId xmlns:p14="http://schemas.microsoft.com/office/powerpoint/2010/main" val="672017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17</a:t>
            </a:fld>
            <a:endParaRPr lang="en-GB"/>
          </a:p>
        </p:txBody>
      </p:sp>
    </p:spTree>
    <p:extLst>
      <p:ext uri="{BB962C8B-B14F-4D97-AF65-F5344CB8AC3E}">
        <p14:creationId xmlns:p14="http://schemas.microsoft.com/office/powerpoint/2010/main" val="1780276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23</a:t>
            </a:fld>
            <a:endParaRPr lang="en-GB"/>
          </a:p>
        </p:txBody>
      </p:sp>
    </p:spTree>
    <p:extLst>
      <p:ext uri="{BB962C8B-B14F-4D97-AF65-F5344CB8AC3E}">
        <p14:creationId xmlns:p14="http://schemas.microsoft.com/office/powerpoint/2010/main" val="3163495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29</a:t>
            </a:fld>
            <a:endParaRPr lang="en-GB"/>
          </a:p>
        </p:txBody>
      </p:sp>
    </p:spTree>
    <p:extLst>
      <p:ext uri="{BB962C8B-B14F-4D97-AF65-F5344CB8AC3E}">
        <p14:creationId xmlns:p14="http://schemas.microsoft.com/office/powerpoint/2010/main" val="3836910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33</a:t>
            </a:fld>
            <a:endParaRPr lang="en-GB"/>
          </a:p>
        </p:txBody>
      </p:sp>
    </p:spTree>
    <p:extLst>
      <p:ext uri="{BB962C8B-B14F-4D97-AF65-F5344CB8AC3E}">
        <p14:creationId xmlns:p14="http://schemas.microsoft.com/office/powerpoint/2010/main" val="4232242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37</a:t>
            </a:fld>
            <a:endParaRPr lang="en-GB"/>
          </a:p>
        </p:txBody>
      </p:sp>
    </p:spTree>
    <p:extLst>
      <p:ext uri="{BB962C8B-B14F-4D97-AF65-F5344CB8AC3E}">
        <p14:creationId xmlns:p14="http://schemas.microsoft.com/office/powerpoint/2010/main" val="1239905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D1029-1EBF-428D-8DF5-3E9F216F0442}" type="slidenum">
              <a:rPr lang="en-GB" smtClean="0"/>
              <a:t>41</a:t>
            </a:fld>
            <a:endParaRPr lang="en-GB"/>
          </a:p>
        </p:txBody>
      </p:sp>
    </p:spTree>
    <p:extLst>
      <p:ext uri="{BB962C8B-B14F-4D97-AF65-F5344CB8AC3E}">
        <p14:creationId xmlns:p14="http://schemas.microsoft.com/office/powerpoint/2010/main" val="1145260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28B888E-61B0-48C2-9193-CFE36CD85FF1}" type="datetimeFigureOut">
              <a:rPr lang="en-GB" smtClean="0"/>
              <a:t>15/07/2021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B40A91-0536-4B68-A5C8-43FEACCD8953}" type="slidenum">
              <a:rPr lang="en-GB" smtClean="0"/>
              <a:t>‹#›</a:t>
            </a:fld>
            <a:endParaRPr lang="en-GB"/>
          </a:p>
        </p:txBody>
      </p:sp>
    </p:spTree>
    <p:extLst>
      <p:ext uri="{BB962C8B-B14F-4D97-AF65-F5344CB8AC3E}">
        <p14:creationId xmlns:p14="http://schemas.microsoft.com/office/powerpoint/2010/main" val="3583553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8B888E-61B0-48C2-9193-CFE36CD85FF1}" type="datetimeFigureOut">
              <a:rPr lang="en-GB" smtClean="0"/>
              <a:t>15/07/2021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B40A91-0536-4B68-A5C8-43FEACCD8953}" type="slidenum">
              <a:rPr lang="en-GB" smtClean="0"/>
              <a:t>‹#›</a:t>
            </a:fld>
            <a:endParaRPr lang="en-GB"/>
          </a:p>
        </p:txBody>
      </p:sp>
    </p:spTree>
    <p:extLst>
      <p:ext uri="{BB962C8B-B14F-4D97-AF65-F5344CB8AC3E}">
        <p14:creationId xmlns:p14="http://schemas.microsoft.com/office/powerpoint/2010/main" val="3046760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8B888E-61B0-48C2-9193-CFE36CD85FF1}" type="datetimeFigureOut">
              <a:rPr lang="en-GB" smtClean="0"/>
              <a:t>15/07/2021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B40A91-0536-4B68-A5C8-43FEACCD8953}" type="slidenum">
              <a:rPr lang="en-GB" smtClean="0"/>
              <a:t>‹#›</a:t>
            </a:fld>
            <a:endParaRPr lang="en-GB"/>
          </a:p>
        </p:txBody>
      </p:sp>
    </p:spTree>
    <p:extLst>
      <p:ext uri="{BB962C8B-B14F-4D97-AF65-F5344CB8AC3E}">
        <p14:creationId xmlns:p14="http://schemas.microsoft.com/office/powerpoint/2010/main" val="2978102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8B888E-61B0-48C2-9193-CFE36CD85FF1}" type="datetimeFigureOut">
              <a:rPr lang="en-GB" smtClean="0"/>
              <a:t>15/07/2021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B40A91-0536-4B68-A5C8-43FEACCD8953}" type="slidenum">
              <a:rPr lang="en-GB" smtClean="0"/>
              <a:t>‹#›</a:t>
            </a:fld>
            <a:endParaRPr lang="en-GB"/>
          </a:p>
        </p:txBody>
      </p:sp>
    </p:spTree>
    <p:extLst>
      <p:ext uri="{BB962C8B-B14F-4D97-AF65-F5344CB8AC3E}">
        <p14:creationId xmlns:p14="http://schemas.microsoft.com/office/powerpoint/2010/main" val="638946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8B888E-61B0-48C2-9193-CFE36CD85FF1}" type="datetimeFigureOut">
              <a:rPr lang="en-GB" smtClean="0"/>
              <a:t>15/07/2021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B40A91-0536-4B68-A5C8-43FEACCD8953}" type="slidenum">
              <a:rPr lang="en-GB" smtClean="0"/>
              <a:t>‹#›</a:t>
            </a:fld>
            <a:endParaRPr lang="en-GB"/>
          </a:p>
        </p:txBody>
      </p:sp>
    </p:spTree>
    <p:extLst>
      <p:ext uri="{BB962C8B-B14F-4D97-AF65-F5344CB8AC3E}">
        <p14:creationId xmlns:p14="http://schemas.microsoft.com/office/powerpoint/2010/main" val="78592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28B888E-61B0-48C2-9193-CFE36CD85FF1}" type="datetimeFigureOut">
              <a:rPr lang="en-GB" smtClean="0"/>
              <a:t>15/07/2021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DB40A91-0536-4B68-A5C8-43FEACCD8953}" type="slidenum">
              <a:rPr lang="en-GB" smtClean="0"/>
              <a:t>‹#›</a:t>
            </a:fld>
            <a:endParaRPr lang="en-GB"/>
          </a:p>
        </p:txBody>
      </p:sp>
    </p:spTree>
    <p:extLst>
      <p:ext uri="{BB962C8B-B14F-4D97-AF65-F5344CB8AC3E}">
        <p14:creationId xmlns:p14="http://schemas.microsoft.com/office/powerpoint/2010/main" val="2443397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28B888E-61B0-48C2-9193-CFE36CD85FF1}" type="datetimeFigureOut">
              <a:rPr lang="en-GB" smtClean="0"/>
              <a:t>15/07/2021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DB40A91-0536-4B68-A5C8-43FEACCD8953}" type="slidenum">
              <a:rPr lang="en-GB" smtClean="0"/>
              <a:t>‹#›</a:t>
            </a:fld>
            <a:endParaRPr lang="en-GB"/>
          </a:p>
        </p:txBody>
      </p:sp>
    </p:spTree>
    <p:extLst>
      <p:ext uri="{BB962C8B-B14F-4D97-AF65-F5344CB8AC3E}">
        <p14:creationId xmlns:p14="http://schemas.microsoft.com/office/powerpoint/2010/main" val="3056554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28B888E-61B0-48C2-9193-CFE36CD85FF1}" type="datetimeFigureOut">
              <a:rPr lang="en-GB" smtClean="0"/>
              <a:t>15/07/2021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DB40A91-0536-4B68-A5C8-43FEACCD8953}" type="slidenum">
              <a:rPr lang="en-GB" smtClean="0"/>
              <a:t>‹#›</a:t>
            </a:fld>
            <a:endParaRPr lang="en-GB"/>
          </a:p>
        </p:txBody>
      </p:sp>
    </p:spTree>
    <p:extLst>
      <p:ext uri="{BB962C8B-B14F-4D97-AF65-F5344CB8AC3E}">
        <p14:creationId xmlns:p14="http://schemas.microsoft.com/office/powerpoint/2010/main" val="2112989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8B888E-61B0-48C2-9193-CFE36CD85FF1}" type="datetimeFigureOut">
              <a:rPr lang="en-GB" smtClean="0"/>
              <a:t>15/07/2021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DB40A91-0536-4B68-A5C8-43FEACCD8953}" type="slidenum">
              <a:rPr lang="en-GB" smtClean="0"/>
              <a:t>‹#›</a:t>
            </a:fld>
            <a:endParaRPr lang="en-GB"/>
          </a:p>
        </p:txBody>
      </p:sp>
    </p:spTree>
    <p:extLst>
      <p:ext uri="{BB962C8B-B14F-4D97-AF65-F5344CB8AC3E}">
        <p14:creationId xmlns:p14="http://schemas.microsoft.com/office/powerpoint/2010/main" val="1574566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28B888E-61B0-48C2-9193-CFE36CD85FF1}" type="datetimeFigureOut">
              <a:rPr lang="en-GB" smtClean="0"/>
              <a:t>15/07/2021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DB40A91-0536-4B68-A5C8-43FEACCD8953}" type="slidenum">
              <a:rPr lang="en-GB" smtClean="0"/>
              <a:t>‹#›</a:t>
            </a:fld>
            <a:endParaRPr lang="en-GB"/>
          </a:p>
        </p:txBody>
      </p:sp>
    </p:spTree>
    <p:extLst>
      <p:ext uri="{BB962C8B-B14F-4D97-AF65-F5344CB8AC3E}">
        <p14:creationId xmlns:p14="http://schemas.microsoft.com/office/powerpoint/2010/main" val="690206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28B888E-61B0-48C2-9193-CFE36CD85FF1}" type="datetimeFigureOut">
              <a:rPr lang="en-GB" smtClean="0"/>
              <a:t>15/07/2021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DB40A91-0536-4B68-A5C8-43FEACCD8953}" type="slidenum">
              <a:rPr lang="en-GB" smtClean="0"/>
              <a:t>‹#›</a:t>
            </a:fld>
            <a:endParaRPr lang="en-GB"/>
          </a:p>
        </p:txBody>
      </p:sp>
    </p:spTree>
    <p:extLst>
      <p:ext uri="{BB962C8B-B14F-4D97-AF65-F5344CB8AC3E}">
        <p14:creationId xmlns:p14="http://schemas.microsoft.com/office/powerpoint/2010/main" val="3886852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8B888E-61B0-48C2-9193-CFE36CD85FF1}" type="datetimeFigureOut">
              <a:rPr lang="en-GB" smtClean="0"/>
              <a:t>15/07/2021</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B40A91-0536-4B68-A5C8-43FEACCD8953}" type="slidenum">
              <a:rPr lang="en-GB" smtClean="0"/>
              <a:t>‹#›</a:t>
            </a:fld>
            <a:endParaRPr lang="en-GB"/>
          </a:p>
        </p:txBody>
      </p:sp>
    </p:spTree>
    <p:extLst>
      <p:ext uri="{BB962C8B-B14F-4D97-AF65-F5344CB8AC3E}">
        <p14:creationId xmlns:p14="http://schemas.microsoft.com/office/powerpoint/2010/main" val="4209185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Choosing joy during difficult times - Harvard Health Blog - Harvard Health  Publishing">
            <a:extLst>
              <a:ext uri="{FF2B5EF4-FFF2-40B4-BE49-F238E27FC236}">
                <a16:creationId xmlns:a16="http://schemas.microsoft.com/office/drawing/2014/main" id="{1BFDF16E-11FC-4CF7-AE90-BB657459B92F}"/>
              </a:ext>
            </a:extLst>
          </p:cNvPr>
          <p:cNvPicPr>
            <a:picLocks noChangeAspect="1" noChangeArrowheads="1"/>
          </p:cNvPicPr>
          <p:nvPr/>
        </p:nvPicPr>
        <p:blipFill rotWithShape="1">
          <a:blip r:embed="rId2">
            <a:alphaModFix amt="70000"/>
            <a:extLst>
              <a:ext uri="{28A0092B-C50C-407E-A947-70E740481C1C}">
                <a14:useLocalDpi xmlns:a14="http://schemas.microsoft.com/office/drawing/2010/main" val="0"/>
              </a:ext>
            </a:extLst>
          </a:blip>
          <a:srcRect l="12741"/>
          <a:stretch/>
        </p:blipFill>
        <p:spPr bwMode="auto">
          <a:xfrm>
            <a:off x="0" y="0"/>
            <a:ext cx="9144000" cy="698616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8FD4432-576A-411E-8746-B8536C55F802}"/>
              </a:ext>
            </a:extLst>
          </p:cNvPr>
          <p:cNvSpPr>
            <a:spLocks noGrp="1"/>
          </p:cNvSpPr>
          <p:nvPr>
            <p:ph type="ctrTitle"/>
          </p:nvPr>
        </p:nvSpPr>
        <p:spPr>
          <a:xfrm>
            <a:off x="685800" y="1080187"/>
            <a:ext cx="7772400" cy="1387798"/>
          </a:xfrm>
        </p:spPr>
        <p:txBody>
          <a:bodyPr anchor="t" anchorCtr="0">
            <a:noAutofit/>
          </a:bodyPr>
          <a:lstStyle/>
          <a:p>
            <a:r>
              <a:rPr lang="en-GB" sz="4800" b="1" dirty="0">
                <a:latin typeface="Mongolian Baiti" panose="03000500000000000000" pitchFamily="66" charset="0"/>
                <a:cs typeface="Mongolian Baiti" panose="03000500000000000000" pitchFamily="66" charset="0"/>
              </a:rPr>
              <a:t>The Jewish Approach to Resilience</a:t>
            </a:r>
          </a:p>
        </p:txBody>
      </p:sp>
      <p:sp>
        <p:nvSpPr>
          <p:cNvPr id="3" name="Subtitle 2">
            <a:extLst>
              <a:ext uri="{FF2B5EF4-FFF2-40B4-BE49-F238E27FC236}">
                <a16:creationId xmlns:a16="http://schemas.microsoft.com/office/drawing/2014/main" id="{46CE58CC-F3FD-4503-8978-B47D83457CFA}"/>
              </a:ext>
            </a:extLst>
          </p:cNvPr>
          <p:cNvSpPr>
            <a:spLocks noGrp="1"/>
          </p:cNvSpPr>
          <p:nvPr>
            <p:ph type="subTitle" idx="1"/>
          </p:nvPr>
        </p:nvSpPr>
        <p:spPr>
          <a:xfrm>
            <a:off x="1143000" y="4649603"/>
            <a:ext cx="6858000" cy="1655762"/>
          </a:xfrm>
        </p:spPr>
        <p:txBody>
          <a:bodyPr/>
          <a:lstStyle/>
          <a:p>
            <a:r>
              <a:rPr lang="en-GB" sz="4000" b="1">
                <a:latin typeface="Mongolian Baiti" panose="03000500000000000000" pitchFamily="66" charset="0"/>
                <a:cs typeface="Mongolian Baiti" panose="03000500000000000000" pitchFamily="66" charset="0"/>
              </a:rPr>
              <a:t>Rabbi Dr Moshe Freedman</a:t>
            </a:r>
            <a:br>
              <a:rPr lang="en-GB">
                <a:latin typeface="Mongolian Baiti" panose="03000500000000000000" pitchFamily="66" charset="0"/>
                <a:cs typeface="Mongolian Baiti" panose="03000500000000000000" pitchFamily="66" charset="0"/>
              </a:rPr>
            </a:br>
            <a:r>
              <a:rPr lang="en-GB" b="1">
                <a:latin typeface="Mongolian Baiti" panose="03000500000000000000" pitchFamily="66" charset="0"/>
                <a:cs typeface="Mongolian Baiti" panose="03000500000000000000" pitchFamily="66" charset="0"/>
              </a:rPr>
              <a:t>Rabbi, New West End Synagogue</a:t>
            </a:r>
            <a:br>
              <a:rPr lang="en-GB" b="1">
                <a:latin typeface="Mongolian Baiti" panose="03000500000000000000" pitchFamily="66" charset="0"/>
                <a:cs typeface="Mongolian Baiti" panose="03000500000000000000" pitchFamily="66" charset="0"/>
              </a:rPr>
            </a:br>
            <a:r>
              <a:rPr lang="en-GB" b="1">
                <a:latin typeface="Mongolian Baiti" panose="03000500000000000000" pitchFamily="66" charset="0"/>
                <a:cs typeface="Mongolian Baiti" panose="03000500000000000000" pitchFamily="66" charset="0"/>
              </a:rPr>
              <a:t>Deputy Co-chair of MEAG</a:t>
            </a:r>
            <a:br>
              <a:rPr lang="en-GB" b="1">
                <a:latin typeface="Mongolian Baiti" panose="03000500000000000000" pitchFamily="66" charset="0"/>
                <a:cs typeface="Mongolian Baiti" panose="03000500000000000000" pitchFamily="66" charset="0"/>
              </a:rPr>
            </a:br>
            <a:r>
              <a:rPr lang="en-GB" b="1">
                <a:latin typeface="Mongolian Baiti" panose="03000500000000000000" pitchFamily="66" charset="0"/>
                <a:cs typeface="Mongolian Baiti" panose="03000500000000000000" pitchFamily="66" charset="0"/>
              </a:rPr>
              <a:t>(Moral and Ethical Advisory Group to DHSC)</a:t>
            </a:r>
            <a:endParaRPr lang="en-GB" b="1" dirty="0">
              <a:latin typeface="Mongolian Baiti" panose="03000500000000000000" pitchFamily="66" charset="0"/>
              <a:cs typeface="Mongolian Baiti" panose="03000500000000000000" pitchFamily="66" charset="0"/>
            </a:endParaRPr>
          </a:p>
        </p:txBody>
      </p:sp>
      <p:sp>
        <p:nvSpPr>
          <p:cNvPr id="4" name="Subtitle 2">
            <a:extLst>
              <a:ext uri="{FF2B5EF4-FFF2-40B4-BE49-F238E27FC236}">
                <a16:creationId xmlns:a16="http://schemas.microsoft.com/office/drawing/2014/main" id="{C376F626-7B51-41BC-AF7A-883FBBC5C137}"/>
              </a:ext>
            </a:extLst>
          </p:cNvPr>
          <p:cNvSpPr txBox="1">
            <a:spLocks/>
          </p:cNvSpPr>
          <p:nvPr/>
        </p:nvSpPr>
        <p:spPr>
          <a:xfrm>
            <a:off x="1143000" y="434413"/>
            <a:ext cx="6858000" cy="64577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000" b="1" cap="small" dirty="0">
                <a:latin typeface="Mongolian Baiti" panose="03000500000000000000" pitchFamily="66" charset="0"/>
                <a:cs typeface="Mongolian Baiti" panose="03000500000000000000" pitchFamily="66" charset="0"/>
              </a:rPr>
              <a:t>Judaism and Society</a:t>
            </a:r>
            <a:endParaRPr lang="en-GB" b="1" cap="small" dirty="0">
              <a:latin typeface="Mongolian Baiti" panose="03000500000000000000" pitchFamily="66" charset="0"/>
              <a:cs typeface="Mongolian Baiti" panose="03000500000000000000" pitchFamily="66" charset="0"/>
            </a:endParaRPr>
          </a:p>
        </p:txBody>
      </p:sp>
    </p:spTree>
    <p:extLst>
      <p:ext uri="{BB962C8B-B14F-4D97-AF65-F5344CB8AC3E}">
        <p14:creationId xmlns:p14="http://schemas.microsoft.com/office/powerpoint/2010/main" val="2895103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6017B2-25B9-46D5-B169-BFB4412527A9}"/>
              </a:ext>
            </a:extLst>
          </p:cNvPr>
          <p:cNvSpPr txBox="1"/>
          <p:nvPr/>
        </p:nvSpPr>
        <p:spPr>
          <a:xfrm>
            <a:off x="346229" y="1690689"/>
            <a:ext cx="8451542" cy="2462213"/>
          </a:xfrm>
          <a:prstGeom prst="rect">
            <a:avLst/>
          </a:prstGeom>
          <a:noFill/>
        </p:spPr>
        <p:txBody>
          <a:bodyPr wrap="square" rtlCol="0">
            <a:spAutoFit/>
          </a:bodyPr>
          <a:lstStyle/>
          <a:p>
            <a:r>
              <a:rPr lang="en-GB" sz="2200" u="sng" dirty="0">
                <a:effectLst/>
                <a:latin typeface="Calibri" panose="020F0502020204030204" pitchFamily="34" charset="0"/>
                <a:ea typeface="Calibri" panose="020F0502020204030204" pitchFamily="34" charset="0"/>
                <a:cs typeface="Times New Roman" panose="02020603050405020304" pitchFamily="18" charset="0"/>
              </a:rPr>
              <a:t>Sherri Mandell, “The Road to Resilience” p. 5-6</a:t>
            </a:r>
          </a:p>
          <a:p>
            <a:pPr algn="l"/>
            <a:r>
              <a:rPr lang="en-GB" sz="2200" dirty="0">
                <a:effectLst/>
                <a:latin typeface="Calibri" panose="020F0502020204030204" pitchFamily="34" charset="0"/>
                <a:ea typeface="Calibri" panose="020F0502020204030204" pitchFamily="34" charset="0"/>
                <a:cs typeface="Times New Roman" panose="02020603050405020304" pitchFamily="18" charset="0"/>
              </a:rPr>
              <a:t>But in this suffering there is divinity. When we are in pain, we may not recognize Gods presence. But even in the shock, confusion, emptiness, and desolation, God’s spirit or </a:t>
            </a:r>
            <a:r>
              <a:rPr lang="en-GB" sz="2200" dirty="0" err="1">
                <a:effectLst/>
                <a:latin typeface="Calibri" panose="020F0502020204030204" pitchFamily="34" charset="0"/>
                <a:ea typeface="Calibri" panose="020F0502020204030204" pitchFamily="34" charset="0"/>
                <a:cs typeface="Times New Roman" panose="02020603050405020304" pitchFamily="18" charset="0"/>
              </a:rPr>
              <a:t>ruah</a:t>
            </a:r>
            <a:r>
              <a:rPr lang="en-GB" sz="2200" dirty="0">
                <a:effectLst/>
                <a:latin typeface="Calibri" panose="020F0502020204030204" pitchFamily="34" charset="0"/>
                <a:ea typeface="Calibri" panose="020F0502020204030204" pitchFamily="34" charset="0"/>
                <a:cs typeface="Times New Roman" panose="02020603050405020304" pitchFamily="18" charset="0"/>
              </a:rPr>
              <a:t> hovers above us. </a:t>
            </a:r>
            <a:r>
              <a:rPr lang="en-GB" sz="2200" dirty="0" err="1">
                <a:effectLst/>
                <a:latin typeface="Calibri" panose="020F0502020204030204" pitchFamily="34" charset="0"/>
                <a:ea typeface="Calibri" panose="020F0502020204030204" pitchFamily="34" charset="0"/>
                <a:cs typeface="Times New Roman" panose="02020603050405020304" pitchFamily="18" charset="0"/>
              </a:rPr>
              <a:t>Rashi</a:t>
            </a:r>
            <a:r>
              <a:rPr lang="en-GB" sz="2200" dirty="0">
                <a:effectLst/>
                <a:latin typeface="Calibri" panose="020F0502020204030204" pitchFamily="34" charset="0"/>
                <a:ea typeface="Calibri" panose="020F0502020204030204" pitchFamily="34" charset="0"/>
                <a:cs typeface="Times New Roman" panose="02020603050405020304" pitchFamily="18" charset="0"/>
              </a:rPr>
              <a:t> compares this action to the hovering of a dove over its nest in a promise of protection. God hovers; He does not force Himself on us. But He does not abandon us.</a:t>
            </a:r>
          </a:p>
        </p:txBody>
      </p:sp>
      <p:sp>
        <p:nvSpPr>
          <p:cNvPr id="4" name="Title 1">
            <a:extLst>
              <a:ext uri="{FF2B5EF4-FFF2-40B4-BE49-F238E27FC236}">
                <a16:creationId xmlns:a16="http://schemas.microsoft.com/office/drawing/2014/main" id="{E0B4E4AE-6507-4C56-B537-BE1CE225F096}"/>
              </a:ext>
            </a:extLst>
          </p:cNvPr>
          <p:cNvSpPr txBox="1">
            <a:spLocks/>
          </p:cNvSpPr>
          <p:nvPr/>
        </p:nvSpPr>
        <p:spPr>
          <a:xfrm>
            <a:off x="628650" y="365126"/>
            <a:ext cx="7886700" cy="1325563"/>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400" dirty="0"/>
              <a:t>Chaos</a:t>
            </a:r>
          </a:p>
        </p:txBody>
      </p:sp>
    </p:spTree>
    <p:extLst>
      <p:ext uri="{BB962C8B-B14F-4D97-AF65-F5344CB8AC3E}">
        <p14:creationId xmlns:p14="http://schemas.microsoft.com/office/powerpoint/2010/main" val="2115624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6017B2-25B9-46D5-B169-BFB4412527A9}"/>
              </a:ext>
            </a:extLst>
          </p:cNvPr>
          <p:cNvSpPr txBox="1"/>
          <p:nvPr/>
        </p:nvSpPr>
        <p:spPr>
          <a:xfrm>
            <a:off x="346229" y="1690689"/>
            <a:ext cx="8451542" cy="4093428"/>
          </a:xfrm>
          <a:prstGeom prst="rect">
            <a:avLst/>
          </a:prstGeom>
          <a:noFill/>
        </p:spPr>
        <p:txBody>
          <a:bodyPr wrap="square" rtlCol="0">
            <a:spAutoFit/>
          </a:bodyPr>
          <a:lstStyle/>
          <a:p>
            <a:pPr algn="r" rtl="1"/>
            <a:r>
              <a:rPr lang="he-IL" sz="2000" u="sng" dirty="0">
                <a:effectLst/>
                <a:latin typeface="Calibri" panose="020F0502020204030204" pitchFamily="34" charset="0"/>
                <a:ea typeface="Calibri" panose="020F0502020204030204" pitchFamily="34" charset="0"/>
                <a:cs typeface="Times New Roman" panose="02020603050405020304" pitchFamily="18" charset="0"/>
              </a:rPr>
              <a:t>תהלים פרק </a:t>
            </a:r>
            <a:r>
              <a:rPr lang="he-IL" sz="2000" u="sng" dirty="0" err="1">
                <a:effectLst/>
                <a:latin typeface="Calibri" panose="020F0502020204030204" pitchFamily="34" charset="0"/>
                <a:ea typeface="Calibri" panose="020F0502020204030204" pitchFamily="34" charset="0"/>
                <a:cs typeface="Times New Roman" panose="02020603050405020304" pitchFamily="18" charset="0"/>
              </a:rPr>
              <a:t>קכו</a:t>
            </a:r>
            <a:r>
              <a:rPr lang="he-IL" sz="2000" u="sng" dirty="0">
                <a:effectLst/>
                <a:latin typeface="Calibri" panose="020F0502020204030204" pitchFamily="34" charset="0"/>
                <a:ea typeface="Calibri" panose="020F0502020204030204" pitchFamily="34" charset="0"/>
                <a:cs typeface="Times New Roman" panose="02020603050405020304" pitchFamily="18" charset="0"/>
              </a:rPr>
              <a: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gn="r" rtl="1"/>
            <a:r>
              <a:rPr lang="he-IL" sz="2000" dirty="0">
                <a:effectLst/>
                <a:latin typeface="Calibri" panose="020F0502020204030204" pitchFamily="34" charset="0"/>
                <a:ea typeface="Calibri" panose="020F0502020204030204" pitchFamily="34" charset="0"/>
                <a:cs typeface="Times New Roman" panose="02020603050405020304" pitchFamily="18" charset="0"/>
              </a:rPr>
              <a:t>(א) שִׁיר הַמַּעֲלוֹת בְּשׁוּב </a:t>
            </a:r>
            <a:r>
              <a:rPr lang="he-IL" sz="2000" dirty="0" err="1">
                <a:effectLst/>
                <a:latin typeface="Calibri" panose="020F0502020204030204" pitchFamily="34" charset="0"/>
                <a:ea typeface="Calibri" panose="020F0502020204030204" pitchFamily="34" charset="0"/>
                <a:cs typeface="Times New Roman" panose="02020603050405020304" pitchFamily="18" charset="0"/>
              </a:rPr>
              <a:t>יְקֹוָק</a:t>
            </a:r>
            <a:r>
              <a:rPr lang="he-IL" sz="2000" dirty="0">
                <a:effectLst/>
                <a:latin typeface="Calibri" panose="020F0502020204030204" pitchFamily="34" charset="0"/>
                <a:ea typeface="Calibri" panose="020F0502020204030204" pitchFamily="34" charset="0"/>
                <a:cs typeface="Times New Roman" panose="02020603050405020304" pitchFamily="18" charset="0"/>
              </a:rPr>
              <a:t> אֶת שִׁיבַת צִיּוֹן הָיִינוּ </a:t>
            </a:r>
            <a:r>
              <a:rPr lang="he-IL" sz="2000" dirty="0" err="1">
                <a:effectLst/>
                <a:latin typeface="Calibri" panose="020F0502020204030204" pitchFamily="34" charset="0"/>
                <a:ea typeface="Calibri" panose="020F0502020204030204" pitchFamily="34" charset="0"/>
                <a:cs typeface="Times New Roman" panose="02020603050405020304" pitchFamily="18" charset="0"/>
              </a:rPr>
              <a:t>כְּחֹלְמִים</a:t>
            </a:r>
            <a:r>
              <a:rPr lang="he-IL" sz="2000" dirty="0">
                <a:effectLst/>
                <a:latin typeface="Calibri" panose="020F0502020204030204" pitchFamily="34" charset="0"/>
                <a:ea typeface="Calibri" panose="020F0502020204030204" pitchFamily="34" charset="0"/>
                <a:cs typeface="Times New Roman" panose="02020603050405020304" pitchFamily="18" charset="0"/>
              </a:rPr>
              <a:t>: (ב) אָז יִמָּלֵא שְׂחוֹק פִּינוּ וּלְשׁוֹנֵנוּ רִנָּה אָז יֹאמְרוּ בַגּוֹיִם הִגְדִּיל </a:t>
            </a:r>
            <a:r>
              <a:rPr lang="he-IL" sz="2000" dirty="0" err="1">
                <a:effectLst/>
                <a:latin typeface="Calibri" panose="020F0502020204030204" pitchFamily="34" charset="0"/>
                <a:ea typeface="Calibri" panose="020F0502020204030204" pitchFamily="34" charset="0"/>
                <a:cs typeface="Times New Roman" panose="02020603050405020304" pitchFamily="18" charset="0"/>
              </a:rPr>
              <a:t>יְקֹוָק</a:t>
            </a:r>
            <a:r>
              <a:rPr lang="he-IL" sz="2000" dirty="0">
                <a:effectLst/>
                <a:latin typeface="Calibri" panose="020F0502020204030204" pitchFamily="34" charset="0"/>
                <a:ea typeface="Calibri" panose="020F0502020204030204" pitchFamily="34" charset="0"/>
                <a:cs typeface="Times New Roman" panose="02020603050405020304" pitchFamily="18" charset="0"/>
              </a:rPr>
              <a:t> לַעֲשׂוֹת עִם אֵלֶּה: (ג) הִגְדִּיל </a:t>
            </a:r>
            <a:r>
              <a:rPr lang="he-IL" sz="2000" dirty="0" err="1">
                <a:effectLst/>
                <a:latin typeface="Calibri" panose="020F0502020204030204" pitchFamily="34" charset="0"/>
                <a:ea typeface="Calibri" panose="020F0502020204030204" pitchFamily="34" charset="0"/>
                <a:cs typeface="Times New Roman" panose="02020603050405020304" pitchFamily="18" charset="0"/>
              </a:rPr>
              <a:t>יְקֹוָק</a:t>
            </a:r>
            <a:r>
              <a:rPr lang="he-IL" sz="2000" dirty="0">
                <a:effectLst/>
                <a:latin typeface="Calibri" panose="020F0502020204030204" pitchFamily="34" charset="0"/>
                <a:ea typeface="Calibri" panose="020F0502020204030204" pitchFamily="34" charset="0"/>
                <a:cs typeface="Times New Roman" panose="02020603050405020304" pitchFamily="18" charset="0"/>
              </a:rPr>
              <a:t> לַעֲשׂוֹת עִמָּנוּ הָיִינוּ שְׂמֵחִים: (ד) שׁוּבָה </a:t>
            </a:r>
            <a:r>
              <a:rPr lang="he-IL" sz="2000" dirty="0" err="1">
                <a:effectLst/>
                <a:latin typeface="Calibri" panose="020F0502020204030204" pitchFamily="34" charset="0"/>
                <a:ea typeface="Calibri" panose="020F0502020204030204" pitchFamily="34" charset="0"/>
                <a:cs typeface="Times New Roman" panose="02020603050405020304" pitchFamily="18" charset="0"/>
              </a:rPr>
              <a:t>יְקֹוָק</a:t>
            </a:r>
            <a:r>
              <a:rPr lang="he-IL" sz="2000" dirty="0">
                <a:effectLst/>
                <a:latin typeface="Calibri" panose="020F0502020204030204" pitchFamily="34" charset="0"/>
                <a:ea typeface="Calibri" panose="020F0502020204030204" pitchFamily="34" charset="0"/>
                <a:cs typeface="Times New Roman" panose="02020603050405020304" pitchFamily="18" charset="0"/>
              </a:rPr>
              <a:t> אֶת שבותנו שְׁבִיתֵנוּ כַּאֲפִיקִים בַּנֶּגֶב: (ה) הַזֹּרְעִים בְּדִמְעָה בְּרִנָּה יִקְצֹרוּ: (ו) הָלוֹךְ יֵלֵךְ וּבָכֹה נֹשֵׂא מֶשֶׁךְ הַזָּרַע בֹּא יָבוֹא בְרִנָּה נֹשֵׂא </a:t>
            </a:r>
            <a:r>
              <a:rPr lang="he-IL" sz="2000" dirty="0" err="1">
                <a:effectLst/>
                <a:latin typeface="Calibri" panose="020F0502020204030204" pitchFamily="34" charset="0"/>
                <a:ea typeface="Calibri" panose="020F0502020204030204" pitchFamily="34" charset="0"/>
                <a:cs typeface="Times New Roman" panose="02020603050405020304" pitchFamily="18" charset="0"/>
              </a:rPr>
              <a:t>אֲלֻמֹּתָיו</a:t>
            </a:r>
            <a:r>
              <a:rPr lang="he-IL" sz="2000" dirty="0">
                <a:effectLst/>
                <a:latin typeface="Calibri" panose="020F0502020204030204" pitchFamily="34" charset="0"/>
                <a:ea typeface="Calibri" panose="020F0502020204030204" pitchFamily="34" charset="0"/>
                <a:cs typeface="Times New Roman" panose="02020603050405020304" pitchFamily="18" charset="0"/>
              </a:rPr>
              <a: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000" u="sng" dirty="0">
                <a:effectLst/>
                <a:latin typeface="Calibri" panose="020F0502020204030204" pitchFamily="34" charset="0"/>
                <a:ea typeface="Calibri" panose="020F0502020204030204" pitchFamily="34" charset="0"/>
                <a:cs typeface="Times New Roman" panose="02020603050405020304" pitchFamily="18" charset="0"/>
              </a:rPr>
              <a:t>Psalms 126:1-6</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000" dirty="0">
                <a:effectLst/>
                <a:latin typeface="Calibri" panose="020F0502020204030204" pitchFamily="34" charset="0"/>
                <a:ea typeface="Calibri" panose="020F0502020204030204" pitchFamily="34" charset="0"/>
                <a:cs typeface="Times New Roman" panose="02020603050405020304" pitchFamily="18" charset="0"/>
              </a:rPr>
              <a:t>1. A song of ascents. When the Lord returns the returnees to Zion, we shall be like dreamers. 2. Then our mouths will be filled with laughter and our tongues with songs of praise; then they will say among the nations, "The Lord has done great things with these." 3. "The Lord has done great things with us; we were happy." 4. Return, O Lord, our captivity like rivulets in arid land. 5. Those who sow with tears will reap with song. 6. He will go along weeping, carrying the valuable seeds; he will come back with song, carrying his sheaves.</a:t>
            </a:r>
          </a:p>
        </p:txBody>
      </p:sp>
      <p:sp>
        <p:nvSpPr>
          <p:cNvPr id="4" name="Title 1">
            <a:extLst>
              <a:ext uri="{FF2B5EF4-FFF2-40B4-BE49-F238E27FC236}">
                <a16:creationId xmlns:a16="http://schemas.microsoft.com/office/drawing/2014/main" id="{E0B4E4AE-6507-4C56-B537-BE1CE225F096}"/>
              </a:ext>
            </a:extLst>
          </p:cNvPr>
          <p:cNvSpPr txBox="1">
            <a:spLocks/>
          </p:cNvSpPr>
          <p:nvPr/>
        </p:nvSpPr>
        <p:spPr>
          <a:xfrm>
            <a:off x="628650" y="365126"/>
            <a:ext cx="7886700" cy="1325563"/>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400" dirty="0"/>
              <a:t>Chaos</a:t>
            </a:r>
          </a:p>
        </p:txBody>
      </p:sp>
    </p:spTree>
    <p:extLst>
      <p:ext uri="{BB962C8B-B14F-4D97-AF65-F5344CB8AC3E}">
        <p14:creationId xmlns:p14="http://schemas.microsoft.com/office/powerpoint/2010/main" val="3428335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6017B2-25B9-46D5-B169-BFB4412527A9}"/>
              </a:ext>
            </a:extLst>
          </p:cNvPr>
          <p:cNvSpPr txBox="1"/>
          <p:nvPr/>
        </p:nvSpPr>
        <p:spPr>
          <a:xfrm>
            <a:off x="346229" y="1690689"/>
            <a:ext cx="8451542" cy="5632311"/>
          </a:xfrm>
          <a:prstGeom prst="rect">
            <a:avLst/>
          </a:prstGeom>
          <a:noFill/>
        </p:spPr>
        <p:txBody>
          <a:bodyPr wrap="square" rtlCol="0">
            <a:spAutoFit/>
          </a:bodyPr>
          <a:lstStyle/>
          <a:p>
            <a:r>
              <a:rPr lang="en-GB" sz="2000" u="sng" dirty="0">
                <a:effectLst/>
                <a:latin typeface="Calibri" panose="020F0502020204030204" pitchFamily="34" charset="0"/>
                <a:ea typeface="Calibri" panose="020F0502020204030204" pitchFamily="34" charset="0"/>
                <a:cs typeface="Times New Roman" panose="02020603050405020304" pitchFamily="18" charset="0"/>
              </a:rPr>
              <a:t>Sherri Mandell, “The Road to Resilience” p. </a:t>
            </a:r>
            <a:r>
              <a:rPr lang="en-GB" sz="2000" u="sng" dirty="0">
                <a:latin typeface="Calibri" panose="020F0502020204030204" pitchFamily="34" charset="0"/>
                <a:ea typeface="Calibri" panose="020F0502020204030204" pitchFamily="34" charset="0"/>
                <a:cs typeface="Times New Roman" panose="02020603050405020304" pitchFamily="18" charset="0"/>
              </a:rPr>
              <a:t>7</a:t>
            </a:r>
            <a:endParaRPr lang="en-GB" sz="2000" u="sng" dirty="0">
              <a:effectLst/>
              <a:latin typeface="Calibri" panose="020F0502020204030204" pitchFamily="34" charset="0"/>
              <a:ea typeface="Calibri" panose="020F0502020204030204" pitchFamily="34" charset="0"/>
              <a:cs typeface="Times New Roman" panose="02020603050405020304" pitchFamily="18" charset="0"/>
            </a:endParaRPr>
          </a:p>
          <a:p>
            <a:r>
              <a:rPr lang="en-GB" sz="2000" dirty="0">
                <a:effectLst/>
                <a:latin typeface="Calibri" panose="020F0502020204030204" pitchFamily="34" charset="0"/>
                <a:ea typeface="Calibri" panose="020F0502020204030204" pitchFamily="34" charset="0"/>
                <a:cs typeface="Times New Roman" panose="02020603050405020304" pitchFamily="18" charset="0"/>
              </a:rPr>
              <a:t>When it feels that the earth that supported you has been irreparably overturned, there is a promise that new seedlings will one day take root and grow. We are promised a harvest when it seems improbable, when we cannot imagine growth. And this bounty stems from an act of sowing, which is seemingly a more random process than planting. When we plant, we take a seed or seedling and carefully, even gently place it in the ground. If it’s a seedling, it’s visible. We plant in orderly rows. We know what will most likely grow - the shape, the taste, the texture. We know what to expect.</a:t>
            </a:r>
          </a:p>
          <a:p>
            <a:r>
              <a:rPr lang="en-GB" sz="20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2000" dirty="0">
                <a:effectLst/>
                <a:latin typeface="Calibri" panose="020F0502020204030204" pitchFamily="34" charset="0"/>
                <a:ea typeface="Calibri" panose="020F0502020204030204" pitchFamily="34" charset="0"/>
                <a:cs typeface="Times New Roman" panose="02020603050405020304" pitchFamily="18" charset="0"/>
              </a:rPr>
              <a:t>When we sow, on the other hand, we scatter seeds into the dark ground. If you haven t sown that seed, you probably don’t even know that its there. You haven’t put a marker in, written, for example, green beans and the date. You can’t witness the early signs of growth. Sowing is a process of faith. Regardless of the means of planting though, every seed has to disintegrate before it can grow into a fruit or vegetable.</a:t>
            </a:r>
          </a:p>
          <a:p>
            <a:r>
              <a:rPr lang="en-GB" sz="20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E0B4E4AE-6507-4C56-B537-BE1CE225F096}"/>
              </a:ext>
            </a:extLst>
          </p:cNvPr>
          <p:cNvSpPr txBox="1">
            <a:spLocks/>
          </p:cNvSpPr>
          <p:nvPr/>
        </p:nvSpPr>
        <p:spPr>
          <a:xfrm>
            <a:off x="628650" y="365126"/>
            <a:ext cx="7886700" cy="1325563"/>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400" dirty="0"/>
              <a:t>Chaos</a:t>
            </a:r>
          </a:p>
        </p:txBody>
      </p:sp>
    </p:spTree>
    <p:extLst>
      <p:ext uri="{BB962C8B-B14F-4D97-AF65-F5344CB8AC3E}">
        <p14:creationId xmlns:p14="http://schemas.microsoft.com/office/powerpoint/2010/main" val="1407600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vegetable&#10;&#10;Description automatically generated">
            <a:extLst>
              <a:ext uri="{FF2B5EF4-FFF2-40B4-BE49-F238E27FC236}">
                <a16:creationId xmlns:a16="http://schemas.microsoft.com/office/drawing/2014/main" id="{36C0E5B1-D9DB-493E-93F3-8707EFC6D7E7}"/>
              </a:ext>
            </a:extLst>
          </p:cNvPr>
          <p:cNvPicPr>
            <a:picLocks noChangeAspect="1"/>
          </p:cNvPicPr>
          <p:nvPr/>
        </p:nvPicPr>
        <p:blipFill rotWithShape="1">
          <a:blip r:embed="rId2">
            <a:extLst>
              <a:ext uri="{28A0092B-C50C-407E-A947-70E740481C1C}">
                <a14:useLocalDpi xmlns:a14="http://schemas.microsoft.com/office/drawing/2010/main" val="0"/>
              </a:ext>
            </a:extLst>
          </a:blip>
          <a:srcRect b="8232"/>
          <a:stretch/>
        </p:blipFill>
        <p:spPr>
          <a:xfrm>
            <a:off x="0" y="923572"/>
            <a:ext cx="9144000" cy="5934428"/>
          </a:xfrm>
          <a:prstGeom prst="rect">
            <a:avLst/>
          </a:prstGeom>
        </p:spPr>
      </p:pic>
      <p:sp>
        <p:nvSpPr>
          <p:cNvPr id="3" name="TextBox 2">
            <a:extLst>
              <a:ext uri="{FF2B5EF4-FFF2-40B4-BE49-F238E27FC236}">
                <a16:creationId xmlns:a16="http://schemas.microsoft.com/office/drawing/2014/main" id="{6E6017B2-25B9-46D5-B169-BFB4412527A9}"/>
              </a:ext>
            </a:extLst>
          </p:cNvPr>
          <p:cNvSpPr txBox="1"/>
          <p:nvPr/>
        </p:nvSpPr>
        <p:spPr>
          <a:xfrm>
            <a:off x="346229" y="332405"/>
            <a:ext cx="8451542" cy="1754326"/>
          </a:xfrm>
          <a:prstGeom prst="rect">
            <a:avLst/>
          </a:prstGeom>
          <a:noFill/>
        </p:spPr>
        <p:txBody>
          <a:bodyPr wrap="square" rtlCol="0">
            <a:spAutoFit/>
          </a:bodyPr>
          <a:lstStyle/>
          <a:p>
            <a:r>
              <a:rPr lang="en-GB" dirty="0">
                <a:effectLst/>
                <a:latin typeface="Calibri" panose="020F0502020204030204" pitchFamily="34" charset="0"/>
                <a:ea typeface="Calibri" panose="020F0502020204030204" pitchFamily="34" charset="0"/>
                <a:cs typeface="Times New Roman" panose="02020603050405020304" pitchFamily="18" charset="0"/>
              </a:rPr>
              <a:t>Every seed has to break apart to sprout; it has to surrender to the darkness of mystery in order to emerge. That process can feel excruciating. But it is only when the seed turns to nothing that it can, in fact, become something. Let me repeat that because it is such a stunning truth:</a:t>
            </a:r>
          </a:p>
          <a:p>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r>
              <a:rPr lang="en-GB" i="1" dirty="0">
                <a:effectLst/>
                <a:latin typeface="Calibri" panose="020F0502020204030204" pitchFamily="34" charset="0"/>
                <a:ea typeface="Calibri" panose="020F0502020204030204" pitchFamily="34" charset="0"/>
                <a:cs typeface="Times New Roman" panose="02020603050405020304" pitchFamily="18" charset="0"/>
              </a:rPr>
              <a:t>The seed has to turn to nothing to become something.</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6921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6017B2-25B9-46D5-B169-BFB4412527A9}"/>
              </a:ext>
            </a:extLst>
          </p:cNvPr>
          <p:cNvSpPr txBox="1"/>
          <p:nvPr/>
        </p:nvSpPr>
        <p:spPr>
          <a:xfrm>
            <a:off x="346229" y="1690689"/>
            <a:ext cx="8451542" cy="2585323"/>
          </a:xfrm>
          <a:prstGeom prst="rect">
            <a:avLst/>
          </a:prstGeom>
          <a:noFill/>
        </p:spPr>
        <p:txBody>
          <a:bodyPr wrap="square" rtlCol="0">
            <a:spAutoFit/>
          </a:bodyPr>
          <a:lstStyle/>
          <a:p>
            <a:pPr algn="r" rtl="1"/>
            <a:r>
              <a:rPr lang="he-IL" sz="1800" u="sng" dirty="0">
                <a:effectLst/>
                <a:latin typeface="Calibri" panose="020F0502020204030204" pitchFamily="34" charset="0"/>
                <a:ea typeface="Calibri" panose="020F0502020204030204" pitchFamily="34" charset="0"/>
                <a:cs typeface="Times New Roman" panose="02020603050405020304" pitchFamily="18" charset="0"/>
              </a:rPr>
              <a:t>תהלים פרק </a:t>
            </a:r>
            <a:r>
              <a:rPr lang="he-IL" sz="1800" u="sng" dirty="0" err="1">
                <a:effectLst/>
                <a:latin typeface="Calibri" panose="020F0502020204030204" pitchFamily="34" charset="0"/>
                <a:ea typeface="Calibri" panose="020F0502020204030204" pitchFamily="34" charset="0"/>
                <a:cs typeface="Times New Roman" panose="02020603050405020304" pitchFamily="18" charset="0"/>
              </a:rPr>
              <a:t>קכא</a:t>
            </a:r>
            <a:r>
              <a:rPr lang="he-IL" sz="1800" u="sng" dirty="0">
                <a:effectLst/>
                <a:latin typeface="Calibri" panose="020F0502020204030204" pitchFamily="34" charset="0"/>
                <a:ea typeface="Calibri" panose="020F0502020204030204" pitchFamily="34" charset="0"/>
                <a:cs typeface="Times New Roman" panose="02020603050405020304" pitchFamily="18" charset="0"/>
              </a:rPr>
              <a:t> </a:t>
            </a:r>
          </a:p>
          <a:p>
            <a:pPr algn="r" rtl="1"/>
            <a:r>
              <a:rPr lang="he-IL" sz="1800" dirty="0">
                <a:effectLst/>
                <a:latin typeface="Calibri" panose="020F0502020204030204" pitchFamily="34" charset="0"/>
                <a:ea typeface="Calibri" panose="020F0502020204030204" pitchFamily="34" charset="0"/>
                <a:cs typeface="Times New Roman" panose="02020603050405020304" pitchFamily="18" charset="0"/>
              </a:rPr>
              <a:t>(א) שִׁיר לַמַּעֲלוֹת אֶשָּׂא עֵינַי אֶל הֶהָרִים מֵאַיִן יָבֹא עֶזְרִי:</a:t>
            </a:r>
          </a:p>
          <a:p>
            <a:r>
              <a:rPr lang="en-GB" sz="1800" u="sng" dirty="0">
                <a:effectLst/>
                <a:latin typeface="Calibri" panose="020F0502020204030204" pitchFamily="34" charset="0"/>
                <a:ea typeface="Calibri" panose="020F0502020204030204" pitchFamily="34" charset="0"/>
                <a:cs typeface="Times New Roman" panose="02020603050405020304" pitchFamily="18" charset="0"/>
              </a:rPr>
              <a:t>Psalm 121:1</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A song for ascents. I shall raise my eyes to the mountains, from where will my help come?</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i="1" dirty="0">
                <a:latin typeface="Calibri" panose="020F0502020204030204" pitchFamily="34" charset="0"/>
                <a:ea typeface="Calibri" panose="020F0502020204030204" pitchFamily="34" charset="0"/>
                <a:cs typeface="Times New Roman" panose="02020603050405020304" pitchFamily="18" charset="0"/>
              </a:rPr>
              <a:t>It is precisely out of the void of nothingness and chaos that our help will come. God created the Universe out of chaos, our personal emptiness and void is also the source of our greatest creativity.</a:t>
            </a:r>
            <a:endParaRPr lang="en-GB" sz="18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E0B4E4AE-6507-4C56-B537-BE1CE225F096}"/>
              </a:ext>
            </a:extLst>
          </p:cNvPr>
          <p:cNvSpPr txBox="1">
            <a:spLocks/>
          </p:cNvSpPr>
          <p:nvPr/>
        </p:nvSpPr>
        <p:spPr>
          <a:xfrm>
            <a:off x="628650" y="365126"/>
            <a:ext cx="7886700" cy="1325563"/>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400" dirty="0"/>
              <a:t>Chaos</a:t>
            </a:r>
          </a:p>
        </p:txBody>
      </p:sp>
    </p:spTree>
    <p:extLst>
      <p:ext uri="{BB962C8B-B14F-4D97-AF65-F5344CB8AC3E}">
        <p14:creationId xmlns:p14="http://schemas.microsoft.com/office/powerpoint/2010/main" val="3142028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6017B2-25B9-46D5-B169-BFB4412527A9}"/>
              </a:ext>
            </a:extLst>
          </p:cNvPr>
          <p:cNvSpPr txBox="1"/>
          <p:nvPr/>
        </p:nvSpPr>
        <p:spPr>
          <a:xfrm>
            <a:off x="346229" y="1690689"/>
            <a:ext cx="8451542" cy="5632311"/>
          </a:xfrm>
          <a:prstGeom prst="rect">
            <a:avLst/>
          </a:prstGeom>
          <a:noFill/>
        </p:spPr>
        <p:txBody>
          <a:bodyPr wrap="square" rtlCol="0">
            <a:spAutoFit/>
          </a:bodyPr>
          <a:lstStyle/>
          <a:p>
            <a:r>
              <a:rPr lang="en-GB" sz="2000" u="sng" dirty="0">
                <a:effectLst/>
                <a:latin typeface="Calibri" panose="020F0502020204030204" pitchFamily="34" charset="0"/>
                <a:ea typeface="Calibri" panose="020F0502020204030204" pitchFamily="34" charset="0"/>
                <a:cs typeface="Times New Roman" panose="02020603050405020304" pitchFamily="18" charset="0"/>
              </a:rPr>
              <a:t>Sherri Mandell, “The Road to Resilience” p. </a:t>
            </a:r>
            <a:r>
              <a:rPr lang="en-GB" sz="2000" u="sng" dirty="0">
                <a:latin typeface="Calibri" panose="020F0502020204030204" pitchFamily="34" charset="0"/>
                <a:ea typeface="Calibri" panose="020F0502020204030204" pitchFamily="34" charset="0"/>
                <a:cs typeface="Times New Roman" panose="02020603050405020304" pitchFamily="18" charset="0"/>
              </a:rPr>
              <a:t>7</a:t>
            </a:r>
            <a:endParaRPr lang="en-GB" sz="2000" u="sng" dirty="0">
              <a:effectLst/>
              <a:latin typeface="Calibri" panose="020F0502020204030204" pitchFamily="34" charset="0"/>
              <a:ea typeface="Calibri" panose="020F0502020204030204" pitchFamily="34" charset="0"/>
              <a:cs typeface="Times New Roman" panose="02020603050405020304" pitchFamily="18" charset="0"/>
            </a:endParaRPr>
          </a:p>
          <a:p>
            <a:r>
              <a:rPr lang="en-GB" sz="2000" dirty="0">
                <a:effectLst/>
                <a:latin typeface="Calibri" panose="020F0502020204030204" pitchFamily="34" charset="0"/>
                <a:ea typeface="Calibri" panose="020F0502020204030204" pitchFamily="34" charset="0"/>
                <a:cs typeface="Times New Roman" panose="02020603050405020304" pitchFamily="18" charset="0"/>
              </a:rPr>
              <a:t>When it feels that the earth that supported you has been irreparably overturned, there is a promise that new seedlings will one day take root and grow. We are promised a harvest when it seems improbable, when we cannot imagine growth. And this bounty stems from an act of sowing, which is seemingly a more random process than planting. When we plant, we take a seed or seedling and carefully, even gently place it in the ground. If it’s a seedling, it’s visible. We plant in orderly rows. We know what will most likely grow - the shape, the taste, the texture. We know what to expect.</a:t>
            </a:r>
          </a:p>
          <a:p>
            <a:r>
              <a:rPr lang="en-GB" sz="20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2000" dirty="0">
                <a:effectLst/>
                <a:latin typeface="Calibri" panose="020F0502020204030204" pitchFamily="34" charset="0"/>
                <a:ea typeface="Calibri" panose="020F0502020204030204" pitchFamily="34" charset="0"/>
                <a:cs typeface="Times New Roman" panose="02020603050405020304" pitchFamily="18" charset="0"/>
              </a:rPr>
              <a:t>When we sow, on the other hand, we scatter seeds into the dark ground. If you haven t sown that seed, you probably don’t even know that its there. You haven’t put a marker in, written, for example, green beans and the date. You can’t witness the early signs of growth. Sowing is a process of faith. Regardless of the means of planting though, every seed has to disintegrate before it can grow into a fruit or vegetable.</a:t>
            </a:r>
          </a:p>
          <a:p>
            <a:r>
              <a:rPr lang="en-GB" sz="20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E0B4E4AE-6507-4C56-B537-BE1CE225F096}"/>
              </a:ext>
            </a:extLst>
          </p:cNvPr>
          <p:cNvSpPr txBox="1">
            <a:spLocks/>
          </p:cNvSpPr>
          <p:nvPr/>
        </p:nvSpPr>
        <p:spPr>
          <a:xfrm>
            <a:off x="628650" y="365126"/>
            <a:ext cx="7886700" cy="1325563"/>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400" dirty="0"/>
              <a:t>Chaos</a:t>
            </a:r>
          </a:p>
        </p:txBody>
      </p:sp>
    </p:spTree>
    <p:extLst>
      <p:ext uri="{BB962C8B-B14F-4D97-AF65-F5344CB8AC3E}">
        <p14:creationId xmlns:p14="http://schemas.microsoft.com/office/powerpoint/2010/main" val="32489784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686AA0A-6320-4D9D-B418-0E9C6BEEECE2}"/>
              </a:ext>
            </a:extLst>
          </p:cNvPr>
          <p:cNvSpPr txBox="1">
            <a:spLocks/>
          </p:cNvSpPr>
          <p:nvPr/>
        </p:nvSpPr>
        <p:spPr>
          <a:xfrm>
            <a:off x="628650" y="365126"/>
            <a:ext cx="7886700" cy="1325563"/>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400" dirty="0"/>
              <a:t>Creativity</a:t>
            </a:r>
          </a:p>
        </p:txBody>
      </p:sp>
      <p:sp>
        <p:nvSpPr>
          <p:cNvPr id="8" name="TextBox 7">
            <a:extLst>
              <a:ext uri="{FF2B5EF4-FFF2-40B4-BE49-F238E27FC236}">
                <a16:creationId xmlns:a16="http://schemas.microsoft.com/office/drawing/2014/main" id="{4C4DB1C2-01DC-4B51-83E2-9291896BBFEB}"/>
              </a:ext>
            </a:extLst>
          </p:cNvPr>
          <p:cNvSpPr txBox="1"/>
          <p:nvPr/>
        </p:nvSpPr>
        <p:spPr>
          <a:xfrm>
            <a:off x="328474" y="1589445"/>
            <a:ext cx="8451542" cy="461665"/>
          </a:xfrm>
          <a:prstGeom prst="rect">
            <a:avLst/>
          </a:prstGeom>
          <a:noFill/>
        </p:spPr>
        <p:txBody>
          <a:bodyPr wrap="square" rtlCol="0">
            <a:spAutoFit/>
          </a:bodyPr>
          <a:lstStyle/>
          <a:p>
            <a:pPr algn="just"/>
            <a:r>
              <a:rPr lang="en-GB" sz="2400" u="sng" dirty="0">
                <a:effectLst/>
                <a:latin typeface="Calibri" panose="020F0502020204030204" pitchFamily="34" charset="0"/>
                <a:ea typeface="Calibri" panose="020F0502020204030204" pitchFamily="34" charset="0"/>
                <a:cs typeface="Times New Roman" panose="02020603050405020304" pitchFamily="18" charset="0"/>
              </a:rPr>
              <a:t>The Complete Hebrew – English Dictionary, Reuven Alcalay</a:t>
            </a:r>
            <a:endParaRPr lang="en-GB" sz="1800" u="sng"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Text&#10;&#10;Description automatically generated">
            <a:extLst>
              <a:ext uri="{FF2B5EF4-FFF2-40B4-BE49-F238E27FC236}">
                <a16:creationId xmlns:a16="http://schemas.microsoft.com/office/drawing/2014/main" id="{D46F8C83-641B-44CF-B773-48FE3C1D1A87}"/>
              </a:ext>
            </a:extLst>
          </p:cNvPr>
          <p:cNvPicPr>
            <a:picLocks noChangeAspect="1"/>
          </p:cNvPicPr>
          <p:nvPr/>
        </p:nvPicPr>
        <p:blipFill rotWithShape="1">
          <a:blip r:embed="rId2">
            <a:biLevel thresh="50000"/>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21553" t="33139" r="29806" b="50000"/>
          <a:stretch/>
        </p:blipFill>
        <p:spPr>
          <a:xfrm rot="-60000">
            <a:off x="1340383" y="2318924"/>
            <a:ext cx="6081494" cy="1581070"/>
          </a:xfrm>
          <a:prstGeom prst="rect">
            <a:avLst/>
          </a:prstGeom>
        </p:spPr>
      </p:pic>
      <p:pic>
        <p:nvPicPr>
          <p:cNvPr id="7" name="Picture 6" descr="Text&#10;&#10;Description automatically generated">
            <a:extLst>
              <a:ext uri="{FF2B5EF4-FFF2-40B4-BE49-F238E27FC236}">
                <a16:creationId xmlns:a16="http://schemas.microsoft.com/office/drawing/2014/main" id="{0F303110-24A5-4855-9998-8D03D1E5C86E}"/>
              </a:ext>
            </a:extLst>
          </p:cNvPr>
          <p:cNvPicPr>
            <a:picLocks noChangeAspect="1"/>
          </p:cNvPicPr>
          <p:nvPr/>
        </p:nvPicPr>
        <p:blipFill rotWithShape="1">
          <a:blip r:embed="rId4">
            <a:biLevel thresh="50000"/>
            <a:extLst>
              <a:ext uri="{BEBA8EAE-BF5A-486C-A8C5-ECC9F3942E4B}">
                <a14:imgProps xmlns:a14="http://schemas.microsoft.com/office/drawing/2010/main">
                  <a14:imgLayer r:embed="rId5">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rcRect l="24951" t="38576" r="27379" b="48998"/>
          <a:stretch/>
        </p:blipFill>
        <p:spPr>
          <a:xfrm>
            <a:off x="1475103" y="4103318"/>
            <a:ext cx="5960108" cy="1165237"/>
          </a:xfrm>
          <a:prstGeom prst="rect">
            <a:avLst/>
          </a:prstGeom>
        </p:spPr>
      </p:pic>
    </p:spTree>
    <p:extLst>
      <p:ext uri="{BB962C8B-B14F-4D97-AF65-F5344CB8AC3E}">
        <p14:creationId xmlns:p14="http://schemas.microsoft.com/office/powerpoint/2010/main" val="3377397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692E97-1873-40A8-822D-DFA5739F53F0}"/>
              </a:ext>
            </a:extLst>
          </p:cNvPr>
          <p:cNvSpPr txBox="1">
            <a:spLocks/>
          </p:cNvSpPr>
          <p:nvPr/>
        </p:nvSpPr>
        <p:spPr>
          <a:xfrm>
            <a:off x="628650" y="2766218"/>
            <a:ext cx="7886700" cy="1325563"/>
          </a:xfrm>
          <a:prstGeom prst="rect">
            <a:avLst/>
          </a:prstGeom>
          <a:noFill/>
          <a:ln w="15875">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dirty="0"/>
              <a:t>Community</a:t>
            </a:r>
          </a:p>
        </p:txBody>
      </p:sp>
    </p:spTree>
    <p:extLst>
      <p:ext uri="{BB962C8B-B14F-4D97-AF65-F5344CB8AC3E}">
        <p14:creationId xmlns:p14="http://schemas.microsoft.com/office/powerpoint/2010/main" val="13345915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6017B2-25B9-46D5-B169-BFB4412527A9}"/>
              </a:ext>
            </a:extLst>
          </p:cNvPr>
          <p:cNvSpPr txBox="1"/>
          <p:nvPr/>
        </p:nvSpPr>
        <p:spPr>
          <a:xfrm>
            <a:off x="328474" y="1589445"/>
            <a:ext cx="8451542" cy="4154984"/>
          </a:xfrm>
          <a:prstGeom prst="rect">
            <a:avLst/>
          </a:prstGeom>
          <a:noFill/>
        </p:spPr>
        <p:txBody>
          <a:bodyPr wrap="square" rtlCol="0">
            <a:spAutoFit/>
          </a:bodyPr>
          <a:lstStyle/>
          <a:p>
            <a:pPr algn="r" rtl="1"/>
            <a:r>
              <a:rPr lang="he-IL" sz="2200" u="sng" dirty="0">
                <a:effectLst/>
                <a:latin typeface="Calibri" panose="020F0502020204030204" pitchFamily="34" charset="0"/>
                <a:ea typeface="Calibri" panose="020F0502020204030204" pitchFamily="34" charset="0"/>
                <a:cs typeface="Times New Roman" panose="02020603050405020304" pitchFamily="18" charset="0"/>
              </a:rPr>
              <a:t>תהלים פרק פט </a:t>
            </a:r>
          </a:p>
          <a:p>
            <a:pPr algn="r" rtl="1"/>
            <a:r>
              <a:rPr lang="he-IL" sz="2200" dirty="0">
                <a:effectLst/>
                <a:latin typeface="Calibri" panose="020F0502020204030204" pitchFamily="34" charset="0"/>
                <a:ea typeface="Calibri" panose="020F0502020204030204" pitchFamily="34" charset="0"/>
                <a:cs typeface="Times New Roman" panose="02020603050405020304" pitchFamily="18" charset="0"/>
              </a:rPr>
              <a:t>(ג) כִּי אָמַרְתִּי עוֹלָם חֶסֶד יִבָּנֶה שָׁמַיִם תָּכִן אֱמוּנָתְךָ בָהֶם:</a:t>
            </a:r>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GB" sz="2200" u="sng" dirty="0">
                <a:latin typeface="Calibri" panose="020F0502020204030204" pitchFamily="34" charset="0"/>
                <a:ea typeface="Calibri" panose="020F0502020204030204" pitchFamily="34" charset="0"/>
                <a:cs typeface="Times New Roman" panose="02020603050405020304" pitchFamily="18" charset="0"/>
              </a:rPr>
              <a:t>Psalms 89:3</a:t>
            </a:r>
          </a:p>
          <a:p>
            <a:pPr algn="l"/>
            <a:r>
              <a:rPr lang="en-GB" sz="2200" dirty="0">
                <a:effectLst/>
                <a:latin typeface="Calibri" panose="020F0502020204030204" pitchFamily="34" charset="0"/>
                <a:ea typeface="Calibri" panose="020F0502020204030204" pitchFamily="34" charset="0"/>
                <a:cs typeface="Times New Roman" panose="02020603050405020304" pitchFamily="18" charset="0"/>
              </a:rPr>
              <a:t>For I said, “The World will it be built with kindness; as the heavens, with which You will establish Your faithfulness.”</a:t>
            </a:r>
          </a:p>
          <a:p>
            <a:pPr algn="l"/>
            <a:endParaRPr lang="en-GB" sz="2200" dirty="0">
              <a:latin typeface="Calibri" panose="020F0502020204030204" pitchFamily="34" charset="0"/>
              <a:ea typeface="Calibri" panose="020F0502020204030204" pitchFamily="34" charset="0"/>
              <a:cs typeface="Times New Roman" panose="02020603050405020304" pitchFamily="18" charset="0"/>
            </a:endParaRPr>
          </a:p>
          <a:p>
            <a:pPr algn="just" rtl="1"/>
            <a:r>
              <a:rPr lang="he-IL" sz="2200" u="sng" dirty="0">
                <a:effectLst/>
                <a:ea typeface="Calibri" panose="020F0502020204030204" pitchFamily="34" charset="0"/>
                <a:cs typeface="+mj-cs"/>
              </a:rPr>
              <a:t>ויקרא </a:t>
            </a:r>
            <a:r>
              <a:rPr lang="he-IL" sz="2200" u="sng" dirty="0" err="1">
                <a:effectLst/>
                <a:ea typeface="Calibri" panose="020F0502020204030204" pitchFamily="34" charset="0"/>
                <a:cs typeface="+mj-cs"/>
              </a:rPr>
              <a:t>יט:יח</a:t>
            </a:r>
            <a:endParaRPr lang="he-IL" sz="2200" u="sng" dirty="0">
              <a:effectLst/>
              <a:ea typeface="Calibri" panose="020F0502020204030204" pitchFamily="34" charset="0"/>
              <a:cs typeface="+mj-cs"/>
            </a:endParaRPr>
          </a:p>
          <a:p>
            <a:pPr algn="just" rtl="1"/>
            <a:r>
              <a:rPr lang="he-IL" sz="2200" dirty="0">
                <a:effectLst/>
                <a:ea typeface="Calibri" panose="020F0502020204030204" pitchFamily="34" charset="0"/>
                <a:cs typeface="+mj-cs"/>
              </a:rPr>
              <a:t>וְאָֽהַבְתָּ֥ לְרֵעֲךָ֖ כָּמ֑וֹךָ אֲנִ֖י יְהוָֽה׃</a:t>
            </a:r>
          </a:p>
          <a:p>
            <a:pPr algn="just"/>
            <a:r>
              <a:rPr lang="en-GB" sz="2200" u="sng" dirty="0">
                <a:effectLst/>
                <a:ea typeface="Calibri" panose="020F0502020204030204" pitchFamily="34" charset="0"/>
                <a:cs typeface="+mj-cs"/>
              </a:rPr>
              <a:t>Leviticus 19:18</a:t>
            </a:r>
          </a:p>
          <a:p>
            <a:pPr algn="just"/>
            <a:r>
              <a:rPr lang="en-GB" sz="2200" dirty="0">
                <a:effectLst/>
                <a:ea typeface="Calibri" panose="020F0502020204030204" pitchFamily="34" charset="0"/>
                <a:cs typeface="+mj-cs"/>
              </a:rPr>
              <a:t>Love your fellow as yourself: I am God.</a:t>
            </a:r>
            <a:endParaRPr lang="en-GB" sz="2200" dirty="0">
              <a:effectLst/>
              <a:ea typeface="Calibri" panose="020F0502020204030204" pitchFamily="34" charset="0"/>
              <a:cs typeface="Arial" panose="020B0604020202020204" pitchFamily="34" charset="0"/>
            </a:endParaRPr>
          </a:p>
          <a:p>
            <a:pPr algn="l"/>
            <a:endParaRPr lang="he-IL" sz="2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E686AA0A-6320-4D9D-B418-0E9C6BEEECE2}"/>
              </a:ext>
            </a:extLst>
          </p:cNvPr>
          <p:cNvSpPr txBox="1">
            <a:spLocks/>
          </p:cNvSpPr>
          <p:nvPr/>
        </p:nvSpPr>
        <p:spPr>
          <a:xfrm>
            <a:off x="628650" y="365126"/>
            <a:ext cx="7886700" cy="1325563"/>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400" dirty="0"/>
              <a:t>Community</a:t>
            </a:r>
          </a:p>
        </p:txBody>
      </p:sp>
    </p:spTree>
    <p:extLst>
      <p:ext uri="{BB962C8B-B14F-4D97-AF65-F5344CB8AC3E}">
        <p14:creationId xmlns:p14="http://schemas.microsoft.com/office/powerpoint/2010/main" val="42206706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0D841-AE3F-4FC6-9C04-9E29ACCA1E05}"/>
              </a:ext>
            </a:extLst>
          </p:cNvPr>
          <p:cNvSpPr>
            <a:spLocks noGrp="1"/>
          </p:cNvSpPr>
          <p:nvPr>
            <p:ph type="title"/>
          </p:nvPr>
        </p:nvSpPr>
        <p:spPr/>
        <p:txBody>
          <a:bodyPr/>
          <a:lstStyle/>
          <a:p>
            <a:pPr algn="ctr"/>
            <a:r>
              <a:rPr lang="en-GB" sz="4400" dirty="0"/>
              <a:t>Community</a:t>
            </a:r>
          </a:p>
        </p:txBody>
      </p:sp>
      <p:sp>
        <p:nvSpPr>
          <p:cNvPr id="3" name="TextBox 2">
            <a:extLst>
              <a:ext uri="{FF2B5EF4-FFF2-40B4-BE49-F238E27FC236}">
                <a16:creationId xmlns:a16="http://schemas.microsoft.com/office/drawing/2014/main" id="{D0713F57-2A1A-41BA-9593-7349C910214C}"/>
              </a:ext>
            </a:extLst>
          </p:cNvPr>
          <p:cNvSpPr txBox="1"/>
          <p:nvPr/>
        </p:nvSpPr>
        <p:spPr>
          <a:xfrm>
            <a:off x="790113" y="1447060"/>
            <a:ext cx="7528264" cy="4832092"/>
          </a:xfrm>
          <a:prstGeom prst="rect">
            <a:avLst/>
          </a:prstGeom>
          <a:noFill/>
        </p:spPr>
        <p:txBody>
          <a:bodyPr wrap="square" rtlCol="0">
            <a:spAutoFit/>
          </a:bodyPr>
          <a:lstStyle/>
          <a:p>
            <a:pPr algn="just" rtl="1"/>
            <a:r>
              <a:rPr lang="he-IL" sz="2200" u="sng" dirty="0">
                <a:effectLst/>
                <a:ea typeface="Calibri" panose="020F0502020204030204" pitchFamily="34" charset="0"/>
                <a:cs typeface="+mj-cs"/>
              </a:rPr>
              <a:t>תלמוד בבלי ברכות ה:</a:t>
            </a:r>
          </a:p>
          <a:p>
            <a:pPr algn="just" rtl="1"/>
            <a:r>
              <a:rPr lang="he-IL" sz="2200" dirty="0">
                <a:effectLst/>
                <a:ea typeface="Calibri" panose="020F0502020204030204" pitchFamily="34" charset="0"/>
                <a:cs typeface="+mj-cs"/>
              </a:rPr>
              <a:t>רבי </a:t>
            </a:r>
            <a:r>
              <a:rPr lang="he-IL" sz="2200" dirty="0" err="1">
                <a:effectLst/>
                <a:ea typeface="Calibri" panose="020F0502020204030204" pitchFamily="34" charset="0"/>
                <a:cs typeface="+mj-cs"/>
              </a:rPr>
              <a:t>חייא</a:t>
            </a:r>
            <a:r>
              <a:rPr lang="he-IL" sz="2200" dirty="0">
                <a:effectLst/>
                <a:ea typeface="Calibri" panose="020F0502020204030204" pitchFamily="34" charset="0"/>
                <a:cs typeface="+mj-cs"/>
              </a:rPr>
              <a:t> בר אבא חלש על לגביה ר' יוחנן א"ל </a:t>
            </a:r>
            <a:r>
              <a:rPr lang="he-IL" sz="2200" dirty="0" err="1">
                <a:effectLst/>
                <a:ea typeface="Calibri" panose="020F0502020204030204" pitchFamily="34" charset="0"/>
                <a:cs typeface="+mj-cs"/>
              </a:rPr>
              <a:t>חביבין</a:t>
            </a:r>
            <a:r>
              <a:rPr lang="he-IL" sz="2200" dirty="0">
                <a:effectLst/>
                <a:ea typeface="Calibri" panose="020F0502020204030204" pitchFamily="34" charset="0"/>
                <a:cs typeface="+mj-cs"/>
              </a:rPr>
              <a:t> עליך </a:t>
            </a:r>
            <a:r>
              <a:rPr lang="he-IL" sz="2200" dirty="0" err="1">
                <a:effectLst/>
                <a:ea typeface="Calibri" panose="020F0502020204030204" pitchFamily="34" charset="0"/>
                <a:cs typeface="+mj-cs"/>
              </a:rPr>
              <a:t>יסורין</a:t>
            </a:r>
            <a:r>
              <a:rPr lang="he-IL" sz="2200" dirty="0">
                <a:effectLst/>
                <a:ea typeface="Calibri" panose="020F0502020204030204" pitchFamily="34" charset="0"/>
                <a:cs typeface="+mj-cs"/>
              </a:rPr>
              <a:t> א"ל לא הן ולא שכרן א"ל הב לי ידך יהב ליה ידיה </a:t>
            </a:r>
            <a:r>
              <a:rPr lang="he-IL" sz="2200" dirty="0" err="1">
                <a:effectLst/>
                <a:ea typeface="Calibri" panose="020F0502020204030204" pitchFamily="34" charset="0"/>
                <a:cs typeface="+mj-cs"/>
              </a:rPr>
              <a:t>ואוקמיה</a:t>
            </a:r>
            <a:r>
              <a:rPr lang="he-IL" sz="2200" dirty="0">
                <a:effectLst/>
                <a:ea typeface="Calibri" panose="020F0502020204030204" pitchFamily="34" charset="0"/>
                <a:cs typeface="+mj-cs"/>
              </a:rPr>
              <a:t>. </a:t>
            </a:r>
            <a:endParaRPr lang="en-GB" sz="2200" dirty="0">
              <a:effectLst/>
              <a:ea typeface="Calibri" panose="020F0502020204030204" pitchFamily="34" charset="0"/>
              <a:cs typeface="+mj-cs"/>
            </a:endParaRPr>
          </a:p>
          <a:p>
            <a:pPr algn="just" rtl="1"/>
            <a:endParaRPr lang="en-GB" sz="2200" dirty="0">
              <a:ea typeface="Calibri" panose="020F0502020204030204" pitchFamily="34" charset="0"/>
              <a:cs typeface="Arial" panose="020B0604020202020204" pitchFamily="34" charset="0"/>
            </a:endParaRPr>
          </a:p>
          <a:p>
            <a:pPr algn="just"/>
            <a:r>
              <a:rPr lang="en-GB" sz="2200" u="sng" dirty="0">
                <a:effectLst/>
                <a:ea typeface="Calibri" panose="020F0502020204030204" pitchFamily="34" charset="0"/>
                <a:cs typeface="Arial" panose="020B0604020202020204" pitchFamily="34" charset="0"/>
              </a:rPr>
              <a:t>Babylonian Talmud </a:t>
            </a:r>
            <a:r>
              <a:rPr lang="en-GB" sz="2200" u="sng" dirty="0" err="1">
                <a:effectLst/>
                <a:ea typeface="Calibri" panose="020F0502020204030204" pitchFamily="34" charset="0"/>
                <a:cs typeface="Arial" panose="020B0604020202020204" pitchFamily="34" charset="0"/>
              </a:rPr>
              <a:t>Berakhot</a:t>
            </a:r>
            <a:r>
              <a:rPr lang="en-GB" sz="2200" u="sng" dirty="0">
                <a:effectLst/>
                <a:ea typeface="Calibri" panose="020F0502020204030204" pitchFamily="34" charset="0"/>
                <a:cs typeface="Arial" panose="020B0604020202020204" pitchFamily="34" charset="0"/>
              </a:rPr>
              <a:t> 5b</a:t>
            </a:r>
            <a:endParaRPr lang="en-GB" sz="2200" u="sng" dirty="0">
              <a:ea typeface="Calibri" panose="020F0502020204030204" pitchFamily="34" charset="0"/>
              <a:cs typeface="Arial" panose="020B0604020202020204" pitchFamily="34" charset="0"/>
            </a:endParaRPr>
          </a:p>
          <a:p>
            <a:pPr algn="just"/>
            <a:r>
              <a:rPr lang="en-GB" sz="2200" dirty="0">
                <a:effectLst/>
                <a:ea typeface="Calibri" panose="020F0502020204030204" pitchFamily="34" charset="0"/>
                <a:cs typeface="Arial" panose="020B0604020202020204" pitchFamily="34" charset="0"/>
              </a:rPr>
              <a:t>The </a:t>
            </a:r>
            <a:r>
              <a:rPr lang="en-GB" sz="2200" dirty="0" err="1">
                <a:effectLst/>
                <a:ea typeface="Calibri" panose="020F0502020204030204" pitchFamily="34" charset="0"/>
                <a:cs typeface="Arial" panose="020B0604020202020204" pitchFamily="34" charset="0"/>
              </a:rPr>
              <a:t>Gemara</a:t>
            </a:r>
            <a:r>
              <a:rPr lang="en-GB" sz="2200" dirty="0">
                <a:effectLst/>
                <a:ea typeface="Calibri" panose="020F0502020204030204" pitchFamily="34" charset="0"/>
                <a:cs typeface="Arial" panose="020B0604020202020204" pitchFamily="34" charset="0"/>
              </a:rPr>
              <a:t> addresses the issue of suffering and affliction: Rabbi </a:t>
            </a:r>
            <a:r>
              <a:rPr lang="en-GB" sz="2200" dirty="0" err="1">
                <a:effectLst/>
                <a:ea typeface="Calibri" panose="020F0502020204030204" pitchFamily="34" charset="0"/>
                <a:cs typeface="Arial" panose="020B0604020202020204" pitchFamily="34" charset="0"/>
              </a:rPr>
              <a:t>Yochanan’s</a:t>
            </a:r>
            <a:r>
              <a:rPr lang="en-GB" sz="2200" dirty="0">
                <a:effectLst/>
                <a:ea typeface="Calibri" panose="020F0502020204030204" pitchFamily="34" charset="0"/>
                <a:cs typeface="Arial" panose="020B0604020202020204" pitchFamily="34" charset="0"/>
              </a:rPr>
              <a:t> student, </a:t>
            </a:r>
            <a:r>
              <a:rPr lang="en-GB" sz="2200" b="1" dirty="0">
                <a:effectLst/>
                <a:ea typeface="Calibri" panose="020F0502020204030204" pitchFamily="34" charset="0"/>
                <a:cs typeface="Arial" panose="020B0604020202020204" pitchFamily="34" charset="0"/>
              </a:rPr>
              <a:t>Rabbi </a:t>
            </a:r>
            <a:r>
              <a:rPr lang="en-GB" sz="2200" b="1" dirty="0" err="1">
                <a:ea typeface="Calibri" panose="020F0502020204030204" pitchFamily="34" charset="0"/>
                <a:cs typeface="Arial" panose="020B0604020202020204" pitchFamily="34" charset="0"/>
              </a:rPr>
              <a:t>Ch</a:t>
            </a:r>
            <a:r>
              <a:rPr lang="en-GB" sz="2200" b="1" dirty="0" err="1">
                <a:effectLst/>
                <a:ea typeface="Calibri" panose="020F0502020204030204" pitchFamily="34" charset="0"/>
                <a:cs typeface="Arial" panose="020B0604020202020204" pitchFamily="34" charset="0"/>
              </a:rPr>
              <a:t>iya</a:t>
            </a:r>
            <a:r>
              <a:rPr lang="en-GB" sz="2200" b="1" dirty="0">
                <a:effectLst/>
                <a:ea typeface="Calibri" panose="020F0502020204030204" pitchFamily="34" charset="0"/>
                <a:cs typeface="Arial" panose="020B0604020202020204" pitchFamily="34" charset="0"/>
              </a:rPr>
              <a:t> bar Abba, fell ill. </a:t>
            </a:r>
            <a:r>
              <a:rPr lang="en-GB" sz="2200" dirty="0">
                <a:effectLst/>
                <a:ea typeface="Calibri" panose="020F0502020204030204" pitchFamily="34" charset="0"/>
                <a:cs typeface="Arial" panose="020B0604020202020204" pitchFamily="34" charset="0"/>
              </a:rPr>
              <a:t>Rabbi </a:t>
            </a:r>
            <a:r>
              <a:rPr lang="en-GB" sz="2200" dirty="0" err="1">
                <a:effectLst/>
                <a:ea typeface="Calibri" panose="020F0502020204030204" pitchFamily="34" charset="0"/>
                <a:cs typeface="Arial" panose="020B0604020202020204" pitchFamily="34" charset="0"/>
              </a:rPr>
              <a:t>Yochanan</a:t>
            </a:r>
            <a:r>
              <a:rPr lang="en-GB" sz="2200" dirty="0">
                <a:effectLst/>
                <a:ea typeface="Calibri" panose="020F0502020204030204" pitchFamily="34" charset="0"/>
                <a:cs typeface="Arial" panose="020B0604020202020204" pitchFamily="34" charset="0"/>
              </a:rPr>
              <a:t> </a:t>
            </a:r>
            <a:r>
              <a:rPr lang="en-GB" sz="2200" b="1" dirty="0">
                <a:effectLst/>
                <a:ea typeface="Calibri" panose="020F0502020204030204" pitchFamily="34" charset="0"/>
                <a:cs typeface="Arial" panose="020B0604020202020204" pitchFamily="34" charset="0"/>
              </a:rPr>
              <a:t>entered to </a:t>
            </a:r>
            <a:r>
              <a:rPr lang="en-GB" sz="2200" dirty="0">
                <a:effectLst/>
                <a:ea typeface="Calibri" panose="020F0502020204030204" pitchFamily="34" charset="0"/>
                <a:cs typeface="Arial" panose="020B0604020202020204" pitchFamily="34" charset="0"/>
              </a:rPr>
              <a:t>visit </a:t>
            </a:r>
            <a:r>
              <a:rPr lang="en-GB" sz="2200" b="1" dirty="0">
                <a:effectLst/>
                <a:ea typeface="Calibri" panose="020F0502020204030204" pitchFamily="34" charset="0"/>
                <a:cs typeface="Arial" panose="020B0604020202020204" pitchFamily="34" charset="0"/>
              </a:rPr>
              <a:t>him, and said to him: Is your suffering dear to you?</a:t>
            </a:r>
            <a:r>
              <a:rPr lang="en-GB" sz="2200" dirty="0">
                <a:effectLst/>
                <a:ea typeface="Calibri" panose="020F0502020204030204" pitchFamily="34" charset="0"/>
                <a:cs typeface="Arial" panose="020B0604020202020204" pitchFamily="34" charset="0"/>
              </a:rPr>
              <a:t> Do you desire to be ill and afflicted? Rabbi </a:t>
            </a:r>
            <a:r>
              <a:rPr lang="en-GB" sz="2200" dirty="0" err="1">
                <a:effectLst/>
                <a:ea typeface="Calibri" panose="020F0502020204030204" pitchFamily="34" charset="0"/>
                <a:cs typeface="Arial" panose="020B0604020202020204" pitchFamily="34" charset="0"/>
              </a:rPr>
              <a:t>Chiya</a:t>
            </a:r>
            <a:r>
              <a:rPr lang="en-GB" sz="2200" dirty="0">
                <a:effectLst/>
                <a:ea typeface="Calibri" panose="020F0502020204030204" pitchFamily="34" charset="0"/>
                <a:cs typeface="Arial" panose="020B0604020202020204" pitchFamily="34" charset="0"/>
              </a:rPr>
              <a:t> </a:t>
            </a:r>
            <a:r>
              <a:rPr lang="en-GB" sz="2200" b="1" dirty="0">
                <a:effectLst/>
                <a:ea typeface="Calibri" panose="020F0502020204030204" pitchFamily="34" charset="0"/>
                <a:cs typeface="Arial" panose="020B0604020202020204" pitchFamily="34" charset="0"/>
              </a:rPr>
              <a:t>said to him: </a:t>
            </a:r>
            <a:r>
              <a:rPr lang="en-GB" sz="2200" dirty="0">
                <a:effectLst/>
                <a:ea typeface="Calibri" panose="020F0502020204030204" pitchFamily="34" charset="0"/>
                <a:cs typeface="Arial" panose="020B0604020202020204" pitchFamily="34" charset="0"/>
              </a:rPr>
              <a:t>I welcome </a:t>
            </a:r>
            <a:r>
              <a:rPr lang="en-GB" sz="2200" b="1" dirty="0">
                <a:effectLst/>
                <a:ea typeface="Calibri" panose="020F0502020204030204" pitchFamily="34" charset="0"/>
                <a:cs typeface="Arial" panose="020B0604020202020204" pitchFamily="34" charset="0"/>
              </a:rPr>
              <a:t>neither</a:t>
            </a:r>
            <a:r>
              <a:rPr lang="en-GB" sz="2200" dirty="0">
                <a:effectLst/>
                <a:ea typeface="Calibri" panose="020F0502020204030204" pitchFamily="34" charset="0"/>
                <a:cs typeface="Arial" panose="020B0604020202020204" pitchFamily="34" charset="0"/>
              </a:rPr>
              <a:t> this suffering </a:t>
            </a:r>
            <a:r>
              <a:rPr lang="en-GB" sz="2200" b="1" dirty="0">
                <a:effectLst/>
                <a:ea typeface="Calibri" panose="020F0502020204030204" pitchFamily="34" charset="0"/>
                <a:cs typeface="Arial" panose="020B0604020202020204" pitchFamily="34" charset="0"/>
              </a:rPr>
              <a:t>nor its reward, </a:t>
            </a:r>
            <a:r>
              <a:rPr lang="en-GB" sz="2200" dirty="0">
                <a:effectLst/>
                <a:ea typeface="Calibri" panose="020F0502020204030204" pitchFamily="34" charset="0"/>
                <a:cs typeface="Arial" panose="020B0604020202020204" pitchFamily="34" charset="0"/>
              </a:rPr>
              <a:t>as one who welcomes this suffering with love is rewarded. Rabbi </a:t>
            </a:r>
            <a:r>
              <a:rPr lang="en-GB" sz="2200" dirty="0" err="1">
                <a:effectLst/>
                <a:ea typeface="Calibri" panose="020F0502020204030204" pitchFamily="34" charset="0"/>
                <a:cs typeface="Arial" panose="020B0604020202020204" pitchFamily="34" charset="0"/>
              </a:rPr>
              <a:t>Yochanan</a:t>
            </a:r>
            <a:r>
              <a:rPr lang="en-GB" sz="2200" dirty="0">
                <a:effectLst/>
                <a:ea typeface="Calibri" panose="020F0502020204030204" pitchFamily="34" charset="0"/>
                <a:cs typeface="Arial" panose="020B0604020202020204" pitchFamily="34" charset="0"/>
              </a:rPr>
              <a:t> </a:t>
            </a:r>
            <a:r>
              <a:rPr lang="en-GB" sz="2200" b="1" dirty="0">
                <a:effectLst/>
                <a:ea typeface="Calibri" panose="020F0502020204030204" pitchFamily="34" charset="0"/>
                <a:cs typeface="Arial" panose="020B0604020202020204" pitchFamily="34" charset="0"/>
              </a:rPr>
              <a:t>said to him: Give me your hand. </a:t>
            </a:r>
            <a:r>
              <a:rPr lang="en-GB" sz="2200" dirty="0">
                <a:effectLst/>
                <a:ea typeface="Calibri" panose="020F0502020204030204" pitchFamily="34" charset="0"/>
                <a:cs typeface="Arial" panose="020B0604020202020204" pitchFamily="34" charset="0"/>
              </a:rPr>
              <a:t>Rabbi </a:t>
            </a:r>
            <a:r>
              <a:rPr lang="en-GB" sz="2200" dirty="0" err="1">
                <a:effectLst/>
                <a:ea typeface="Calibri" panose="020F0502020204030204" pitchFamily="34" charset="0"/>
                <a:cs typeface="Arial" panose="020B0604020202020204" pitchFamily="34" charset="0"/>
              </a:rPr>
              <a:t>Chiya</a:t>
            </a:r>
            <a:r>
              <a:rPr lang="en-GB" sz="2200" dirty="0">
                <a:effectLst/>
                <a:ea typeface="Calibri" panose="020F0502020204030204" pitchFamily="34" charset="0"/>
                <a:cs typeface="Arial" panose="020B0604020202020204" pitchFamily="34" charset="0"/>
              </a:rPr>
              <a:t> bar Abba </a:t>
            </a:r>
            <a:r>
              <a:rPr lang="en-GB" sz="2200" b="1" dirty="0">
                <a:effectLst/>
                <a:ea typeface="Calibri" panose="020F0502020204030204" pitchFamily="34" charset="0"/>
                <a:cs typeface="Arial" panose="020B0604020202020204" pitchFamily="34" charset="0"/>
              </a:rPr>
              <a:t>gave him his hand, and </a:t>
            </a:r>
            <a:r>
              <a:rPr lang="en-GB" sz="2200" dirty="0">
                <a:effectLst/>
                <a:ea typeface="Calibri" panose="020F0502020204030204" pitchFamily="34" charset="0"/>
                <a:cs typeface="Arial" panose="020B0604020202020204" pitchFamily="34" charset="0"/>
              </a:rPr>
              <a:t>Rabbi </a:t>
            </a:r>
            <a:r>
              <a:rPr lang="en-GB" sz="2200" dirty="0" err="1">
                <a:effectLst/>
                <a:ea typeface="Calibri" panose="020F0502020204030204" pitchFamily="34" charset="0"/>
                <a:cs typeface="Arial" panose="020B0604020202020204" pitchFamily="34" charset="0"/>
              </a:rPr>
              <a:t>Yochanan</a:t>
            </a:r>
            <a:r>
              <a:rPr lang="en-GB" sz="2200" dirty="0">
                <a:effectLst/>
                <a:ea typeface="Calibri" panose="020F0502020204030204" pitchFamily="34" charset="0"/>
                <a:cs typeface="Arial" panose="020B0604020202020204" pitchFamily="34" charset="0"/>
              </a:rPr>
              <a:t> </a:t>
            </a:r>
            <a:r>
              <a:rPr lang="en-GB" sz="2200" b="1" dirty="0">
                <a:effectLst/>
                <a:ea typeface="Calibri" panose="020F0502020204030204" pitchFamily="34" charset="0"/>
                <a:cs typeface="Arial" panose="020B0604020202020204" pitchFamily="34" charset="0"/>
              </a:rPr>
              <a:t>stood him up </a:t>
            </a:r>
            <a:r>
              <a:rPr lang="en-GB" sz="2200" dirty="0">
                <a:effectLst/>
                <a:ea typeface="Calibri" panose="020F0502020204030204" pitchFamily="34" charset="0"/>
                <a:cs typeface="Arial" panose="020B0604020202020204" pitchFamily="34" charset="0"/>
              </a:rPr>
              <a:t>and restored him to health. </a:t>
            </a:r>
          </a:p>
        </p:txBody>
      </p:sp>
    </p:spTree>
    <p:extLst>
      <p:ext uri="{BB962C8B-B14F-4D97-AF65-F5344CB8AC3E}">
        <p14:creationId xmlns:p14="http://schemas.microsoft.com/office/powerpoint/2010/main" val="2364262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0D841-AE3F-4FC6-9C04-9E29ACCA1E05}"/>
              </a:ext>
            </a:extLst>
          </p:cNvPr>
          <p:cNvSpPr>
            <a:spLocks noGrp="1"/>
          </p:cNvSpPr>
          <p:nvPr>
            <p:ph type="title"/>
          </p:nvPr>
        </p:nvSpPr>
        <p:spPr/>
        <p:txBody>
          <a:bodyPr/>
          <a:lstStyle/>
          <a:p>
            <a:pPr algn="ctr"/>
            <a:r>
              <a:rPr lang="en-GB" dirty="0"/>
              <a:t>Summary</a:t>
            </a:r>
            <a:endParaRPr lang="en-GB" sz="4400" dirty="0"/>
          </a:p>
        </p:txBody>
      </p:sp>
      <p:sp>
        <p:nvSpPr>
          <p:cNvPr id="3" name="TextBox 2">
            <a:extLst>
              <a:ext uri="{FF2B5EF4-FFF2-40B4-BE49-F238E27FC236}">
                <a16:creationId xmlns:a16="http://schemas.microsoft.com/office/drawing/2014/main" id="{7C65BAED-D8A9-405B-BED5-CFD50B96C9B5}"/>
              </a:ext>
            </a:extLst>
          </p:cNvPr>
          <p:cNvSpPr txBox="1"/>
          <p:nvPr/>
        </p:nvSpPr>
        <p:spPr>
          <a:xfrm>
            <a:off x="628650" y="1589445"/>
            <a:ext cx="7886700" cy="1938992"/>
          </a:xfrm>
          <a:prstGeom prst="rect">
            <a:avLst/>
          </a:prstGeom>
          <a:noFill/>
        </p:spPr>
        <p:txBody>
          <a:bodyPr wrap="square" rtlCol="0">
            <a:spAutoFit/>
          </a:bodyPr>
          <a:lstStyle/>
          <a:p>
            <a:r>
              <a:rPr lang="en-GB" sz="2400" dirty="0">
                <a:effectLst/>
                <a:latin typeface="Calibri" panose="020F0502020204030204" pitchFamily="34" charset="0"/>
                <a:ea typeface="Calibri" panose="020F0502020204030204" pitchFamily="34" charset="0"/>
                <a:cs typeface="Times New Roman" panose="02020603050405020304" pitchFamily="18" charset="0"/>
              </a:rPr>
              <a:t>Jacob and the Angel</a:t>
            </a:r>
          </a:p>
          <a:p>
            <a:r>
              <a:rPr lang="en-GB" sz="2400" dirty="0">
                <a:effectLst/>
                <a:latin typeface="Calibri" panose="020F0502020204030204" pitchFamily="34" charset="0"/>
                <a:ea typeface="Calibri" panose="020F0502020204030204" pitchFamily="34" charset="0"/>
                <a:cs typeface="Times New Roman" panose="02020603050405020304" pitchFamily="18" charset="0"/>
              </a:rPr>
              <a:t>Sherri Mandel’s Road to Resilience</a:t>
            </a:r>
          </a:p>
          <a:p>
            <a:r>
              <a:rPr lang="en-GB" sz="2400" dirty="0">
                <a:latin typeface="Calibri" panose="020F0502020204030204" pitchFamily="34" charset="0"/>
                <a:ea typeface="Calibri" panose="020F0502020204030204" pitchFamily="34" charset="0"/>
                <a:cs typeface="Times New Roman" panose="02020603050405020304" pitchFamily="18" charset="0"/>
              </a:rPr>
              <a:t>Adam and Eve – starting from now</a:t>
            </a:r>
          </a:p>
          <a:p>
            <a:endParaRPr lang="en-GB" sz="2400" dirty="0">
              <a:latin typeface="Calibri" panose="020F0502020204030204" pitchFamily="34" charset="0"/>
              <a:ea typeface="Calibri" panose="020F0502020204030204" pitchFamily="34" charset="0"/>
              <a:cs typeface="Times New Roman" panose="02020603050405020304" pitchFamily="18" charset="0"/>
            </a:endParaRPr>
          </a:p>
          <a:p>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52345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0D841-AE3F-4FC6-9C04-9E29ACCA1E05}"/>
              </a:ext>
            </a:extLst>
          </p:cNvPr>
          <p:cNvSpPr>
            <a:spLocks noGrp="1"/>
          </p:cNvSpPr>
          <p:nvPr>
            <p:ph type="title"/>
          </p:nvPr>
        </p:nvSpPr>
        <p:spPr/>
        <p:txBody>
          <a:bodyPr/>
          <a:lstStyle/>
          <a:p>
            <a:pPr algn="ctr"/>
            <a:r>
              <a:rPr lang="en-GB" sz="4400" dirty="0"/>
              <a:t>Community</a:t>
            </a:r>
          </a:p>
        </p:txBody>
      </p:sp>
      <p:sp>
        <p:nvSpPr>
          <p:cNvPr id="3" name="TextBox 2">
            <a:extLst>
              <a:ext uri="{FF2B5EF4-FFF2-40B4-BE49-F238E27FC236}">
                <a16:creationId xmlns:a16="http://schemas.microsoft.com/office/drawing/2014/main" id="{D0713F57-2A1A-41BA-9593-7349C910214C}"/>
              </a:ext>
            </a:extLst>
          </p:cNvPr>
          <p:cNvSpPr txBox="1"/>
          <p:nvPr/>
        </p:nvSpPr>
        <p:spPr>
          <a:xfrm>
            <a:off x="790113" y="1447060"/>
            <a:ext cx="7528264" cy="3477875"/>
          </a:xfrm>
          <a:prstGeom prst="rect">
            <a:avLst/>
          </a:prstGeom>
          <a:noFill/>
        </p:spPr>
        <p:txBody>
          <a:bodyPr wrap="square" rtlCol="0">
            <a:spAutoFit/>
          </a:bodyPr>
          <a:lstStyle/>
          <a:p>
            <a:pPr algn="just" rtl="1"/>
            <a:r>
              <a:rPr lang="he-IL" sz="2200" u="sng" dirty="0">
                <a:effectLst/>
                <a:ea typeface="Calibri" panose="020F0502020204030204" pitchFamily="34" charset="0"/>
                <a:cs typeface="+mj-cs"/>
              </a:rPr>
              <a:t>תלמוד בבלי ברכות ה:</a:t>
            </a:r>
          </a:p>
          <a:p>
            <a:pPr algn="just" rtl="1"/>
            <a:r>
              <a:rPr lang="he-IL" sz="2200" dirty="0">
                <a:effectLst/>
                <a:ea typeface="Calibri" panose="020F0502020204030204" pitchFamily="34" charset="0"/>
                <a:cs typeface="+mj-cs"/>
              </a:rPr>
              <a:t>ר' יוחנן חלש על לגביה ר' </a:t>
            </a:r>
            <a:r>
              <a:rPr lang="he-IL" sz="2200" dirty="0" err="1">
                <a:effectLst/>
                <a:ea typeface="Calibri" panose="020F0502020204030204" pitchFamily="34" charset="0"/>
                <a:cs typeface="+mj-cs"/>
              </a:rPr>
              <a:t>חנינא</a:t>
            </a:r>
            <a:r>
              <a:rPr lang="he-IL" sz="2200" dirty="0">
                <a:effectLst/>
                <a:ea typeface="Calibri" panose="020F0502020204030204" pitchFamily="34" charset="0"/>
                <a:cs typeface="+mj-cs"/>
              </a:rPr>
              <a:t> א"ל </a:t>
            </a:r>
            <a:r>
              <a:rPr lang="he-IL" sz="2200" dirty="0" err="1">
                <a:effectLst/>
                <a:ea typeface="Calibri" panose="020F0502020204030204" pitchFamily="34" charset="0"/>
                <a:cs typeface="+mj-cs"/>
              </a:rPr>
              <a:t>חביבין</a:t>
            </a:r>
            <a:r>
              <a:rPr lang="he-IL" sz="2200" dirty="0">
                <a:effectLst/>
                <a:ea typeface="Calibri" panose="020F0502020204030204" pitchFamily="34" charset="0"/>
                <a:cs typeface="+mj-cs"/>
              </a:rPr>
              <a:t> עליך </a:t>
            </a:r>
            <a:r>
              <a:rPr lang="he-IL" sz="2200" dirty="0" err="1">
                <a:effectLst/>
                <a:ea typeface="Calibri" panose="020F0502020204030204" pitchFamily="34" charset="0"/>
                <a:cs typeface="+mj-cs"/>
              </a:rPr>
              <a:t>יסורין</a:t>
            </a:r>
            <a:r>
              <a:rPr lang="he-IL" sz="2200" dirty="0">
                <a:effectLst/>
                <a:ea typeface="Calibri" panose="020F0502020204030204" pitchFamily="34" charset="0"/>
                <a:cs typeface="+mj-cs"/>
              </a:rPr>
              <a:t> א"ל לא הן ולא שכרן א"ל הב לי ידך יהב ליה ידיה </a:t>
            </a:r>
            <a:r>
              <a:rPr lang="he-IL" sz="2200" dirty="0" err="1">
                <a:effectLst/>
                <a:ea typeface="Calibri" panose="020F0502020204030204" pitchFamily="34" charset="0"/>
                <a:cs typeface="+mj-cs"/>
              </a:rPr>
              <a:t>ואוקמיה</a:t>
            </a:r>
            <a:r>
              <a:rPr lang="he-IL" sz="2200" dirty="0">
                <a:effectLst/>
                <a:ea typeface="Calibri" panose="020F0502020204030204" pitchFamily="34" charset="0"/>
                <a:cs typeface="+mj-cs"/>
              </a:rPr>
              <a:t>. </a:t>
            </a:r>
            <a:endParaRPr lang="en-GB" sz="2200" dirty="0">
              <a:effectLst/>
              <a:ea typeface="Calibri" panose="020F0502020204030204" pitchFamily="34" charset="0"/>
              <a:cs typeface="+mj-cs"/>
            </a:endParaRPr>
          </a:p>
          <a:p>
            <a:pPr algn="just" rtl="1"/>
            <a:endParaRPr lang="en-GB" sz="2200" dirty="0">
              <a:ea typeface="Calibri" panose="020F0502020204030204" pitchFamily="34" charset="0"/>
              <a:cs typeface="Arial" panose="020B0604020202020204" pitchFamily="34" charset="0"/>
            </a:endParaRPr>
          </a:p>
          <a:p>
            <a:pPr algn="just"/>
            <a:r>
              <a:rPr lang="en-GB" sz="2200" u="sng" dirty="0">
                <a:effectLst/>
                <a:ea typeface="Calibri" panose="020F0502020204030204" pitchFamily="34" charset="0"/>
                <a:cs typeface="Arial" panose="020B0604020202020204" pitchFamily="34" charset="0"/>
              </a:rPr>
              <a:t>Babylonian Talmud </a:t>
            </a:r>
            <a:r>
              <a:rPr lang="en-GB" sz="2200" u="sng" dirty="0" err="1">
                <a:effectLst/>
                <a:ea typeface="Calibri" panose="020F0502020204030204" pitchFamily="34" charset="0"/>
                <a:cs typeface="Arial" panose="020B0604020202020204" pitchFamily="34" charset="0"/>
              </a:rPr>
              <a:t>Berakhot</a:t>
            </a:r>
            <a:r>
              <a:rPr lang="en-GB" sz="2200" u="sng" dirty="0">
                <a:effectLst/>
                <a:ea typeface="Calibri" panose="020F0502020204030204" pitchFamily="34" charset="0"/>
                <a:cs typeface="Arial" panose="020B0604020202020204" pitchFamily="34" charset="0"/>
              </a:rPr>
              <a:t> 5b</a:t>
            </a:r>
            <a:endParaRPr lang="en-GB" sz="2200" u="sng" dirty="0">
              <a:ea typeface="Calibri" panose="020F0502020204030204" pitchFamily="34" charset="0"/>
              <a:cs typeface="Arial" panose="020B0604020202020204" pitchFamily="34" charset="0"/>
            </a:endParaRPr>
          </a:p>
          <a:p>
            <a:pPr algn="just"/>
            <a:r>
              <a:rPr lang="en-GB" sz="2200" b="1" dirty="0">
                <a:effectLst/>
                <a:ea typeface="Calibri" panose="020F0502020204030204" pitchFamily="34" charset="0"/>
                <a:cs typeface="Arial" panose="020B0604020202020204" pitchFamily="34" charset="0"/>
              </a:rPr>
              <a:t>Rabbi </a:t>
            </a:r>
            <a:r>
              <a:rPr lang="en-GB" sz="2200" b="1" dirty="0" err="1">
                <a:effectLst/>
                <a:ea typeface="Calibri" panose="020F0502020204030204" pitchFamily="34" charset="0"/>
                <a:cs typeface="Arial" panose="020B0604020202020204" pitchFamily="34" charset="0"/>
              </a:rPr>
              <a:t>Yochanan</a:t>
            </a:r>
            <a:r>
              <a:rPr lang="en-GB" sz="2200" b="1" dirty="0">
                <a:effectLst/>
                <a:ea typeface="Calibri" panose="020F0502020204030204" pitchFamily="34" charset="0"/>
                <a:cs typeface="Arial" panose="020B0604020202020204" pitchFamily="34" charset="0"/>
              </a:rPr>
              <a:t> fell ill. Rabbi </a:t>
            </a:r>
            <a:r>
              <a:rPr lang="en-GB" sz="2200" b="1" dirty="0" err="1">
                <a:effectLst/>
                <a:ea typeface="Calibri" panose="020F0502020204030204" pitchFamily="34" charset="0"/>
                <a:cs typeface="Arial" panose="020B0604020202020204" pitchFamily="34" charset="0"/>
              </a:rPr>
              <a:t>Chanina</a:t>
            </a:r>
            <a:r>
              <a:rPr lang="en-GB" sz="2200" b="1" dirty="0">
                <a:effectLst/>
                <a:ea typeface="Calibri" panose="020F0502020204030204" pitchFamily="34" charset="0"/>
                <a:cs typeface="Arial" panose="020B0604020202020204" pitchFamily="34" charset="0"/>
              </a:rPr>
              <a:t> entered to</a:t>
            </a:r>
            <a:r>
              <a:rPr lang="en-GB" sz="2200" dirty="0">
                <a:effectLst/>
                <a:ea typeface="Calibri" panose="020F0502020204030204" pitchFamily="34" charset="0"/>
                <a:cs typeface="Arial" panose="020B0604020202020204" pitchFamily="34" charset="0"/>
              </a:rPr>
              <a:t> visit </a:t>
            </a:r>
            <a:r>
              <a:rPr lang="en-GB" sz="2200" b="1" dirty="0">
                <a:effectLst/>
                <a:ea typeface="Calibri" panose="020F0502020204030204" pitchFamily="34" charset="0"/>
                <a:cs typeface="Arial" panose="020B0604020202020204" pitchFamily="34" charset="0"/>
              </a:rPr>
              <a:t>him,</a:t>
            </a:r>
            <a:r>
              <a:rPr lang="en-GB" sz="2200" dirty="0">
                <a:effectLst/>
                <a:ea typeface="Calibri" panose="020F0502020204030204" pitchFamily="34" charset="0"/>
                <a:cs typeface="Arial" panose="020B0604020202020204" pitchFamily="34" charset="0"/>
              </a:rPr>
              <a:t> and </a:t>
            </a:r>
            <a:r>
              <a:rPr lang="en-GB" sz="2200" b="1" dirty="0">
                <a:effectLst/>
                <a:ea typeface="Calibri" panose="020F0502020204030204" pitchFamily="34" charset="0"/>
                <a:cs typeface="Arial" panose="020B0604020202020204" pitchFamily="34" charset="0"/>
              </a:rPr>
              <a:t>said to him: Is your suffering dear to you? </a:t>
            </a:r>
            <a:r>
              <a:rPr lang="en-GB" sz="2200" dirty="0">
                <a:effectLst/>
                <a:ea typeface="Calibri" panose="020F0502020204030204" pitchFamily="34" charset="0"/>
                <a:cs typeface="Arial" panose="020B0604020202020204" pitchFamily="34" charset="0"/>
              </a:rPr>
              <a:t>Rabbi </a:t>
            </a:r>
            <a:r>
              <a:rPr lang="en-GB" sz="2200" dirty="0" err="1">
                <a:effectLst/>
                <a:ea typeface="Calibri" panose="020F0502020204030204" pitchFamily="34" charset="0"/>
                <a:cs typeface="Arial" panose="020B0604020202020204" pitchFamily="34" charset="0"/>
              </a:rPr>
              <a:t>Yochanan</a:t>
            </a:r>
            <a:r>
              <a:rPr lang="en-GB" sz="2200" dirty="0">
                <a:effectLst/>
                <a:ea typeface="Calibri" panose="020F0502020204030204" pitchFamily="34" charset="0"/>
                <a:cs typeface="Arial" panose="020B0604020202020204" pitchFamily="34" charset="0"/>
              </a:rPr>
              <a:t> </a:t>
            </a:r>
            <a:r>
              <a:rPr lang="en-GB" sz="2200" b="1" dirty="0">
                <a:effectLst/>
                <a:ea typeface="Calibri" panose="020F0502020204030204" pitchFamily="34" charset="0"/>
                <a:cs typeface="Arial" panose="020B0604020202020204" pitchFamily="34" charset="0"/>
              </a:rPr>
              <a:t>said to him: </a:t>
            </a:r>
            <a:r>
              <a:rPr lang="en-GB" sz="2200" dirty="0">
                <a:effectLst/>
                <a:ea typeface="Calibri" panose="020F0502020204030204" pitchFamily="34" charset="0"/>
                <a:cs typeface="Arial" panose="020B0604020202020204" pitchFamily="34" charset="0"/>
              </a:rPr>
              <a:t>I welcome </a:t>
            </a:r>
            <a:r>
              <a:rPr lang="en-GB" sz="2200" b="1" dirty="0">
                <a:effectLst/>
                <a:ea typeface="Calibri" panose="020F0502020204030204" pitchFamily="34" charset="0"/>
                <a:cs typeface="Arial" panose="020B0604020202020204" pitchFamily="34" charset="0"/>
              </a:rPr>
              <a:t>neither</a:t>
            </a:r>
            <a:r>
              <a:rPr lang="en-GB" sz="2200" dirty="0">
                <a:effectLst/>
                <a:ea typeface="Calibri" panose="020F0502020204030204" pitchFamily="34" charset="0"/>
                <a:cs typeface="Arial" panose="020B0604020202020204" pitchFamily="34" charset="0"/>
              </a:rPr>
              <a:t> this suffering </a:t>
            </a:r>
            <a:r>
              <a:rPr lang="en-GB" sz="2200" b="1" dirty="0">
                <a:effectLst/>
                <a:ea typeface="Calibri" panose="020F0502020204030204" pitchFamily="34" charset="0"/>
                <a:cs typeface="Arial" panose="020B0604020202020204" pitchFamily="34" charset="0"/>
              </a:rPr>
              <a:t>nor its reward. </a:t>
            </a:r>
            <a:r>
              <a:rPr lang="en-GB" sz="2200" dirty="0">
                <a:effectLst/>
                <a:ea typeface="Calibri" panose="020F0502020204030204" pitchFamily="34" charset="0"/>
                <a:cs typeface="Arial" panose="020B0604020202020204" pitchFamily="34" charset="0"/>
              </a:rPr>
              <a:t>Rabbi </a:t>
            </a:r>
            <a:r>
              <a:rPr lang="en-GB" sz="2200" dirty="0" err="1">
                <a:effectLst/>
                <a:ea typeface="Calibri" panose="020F0502020204030204" pitchFamily="34" charset="0"/>
                <a:cs typeface="Arial" panose="020B0604020202020204" pitchFamily="34" charset="0"/>
              </a:rPr>
              <a:t>Chanina</a:t>
            </a:r>
            <a:r>
              <a:rPr lang="en-GB" sz="2200" dirty="0">
                <a:effectLst/>
                <a:ea typeface="Calibri" panose="020F0502020204030204" pitchFamily="34" charset="0"/>
                <a:cs typeface="Arial" panose="020B0604020202020204" pitchFamily="34" charset="0"/>
              </a:rPr>
              <a:t> </a:t>
            </a:r>
            <a:r>
              <a:rPr lang="en-GB" sz="2200" b="1" dirty="0">
                <a:effectLst/>
                <a:ea typeface="Calibri" panose="020F0502020204030204" pitchFamily="34" charset="0"/>
                <a:cs typeface="Arial" panose="020B0604020202020204" pitchFamily="34" charset="0"/>
              </a:rPr>
              <a:t>said to him: Give me your hand. He gave him his hand, and </a:t>
            </a:r>
            <a:r>
              <a:rPr lang="en-GB" sz="2200" dirty="0">
                <a:effectLst/>
                <a:ea typeface="Calibri" panose="020F0502020204030204" pitchFamily="34" charset="0"/>
                <a:cs typeface="Arial" panose="020B0604020202020204" pitchFamily="34" charset="0"/>
              </a:rPr>
              <a:t>Rabbi </a:t>
            </a:r>
            <a:r>
              <a:rPr lang="en-GB" sz="2200" dirty="0" err="1">
                <a:effectLst/>
                <a:ea typeface="Calibri" panose="020F0502020204030204" pitchFamily="34" charset="0"/>
                <a:cs typeface="Arial" panose="020B0604020202020204" pitchFamily="34" charset="0"/>
              </a:rPr>
              <a:t>Chanina</a:t>
            </a:r>
            <a:r>
              <a:rPr lang="en-GB" sz="2200" dirty="0">
                <a:effectLst/>
                <a:ea typeface="Calibri" panose="020F0502020204030204" pitchFamily="34" charset="0"/>
                <a:cs typeface="Arial" panose="020B0604020202020204" pitchFamily="34" charset="0"/>
              </a:rPr>
              <a:t> </a:t>
            </a:r>
            <a:r>
              <a:rPr lang="en-GB" sz="2200" b="1" dirty="0">
                <a:effectLst/>
                <a:ea typeface="Calibri" panose="020F0502020204030204" pitchFamily="34" charset="0"/>
                <a:cs typeface="Arial" panose="020B0604020202020204" pitchFamily="34" charset="0"/>
              </a:rPr>
              <a:t>stood him up</a:t>
            </a:r>
            <a:r>
              <a:rPr lang="en-GB" sz="2200" dirty="0">
                <a:effectLst/>
                <a:ea typeface="Calibri" panose="020F0502020204030204" pitchFamily="34" charset="0"/>
                <a:cs typeface="Arial" panose="020B0604020202020204" pitchFamily="34" charset="0"/>
              </a:rPr>
              <a:t> and restored him to health. </a:t>
            </a:r>
          </a:p>
        </p:txBody>
      </p:sp>
    </p:spTree>
    <p:extLst>
      <p:ext uri="{BB962C8B-B14F-4D97-AF65-F5344CB8AC3E}">
        <p14:creationId xmlns:p14="http://schemas.microsoft.com/office/powerpoint/2010/main" val="805239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0D841-AE3F-4FC6-9C04-9E29ACCA1E05}"/>
              </a:ext>
            </a:extLst>
          </p:cNvPr>
          <p:cNvSpPr>
            <a:spLocks noGrp="1"/>
          </p:cNvSpPr>
          <p:nvPr>
            <p:ph type="title"/>
          </p:nvPr>
        </p:nvSpPr>
        <p:spPr/>
        <p:txBody>
          <a:bodyPr/>
          <a:lstStyle/>
          <a:p>
            <a:pPr algn="ctr"/>
            <a:r>
              <a:rPr lang="en-GB" sz="4400" dirty="0"/>
              <a:t>Community</a:t>
            </a:r>
          </a:p>
        </p:txBody>
      </p:sp>
      <p:sp>
        <p:nvSpPr>
          <p:cNvPr id="3" name="TextBox 2">
            <a:extLst>
              <a:ext uri="{FF2B5EF4-FFF2-40B4-BE49-F238E27FC236}">
                <a16:creationId xmlns:a16="http://schemas.microsoft.com/office/drawing/2014/main" id="{D0713F57-2A1A-41BA-9593-7349C910214C}"/>
              </a:ext>
            </a:extLst>
          </p:cNvPr>
          <p:cNvSpPr txBox="1"/>
          <p:nvPr/>
        </p:nvSpPr>
        <p:spPr>
          <a:xfrm>
            <a:off x="790113" y="1447060"/>
            <a:ext cx="7528264" cy="3139321"/>
          </a:xfrm>
          <a:prstGeom prst="rect">
            <a:avLst/>
          </a:prstGeom>
          <a:noFill/>
        </p:spPr>
        <p:txBody>
          <a:bodyPr wrap="square" rtlCol="0">
            <a:spAutoFit/>
          </a:bodyPr>
          <a:lstStyle/>
          <a:p>
            <a:pPr algn="just" rtl="1"/>
            <a:r>
              <a:rPr lang="he-IL" sz="2200" u="sng" dirty="0">
                <a:effectLst/>
                <a:ea typeface="Calibri" panose="020F0502020204030204" pitchFamily="34" charset="0"/>
                <a:cs typeface="+mj-cs"/>
              </a:rPr>
              <a:t>תלמוד בבלי ברכות ה:</a:t>
            </a:r>
          </a:p>
          <a:p>
            <a:pPr algn="just" rtl="1"/>
            <a:r>
              <a:rPr lang="he-IL" sz="2200" dirty="0" err="1">
                <a:effectLst/>
                <a:ea typeface="Calibri" panose="020F0502020204030204" pitchFamily="34" charset="0"/>
                <a:cs typeface="+mj-cs"/>
              </a:rPr>
              <a:t>אמאי</a:t>
            </a:r>
            <a:r>
              <a:rPr lang="he-IL" sz="2200" dirty="0">
                <a:effectLst/>
                <a:ea typeface="Calibri" panose="020F0502020204030204" pitchFamily="34" charset="0"/>
                <a:cs typeface="+mj-cs"/>
              </a:rPr>
              <a:t> לוקים ר' יוחנן </a:t>
            </a:r>
            <a:r>
              <a:rPr lang="he-IL" sz="2200" dirty="0" err="1">
                <a:effectLst/>
                <a:ea typeface="Calibri" panose="020F0502020204030204" pitchFamily="34" charset="0"/>
                <a:cs typeface="+mj-cs"/>
              </a:rPr>
              <a:t>לנפשיה</a:t>
            </a:r>
            <a:r>
              <a:rPr lang="he-IL" sz="2200" dirty="0">
                <a:effectLst/>
                <a:ea typeface="Calibri" panose="020F0502020204030204" pitchFamily="34" charset="0"/>
                <a:cs typeface="+mj-cs"/>
              </a:rPr>
              <a:t> אמרי אין חבוש מתיר עצמו מבית האסורים.</a:t>
            </a:r>
            <a:endParaRPr lang="en-GB" sz="2200" dirty="0">
              <a:effectLst/>
              <a:ea typeface="Calibri" panose="020F0502020204030204" pitchFamily="34" charset="0"/>
              <a:cs typeface="+mj-cs"/>
            </a:endParaRPr>
          </a:p>
          <a:p>
            <a:pPr algn="just" rtl="1"/>
            <a:endParaRPr lang="en-GB" sz="2200" dirty="0">
              <a:ea typeface="Calibri" panose="020F0502020204030204" pitchFamily="34" charset="0"/>
              <a:cs typeface="Arial" panose="020B0604020202020204" pitchFamily="34" charset="0"/>
            </a:endParaRPr>
          </a:p>
          <a:p>
            <a:pPr algn="just"/>
            <a:r>
              <a:rPr lang="en-GB" sz="2200" u="sng" dirty="0">
                <a:effectLst/>
                <a:ea typeface="Calibri" panose="020F0502020204030204" pitchFamily="34" charset="0"/>
                <a:cs typeface="Arial" panose="020B0604020202020204" pitchFamily="34" charset="0"/>
              </a:rPr>
              <a:t>Babylonian Talmud </a:t>
            </a:r>
            <a:r>
              <a:rPr lang="en-GB" sz="2200" u="sng" dirty="0" err="1">
                <a:effectLst/>
                <a:ea typeface="Calibri" panose="020F0502020204030204" pitchFamily="34" charset="0"/>
                <a:cs typeface="Arial" panose="020B0604020202020204" pitchFamily="34" charset="0"/>
              </a:rPr>
              <a:t>Berakhot</a:t>
            </a:r>
            <a:r>
              <a:rPr lang="en-GB" sz="2200" u="sng" dirty="0">
                <a:effectLst/>
                <a:ea typeface="Calibri" panose="020F0502020204030204" pitchFamily="34" charset="0"/>
                <a:cs typeface="Arial" panose="020B0604020202020204" pitchFamily="34" charset="0"/>
              </a:rPr>
              <a:t> 5b</a:t>
            </a:r>
            <a:endParaRPr lang="en-GB" sz="2200" u="sng" dirty="0">
              <a:ea typeface="Calibri" panose="020F0502020204030204" pitchFamily="34" charset="0"/>
              <a:cs typeface="Arial" panose="020B0604020202020204" pitchFamily="34" charset="0"/>
            </a:endParaRPr>
          </a:p>
          <a:p>
            <a:pPr algn="just"/>
            <a:r>
              <a:rPr lang="en-GB" sz="2200" dirty="0">
                <a:effectLst/>
                <a:ea typeface="Calibri" panose="020F0502020204030204" pitchFamily="34" charset="0"/>
                <a:cs typeface="Arial" panose="020B0604020202020204" pitchFamily="34" charset="0"/>
              </a:rPr>
              <a:t>The </a:t>
            </a:r>
            <a:r>
              <a:rPr lang="en-GB" sz="2200" dirty="0" err="1">
                <a:effectLst/>
                <a:ea typeface="Calibri" panose="020F0502020204030204" pitchFamily="34" charset="0"/>
                <a:cs typeface="Arial" panose="020B0604020202020204" pitchFamily="34" charset="0"/>
              </a:rPr>
              <a:t>Gemara</a:t>
            </a:r>
            <a:r>
              <a:rPr lang="en-GB" sz="2200" dirty="0">
                <a:effectLst/>
                <a:ea typeface="Calibri" panose="020F0502020204030204" pitchFamily="34" charset="0"/>
                <a:cs typeface="Arial" panose="020B0604020202020204" pitchFamily="34" charset="0"/>
              </a:rPr>
              <a:t> asks: </a:t>
            </a:r>
            <a:r>
              <a:rPr lang="en-GB" sz="2200" b="1" dirty="0">
                <a:effectLst/>
                <a:ea typeface="Calibri" panose="020F0502020204030204" pitchFamily="34" charset="0"/>
                <a:cs typeface="Arial" panose="020B0604020202020204" pitchFamily="34" charset="0"/>
              </a:rPr>
              <a:t>Why</a:t>
            </a:r>
            <a:r>
              <a:rPr lang="en-GB" sz="2200" dirty="0">
                <a:effectLst/>
                <a:ea typeface="Calibri" panose="020F0502020204030204" pitchFamily="34" charset="0"/>
                <a:cs typeface="Arial" panose="020B0604020202020204" pitchFamily="34" charset="0"/>
              </a:rPr>
              <a:t> did Rabbi </a:t>
            </a:r>
            <a:r>
              <a:rPr lang="en-GB" sz="2200" dirty="0" err="1">
                <a:effectLst/>
                <a:ea typeface="Calibri" panose="020F0502020204030204" pitchFamily="34" charset="0"/>
                <a:cs typeface="Arial" panose="020B0604020202020204" pitchFamily="34" charset="0"/>
              </a:rPr>
              <a:t>Yochanan</a:t>
            </a:r>
            <a:r>
              <a:rPr lang="en-GB" sz="2200" dirty="0">
                <a:effectLst/>
                <a:ea typeface="Calibri" panose="020F0502020204030204" pitchFamily="34" charset="0"/>
                <a:cs typeface="Arial" panose="020B0604020202020204" pitchFamily="34" charset="0"/>
              </a:rPr>
              <a:t> wait for Rabbi </a:t>
            </a:r>
            <a:r>
              <a:rPr lang="en-GB" sz="2200" dirty="0" err="1">
                <a:effectLst/>
                <a:ea typeface="Calibri" panose="020F0502020204030204" pitchFamily="34" charset="0"/>
                <a:cs typeface="Arial" panose="020B0604020202020204" pitchFamily="34" charset="0"/>
              </a:rPr>
              <a:t>Chanina</a:t>
            </a:r>
            <a:r>
              <a:rPr lang="en-GB" sz="2200" dirty="0">
                <a:effectLst/>
                <a:ea typeface="Calibri" panose="020F0502020204030204" pitchFamily="34" charset="0"/>
                <a:cs typeface="Arial" panose="020B0604020202020204" pitchFamily="34" charset="0"/>
              </a:rPr>
              <a:t> to restore him to health? If he was able to heal his student, </a:t>
            </a:r>
            <a:r>
              <a:rPr lang="en-GB" sz="2200" b="1" dirty="0">
                <a:effectLst/>
                <a:ea typeface="Calibri" panose="020F0502020204030204" pitchFamily="34" charset="0"/>
                <a:cs typeface="Arial" panose="020B0604020202020204" pitchFamily="34" charset="0"/>
              </a:rPr>
              <a:t>let Rabbi </a:t>
            </a:r>
            <a:r>
              <a:rPr lang="en-GB" sz="2200" b="1" dirty="0" err="1">
                <a:effectLst/>
                <a:ea typeface="Calibri" panose="020F0502020204030204" pitchFamily="34" charset="0"/>
                <a:cs typeface="Arial" panose="020B0604020202020204" pitchFamily="34" charset="0"/>
              </a:rPr>
              <a:t>Yochanan</a:t>
            </a:r>
            <a:r>
              <a:rPr lang="en-GB" sz="2200" b="1" dirty="0">
                <a:effectLst/>
                <a:ea typeface="Calibri" panose="020F0502020204030204" pitchFamily="34" charset="0"/>
                <a:cs typeface="Arial" panose="020B0604020202020204" pitchFamily="34" charset="0"/>
              </a:rPr>
              <a:t> stand himself up!</a:t>
            </a:r>
            <a:r>
              <a:rPr lang="en-GB" sz="2200" dirty="0">
                <a:effectLst/>
                <a:ea typeface="Calibri" panose="020F0502020204030204" pitchFamily="34" charset="0"/>
                <a:cs typeface="Arial" panose="020B0604020202020204" pitchFamily="34" charset="0"/>
              </a:rPr>
              <a:t> The </a:t>
            </a:r>
            <a:r>
              <a:rPr lang="en-GB" sz="2200" dirty="0" err="1">
                <a:effectLst/>
                <a:ea typeface="Calibri" panose="020F0502020204030204" pitchFamily="34" charset="0"/>
                <a:cs typeface="Arial" panose="020B0604020202020204" pitchFamily="34" charset="0"/>
              </a:rPr>
              <a:t>Gemara</a:t>
            </a:r>
            <a:r>
              <a:rPr lang="en-GB" sz="2200" dirty="0">
                <a:effectLst/>
                <a:ea typeface="Calibri" panose="020F0502020204030204" pitchFamily="34" charset="0"/>
                <a:cs typeface="Arial" panose="020B0604020202020204" pitchFamily="34" charset="0"/>
              </a:rPr>
              <a:t> answers, </a:t>
            </a:r>
            <a:r>
              <a:rPr lang="en-GB" sz="2200" b="1" dirty="0">
                <a:effectLst/>
                <a:ea typeface="Calibri" panose="020F0502020204030204" pitchFamily="34" charset="0"/>
                <a:cs typeface="Arial" panose="020B0604020202020204" pitchFamily="34" charset="0"/>
              </a:rPr>
              <a:t>they say: A prisoner cannot free himself from prison, </a:t>
            </a:r>
            <a:r>
              <a:rPr lang="en-GB" sz="2200" dirty="0">
                <a:effectLst/>
                <a:ea typeface="Calibri" panose="020F0502020204030204" pitchFamily="34" charset="0"/>
                <a:cs typeface="Arial" panose="020B0604020202020204" pitchFamily="34" charset="0"/>
              </a:rPr>
              <a:t>but depends on others to release him from his shackles.</a:t>
            </a:r>
          </a:p>
        </p:txBody>
      </p:sp>
    </p:spTree>
    <p:extLst>
      <p:ext uri="{BB962C8B-B14F-4D97-AF65-F5344CB8AC3E}">
        <p14:creationId xmlns:p14="http://schemas.microsoft.com/office/powerpoint/2010/main" val="1121359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0D841-AE3F-4FC6-9C04-9E29ACCA1E05}"/>
              </a:ext>
            </a:extLst>
          </p:cNvPr>
          <p:cNvSpPr>
            <a:spLocks noGrp="1"/>
          </p:cNvSpPr>
          <p:nvPr>
            <p:ph type="title"/>
          </p:nvPr>
        </p:nvSpPr>
        <p:spPr/>
        <p:txBody>
          <a:bodyPr/>
          <a:lstStyle/>
          <a:p>
            <a:pPr algn="ctr"/>
            <a:r>
              <a:rPr lang="en-GB" sz="4400" dirty="0"/>
              <a:t>Community</a:t>
            </a:r>
          </a:p>
        </p:txBody>
      </p:sp>
      <p:sp>
        <p:nvSpPr>
          <p:cNvPr id="3" name="TextBox 2">
            <a:extLst>
              <a:ext uri="{FF2B5EF4-FFF2-40B4-BE49-F238E27FC236}">
                <a16:creationId xmlns:a16="http://schemas.microsoft.com/office/drawing/2014/main" id="{D0713F57-2A1A-41BA-9593-7349C910214C}"/>
              </a:ext>
            </a:extLst>
          </p:cNvPr>
          <p:cNvSpPr txBox="1"/>
          <p:nvPr/>
        </p:nvSpPr>
        <p:spPr>
          <a:xfrm>
            <a:off x="790113" y="1447060"/>
            <a:ext cx="7528264" cy="4524315"/>
          </a:xfrm>
          <a:prstGeom prst="rect">
            <a:avLst/>
          </a:prstGeom>
          <a:noFill/>
        </p:spPr>
        <p:txBody>
          <a:bodyPr wrap="square" rtlCol="0">
            <a:spAutoFit/>
          </a:bodyPr>
          <a:lstStyle/>
          <a:p>
            <a:pPr algn="just" rtl="1"/>
            <a:r>
              <a:rPr lang="he-IL" u="sng" dirty="0">
                <a:effectLst/>
                <a:ea typeface="Calibri" panose="020F0502020204030204" pitchFamily="34" charset="0"/>
                <a:cs typeface="+mj-cs"/>
              </a:rPr>
              <a:t>תלמוד בבלי </a:t>
            </a:r>
            <a:r>
              <a:rPr lang="he-IL" u="sng" dirty="0">
                <a:ea typeface="Calibri" panose="020F0502020204030204" pitchFamily="34" charset="0"/>
                <a:cs typeface="+mj-cs"/>
              </a:rPr>
              <a:t>תענית יא.</a:t>
            </a:r>
            <a:endParaRPr lang="he-IL" u="sng" dirty="0">
              <a:effectLst/>
              <a:ea typeface="Calibri" panose="020F0502020204030204" pitchFamily="34" charset="0"/>
              <a:cs typeface="+mj-cs"/>
            </a:endParaRPr>
          </a:p>
          <a:p>
            <a:pPr algn="just" rtl="1"/>
            <a:r>
              <a:rPr lang="he-IL" dirty="0">
                <a:effectLst/>
                <a:ea typeface="Calibri" panose="020F0502020204030204" pitchFamily="34" charset="0"/>
                <a:cs typeface="+mj-cs"/>
              </a:rPr>
              <a:t>אֶלָּא יְצַעֵר אָדָם עִם הַצִּבּוּר שֶׁכֵּן מָצִינוּ בְּמֹשֶׁה רַבֵּינוּ שֶׁצִּיעֵר עַצְמוֹ עִם הַצִּבּוּר שֶׁנֶּאֱמַר וִידֵי מֹשֶׁה כְּבֵדִים </a:t>
            </a:r>
            <a:r>
              <a:rPr lang="he-IL" dirty="0" err="1">
                <a:effectLst/>
                <a:ea typeface="Calibri" panose="020F0502020204030204" pitchFamily="34" charset="0"/>
                <a:cs typeface="+mj-cs"/>
              </a:rPr>
              <a:t>וַיִּקְחו</a:t>
            </a:r>
            <a:r>
              <a:rPr lang="he-IL" dirty="0">
                <a:effectLst/>
                <a:ea typeface="Calibri" panose="020F0502020204030204" pitchFamily="34" charset="0"/>
                <a:cs typeface="+mj-cs"/>
              </a:rPr>
              <a:t>ּ אֶבֶן וַיָּשִׂימוּ תַחְתָּיו וַיֵּשֶׁב עָלֶיהָ וְכִי לֹא הָיָה לוֹ לְמֹשֶׁה כַּר אֶחָד אוֹ כֶּסֶת אַחַת </a:t>
            </a:r>
            <a:r>
              <a:rPr lang="he-IL" dirty="0" err="1">
                <a:effectLst/>
                <a:ea typeface="Calibri" panose="020F0502020204030204" pitchFamily="34" charset="0"/>
                <a:cs typeface="+mj-cs"/>
              </a:rPr>
              <a:t>לֵישֵׁב</a:t>
            </a:r>
            <a:r>
              <a:rPr lang="he-IL" dirty="0">
                <a:effectLst/>
                <a:ea typeface="Calibri" panose="020F0502020204030204" pitchFamily="34" charset="0"/>
                <a:cs typeface="+mj-cs"/>
              </a:rPr>
              <a:t> עָלֶיהָ אֶלָּא כָּךְ אָמַר מֹשֶׁה הוֹאִיל וְיִשְׂרָאֵל </a:t>
            </a:r>
            <a:r>
              <a:rPr lang="he-IL" dirty="0" err="1">
                <a:effectLst/>
                <a:ea typeface="Calibri" panose="020F0502020204030204" pitchFamily="34" charset="0"/>
                <a:cs typeface="+mj-cs"/>
              </a:rPr>
              <a:t>שְׁרוּיִין</a:t>
            </a:r>
            <a:r>
              <a:rPr lang="he-IL" dirty="0">
                <a:effectLst/>
                <a:ea typeface="Calibri" panose="020F0502020204030204" pitchFamily="34" charset="0"/>
                <a:cs typeface="+mj-cs"/>
              </a:rPr>
              <a:t> בְּצַעַר אַף אֲנִי אֶהְיֶה עִמָּהֶם בְּצַעַר </a:t>
            </a:r>
            <a:r>
              <a:rPr lang="he-IL" dirty="0" err="1">
                <a:effectLst/>
                <a:ea typeface="Calibri" panose="020F0502020204030204" pitchFamily="34" charset="0"/>
                <a:cs typeface="+mj-cs"/>
              </a:rPr>
              <a:t>וְכׇל</a:t>
            </a:r>
            <a:r>
              <a:rPr lang="he-IL" dirty="0">
                <a:effectLst/>
                <a:ea typeface="Calibri" panose="020F0502020204030204" pitchFamily="34" charset="0"/>
                <a:cs typeface="+mj-cs"/>
              </a:rPr>
              <a:t> הַמְצַעֵר עַצְמוֹ עִם הַצִּבּוּר זוֹכֶה וְרוֹאֶה בְּנֶחָמַת צִבּוּר.</a:t>
            </a:r>
            <a:endParaRPr lang="en-GB" dirty="0">
              <a:ea typeface="Calibri" panose="020F0502020204030204" pitchFamily="34" charset="0"/>
              <a:cs typeface="Arial" panose="020B0604020202020204" pitchFamily="34" charset="0"/>
            </a:endParaRPr>
          </a:p>
          <a:p>
            <a:pPr algn="just"/>
            <a:r>
              <a:rPr lang="en-GB" u="sng" dirty="0">
                <a:effectLst/>
                <a:ea typeface="Calibri" panose="020F0502020204030204" pitchFamily="34" charset="0"/>
                <a:cs typeface="Arial" panose="020B0604020202020204" pitchFamily="34" charset="0"/>
              </a:rPr>
              <a:t>Babylonian Talmud </a:t>
            </a:r>
            <a:r>
              <a:rPr lang="en-GB" u="sng" dirty="0" err="1">
                <a:effectLst/>
                <a:ea typeface="Calibri" panose="020F0502020204030204" pitchFamily="34" charset="0"/>
                <a:cs typeface="Arial" panose="020B0604020202020204" pitchFamily="34" charset="0"/>
              </a:rPr>
              <a:t>Taanit</a:t>
            </a:r>
            <a:r>
              <a:rPr lang="en-GB" u="sng" dirty="0">
                <a:effectLst/>
                <a:ea typeface="Calibri" panose="020F0502020204030204" pitchFamily="34" charset="0"/>
                <a:cs typeface="Arial" panose="020B0604020202020204" pitchFamily="34" charset="0"/>
              </a:rPr>
              <a:t> 11a</a:t>
            </a:r>
          </a:p>
          <a:p>
            <a:pPr algn="just"/>
            <a:r>
              <a:rPr lang="en-GB" dirty="0">
                <a:effectLst/>
                <a:latin typeface="Calibri" panose="020F0502020204030204" pitchFamily="34" charset="0"/>
                <a:ea typeface="Calibri" panose="020F0502020204030204" pitchFamily="34" charset="0"/>
                <a:cs typeface="Times New Roman" panose="02020603050405020304" pitchFamily="18" charset="0"/>
              </a:rPr>
              <a:t>The </a:t>
            </a:r>
            <a:r>
              <a:rPr lang="en-GB" dirty="0" err="1">
                <a:effectLst/>
                <a:latin typeface="Calibri" panose="020F0502020204030204" pitchFamily="34" charset="0"/>
                <a:ea typeface="Calibri" panose="020F0502020204030204" pitchFamily="34" charset="0"/>
                <a:cs typeface="Times New Roman" panose="02020603050405020304" pitchFamily="18" charset="0"/>
              </a:rPr>
              <a:t>baraita</a:t>
            </a:r>
            <a:r>
              <a:rPr lang="en-GB" dirty="0">
                <a:effectLst/>
                <a:latin typeface="Calibri" panose="020F0502020204030204" pitchFamily="34" charset="0"/>
                <a:ea typeface="Calibri" panose="020F0502020204030204" pitchFamily="34" charset="0"/>
                <a:cs typeface="Times New Roman" panose="02020603050405020304" pitchFamily="18" charset="0"/>
              </a:rPr>
              <a:t> continues: Rather, a person should be distressed together with the community. As we found with Moses our teacher that he was distressed together with the community, as it is stated during the war with Amalek: “But Moses’ hands were heavy; and they took a stone, and put it under him, and he sat upon it” (Exodus 17:12). But didn’t Moses have one pillow or one cushion to sit upon; why was he forced to sit on a rock? Rather, Moses said as follows: Since the Jewish people are immersed in suffering, I too will be with them in suffering, as much as I am able, although I am not participating in the fighting. The </a:t>
            </a:r>
            <a:r>
              <a:rPr lang="en-GB" dirty="0" err="1">
                <a:effectLst/>
                <a:latin typeface="Calibri" panose="020F0502020204030204" pitchFamily="34" charset="0"/>
                <a:ea typeface="Calibri" panose="020F0502020204030204" pitchFamily="34" charset="0"/>
                <a:cs typeface="Times New Roman" panose="02020603050405020304" pitchFamily="18" charset="0"/>
              </a:rPr>
              <a:t>baraita</a:t>
            </a:r>
            <a:r>
              <a:rPr lang="en-GB" dirty="0">
                <a:effectLst/>
                <a:latin typeface="Calibri" panose="020F0502020204030204" pitchFamily="34" charset="0"/>
                <a:ea typeface="Calibri" panose="020F0502020204030204" pitchFamily="34" charset="0"/>
                <a:cs typeface="Times New Roman" panose="02020603050405020304" pitchFamily="18" charset="0"/>
              </a:rPr>
              <a:t> adds: And anyone who is distressed together with the community will merit seeing the consolation of the community.</a:t>
            </a:r>
            <a:endParaRPr lang="en-GB"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245904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692E97-1873-40A8-822D-DFA5739F53F0}"/>
              </a:ext>
            </a:extLst>
          </p:cNvPr>
          <p:cNvSpPr txBox="1">
            <a:spLocks/>
          </p:cNvSpPr>
          <p:nvPr/>
        </p:nvSpPr>
        <p:spPr>
          <a:xfrm>
            <a:off x="628650" y="2766218"/>
            <a:ext cx="7886700" cy="1325563"/>
          </a:xfrm>
          <a:prstGeom prst="rect">
            <a:avLst/>
          </a:prstGeom>
          <a:noFill/>
          <a:ln w="15875">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dirty="0"/>
              <a:t>Choice</a:t>
            </a:r>
          </a:p>
        </p:txBody>
      </p:sp>
    </p:spTree>
    <p:extLst>
      <p:ext uri="{BB962C8B-B14F-4D97-AF65-F5344CB8AC3E}">
        <p14:creationId xmlns:p14="http://schemas.microsoft.com/office/powerpoint/2010/main" val="3749982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6017B2-25B9-46D5-B169-BFB4412527A9}"/>
              </a:ext>
            </a:extLst>
          </p:cNvPr>
          <p:cNvSpPr txBox="1"/>
          <p:nvPr/>
        </p:nvSpPr>
        <p:spPr>
          <a:xfrm>
            <a:off x="328474" y="1589445"/>
            <a:ext cx="8451542" cy="2462213"/>
          </a:xfrm>
          <a:prstGeom prst="rect">
            <a:avLst/>
          </a:prstGeom>
          <a:noFill/>
        </p:spPr>
        <p:txBody>
          <a:bodyPr wrap="square" rtlCol="0">
            <a:spAutoFit/>
          </a:bodyPr>
          <a:lstStyle/>
          <a:p>
            <a:pPr algn="r" rtl="1"/>
            <a:r>
              <a:rPr lang="he-IL" sz="2200" u="sng" dirty="0">
                <a:effectLst/>
                <a:latin typeface="Calibri" panose="020F0502020204030204" pitchFamily="34" charset="0"/>
                <a:ea typeface="Calibri" panose="020F0502020204030204" pitchFamily="34" charset="0"/>
                <a:cs typeface="Times New Roman" panose="02020603050405020304" pitchFamily="18" charset="0"/>
              </a:rPr>
              <a:t>דברים פרק ל פסוק </a:t>
            </a:r>
            <a:r>
              <a:rPr lang="he-IL" sz="2200" u="sng" dirty="0" err="1">
                <a:effectLst/>
                <a:latin typeface="Calibri" panose="020F0502020204030204" pitchFamily="34" charset="0"/>
                <a:ea typeface="Calibri" panose="020F0502020204030204" pitchFamily="34" charset="0"/>
                <a:cs typeface="Times New Roman" panose="02020603050405020304" pitchFamily="18" charset="0"/>
              </a:rPr>
              <a:t>יט</a:t>
            </a:r>
            <a:r>
              <a:rPr lang="he-IL" sz="2200" u="sng" dirty="0">
                <a:effectLst/>
                <a:latin typeface="Calibri" panose="020F0502020204030204" pitchFamily="34" charset="0"/>
                <a:ea typeface="Calibri" panose="020F0502020204030204" pitchFamily="34" charset="0"/>
                <a:cs typeface="Times New Roman" panose="02020603050405020304" pitchFamily="18" charset="0"/>
              </a:rPr>
              <a:t> </a:t>
            </a:r>
          </a:p>
          <a:p>
            <a:pPr algn="r" rtl="1"/>
            <a:r>
              <a:rPr lang="he-IL" sz="2200" dirty="0" err="1">
                <a:effectLst/>
                <a:latin typeface="Calibri" panose="020F0502020204030204" pitchFamily="34" charset="0"/>
                <a:ea typeface="Calibri" panose="020F0502020204030204" pitchFamily="34" charset="0"/>
                <a:cs typeface="Times New Roman" panose="02020603050405020304" pitchFamily="18" charset="0"/>
              </a:rPr>
              <a:t>הַעִידֹתִי</a:t>
            </a:r>
            <a:r>
              <a:rPr lang="he-IL" sz="2200" dirty="0">
                <a:effectLst/>
                <a:latin typeface="Calibri" panose="020F0502020204030204" pitchFamily="34" charset="0"/>
                <a:ea typeface="Calibri" panose="020F0502020204030204" pitchFamily="34" charset="0"/>
                <a:cs typeface="Times New Roman" panose="02020603050405020304" pitchFamily="18" charset="0"/>
              </a:rPr>
              <a:t> בָכֶם הַיּוֹם אֶת הַשָּׁמַיִם וְאֶת הָאָרֶץ הַחַיִּים </a:t>
            </a:r>
            <a:r>
              <a:rPr lang="he-IL" sz="2200" dirty="0" err="1">
                <a:effectLst/>
                <a:latin typeface="Calibri" panose="020F0502020204030204" pitchFamily="34" charset="0"/>
                <a:ea typeface="Calibri" panose="020F0502020204030204" pitchFamily="34" charset="0"/>
                <a:cs typeface="Times New Roman" panose="02020603050405020304" pitchFamily="18" charset="0"/>
              </a:rPr>
              <a:t>וְהַמָּוֶת</a:t>
            </a:r>
            <a:r>
              <a:rPr lang="he-IL" sz="2200" dirty="0">
                <a:effectLst/>
                <a:latin typeface="Calibri" panose="020F0502020204030204" pitchFamily="34" charset="0"/>
                <a:ea typeface="Calibri" panose="020F0502020204030204" pitchFamily="34" charset="0"/>
                <a:cs typeface="Times New Roman" panose="02020603050405020304" pitchFamily="18" charset="0"/>
              </a:rPr>
              <a:t> נָתַתִּי לְפָנֶיךָ הַבְּרָכָה וְהַקְּלָלָה וּבָחַרְתָּ בַּחַיִּים לְמַעַן תִּחְיֶה אַתָּה וְזַרְעֶךָ: </a:t>
            </a:r>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GB" sz="2200" u="sng" dirty="0">
                <a:latin typeface="Calibri" panose="020F0502020204030204" pitchFamily="34" charset="0"/>
                <a:ea typeface="Calibri" panose="020F0502020204030204" pitchFamily="34" charset="0"/>
                <a:cs typeface="Times New Roman" panose="02020603050405020304" pitchFamily="18" charset="0"/>
              </a:rPr>
              <a:t>Deuteronomy 30:19</a:t>
            </a:r>
          </a:p>
          <a:p>
            <a:pPr algn="l"/>
            <a:r>
              <a:rPr lang="en-GB" sz="2200" dirty="0">
                <a:effectLst/>
                <a:latin typeface="Calibri" panose="020F0502020204030204" pitchFamily="34" charset="0"/>
                <a:ea typeface="Calibri" panose="020F0502020204030204" pitchFamily="34" charset="0"/>
                <a:cs typeface="Times New Roman" panose="02020603050405020304" pitchFamily="18" charset="0"/>
              </a:rPr>
              <a:t>This day, I call upon the heaven and the earth as witnesses: I have set before you life and death, the blessing and the curse. You shall choose life, so that you and your offspring will live.</a:t>
            </a:r>
          </a:p>
        </p:txBody>
      </p:sp>
      <p:sp>
        <p:nvSpPr>
          <p:cNvPr id="6" name="Title 1">
            <a:extLst>
              <a:ext uri="{FF2B5EF4-FFF2-40B4-BE49-F238E27FC236}">
                <a16:creationId xmlns:a16="http://schemas.microsoft.com/office/drawing/2014/main" id="{E686AA0A-6320-4D9D-B418-0E9C6BEEECE2}"/>
              </a:ext>
            </a:extLst>
          </p:cNvPr>
          <p:cNvSpPr txBox="1">
            <a:spLocks/>
          </p:cNvSpPr>
          <p:nvPr/>
        </p:nvSpPr>
        <p:spPr>
          <a:xfrm>
            <a:off x="628650" y="365126"/>
            <a:ext cx="7886700" cy="1325563"/>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400" dirty="0"/>
              <a:t>Choice</a:t>
            </a:r>
          </a:p>
        </p:txBody>
      </p:sp>
    </p:spTree>
    <p:extLst>
      <p:ext uri="{BB962C8B-B14F-4D97-AF65-F5344CB8AC3E}">
        <p14:creationId xmlns:p14="http://schemas.microsoft.com/office/powerpoint/2010/main" val="31510610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6017B2-25B9-46D5-B169-BFB4412527A9}"/>
              </a:ext>
            </a:extLst>
          </p:cNvPr>
          <p:cNvSpPr txBox="1"/>
          <p:nvPr/>
        </p:nvSpPr>
        <p:spPr>
          <a:xfrm>
            <a:off x="328474" y="1589445"/>
            <a:ext cx="8451542" cy="4832092"/>
          </a:xfrm>
          <a:prstGeom prst="rect">
            <a:avLst/>
          </a:prstGeom>
          <a:noFill/>
        </p:spPr>
        <p:txBody>
          <a:bodyPr wrap="square" rtlCol="0">
            <a:spAutoFit/>
          </a:bodyPr>
          <a:lstStyle/>
          <a:p>
            <a:r>
              <a:rPr lang="en-GB" u="sng" dirty="0">
                <a:effectLst/>
                <a:latin typeface="Calibri" panose="020F0502020204030204" pitchFamily="34" charset="0"/>
                <a:ea typeface="Calibri" panose="020F0502020204030204" pitchFamily="34" charset="0"/>
                <a:cs typeface="Times New Roman" panose="02020603050405020304" pitchFamily="18" charset="0"/>
              </a:rPr>
              <a:t>Sherri Mandell, “The Road to Resilience” p. 42</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Psychologist Albert Bandura, a professor at Stanford University who studied self-efficacy, a perceived sense of control, confirms that “a large body of research has shown that perceptions of personal control are associated with a variety of positive outcomes such as better physical and mental health psychological well-being, and lower mortality.” According to Holocaust scholar Terrence Des Pres, female prisoners in Auschwitz who chose to care for their physical appearance as much as was possible in the concentration camps had higher survival rates than those women who had given up on self-care. Obviously women in concentration camps had very little control over their lives. Yet choosing simply to wash, an act of will and defiance,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signaled</a:t>
            </a:r>
            <a:r>
              <a:rPr lang="en-GB" sz="1800" dirty="0">
                <a:effectLst/>
                <a:latin typeface="Calibri" panose="020F0502020204030204" pitchFamily="34" charset="0"/>
                <a:ea typeface="Calibri" panose="020F0502020204030204" pitchFamily="34" charset="0"/>
                <a:cs typeface="Times New Roman" panose="02020603050405020304" pitchFamily="18" charset="0"/>
              </a:rPr>
              <a:t> a firm choice to maintain ones humanity and survive.</a:t>
            </a:r>
          </a:p>
          <a:p>
            <a:pPr algn="l"/>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GB" sz="1800" dirty="0">
                <a:effectLst/>
                <a:latin typeface="Calibri" panose="020F0502020204030204" pitchFamily="34" charset="0"/>
                <a:ea typeface="Calibri" panose="020F0502020204030204" pitchFamily="34" charset="0"/>
                <a:cs typeface="Times New Roman" panose="02020603050405020304" pitchFamily="18" charset="0"/>
              </a:rPr>
              <a:t>And then there are the times when no choice will protect us. When we lose a loved one, we know that we have no control and we are not in charge. But we may learn that in relinquishing control, we experience a different sense of choice. </a:t>
            </a:r>
            <a:endParaRPr lang="en-GB" baseline="-25000" dirty="0">
              <a:solidFill>
                <a:srgbClr val="000000"/>
              </a:solidFill>
              <a:latin typeface="Courier New" panose="02070309020205020404" pitchFamily="49" charset="0"/>
            </a:endParaRPr>
          </a:p>
          <a:p>
            <a:pPr marR="0" algn="l" rtl="0"/>
            <a:endParaRPr lang="en-GB" sz="1800" b="0" i="0" u="none" strike="noStrike" baseline="-25000" dirty="0">
              <a:solidFill>
                <a:srgbClr val="000000"/>
              </a:solidFill>
              <a:latin typeface="Courier New" panose="02070309020205020404" pitchFamily="49" charset="0"/>
            </a:endParaRPr>
          </a:p>
          <a:p>
            <a:pPr algn="l"/>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E686AA0A-6320-4D9D-B418-0E9C6BEEECE2}"/>
              </a:ext>
            </a:extLst>
          </p:cNvPr>
          <p:cNvSpPr txBox="1">
            <a:spLocks/>
          </p:cNvSpPr>
          <p:nvPr/>
        </p:nvSpPr>
        <p:spPr>
          <a:xfrm>
            <a:off x="628650" y="365126"/>
            <a:ext cx="7886700" cy="1325563"/>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400" dirty="0"/>
              <a:t>Choice</a:t>
            </a:r>
          </a:p>
        </p:txBody>
      </p:sp>
    </p:spTree>
    <p:extLst>
      <p:ext uri="{BB962C8B-B14F-4D97-AF65-F5344CB8AC3E}">
        <p14:creationId xmlns:p14="http://schemas.microsoft.com/office/powerpoint/2010/main" val="11655812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6017B2-25B9-46D5-B169-BFB4412527A9}"/>
              </a:ext>
            </a:extLst>
          </p:cNvPr>
          <p:cNvSpPr txBox="1"/>
          <p:nvPr/>
        </p:nvSpPr>
        <p:spPr>
          <a:xfrm>
            <a:off x="328474" y="1589445"/>
            <a:ext cx="8451542" cy="923330"/>
          </a:xfrm>
          <a:prstGeom prst="rect">
            <a:avLst/>
          </a:prstGeom>
          <a:noFill/>
        </p:spPr>
        <p:txBody>
          <a:bodyPr wrap="square" rtlCol="0">
            <a:spAutoFit/>
          </a:bodyPr>
          <a:lstStyle/>
          <a:p>
            <a:r>
              <a:rPr lang="en-GB" u="sng" dirty="0">
                <a:effectLst/>
                <a:latin typeface="Calibri" panose="020F0502020204030204" pitchFamily="34" charset="0"/>
                <a:ea typeface="Calibri" panose="020F0502020204030204" pitchFamily="34" charset="0"/>
                <a:cs typeface="Times New Roman" panose="02020603050405020304" pitchFamily="18" charset="0"/>
              </a:rPr>
              <a:t>Sherri Mandell, “The Road to Resilience” p. 43</a:t>
            </a:r>
          </a:p>
          <a:p>
            <a:pPr algn="l"/>
            <a:r>
              <a:rPr lang="en-GB" sz="1800" dirty="0">
                <a:effectLst/>
                <a:latin typeface="Calibri" panose="020F0502020204030204" pitchFamily="34" charset="0"/>
                <a:ea typeface="Calibri" panose="020F0502020204030204" pitchFamily="34" charset="0"/>
                <a:cs typeface="Times New Roman" panose="02020603050405020304" pitchFamily="18" charset="0"/>
              </a:rPr>
              <a:t>A story by the Maggid of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Dubno</a:t>
            </a:r>
            <a:r>
              <a:rPr lang="en-GB" sz="1800" dirty="0">
                <a:effectLst/>
                <a:latin typeface="Calibri" panose="020F0502020204030204" pitchFamily="34" charset="0"/>
                <a:ea typeface="Calibri" panose="020F0502020204030204" pitchFamily="34" charset="0"/>
                <a:cs typeface="Times New Roman" panose="02020603050405020304" pitchFamily="18" charset="0"/>
              </a:rPr>
              <a:t> (Rabbi Jacob Ben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Zeev</a:t>
            </a:r>
            <a:r>
              <a:rPr lang="en-GB" sz="1800" dirty="0">
                <a:effectLst/>
                <a:latin typeface="Calibri" panose="020F0502020204030204" pitchFamily="34" charset="0"/>
                <a:ea typeface="Calibri" panose="020F0502020204030204" pitchFamily="34" charset="0"/>
                <a:cs typeface="Times New Roman" panose="02020603050405020304" pitchFamily="18" charset="0"/>
              </a:rPr>
              <a:t> Kranz, born near Vilna in 1741) teaches us the secret of this process:</a:t>
            </a:r>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E686AA0A-6320-4D9D-B418-0E9C6BEEECE2}"/>
              </a:ext>
            </a:extLst>
          </p:cNvPr>
          <p:cNvSpPr txBox="1">
            <a:spLocks/>
          </p:cNvSpPr>
          <p:nvPr/>
        </p:nvSpPr>
        <p:spPr>
          <a:xfrm>
            <a:off x="628650" y="365126"/>
            <a:ext cx="7886700" cy="1325563"/>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400" dirty="0"/>
              <a:t>Choice</a:t>
            </a:r>
          </a:p>
        </p:txBody>
      </p:sp>
      <p:sp>
        <p:nvSpPr>
          <p:cNvPr id="4" name="TextBox 3">
            <a:extLst>
              <a:ext uri="{FF2B5EF4-FFF2-40B4-BE49-F238E27FC236}">
                <a16:creationId xmlns:a16="http://schemas.microsoft.com/office/drawing/2014/main" id="{4E7D4A0E-DEC7-48FE-80FA-747EAC109B45}"/>
              </a:ext>
            </a:extLst>
          </p:cNvPr>
          <p:cNvSpPr txBox="1"/>
          <p:nvPr/>
        </p:nvSpPr>
        <p:spPr>
          <a:xfrm>
            <a:off x="1083076" y="2559373"/>
            <a:ext cx="6729274" cy="2031325"/>
          </a:xfrm>
          <a:prstGeom prst="rect">
            <a:avLst/>
          </a:prstGeom>
          <a:noFill/>
        </p:spPr>
        <p:txBody>
          <a:bodyPr wrap="square" rtlCol="0">
            <a:spAutoFit/>
          </a:bodyPr>
          <a:lstStyle/>
          <a:p>
            <a:r>
              <a:rPr lang="en-GB" sz="1800" i="1" dirty="0">
                <a:effectLst/>
                <a:latin typeface="Calibri" panose="020F0502020204030204" pitchFamily="34" charset="0"/>
                <a:ea typeface="Calibri" panose="020F0502020204030204" pitchFamily="34" charset="0"/>
                <a:cs typeface="Times New Roman" panose="02020603050405020304" pitchFamily="18" charset="0"/>
              </a:rPr>
              <a:t>Once there was a prince who wanted to become a master of archery. One day he happened to be passing through a village in the midst of an archery contest. He stopped to watch the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marvelous</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skill of the contestants. One in particular had an uncanny knack for hitting the target. The prince asked for his secret. “Oh its simple,” the man answered. “First I shoot the arrow, and wherever it lands I paint the bull’s eye around it.”</a:t>
            </a:r>
          </a:p>
        </p:txBody>
      </p:sp>
      <p:sp>
        <p:nvSpPr>
          <p:cNvPr id="5" name="TextBox 4">
            <a:extLst>
              <a:ext uri="{FF2B5EF4-FFF2-40B4-BE49-F238E27FC236}">
                <a16:creationId xmlns:a16="http://schemas.microsoft.com/office/drawing/2014/main" id="{7DB27299-C5A4-4A76-AB34-17F0959BC139}"/>
              </a:ext>
            </a:extLst>
          </p:cNvPr>
          <p:cNvSpPr txBox="1"/>
          <p:nvPr/>
        </p:nvSpPr>
        <p:spPr>
          <a:xfrm>
            <a:off x="328474" y="4637296"/>
            <a:ext cx="8451542" cy="1200329"/>
          </a:xfrm>
          <a:prstGeom prst="rect">
            <a:avLst/>
          </a:prstGeom>
          <a:noFill/>
        </p:spPr>
        <p:txBody>
          <a:bodyPr wrap="square" rtlCol="0">
            <a:spAutoFit/>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I shoot the arrow, and wherever it lands I paint the bull's eye around it. We may feel that the arrow we sent into the world has missed the target that we were aiming at. But we have the power to move the target and paint the bull’s eye around the mark our arrow has fallen on. We can extend our desire toward that for</a:t>
            </a:r>
          </a:p>
        </p:txBody>
      </p:sp>
    </p:spTree>
    <p:extLst>
      <p:ext uri="{BB962C8B-B14F-4D97-AF65-F5344CB8AC3E}">
        <p14:creationId xmlns:p14="http://schemas.microsoft.com/office/powerpoint/2010/main" val="25452751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6017B2-25B9-46D5-B169-BFB4412527A9}"/>
              </a:ext>
            </a:extLst>
          </p:cNvPr>
          <p:cNvSpPr txBox="1"/>
          <p:nvPr/>
        </p:nvSpPr>
        <p:spPr>
          <a:xfrm>
            <a:off x="328474" y="1589445"/>
            <a:ext cx="8451542" cy="4308872"/>
          </a:xfrm>
          <a:prstGeom prst="rect">
            <a:avLst/>
          </a:prstGeom>
          <a:noFill/>
        </p:spPr>
        <p:txBody>
          <a:bodyPr wrap="square" rtlCol="0">
            <a:spAutoFit/>
          </a:bodyPr>
          <a:lstStyle/>
          <a:p>
            <a:pPr algn="r" rtl="1"/>
            <a:r>
              <a:rPr lang="he-IL" u="sng" dirty="0">
                <a:effectLst/>
                <a:latin typeface="Calibri" panose="020F0502020204030204" pitchFamily="34" charset="0"/>
                <a:ea typeface="Calibri" panose="020F0502020204030204" pitchFamily="34" charset="0"/>
                <a:cs typeface="Times New Roman" panose="02020603050405020304" pitchFamily="18" charset="0"/>
              </a:rPr>
              <a:t>שמות פרק </a:t>
            </a:r>
            <a:r>
              <a:rPr lang="he-IL" u="sng" dirty="0" err="1">
                <a:effectLst/>
                <a:latin typeface="Calibri" panose="020F0502020204030204" pitchFamily="34" charset="0"/>
                <a:ea typeface="Calibri" panose="020F0502020204030204" pitchFamily="34" charset="0"/>
                <a:cs typeface="Times New Roman" panose="02020603050405020304" pitchFamily="18" charset="0"/>
              </a:rPr>
              <a:t>יט</a:t>
            </a:r>
            <a:r>
              <a:rPr lang="he-IL" u="sng" dirty="0">
                <a:effectLst/>
                <a:latin typeface="Calibri" panose="020F0502020204030204" pitchFamily="34" charset="0"/>
                <a:ea typeface="Calibri" panose="020F0502020204030204" pitchFamily="34" charset="0"/>
                <a:cs typeface="Times New Roman" panose="02020603050405020304" pitchFamily="18" charset="0"/>
              </a:rPr>
              <a:t> פסוק </a:t>
            </a:r>
            <a:r>
              <a:rPr lang="he-IL" u="sng" dirty="0" err="1">
                <a:effectLst/>
                <a:latin typeface="Calibri" panose="020F0502020204030204" pitchFamily="34" charset="0"/>
                <a:ea typeface="Calibri" panose="020F0502020204030204" pitchFamily="34" charset="0"/>
                <a:cs typeface="Times New Roman" panose="02020603050405020304" pitchFamily="18" charset="0"/>
              </a:rPr>
              <a:t>יח</a:t>
            </a:r>
            <a:r>
              <a:rPr lang="he-IL" u="sng" dirty="0">
                <a:effectLst/>
                <a:latin typeface="Calibri" panose="020F0502020204030204" pitchFamily="34" charset="0"/>
                <a:ea typeface="Calibri" panose="020F0502020204030204" pitchFamily="34" charset="0"/>
                <a:cs typeface="Times New Roman" panose="02020603050405020304" pitchFamily="18" charset="0"/>
              </a:rPr>
              <a:t> </a:t>
            </a:r>
          </a:p>
          <a:p>
            <a:pPr algn="r" rtl="1"/>
            <a:r>
              <a:rPr lang="he-IL" dirty="0">
                <a:effectLst/>
                <a:latin typeface="Calibri" panose="020F0502020204030204" pitchFamily="34" charset="0"/>
                <a:ea typeface="Calibri" panose="020F0502020204030204" pitchFamily="34" charset="0"/>
                <a:cs typeface="Times New Roman" panose="02020603050405020304" pitchFamily="18" charset="0"/>
              </a:rPr>
              <a:t>וְהַר סִינַי עָשַׁן כֻּלּוֹ מִפְּנֵי אֲשֶׁר יָרַד עָלָיו </a:t>
            </a:r>
            <a:r>
              <a:rPr lang="he-IL" dirty="0" err="1">
                <a:effectLst/>
                <a:latin typeface="Calibri" panose="020F0502020204030204" pitchFamily="34" charset="0"/>
                <a:ea typeface="Calibri" panose="020F0502020204030204" pitchFamily="34" charset="0"/>
                <a:cs typeface="Times New Roman" panose="02020603050405020304" pitchFamily="18" charset="0"/>
              </a:rPr>
              <a:t>יְקֹוָק</a:t>
            </a:r>
            <a:r>
              <a:rPr lang="he-IL" dirty="0">
                <a:effectLst/>
                <a:latin typeface="Calibri" panose="020F0502020204030204" pitchFamily="34" charset="0"/>
                <a:ea typeface="Calibri" panose="020F0502020204030204" pitchFamily="34" charset="0"/>
                <a:cs typeface="Times New Roman" panose="02020603050405020304" pitchFamily="18" charset="0"/>
              </a:rPr>
              <a:t> בָּאֵשׁ וַיַּעַל עֲשָׁנוֹ כְּעֶשֶׁן הַכִּבְשָׁן וַיֶּחֱרַד כָּל הָהָר מְאֹד: </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GB" u="sng" dirty="0">
              <a:latin typeface="Calibri" panose="020F0502020204030204" pitchFamily="34" charset="0"/>
              <a:ea typeface="Calibri" panose="020F0502020204030204" pitchFamily="34" charset="0"/>
              <a:cs typeface="Times New Roman" panose="02020603050405020304" pitchFamily="18" charset="0"/>
            </a:endParaRPr>
          </a:p>
          <a:p>
            <a:pPr algn="l"/>
            <a:r>
              <a:rPr lang="en-GB" u="sng" dirty="0">
                <a:latin typeface="Calibri" panose="020F0502020204030204" pitchFamily="34" charset="0"/>
                <a:ea typeface="Calibri" panose="020F0502020204030204" pitchFamily="34" charset="0"/>
                <a:cs typeface="Times New Roman" panose="02020603050405020304" pitchFamily="18" charset="0"/>
              </a:rPr>
              <a:t>Exodus 19:18</a:t>
            </a:r>
          </a:p>
          <a:p>
            <a:pPr algn="l"/>
            <a:r>
              <a:rPr lang="en-GB" dirty="0">
                <a:latin typeface="Calibri" panose="020F0502020204030204" pitchFamily="34" charset="0"/>
                <a:ea typeface="Calibri" panose="020F0502020204030204" pitchFamily="34" charset="0"/>
                <a:cs typeface="Times New Roman" panose="02020603050405020304" pitchFamily="18" charset="0"/>
              </a:rPr>
              <a:t>And the entire Mount Sinai smoked because the Lord had descended upon it in fire, and its smoke ascended like the smoke of the kiln, and the entire mountain quaked violently.</a:t>
            </a:r>
          </a:p>
          <a:p>
            <a:pPr algn="l"/>
            <a:endParaRPr lang="en-GB" dirty="0">
              <a:latin typeface="Calibri" panose="020F0502020204030204" pitchFamily="34" charset="0"/>
              <a:ea typeface="Calibri" panose="020F0502020204030204" pitchFamily="34" charset="0"/>
              <a:cs typeface="Times New Roman" panose="02020603050405020304" pitchFamily="18" charset="0"/>
            </a:endParaRPr>
          </a:p>
          <a:p>
            <a:pPr algn="r" rtl="1"/>
            <a:r>
              <a:rPr lang="he-IL" u="sng" dirty="0">
                <a:effectLst/>
                <a:latin typeface="Calibri" panose="020F0502020204030204" pitchFamily="34" charset="0"/>
                <a:ea typeface="Calibri" panose="020F0502020204030204" pitchFamily="34" charset="0"/>
                <a:cs typeface="Times New Roman" panose="02020603050405020304" pitchFamily="18" charset="0"/>
              </a:rPr>
              <a:t>שמות פרק כד פסוק </a:t>
            </a:r>
            <a:r>
              <a:rPr lang="he-IL" u="sng" dirty="0" err="1">
                <a:effectLst/>
                <a:latin typeface="Calibri" panose="020F0502020204030204" pitchFamily="34" charset="0"/>
                <a:ea typeface="Calibri" panose="020F0502020204030204" pitchFamily="34" charset="0"/>
                <a:cs typeface="Times New Roman" panose="02020603050405020304" pitchFamily="18" charset="0"/>
              </a:rPr>
              <a:t>יז</a:t>
            </a:r>
            <a:r>
              <a:rPr lang="he-IL" u="sng" dirty="0">
                <a:effectLst/>
                <a:latin typeface="Calibri" panose="020F0502020204030204" pitchFamily="34" charset="0"/>
                <a:ea typeface="Calibri" panose="020F0502020204030204" pitchFamily="34" charset="0"/>
                <a:cs typeface="Times New Roman" panose="02020603050405020304" pitchFamily="18" charset="0"/>
              </a:rPr>
              <a:t> </a:t>
            </a:r>
          </a:p>
          <a:p>
            <a:pPr algn="r" rtl="1"/>
            <a:r>
              <a:rPr lang="he-IL" dirty="0">
                <a:effectLst/>
                <a:latin typeface="Calibri" panose="020F0502020204030204" pitchFamily="34" charset="0"/>
                <a:ea typeface="Calibri" panose="020F0502020204030204" pitchFamily="34" charset="0"/>
                <a:cs typeface="Times New Roman" panose="02020603050405020304" pitchFamily="18" charset="0"/>
              </a:rPr>
              <a:t>וּמַרְאֵה כְּבוֹד </a:t>
            </a:r>
            <a:r>
              <a:rPr lang="he-IL" dirty="0" err="1">
                <a:effectLst/>
                <a:latin typeface="Calibri" panose="020F0502020204030204" pitchFamily="34" charset="0"/>
                <a:ea typeface="Calibri" panose="020F0502020204030204" pitchFamily="34" charset="0"/>
                <a:cs typeface="Times New Roman" panose="02020603050405020304" pitchFamily="18" charset="0"/>
              </a:rPr>
              <a:t>יְקֹוָק</a:t>
            </a:r>
            <a:r>
              <a:rPr lang="he-IL" dirty="0">
                <a:effectLst/>
                <a:latin typeface="Calibri" panose="020F0502020204030204" pitchFamily="34" charset="0"/>
                <a:ea typeface="Calibri" panose="020F0502020204030204" pitchFamily="34" charset="0"/>
                <a:cs typeface="Times New Roman" panose="02020603050405020304" pitchFamily="18" charset="0"/>
              </a:rPr>
              <a:t> כְּאֵשׁ אֹכֶלֶת בְּרֹאשׁ הָהָר לְעֵינֵי בְּנֵי יִשְׂרָאֵל: </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endParaRPr lang="en-GB" u="sng" dirty="0">
              <a:latin typeface="Calibri" panose="020F0502020204030204" pitchFamily="34" charset="0"/>
              <a:ea typeface="Calibri" panose="020F0502020204030204" pitchFamily="34" charset="0"/>
              <a:cs typeface="Times New Roman" panose="02020603050405020304" pitchFamily="18" charset="0"/>
            </a:endParaRPr>
          </a:p>
          <a:p>
            <a:r>
              <a:rPr lang="en-GB" u="sng" dirty="0">
                <a:effectLst/>
                <a:latin typeface="Calibri" panose="020F0502020204030204" pitchFamily="34" charset="0"/>
                <a:ea typeface="Calibri" panose="020F0502020204030204" pitchFamily="34" charset="0"/>
                <a:cs typeface="Times New Roman" panose="02020603050405020304" pitchFamily="18" charset="0"/>
              </a:rPr>
              <a:t>Exodus 24:17</a:t>
            </a:r>
          </a:p>
          <a:p>
            <a:pPr algn="l"/>
            <a:r>
              <a:rPr lang="en-GB" sz="1800" dirty="0">
                <a:effectLst/>
                <a:latin typeface="Calibri" panose="020F0502020204030204" pitchFamily="34" charset="0"/>
                <a:ea typeface="Calibri" panose="020F0502020204030204" pitchFamily="34" charset="0"/>
                <a:cs typeface="Times New Roman" panose="02020603050405020304" pitchFamily="18" charset="0"/>
              </a:rPr>
              <a:t>And the appearance of the glory of the Lord was like a consuming fire atop the mountain, before the eyes of the children of Israel.</a:t>
            </a:r>
          </a:p>
          <a:p>
            <a:pPr algn="l"/>
            <a:endParaRPr lang="en-GB" dirty="0">
              <a:latin typeface="Calibri" panose="020F0502020204030204" pitchFamily="34" charset="0"/>
              <a:ea typeface="Calibri" panose="020F0502020204030204" pitchFamily="34" charset="0"/>
              <a:cs typeface="Times New Roman" panose="02020603050405020304" pitchFamily="18" charset="0"/>
            </a:endParaRPr>
          </a:p>
          <a:p>
            <a:pPr algn="l"/>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E686AA0A-6320-4D9D-B418-0E9C6BEEECE2}"/>
              </a:ext>
            </a:extLst>
          </p:cNvPr>
          <p:cNvSpPr txBox="1">
            <a:spLocks/>
          </p:cNvSpPr>
          <p:nvPr/>
        </p:nvSpPr>
        <p:spPr>
          <a:xfrm>
            <a:off x="628650" y="365126"/>
            <a:ext cx="7886700" cy="1325563"/>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400" dirty="0"/>
              <a:t>Choice</a:t>
            </a:r>
          </a:p>
        </p:txBody>
      </p:sp>
    </p:spTree>
    <p:extLst>
      <p:ext uri="{BB962C8B-B14F-4D97-AF65-F5344CB8AC3E}">
        <p14:creationId xmlns:p14="http://schemas.microsoft.com/office/powerpoint/2010/main" val="11596339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6017B2-25B9-46D5-B169-BFB4412527A9}"/>
              </a:ext>
            </a:extLst>
          </p:cNvPr>
          <p:cNvSpPr txBox="1"/>
          <p:nvPr/>
        </p:nvSpPr>
        <p:spPr>
          <a:xfrm>
            <a:off x="328474" y="1589445"/>
            <a:ext cx="8451542" cy="3693319"/>
          </a:xfrm>
          <a:prstGeom prst="rect">
            <a:avLst/>
          </a:prstGeom>
          <a:noFill/>
        </p:spPr>
        <p:txBody>
          <a:bodyPr wrap="square" rtlCol="0">
            <a:spAutoFit/>
          </a:bodyPr>
          <a:lstStyle/>
          <a:p>
            <a:r>
              <a:rPr lang="en-GB" u="sng" dirty="0">
                <a:effectLst/>
                <a:latin typeface="Calibri" panose="020F0502020204030204" pitchFamily="34" charset="0"/>
                <a:ea typeface="Calibri" panose="020F0502020204030204" pitchFamily="34" charset="0"/>
                <a:cs typeface="Times New Roman" panose="02020603050405020304" pitchFamily="18" charset="0"/>
              </a:rPr>
              <a:t>Sherri Mandell, “The Road to Resilience” p. 45</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The experience of receiving the Torah was an experience of fire, a threat of annihilation in the face of the power of God. Rabbi Samson Raphael Hirsch says, “Godliness, taking up its home down here on earth, and wishing to be found down here, always announces itself as fire.”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God isn’t only present in tranquillity. Unlike Greek philosophers such as Plato and Aristotle who perceived God in harmony and beauty, Judaism sees God as also present in chaos and catastrophe, when God communicates in what Rabbi Joseph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Dov</a:t>
            </a:r>
            <a:r>
              <a:rPr lang="en-GB" sz="1800" dirty="0">
                <a:effectLst/>
                <a:latin typeface="Calibri" panose="020F0502020204030204" pitchFamily="34" charset="0"/>
                <a:ea typeface="Calibri" panose="020F0502020204030204" pitchFamily="34" charset="0"/>
                <a:cs typeface="Times New Roman" panose="02020603050405020304" pitchFamily="18" charset="0"/>
              </a:rPr>
              <a:t> Soloveitchik calls the “covenantal” mode. Nature’s cosmic mode follows an “unalterable order and sequence,” a logic and beauty that are apparent, graspable, harmonious. The covenantal order, on the other hand, is an apocalyptic dialogue where God is present in the abyss, in the emptiness, in the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tohu</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vohu</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6" name="Title 1">
            <a:extLst>
              <a:ext uri="{FF2B5EF4-FFF2-40B4-BE49-F238E27FC236}">
                <a16:creationId xmlns:a16="http://schemas.microsoft.com/office/drawing/2014/main" id="{E686AA0A-6320-4D9D-B418-0E9C6BEEECE2}"/>
              </a:ext>
            </a:extLst>
          </p:cNvPr>
          <p:cNvSpPr txBox="1">
            <a:spLocks/>
          </p:cNvSpPr>
          <p:nvPr/>
        </p:nvSpPr>
        <p:spPr>
          <a:xfrm>
            <a:off x="628650" y="365126"/>
            <a:ext cx="7886700" cy="1325563"/>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400" dirty="0"/>
              <a:t>Choice</a:t>
            </a:r>
          </a:p>
        </p:txBody>
      </p:sp>
    </p:spTree>
    <p:extLst>
      <p:ext uri="{BB962C8B-B14F-4D97-AF65-F5344CB8AC3E}">
        <p14:creationId xmlns:p14="http://schemas.microsoft.com/office/powerpoint/2010/main" val="802688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692E97-1873-40A8-822D-DFA5739F53F0}"/>
              </a:ext>
            </a:extLst>
          </p:cNvPr>
          <p:cNvSpPr txBox="1">
            <a:spLocks/>
          </p:cNvSpPr>
          <p:nvPr/>
        </p:nvSpPr>
        <p:spPr>
          <a:xfrm>
            <a:off x="628650" y="2766218"/>
            <a:ext cx="7886700" cy="1325563"/>
          </a:xfrm>
          <a:prstGeom prst="rect">
            <a:avLst/>
          </a:prstGeom>
          <a:noFill/>
          <a:ln w="15875">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dirty="0"/>
              <a:t>Creativity</a:t>
            </a:r>
          </a:p>
        </p:txBody>
      </p:sp>
    </p:spTree>
    <p:extLst>
      <p:ext uri="{BB962C8B-B14F-4D97-AF65-F5344CB8AC3E}">
        <p14:creationId xmlns:p14="http://schemas.microsoft.com/office/powerpoint/2010/main" val="3968731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692E97-1873-40A8-822D-DFA5739F53F0}"/>
              </a:ext>
            </a:extLst>
          </p:cNvPr>
          <p:cNvSpPr txBox="1">
            <a:spLocks/>
          </p:cNvSpPr>
          <p:nvPr/>
        </p:nvSpPr>
        <p:spPr>
          <a:xfrm>
            <a:off x="628650" y="2766218"/>
            <a:ext cx="7886700" cy="1325563"/>
          </a:xfrm>
          <a:prstGeom prst="rect">
            <a:avLst/>
          </a:prstGeom>
          <a:solidFill>
            <a:schemeClr val="accent1">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b="1" dirty="0"/>
              <a:t>The Road to Resilience</a:t>
            </a:r>
          </a:p>
        </p:txBody>
      </p:sp>
    </p:spTree>
    <p:extLst>
      <p:ext uri="{BB962C8B-B14F-4D97-AF65-F5344CB8AC3E}">
        <p14:creationId xmlns:p14="http://schemas.microsoft.com/office/powerpoint/2010/main" val="36603855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686AA0A-6320-4D9D-B418-0E9C6BEEECE2}"/>
              </a:ext>
            </a:extLst>
          </p:cNvPr>
          <p:cNvSpPr txBox="1">
            <a:spLocks/>
          </p:cNvSpPr>
          <p:nvPr/>
        </p:nvSpPr>
        <p:spPr>
          <a:xfrm>
            <a:off x="628650" y="365126"/>
            <a:ext cx="7886700" cy="1325563"/>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400" dirty="0"/>
              <a:t>Creativity</a:t>
            </a:r>
          </a:p>
        </p:txBody>
      </p:sp>
      <p:sp>
        <p:nvSpPr>
          <p:cNvPr id="7" name="TextBox 6">
            <a:extLst>
              <a:ext uri="{FF2B5EF4-FFF2-40B4-BE49-F238E27FC236}">
                <a16:creationId xmlns:a16="http://schemas.microsoft.com/office/drawing/2014/main" id="{4570B804-C7B5-4AFE-9FD2-D14F27324B85}"/>
              </a:ext>
            </a:extLst>
          </p:cNvPr>
          <p:cNvSpPr txBox="1"/>
          <p:nvPr/>
        </p:nvSpPr>
        <p:spPr>
          <a:xfrm>
            <a:off x="328474" y="1589445"/>
            <a:ext cx="8451542" cy="1569660"/>
          </a:xfrm>
          <a:prstGeom prst="rect">
            <a:avLst/>
          </a:prstGeom>
          <a:noFill/>
        </p:spPr>
        <p:txBody>
          <a:bodyPr wrap="square" rtlCol="0">
            <a:spAutoFit/>
          </a:bodyPr>
          <a:lstStyle/>
          <a:p>
            <a:pPr algn="ctr"/>
            <a:r>
              <a:rPr lang="en-GB" sz="2400" dirty="0">
                <a:effectLst/>
                <a:latin typeface="Calibri" panose="020F0502020204030204" pitchFamily="34" charset="0"/>
                <a:ea typeface="Calibri" panose="020F0502020204030204" pitchFamily="34" charset="0"/>
                <a:cs typeface="Times New Roman" panose="02020603050405020304" pitchFamily="18" charset="0"/>
              </a:rPr>
              <a:t>KINTSUKUROI (Japanese meaning “to repair with gold”)</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When the Japanese mend broken objects, they aggrandize the damage by filling the cracks with gold. They believe that when something's suffered damage and has a history it becomes more beautiful.</a:t>
            </a:r>
          </a:p>
        </p:txBody>
      </p:sp>
      <p:pic>
        <p:nvPicPr>
          <p:cNvPr id="15362" name="Picture 2" descr="1,041 BEST Kintsukuroi IMAGES, STOCK PHOTOS &amp;amp; VECTORS | Adobe Stock">
            <a:extLst>
              <a:ext uri="{FF2B5EF4-FFF2-40B4-BE49-F238E27FC236}">
                <a16:creationId xmlns:a16="http://schemas.microsoft.com/office/drawing/2014/main" id="{7ACEDEAC-B6DF-4A83-A91A-1EE313D410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2970" y="3159105"/>
            <a:ext cx="5162550" cy="3429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6903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686AA0A-6320-4D9D-B418-0E9C6BEEECE2}"/>
              </a:ext>
            </a:extLst>
          </p:cNvPr>
          <p:cNvSpPr txBox="1">
            <a:spLocks/>
          </p:cNvSpPr>
          <p:nvPr/>
        </p:nvSpPr>
        <p:spPr>
          <a:xfrm>
            <a:off x="628650" y="365126"/>
            <a:ext cx="7886700" cy="1325563"/>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400" dirty="0"/>
              <a:t>Creativity</a:t>
            </a:r>
          </a:p>
        </p:txBody>
      </p:sp>
      <p:pic>
        <p:nvPicPr>
          <p:cNvPr id="3" name="Picture 2" descr="Text&#10;&#10;Description automatically generated">
            <a:extLst>
              <a:ext uri="{FF2B5EF4-FFF2-40B4-BE49-F238E27FC236}">
                <a16:creationId xmlns:a16="http://schemas.microsoft.com/office/drawing/2014/main" id="{D574DB56-65F7-4851-ABBE-269CB8DE2BB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l="26019" t="53204" r="32330" b="23754"/>
          <a:stretch/>
        </p:blipFill>
        <p:spPr>
          <a:xfrm>
            <a:off x="1056858" y="2366291"/>
            <a:ext cx="6994774" cy="2902264"/>
          </a:xfrm>
          <a:prstGeom prst="rect">
            <a:avLst/>
          </a:prstGeom>
        </p:spPr>
      </p:pic>
      <p:sp>
        <p:nvSpPr>
          <p:cNvPr id="8" name="TextBox 7">
            <a:extLst>
              <a:ext uri="{FF2B5EF4-FFF2-40B4-BE49-F238E27FC236}">
                <a16:creationId xmlns:a16="http://schemas.microsoft.com/office/drawing/2014/main" id="{4C4DB1C2-01DC-4B51-83E2-9291896BBFEB}"/>
              </a:ext>
            </a:extLst>
          </p:cNvPr>
          <p:cNvSpPr txBox="1"/>
          <p:nvPr/>
        </p:nvSpPr>
        <p:spPr>
          <a:xfrm>
            <a:off x="328474" y="1589445"/>
            <a:ext cx="8451542" cy="461665"/>
          </a:xfrm>
          <a:prstGeom prst="rect">
            <a:avLst/>
          </a:prstGeom>
          <a:noFill/>
        </p:spPr>
        <p:txBody>
          <a:bodyPr wrap="square" rtlCol="0">
            <a:spAutoFit/>
          </a:bodyPr>
          <a:lstStyle/>
          <a:p>
            <a:pPr algn="just"/>
            <a:r>
              <a:rPr lang="en-GB" sz="2400" u="sng" dirty="0">
                <a:effectLst/>
                <a:latin typeface="Calibri" panose="020F0502020204030204" pitchFamily="34" charset="0"/>
                <a:ea typeface="Calibri" panose="020F0502020204030204" pitchFamily="34" charset="0"/>
                <a:cs typeface="Times New Roman" panose="02020603050405020304" pitchFamily="18" charset="0"/>
              </a:rPr>
              <a:t>The Complete Hebrew – English Dictionary, Reuven Alcalay</a:t>
            </a:r>
            <a:endParaRPr lang="en-GB" sz="1800" u="sng"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72999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A Bright Spot Out Of the Darkness - Prosper Trading Academy">
            <a:extLst>
              <a:ext uri="{FF2B5EF4-FFF2-40B4-BE49-F238E27FC236}">
                <a16:creationId xmlns:a16="http://schemas.microsoft.com/office/drawing/2014/main" id="{A032E706-E1FF-4561-A4D1-970C3ACD93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904" r="14904"/>
          <a:stretch/>
        </p:blipFill>
        <p:spPr bwMode="auto">
          <a:xfrm>
            <a:off x="0" y="-1587"/>
            <a:ext cx="9144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FF49CF0-28D2-49B6-916C-4BAD9930139D}"/>
              </a:ext>
            </a:extLst>
          </p:cNvPr>
          <p:cNvSpPr txBox="1"/>
          <p:nvPr/>
        </p:nvSpPr>
        <p:spPr>
          <a:xfrm>
            <a:off x="346229" y="422399"/>
            <a:ext cx="8451542" cy="6186309"/>
          </a:xfrm>
          <a:prstGeom prst="rect">
            <a:avLst/>
          </a:prstGeom>
          <a:noFill/>
        </p:spPr>
        <p:txBody>
          <a:bodyPr wrap="square" rtlCol="0">
            <a:spAutoFit/>
          </a:bodyPr>
          <a:lstStyle/>
          <a:p>
            <a:pPr algn="just" rtl="1"/>
            <a:r>
              <a:rPr lang="he-IL" sz="1800"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בראשית פרק א פסוק ג </a:t>
            </a:r>
          </a:p>
          <a:p>
            <a:pPr algn="just" rtl="1"/>
            <a:r>
              <a:rPr lang="he-IL"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וַיֹּאמֶר </a:t>
            </a:r>
            <a:r>
              <a:rPr lang="he-IL" sz="18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אֱלֹהִים</a:t>
            </a:r>
            <a:r>
              <a:rPr lang="he-IL"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יְהִי אוֹר וַיְהִי אוֹר:</a:t>
            </a:r>
            <a:endPar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rtl="1"/>
            <a:endPar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rtl="1"/>
            <a:endPar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rtl="1"/>
            <a:endPar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rtl="1"/>
            <a:endPar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rtl="1"/>
            <a:endPar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rtl="1"/>
            <a:endPar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rtl="1"/>
            <a:endPar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rtl="1"/>
            <a:endPar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rtl="1"/>
            <a:endPar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rtl="1"/>
            <a:endPar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rtl="1"/>
            <a:endPar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rtl="1"/>
            <a:endPar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rtl="1"/>
            <a:endPar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rtl="1"/>
            <a:endPar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rtl="1"/>
            <a:endPar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rtl="1"/>
            <a:endPar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rtl="1"/>
            <a:endPar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rtl="1"/>
            <a:endPar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u="sng" dirty="0">
                <a:solidFill>
                  <a:schemeClr val="bg1"/>
                </a:solidFill>
                <a:latin typeface="Calibri" panose="020F0502020204030204" pitchFamily="34" charset="0"/>
                <a:ea typeface="Calibri" panose="020F0502020204030204" pitchFamily="34" charset="0"/>
                <a:cs typeface="Times New Roman" panose="02020603050405020304" pitchFamily="18" charset="0"/>
              </a:rPr>
              <a:t>Genesis 1:3</a:t>
            </a:r>
          </a:p>
          <a:p>
            <a:pPr algn="just"/>
            <a:r>
              <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And the Lord said, “Let there be light!” And there was light.</a:t>
            </a:r>
            <a:r>
              <a:rPr lang="he-IL"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474503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692E97-1873-40A8-822D-DFA5739F53F0}"/>
              </a:ext>
            </a:extLst>
          </p:cNvPr>
          <p:cNvSpPr txBox="1">
            <a:spLocks/>
          </p:cNvSpPr>
          <p:nvPr/>
        </p:nvSpPr>
        <p:spPr>
          <a:xfrm>
            <a:off x="628650" y="2766218"/>
            <a:ext cx="7886700" cy="1325563"/>
          </a:xfrm>
          <a:prstGeom prst="rect">
            <a:avLst/>
          </a:prstGeom>
          <a:noFill/>
          <a:ln w="15875">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dirty="0"/>
              <a:t>Commemoration</a:t>
            </a:r>
          </a:p>
        </p:txBody>
      </p:sp>
    </p:spTree>
    <p:extLst>
      <p:ext uri="{BB962C8B-B14F-4D97-AF65-F5344CB8AC3E}">
        <p14:creationId xmlns:p14="http://schemas.microsoft.com/office/powerpoint/2010/main" val="22021930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6017B2-25B9-46D5-B169-BFB4412527A9}"/>
              </a:ext>
            </a:extLst>
          </p:cNvPr>
          <p:cNvSpPr txBox="1"/>
          <p:nvPr/>
        </p:nvSpPr>
        <p:spPr>
          <a:xfrm>
            <a:off x="328474" y="1589445"/>
            <a:ext cx="8451542" cy="4339650"/>
          </a:xfrm>
          <a:prstGeom prst="rect">
            <a:avLst/>
          </a:prstGeom>
          <a:noFill/>
        </p:spPr>
        <p:txBody>
          <a:bodyPr wrap="square" rtlCol="0">
            <a:spAutoFit/>
          </a:bodyPr>
          <a:lstStyle/>
          <a:p>
            <a:r>
              <a:rPr lang="en-GB" u="sng" dirty="0">
                <a:effectLst/>
                <a:latin typeface="Calibri" panose="020F0502020204030204" pitchFamily="34" charset="0"/>
                <a:ea typeface="Calibri" panose="020F0502020204030204" pitchFamily="34" charset="0"/>
                <a:cs typeface="Times New Roman" panose="02020603050405020304" pitchFamily="18" charset="0"/>
              </a:rPr>
              <a:t>Sherri Mandell, “The Road to Resilience” p. 63-64</a:t>
            </a:r>
          </a:p>
          <a:p>
            <a:r>
              <a:rPr lang="en-GB" dirty="0">
                <a:effectLst/>
                <a:latin typeface="Calibri" panose="020F0502020204030204" pitchFamily="34" charset="0"/>
                <a:ea typeface="Calibri" panose="020F0502020204030204" pitchFamily="34" charset="0"/>
                <a:cs typeface="Times New Roman" panose="02020603050405020304" pitchFamily="18" charset="0"/>
              </a:rPr>
              <a:t>In his book </a:t>
            </a:r>
            <a:r>
              <a:rPr lang="en-GB" dirty="0" err="1">
                <a:effectLst/>
                <a:latin typeface="Calibri" panose="020F0502020204030204" pitchFamily="34" charset="0"/>
                <a:ea typeface="Calibri" panose="020F0502020204030204" pitchFamily="34" charset="0"/>
                <a:cs typeface="Times New Roman" panose="02020603050405020304" pitchFamily="18" charset="0"/>
              </a:rPr>
              <a:t>Zakhor</a:t>
            </a:r>
            <a:r>
              <a:rPr lang="en-GB" dirty="0">
                <a:effectLst/>
                <a:latin typeface="Calibri" panose="020F0502020204030204" pitchFamily="34" charset="0"/>
                <a:ea typeface="Calibri" panose="020F0502020204030204" pitchFamily="34" charset="0"/>
                <a:cs typeface="Times New Roman" panose="02020603050405020304" pitchFamily="18" charset="0"/>
              </a:rPr>
              <a:t>: Jewish History and Jewish Memory, Jewish histor</a:t>
            </a:r>
            <a:r>
              <a:rPr lang="en-GB" dirty="0">
                <a:latin typeface="Calibri" panose="020F0502020204030204" pitchFamily="34" charset="0"/>
                <a:ea typeface="Calibri" panose="020F0502020204030204" pitchFamily="34" charset="0"/>
                <a:cs typeface="Times New Roman" panose="02020603050405020304" pitchFamily="18" charset="0"/>
              </a:rPr>
              <a:t>y </a:t>
            </a:r>
            <a:r>
              <a:rPr lang="en-GB" dirty="0">
                <a:effectLst/>
                <a:latin typeface="Calibri" panose="020F0502020204030204" pitchFamily="34" charset="0"/>
                <a:ea typeface="Calibri" panose="020F0502020204030204" pitchFamily="34" charset="0"/>
                <a:cs typeface="Times New Roman" panose="02020603050405020304" pitchFamily="18" charset="0"/>
              </a:rPr>
              <a:t>Professor Yosef </a:t>
            </a:r>
            <a:r>
              <a:rPr lang="en-GB" dirty="0" err="1">
                <a:effectLst/>
                <a:latin typeface="Calibri" panose="020F0502020204030204" pitchFamily="34" charset="0"/>
                <a:ea typeface="Calibri" panose="020F0502020204030204" pitchFamily="34" charset="0"/>
                <a:cs typeface="Times New Roman" panose="02020603050405020304" pitchFamily="18" charset="0"/>
              </a:rPr>
              <a:t>Yerushalmi</a:t>
            </a:r>
            <a:r>
              <a:rPr lang="en-GB" dirty="0">
                <a:effectLst/>
                <a:latin typeface="Calibri" panose="020F0502020204030204" pitchFamily="34" charset="0"/>
                <a:ea typeface="Calibri" panose="020F0502020204030204" pitchFamily="34" charset="0"/>
                <a:cs typeface="Times New Roman" panose="02020603050405020304" pitchFamily="18" charset="0"/>
              </a:rPr>
              <a:t> teaches that the verb “to remember” is repeated 169 times in the Torah. In addition, the daily morning prayers conclude with six remembrances from the Jewish peoples collective history. These verses describe events that are accompanied by a biblical injunction to remember, or not to forget, such as the Exodus from Egypt, the Giving of the Torah and the sanctity of the Shabbat.</a:t>
            </a:r>
          </a:p>
          <a:p>
            <a:endParaRPr lang="en-GB" dirty="0">
              <a:latin typeface="Calibri" panose="020F0502020204030204" pitchFamily="34" charset="0"/>
              <a:ea typeface="Calibri" panose="020F0502020204030204" pitchFamily="34" charset="0"/>
              <a:cs typeface="Times New Roman" panose="02020603050405020304" pitchFamily="18" charset="0"/>
            </a:endParaRPr>
          </a:p>
          <a:p>
            <a:r>
              <a:rPr lang="en-GB" dirty="0">
                <a:effectLst/>
                <a:latin typeface="Calibri" panose="020F0502020204030204" pitchFamily="34" charset="0"/>
                <a:ea typeface="Calibri" panose="020F0502020204030204" pitchFamily="34" charset="0"/>
                <a:cs typeface="Times New Roman" panose="02020603050405020304" pitchFamily="18" charset="0"/>
              </a:rPr>
              <a:t>Were commanded to remember because it is so easy to forget. When things are good, we forget the challenges and heartache. In </a:t>
            </a:r>
            <a:r>
              <a:rPr lang="en-GB" dirty="0" err="1">
                <a:effectLst/>
                <a:latin typeface="Calibri" panose="020F0502020204030204" pitchFamily="34" charset="0"/>
                <a:ea typeface="Calibri" panose="020F0502020204030204" pitchFamily="34" charset="0"/>
                <a:cs typeface="Times New Roman" panose="02020603050405020304" pitchFamily="18" charset="0"/>
              </a:rPr>
              <a:t>Zakhor</a:t>
            </a:r>
            <a:r>
              <a:rPr lang="en-GB" dirty="0">
                <a:effectLst/>
                <a:latin typeface="Calibri" panose="020F0502020204030204" pitchFamily="34" charset="0"/>
                <a:ea typeface="Calibri" panose="020F0502020204030204" pitchFamily="34" charset="0"/>
                <a:cs typeface="Times New Roman" panose="02020603050405020304" pitchFamily="18" charset="0"/>
              </a:rPr>
              <a:t>, </a:t>
            </a:r>
            <a:r>
              <a:rPr lang="en-GB" dirty="0" err="1">
                <a:effectLst/>
                <a:latin typeface="Calibri" panose="020F0502020204030204" pitchFamily="34" charset="0"/>
                <a:ea typeface="Calibri" panose="020F0502020204030204" pitchFamily="34" charset="0"/>
                <a:cs typeface="Times New Roman" panose="02020603050405020304" pitchFamily="18" charset="0"/>
              </a:rPr>
              <a:t>Yerushalmi</a:t>
            </a:r>
            <a:r>
              <a:rPr lang="en-GB" dirty="0">
                <a:effectLst/>
                <a:latin typeface="Calibri" panose="020F0502020204030204" pitchFamily="34" charset="0"/>
                <a:ea typeface="Calibri" panose="020F0502020204030204" pitchFamily="34" charset="0"/>
                <a:cs typeface="Times New Roman" panose="02020603050405020304" pitchFamily="18" charset="0"/>
              </a:rPr>
              <a:t> says, “If the command to remember is absolute, there is, nonetheless, an almost desperate pathos about the biblical concern with memory, and a shrewd wisdom that knows how short and fickle human memory can be.”</a:t>
            </a:r>
          </a:p>
          <a:p>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E686AA0A-6320-4D9D-B418-0E9C6BEEECE2}"/>
              </a:ext>
            </a:extLst>
          </p:cNvPr>
          <p:cNvSpPr txBox="1">
            <a:spLocks/>
          </p:cNvSpPr>
          <p:nvPr/>
        </p:nvSpPr>
        <p:spPr>
          <a:xfrm>
            <a:off x="628650" y="365126"/>
            <a:ext cx="7886700" cy="1325563"/>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400" dirty="0"/>
              <a:t>Commemoration</a:t>
            </a:r>
          </a:p>
        </p:txBody>
      </p:sp>
    </p:spTree>
    <p:extLst>
      <p:ext uri="{BB962C8B-B14F-4D97-AF65-F5344CB8AC3E}">
        <p14:creationId xmlns:p14="http://schemas.microsoft.com/office/powerpoint/2010/main" val="18155274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6017B2-25B9-46D5-B169-BFB4412527A9}"/>
              </a:ext>
            </a:extLst>
          </p:cNvPr>
          <p:cNvSpPr txBox="1"/>
          <p:nvPr/>
        </p:nvSpPr>
        <p:spPr>
          <a:xfrm>
            <a:off x="328474" y="1589445"/>
            <a:ext cx="8451542" cy="4247317"/>
          </a:xfrm>
          <a:prstGeom prst="rect">
            <a:avLst/>
          </a:prstGeom>
          <a:noFill/>
        </p:spPr>
        <p:txBody>
          <a:bodyPr wrap="square" rtlCol="0">
            <a:spAutoFit/>
          </a:bodyPr>
          <a:lstStyle/>
          <a:p>
            <a:r>
              <a:rPr lang="en-GB" u="sng" dirty="0">
                <a:effectLst/>
                <a:latin typeface="Calibri" panose="020F0502020204030204" pitchFamily="34" charset="0"/>
                <a:ea typeface="Calibri" panose="020F0502020204030204" pitchFamily="34" charset="0"/>
                <a:cs typeface="Times New Roman" panose="02020603050405020304" pitchFamily="18" charset="0"/>
              </a:rPr>
              <a:t>Sherri Mandell, “The Road to Resilience” p. 65</a:t>
            </a:r>
          </a:p>
          <a:p>
            <a:r>
              <a:rPr lang="en-GB" dirty="0">
                <a:effectLst/>
                <a:latin typeface="Calibri" panose="020F0502020204030204" pitchFamily="34" charset="0"/>
                <a:ea typeface="Calibri" panose="020F0502020204030204" pitchFamily="34" charset="0"/>
                <a:cs typeface="Times New Roman" panose="02020603050405020304" pitchFamily="18" charset="0"/>
              </a:rPr>
              <a:t>The Bible abounds with verses commanding the Jewish people to remember that they were slaves in Egypt, and expecting them, as a result of that suffering, to be more compassionate, and to seek justice and equality. Rabbi Joseph Soloveitchik notes that ethics are not born in </a:t>
            </a:r>
            <a:r>
              <a:rPr lang="en-GB" dirty="0" err="1">
                <a:effectLst/>
                <a:latin typeface="Calibri" panose="020F0502020204030204" pitchFamily="34" charset="0"/>
                <a:ea typeface="Calibri" panose="020F0502020204030204" pitchFamily="34" charset="0"/>
                <a:cs typeface="Times New Roman" panose="02020603050405020304" pitchFamily="18" charset="0"/>
              </a:rPr>
              <a:t>tranquility</a:t>
            </a:r>
            <a:r>
              <a:rPr lang="en-GB" dirty="0">
                <a:effectLst/>
                <a:latin typeface="Calibri" panose="020F0502020204030204" pitchFamily="34" charset="0"/>
                <a:ea typeface="Calibri" panose="020F0502020204030204" pitchFamily="34" charset="0"/>
                <a:cs typeface="Times New Roman" panose="02020603050405020304" pitchFamily="18" charset="0"/>
              </a:rPr>
              <a:t>. Our pain — and others — is what allows us to internalize ethical </a:t>
            </a:r>
            <a:r>
              <a:rPr lang="en-GB" dirty="0" err="1">
                <a:effectLst/>
                <a:latin typeface="Calibri" panose="020F0502020204030204" pitchFamily="34" charset="0"/>
                <a:ea typeface="Calibri" panose="020F0502020204030204" pitchFamily="34" charset="0"/>
                <a:cs typeface="Times New Roman" panose="02020603050405020304" pitchFamily="18" charset="0"/>
              </a:rPr>
              <a:t>behavior</a:t>
            </a:r>
            <a:r>
              <a:rPr lang="en-GB" dirty="0">
                <a:effectLst/>
                <a:latin typeface="Calibri" panose="020F0502020204030204" pitchFamily="34" charset="0"/>
                <a:ea typeface="Calibri" panose="020F0502020204030204" pitchFamily="34" charset="0"/>
                <a:cs typeface="Times New Roman" panose="02020603050405020304" pitchFamily="18" charset="0"/>
              </a:rPr>
              <a:t>, not just intellectually, but with our entire beings, to embody such </a:t>
            </a:r>
            <a:r>
              <a:rPr lang="en-GB" dirty="0" err="1">
                <a:effectLst/>
                <a:latin typeface="Calibri" panose="020F0502020204030204" pitchFamily="34" charset="0"/>
                <a:ea typeface="Calibri" panose="020F0502020204030204" pitchFamily="34" charset="0"/>
                <a:cs typeface="Times New Roman" panose="02020603050405020304" pitchFamily="18" charset="0"/>
              </a:rPr>
              <a:t>behavior</a:t>
            </a:r>
            <a:r>
              <a:rPr lang="en-GB" dirty="0">
                <a:effectLst/>
                <a:latin typeface="Calibri" panose="020F0502020204030204" pitchFamily="34" charset="0"/>
                <a:ea typeface="Calibri" panose="020F0502020204030204" pitchFamily="34" charset="0"/>
                <a:cs typeface="Times New Roman" panose="02020603050405020304" pitchFamily="18" charset="0"/>
              </a:rPr>
              <a:t>, and not just admire it.</a:t>
            </a:r>
          </a:p>
          <a:p>
            <a:endParaRPr lang="en-GB" dirty="0">
              <a:latin typeface="Calibri" panose="020F0502020204030204" pitchFamily="34" charset="0"/>
              <a:ea typeface="Calibri" panose="020F0502020204030204" pitchFamily="34" charset="0"/>
              <a:cs typeface="Times New Roman" panose="02020603050405020304" pitchFamily="18" charset="0"/>
            </a:endParaRPr>
          </a:p>
          <a:p>
            <a:r>
              <a:rPr lang="en-GB" dirty="0">
                <a:effectLst/>
                <a:latin typeface="Calibri" panose="020F0502020204030204" pitchFamily="34" charset="0"/>
                <a:ea typeface="Calibri" panose="020F0502020204030204" pitchFamily="34" charset="0"/>
                <a:cs typeface="Times New Roman" panose="02020603050405020304" pitchFamily="18" charset="0"/>
              </a:rPr>
              <a:t>One of the powers of Camp Koby is the opportunity for children to form protective memories that nourish them. One summer day at Camp Koby, </a:t>
            </a:r>
            <a:r>
              <a:rPr lang="en-GB" dirty="0" err="1">
                <a:effectLst/>
                <a:latin typeface="Calibri" panose="020F0502020204030204" pitchFamily="34" charset="0"/>
                <a:ea typeface="Calibri" panose="020F0502020204030204" pitchFamily="34" charset="0"/>
                <a:cs typeface="Times New Roman" panose="02020603050405020304" pitchFamily="18" charset="0"/>
              </a:rPr>
              <a:t>Shemaya</a:t>
            </a:r>
            <a:r>
              <a:rPr lang="en-GB" dirty="0">
                <a:effectLst/>
                <a:latin typeface="Calibri" panose="020F0502020204030204" pitchFamily="34" charset="0"/>
                <a:ea typeface="Calibri" panose="020F0502020204030204" pitchFamily="34" charset="0"/>
                <a:cs typeface="Times New Roman" panose="02020603050405020304" pitchFamily="18" charset="0"/>
              </a:rPr>
              <a:t>, a seventeen-year-old </a:t>
            </a:r>
            <a:r>
              <a:rPr lang="en-GB" dirty="0" err="1">
                <a:effectLst/>
                <a:latin typeface="Calibri" panose="020F0502020204030204" pitchFamily="34" charset="0"/>
                <a:ea typeface="Calibri" panose="020F0502020204030204" pitchFamily="34" charset="0"/>
                <a:cs typeface="Times New Roman" panose="02020603050405020304" pitchFamily="18" charset="0"/>
              </a:rPr>
              <a:t>counselor</a:t>
            </a:r>
            <a:r>
              <a:rPr lang="en-GB" dirty="0">
                <a:effectLst/>
                <a:latin typeface="Calibri" panose="020F0502020204030204" pitchFamily="34" charset="0"/>
                <a:ea typeface="Calibri" panose="020F0502020204030204" pitchFamily="34" charset="0"/>
                <a:cs typeface="Times New Roman" panose="02020603050405020304" pitchFamily="18" charset="0"/>
              </a:rPr>
              <a:t>, told my husband and me about Tomer, a ten-year-old camper, who had become unusually agitated when a fellow camper was injured. Tomer’s father had died of injuries from a car accident, and the sight of his friend lying on the field reminded him of the terrible days of his dad’s coma. </a:t>
            </a:r>
            <a:r>
              <a:rPr lang="en-GB" dirty="0" err="1">
                <a:effectLst/>
                <a:latin typeface="Calibri" panose="020F0502020204030204" pitchFamily="34" charset="0"/>
                <a:ea typeface="Calibri" panose="020F0502020204030204" pitchFamily="34" charset="0"/>
                <a:cs typeface="Times New Roman" panose="02020603050405020304" pitchFamily="18" charset="0"/>
              </a:rPr>
              <a:t>Shemaya</a:t>
            </a:r>
            <a:r>
              <a:rPr lang="en-GB" dirty="0">
                <a:effectLst/>
                <a:latin typeface="Calibri" panose="020F0502020204030204" pitchFamily="34" charset="0"/>
                <a:ea typeface="Calibri" panose="020F0502020204030204" pitchFamily="34" charset="0"/>
                <a:cs typeface="Times New Roman" panose="02020603050405020304" pitchFamily="18" charset="0"/>
              </a:rPr>
              <a:t> continued to relate:</a:t>
            </a:r>
          </a:p>
          <a:p>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E686AA0A-6320-4D9D-B418-0E9C6BEEECE2}"/>
              </a:ext>
            </a:extLst>
          </p:cNvPr>
          <p:cNvSpPr txBox="1">
            <a:spLocks/>
          </p:cNvSpPr>
          <p:nvPr/>
        </p:nvSpPr>
        <p:spPr>
          <a:xfrm>
            <a:off x="628650" y="365126"/>
            <a:ext cx="7886700" cy="1325563"/>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400" dirty="0"/>
              <a:t>Commemoration</a:t>
            </a:r>
          </a:p>
        </p:txBody>
      </p:sp>
    </p:spTree>
    <p:extLst>
      <p:ext uri="{BB962C8B-B14F-4D97-AF65-F5344CB8AC3E}">
        <p14:creationId xmlns:p14="http://schemas.microsoft.com/office/powerpoint/2010/main" val="34573873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6017B2-25B9-46D5-B169-BFB4412527A9}"/>
              </a:ext>
            </a:extLst>
          </p:cNvPr>
          <p:cNvSpPr txBox="1"/>
          <p:nvPr/>
        </p:nvSpPr>
        <p:spPr>
          <a:xfrm>
            <a:off x="328474" y="1589445"/>
            <a:ext cx="8451542" cy="3693319"/>
          </a:xfrm>
          <a:prstGeom prst="rect">
            <a:avLst/>
          </a:prstGeom>
          <a:noFill/>
        </p:spPr>
        <p:txBody>
          <a:bodyPr wrap="square" rtlCol="0">
            <a:spAutoFit/>
          </a:bodyPr>
          <a:lstStyle/>
          <a:p>
            <a:r>
              <a:rPr lang="en-GB" u="sng" dirty="0">
                <a:effectLst/>
                <a:latin typeface="Calibri" panose="020F0502020204030204" pitchFamily="34" charset="0"/>
                <a:ea typeface="Calibri" panose="020F0502020204030204" pitchFamily="34" charset="0"/>
                <a:cs typeface="Times New Roman" panose="02020603050405020304" pitchFamily="18" charset="0"/>
              </a:rPr>
              <a:t>Sherri Mandell, “The Road to Resilience” p. 65</a:t>
            </a:r>
          </a:p>
          <a:p>
            <a:r>
              <a:rPr lang="en-GB" dirty="0">
                <a:effectLst/>
                <a:latin typeface="Calibri" panose="020F0502020204030204" pitchFamily="34" charset="0"/>
                <a:ea typeface="Calibri" panose="020F0502020204030204" pitchFamily="34" charset="0"/>
                <a:cs typeface="Times New Roman" panose="02020603050405020304" pitchFamily="18" charset="0"/>
              </a:rPr>
              <a:t>I didn’t know what to say, I felt so bad. But then I thought of something I’d learned in the </a:t>
            </a:r>
            <a:r>
              <a:rPr lang="en-GB" dirty="0" err="1">
                <a:effectLst/>
                <a:latin typeface="Calibri" panose="020F0502020204030204" pitchFamily="34" charset="0"/>
                <a:ea typeface="Calibri" panose="020F0502020204030204" pitchFamily="34" charset="0"/>
                <a:cs typeface="Times New Roman" panose="02020603050405020304" pitchFamily="18" charset="0"/>
              </a:rPr>
              <a:t>counselor</a:t>
            </a:r>
            <a:r>
              <a:rPr lang="en-GB" dirty="0">
                <a:effectLst/>
                <a:latin typeface="Calibri" panose="020F0502020204030204" pitchFamily="34" charset="0"/>
                <a:ea typeface="Calibri" panose="020F0502020204030204" pitchFamily="34" charset="0"/>
                <a:cs typeface="Times New Roman" panose="02020603050405020304" pitchFamily="18" charset="0"/>
              </a:rPr>
              <a:t> training. I said to him, “Can you tell me about your father? What did your father like to do?” He said, “Sailing. Playing sports, especially basketball.” I asked him, “Do you want to go play basketball with me, right now?” We went to the basketball court and started to play. Tomer said, “My father said that you put your hands on the ball like this.” </a:t>
            </a:r>
          </a:p>
          <a:p>
            <a:endParaRPr lang="en-GB" dirty="0">
              <a:latin typeface="Calibri" panose="020F0502020204030204" pitchFamily="34" charset="0"/>
              <a:ea typeface="Calibri" panose="020F0502020204030204" pitchFamily="34" charset="0"/>
              <a:cs typeface="Times New Roman" panose="02020603050405020304" pitchFamily="18" charset="0"/>
            </a:endParaRPr>
          </a:p>
          <a:p>
            <a:r>
              <a:rPr lang="en-GB" dirty="0">
                <a:effectLst/>
                <a:latin typeface="Calibri" panose="020F0502020204030204" pitchFamily="34" charset="0"/>
                <a:ea typeface="Calibri" panose="020F0502020204030204" pitchFamily="34" charset="0"/>
                <a:cs typeface="Times New Roman" panose="02020603050405020304" pitchFamily="18" charset="0"/>
              </a:rPr>
              <a:t>After that we went to the basketball court every night together, with Tomer coaching me the way his father had taught him. </a:t>
            </a:r>
            <a:r>
              <a:rPr lang="en-GB" dirty="0" err="1">
                <a:effectLst/>
                <a:latin typeface="Calibri" panose="020F0502020204030204" pitchFamily="34" charset="0"/>
                <a:ea typeface="Calibri" panose="020F0502020204030204" pitchFamily="34" charset="0"/>
                <a:cs typeface="Times New Roman" panose="02020603050405020304" pitchFamily="18" charset="0"/>
              </a:rPr>
              <a:t>Shemaya</a:t>
            </a:r>
            <a:r>
              <a:rPr lang="en-GB" dirty="0">
                <a:effectLst/>
                <a:latin typeface="Calibri" panose="020F0502020204030204" pitchFamily="34" charset="0"/>
                <a:ea typeface="Calibri" panose="020F0502020204030204" pitchFamily="34" charset="0"/>
                <a:cs typeface="Times New Roman" panose="02020603050405020304" pitchFamily="18" charset="0"/>
              </a:rPr>
              <a:t> not only gave Tomer a positive way of remembering his father - he also empowered Tomer to embody his father. Tomer was able to transmit his father’s teachings, his voice. Tomer’s memory of pain may well now be surrounded with loving memories, both of his father and of his </a:t>
            </a:r>
            <a:r>
              <a:rPr lang="en-GB" dirty="0" err="1">
                <a:effectLst/>
                <a:latin typeface="Calibri" panose="020F0502020204030204" pitchFamily="34" charset="0"/>
                <a:ea typeface="Calibri" panose="020F0502020204030204" pitchFamily="34" charset="0"/>
                <a:cs typeface="Times New Roman" panose="02020603050405020304" pitchFamily="18" charset="0"/>
              </a:rPr>
              <a:t>counselor</a:t>
            </a:r>
            <a:r>
              <a:rPr lang="en-GB"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6" name="Title 1">
            <a:extLst>
              <a:ext uri="{FF2B5EF4-FFF2-40B4-BE49-F238E27FC236}">
                <a16:creationId xmlns:a16="http://schemas.microsoft.com/office/drawing/2014/main" id="{E686AA0A-6320-4D9D-B418-0E9C6BEEECE2}"/>
              </a:ext>
            </a:extLst>
          </p:cNvPr>
          <p:cNvSpPr txBox="1">
            <a:spLocks/>
          </p:cNvSpPr>
          <p:nvPr/>
        </p:nvSpPr>
        <p:spPr>
          <a:xfrm>
            <a:off x="628650" y="365126"/>
            <a:ext cx="7886700" cy="1325563"/>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400" dirty="0"/>
              <a:t>Commemoration</a:t>
            </a:r>
          </a:p>
        </p:txBody>
      </p:sp>
    </p:spTree>
    <p:extLst>
      <p:ext uri="{BB962C8B-B14F-4D97-AF65-F5344CB8AC3E}">
        <p14:creationId xmlns:p14="http://schemas.microsoft.com/office/powerpoint/2010/main" val="14240837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692E97-1873-40A8-822D-DFA5739F53F0}"/>
              </a:ext>
            </a:extLst>
          </p:cNvPr>
          <p:cNvSpPr txBox="1">
            <a:spLocks/>
          </p:cNvSpPr>
          <p:nvPr/>
        </p:nvSpPr>
        <p:spPr>
          <a:xfrm>
            <a:off x="628650" y="2766218"/>
            <a:ext cx="7886700" cy="1325563"/>
          </a:xfrm>
          <a:prstGeom prst="rect">
            <a:avLst/>
          </a:prstGeom>
          <a:noFill/>
          <a:ln w="15875">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dirty="0"/>
              <a:t>Consecration</a:t>
            </a:r>
          </a:p>
        </p:txBody>
      </p:sp>
    </p:spTree>
    <p:extLst>
      <p:ext uri="{BB962C8B-B14F-4D97-AF65-F5344CB8AC3E}">
        <p14:creationId xmlns:p14="http://schemas.microsoft.com/office/powerpoint/2010/main" val="4309766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6017B2-25B9-46D5-B169-BFB4412527A9}"/>
              </a:ext>
            </a:extLst>
          </p:cNvPr>
          <p:cNvSpPr txBox="1"/>
          <p:nvPr/>
        </p:nvSpPr>
        <p:spPr>
          <a:xfrm>
            <a:off x="328474" y="1589445"/>
            <a:ext cx="8451542" cy="4247317"/>
          </a:xfrm>
          <a:prstGeom prst="rect">
            <a:avLst/>
          </a:prstGeom>
          <a:noFill/>
        </p:spPr>
        <p:txBody>
          <a:bodyPr wrap="square" rtlCol="0">
            <a:spAutoFit/>
          </a:bodyPr>
          <a:lstStyle/>
          <a:p>
            <a:pPr algn="r" rtl="1"/>
            <a:r>
              <a:rPr lang="he-IL" u="sng" dirty="0">
                <a:effectLst/>
                <a:latin typeface="Calibri" panose="020F0502020204030204" pitchFamily="34" charset="0"/>
                <a:ea typeface="Calibri" panose="020F0502020204030204" pitchFamily="34" charset="0"/>
                <a:cs typeface="Times New Roman" panose="02020603050405020304" pitchFamily="18" charset="0"/>
              </a:rPr>
              <a:t>שמות פרק ג </a:t>
            </a:r>
          </a:p>
          <a:p>
            <a:pPr algn="r" rtl="1"/>
            <a:r>
              <a:rPr lang="he-IL" dirty="0">
                <a:effectLst/>
                <a:latin typeface="Calibri" panose="020F0502020204030204" pitchFamily="34" charset="0"/>
                <a:ea typeface="Calibri" panose="020F0502020204030204" pitchFamily="34" charset="0"/>
                <a:cs typeface="Times New Roman" panose="02020603050405020304" pitchFamily="18" charset="0"/>
              </a:rPr>
              <a:t>(א) וּמֹשֶׁה הָיָה רֹעֶה אֶת צֹאן יִתְרוֹ חֹתְנוֹ כֹּהֵן מִדְיָן וַיִּנְהַג אֶת הַצֹּאן אַחַר הַמִּדְבָּר וַיָּבֹא אֶל הַר </a:t>
            </a:r>
            <a:r>
              <a:rPr lang="he-IL" dirty="0" err="1">
                <a:effectLst/>
                <a:latin typeface="Calibri" panose="020F0502020204030204" pitchFamily="34" charset="0"/>
                <a:ea typeface="Calibri" panose="020F0502020204030204" pitchFamily="34" charset="0"/>
                <a:cs typeface="Times New Roman" panose="02020603050405020304" pitchFamily="18" charset="0"/>
              </a:rPr>
              <a:t>הָאֱלֹהִים</a:t>
            </a:r>
            <a:r>
              <a:rPr lang="he-IL" dirty="0">
                <a:effectLst/>
                <a:latin typeface="Calibri" panose="020F0502020204030204" pitchFamily="34" charset="0"/>
                <a:ea typeface="Calibri" panose="020F0502020204030204" pitchFamily="34" charset="0"/>
                <a:cs typeface="Times New Roman" panose="02020603050405020304" pitchFamily="18" charset="0"/>
              </a:rPr>
              <a:t> חֹרֵבָה: (ב) וַיֵּרָא מַלְאַךְ </a:t>
            </a:r>
            <a:r>
              <a:rPr lang="he-IL" dirty="0" err="1">
                <a:effectLst/>
                <a:latin typeface="Calibri" panose="020F0502020204030204" pitchFamily="34" charset="0"/>
                <a:ea typeface="Calibri" panose="020F0502020204030204" pitchFamily="34" charset="0"/>
                <a:cs typeface="Times New Roman" panose="02020603050405020304" pitchFamily="18" charset="0"/>
              </a:rPr>
              <a:t>יְקֹוָק</a:t>
            </a:r>
            <a:r>
              <a:rPr lang="he-IL" dirty="0">
                <a:effectLst/>
                <a:latin typeface="Calibri" panose="020F0502020204030204" pitchFamily="34" charset="0"/>
                <a:ea typeface="Calibri" panose="020F0502020204030204" pitchFamily="34" charset="0"/>
                <a:cs typeface="Times New Roman" panose="02020603050405020304" pitchFamily="18" charset="0"/>
              </a:rPr>
              <a:t> אֵלָיו בְּלַבַּת אֵשׁ מִתּוֹךְ הַסְּנֶה וַיַּרְא וְהִנֵּה הַסְּנֶה בֹּעֵר בָּאֵשׁ וְהַסְּנֶה אֵינֶנּוּ אֻכָּל: (ג) וַיֹּאמֶר מֹשֶׁה אָסֻרָה נָּא וְאֶרְאֶה אֶת הַמַּרְאֶה הַגָּדֹל הַזֶּה מַדּוּעַ לֹא יִבְעַר הַסְּנֶה: ... (יד) וַיֹּאמֶר </a:t>
            </a:r>
            <a:r>
              <a:rPr lang="he-IL" dirty="0" err="1">
                <a:effectLst/>
                <a:latin typeface="Calibri" panose="020F0502020204030204" pitchFamily="34" charset="0"/>
                <a:ea typeface="Calibri" panose="020F0502020204030204" pitchFamily="34" charset="0"/>
                <a:cs typeface="Times New Roman" panose="02020603050405020304" pitchFamily="18" charset="0"/>
              </a:rPr>
              <a:t>אֱלֹהִים</a:t>
            </a:r>
            <a:r>
              <a:rPr lang="he-IL" dirty="0">
                <a:effectLst/>
                <a:latin typeface="Calibri" panose="020F0502020204030204" pitchFamily="34" charset="0"/>
                <a:ea typeface="Calibri" panose="020F0502020204030204" pitchFamily="34" charset="0"/>
                <a:cs typeface="Times New Roman" panose="02020603050405020304" pitchFamily="18" charset="0"/>
              </a:rPr>
              <a:t> אֶל מֹשֶׁה אֶהְיֶה אֲשֶׁר אֶהְיֶה וַיֹּאמֶר כֹּה תֹאמַר לִבְנֵי יִשְׂרָאֵל אֶהְיֶה שְׁלָחַנִי אֲלֵיכֶם:</a:t>
            </a:r>
          </a:p>
          <a:p>
            <a:r>
              <a:rPr lang="en-GB" u="sng" dirty="0">
                <a:latin typeface="Calibri" panose="020F0502020204030204" pitchFamily="34" charset="0"/>
                <a:ea typeface="Calibri" panose="020F0502020204030204" pitchFamily="34" charset="0"/>
                <a:cs typeface="Times New Roman" panose="02020603050405020304" pitchFamily="18" charset="0"/>
              </a:rPr>
              <a:t>Exodus 3:1-3, 14</a:t>
            </a:r>
          </a:p>
          <a:p>
            <a:r>
              <a:rPr lang="en-GB" dirty="0">
                <a:latin typeface="Calibri" panose="020F0502020204030204" pitchFamily="34" charset="0"/>
                <a:ea typeface="Calibri" panose="020F0502020204030204" pitchFamily="34" charset="0"/>
                <a:cs typeface="Times New Roman" panose="02020603050405020304" pitchFamily="18" charset="0"/>
              </a:rPr>
              <a:t>1. Moses was pasturing the flocks of Jethro, his father in law, the chief of Midian, and he led the flocks after the free pastureland, and he came to the mountain of God, to Horeb. 2. An angel of the Lord appeared to him in a flame of fire from within the thorn bush, and behold, the thorn bush was burning with fire, but the thorn bush was not being consumed. 3. So Moses said, "Let me turn now and see this great spectacle why does the thorn bush not burn up?“ … 14. God said to Moses, "</a:t>
            </a:r>
            <a:r>
              <a:rPr lang="en-GB" dirty="0" err="1">
                <a:latin typeface="Calibri" panose="020F0502020204030204" pitchFamily="34" charset="0"/>
                <a:ea typeface="Calibri" panose="020F0502020204030204" pitchFamily="34" charset="0"/>
                <a:cs typeface="Times New Roman" panose="02020603050405020304" pitchFamily="18" charset="0"/>
              </a:rPr>
              <a:t>Ehyeh</a:t>
            </a:r>
            <a:r>
              <a:rPr lang="en-GB" dirty="0">
                <a:latin typeface="Calibri" panose="020F0502020204030204" pitchFamily="34" charset="0"/>
                <a:ea typeface="Calibri" panose="020F0502020204030204" pitchFamily="34" charset="0"/>
                <a:cs typeface="Times New Roman" panose="02020603050405020304" pitchFamily="18" charset="0"/>
              </a:rPr>
              <a:t> </a:t>
            </a:r>
            <a:r>
              <a:rPr lang="en-GB" dirty="0" err="1">
                <a:latin typeface="Calibri" panose="020F0502020204030204" pitchFamily="34" charset="0"/>
                <a:ea typeface="Calibri" panose="020F0502020204030204" pitchFamily="34" charset="0"/>
                <a:cs typeface="Times New Roman" panose="02020603050405020304" pitchFamily="18" charset="0"/>
              </a:rPr>
              <a:t>asher</a:t>
            </a:r>
            <a:r>
              <a:rPr lang="en-GB" dirty="0">
                <a:latin typeface="Calibri" panose="020F0502020204030204" pitchFamily="34" charset="0"/>
                <a:ea typeface="Calibri" panose="020F0502020204030204" pitchFamily="34" charset="0"/>
                <a:cs typeface="Times New Roman" panose="02020603050405020304" pitchFamily="18" charset="0"/>
              </a:rPr>
              <a:t> </a:t>
            </a:r>
            <a:r>
              <a:rPr lang="en-GB" dirty="0" err="1">
                <a:latin typeface="Calibri" panose="020F0502020204030204" pitchFamily="34" charset="0"/>
                <a:ea typeface="Calibri" panose="020F0502020204030204" pitchFamily="34" charset="0"/>
                <a:cs typeface="Times New Roman" panose="02020603050405020304" pitchFamily="18" charset="0"/>
              </a:rPr>
              <a:t>ehyeh</a:t>
            </a:r>
            <a:r>
              <a:rPr lang="en-GB" dirty="0">
                <a:latin typeface="Calibri" panose="020F0502020204030204" pitchFamily="34" charset="0"/>
                <a:ea typeface="Calibri" panose="020F0502020204030204" pitchFamily="34" charset="0"/>
                <a:cs typeface="Times New Roman" panose="02020603050405020304" pitchFamily="18" charset="0"/>
              </a:rPr>
              <a:t> (I will be what I will be)," and He said, "So shall you say to the children of Israel, '</a:t>
            </a:r>
            <a:r>
              <a:rPr lang="en-GB" dirty="0" err="1">
                <a:latin typeface="Calibri" panose="020F0502020204030204" pitchFamily="34" charset="0"/>
                <a:ea typeface="Calibri" panose="020F0502020204030204" pitchFamily="34" charset="0"/>
                <a:cs typeface="Times New Roman" panose="02020603050405020304" pitchFamily="18" charset="0"/>
              </a:rPr>
              <a:t>Ehyeh</a:t>
            </a:r>
            <a:r>
              <a:rPr lang="en-GB" dirty="0">
                <a:latin typeface="Calibri" panose="020F0502020204030204" pitchFamily="34" charset="0"/>
                <a:ea typeface="Calibri" panose="020F0502020204030204" pitchFamily="34" charset="0"/>
                <a:cs typeface="Times New Roman" panose="02020603050405020304" pitchFamily="18" charset="0"/>
              </a:rPr>
              <a:t> (I will be) has sent me to you.'"</a:t>
            </a:r>
          </a:p>
          <a:p>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E686AA0A-6320-4D9D-B418-0E9C6BEEECE2}"/>
              </a:ext>
            </a:extLst>
          </p:cNvPr>
          <p:cNvSpPr txBox="1">
            <a:spLocks/>
          </p:cNvSpPr>
          <p:nvPr/>
        </p:nvSpPr>
        <p:spPr>
          <a:xfrm>
            <a:off x="628650" y="365126"/>
            <a:ext cx="7886700" cy="1325563"/>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400" dirty="0"/>
              <a:t>Consecration</a:t>
            </a:r>
          </a:p>
        </p:txBody>
      </p:sp>
    </p:spTree>
    <p:extLst>
      <p:ext uri="{BB962C8B-B14F-4D97-AF65-F5344CB8AC3E}">
        <p14:creationId xmlns:p14="http://schemas.microsoft.com/office/powerpoint/2010/main" val="22361195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6017B2-25B9-46D5-B169-BFB4412527A9}"/>
              </a:ext>
            </a:extLst>
          </p:cNvPr>
          <p:cNvSpPr txBox="1"/>
          <p:nvPr/>
        </p:nvSpPr>
        <p:spPr>
          <a:xfrm>
            <a:off x="328474" y="1589445"/>
            <a:ext cx="8451542" cy="3970318"/>
          </a:xfrm>
          <a:prstGeom prst="rect">
            <a:avLst/>
          </a:prstGeom>
          <a:noFill/>
        </p:spPr>
        <p:txBody>
          <a:bodyPr wrap="square" rtlCol="0">
            <a:spAutoFit/>
          </a:bodyPr>
          <a:lstStyle/>
          <a:p>
            <a:r>
              <a:rPr lang="en-GB" u="sng" dirty="0">
                <a:effectLst/>
                <a:latin typeface="Calibri" panose="020F0502020204030204" pitchFamily="34" charset="0"/>
                <a:ea typeface="Calibri" panose="020F0502020204030204" pitchFamily="34" charset="0"/>
                <a:cs typeface="Times New Roman" panose="02020603050405020304" pitchFamily="18" charset="0"/>
              </a:rPr>
              <a:t>Sherri Mandell, “The Road to Resilience” p. 76</a:t>
            </a:r>
          </a:p>
          <a:p>
            <a:pPr algn="l"/>
            <a:r>
              <a:rPr lang="en-GB" dirty="0">
                <a:effectLst/>
                <a:latin typeface="Calibri" panose="020F0502020204030204" pitchFamily="34" charset="0"/>
                <a:ea typeface="Calibri" panose="020F0502020204030204" pitchFamily="34" charset="0"/>
                <a:cs typeface="Times New Roman" panose="02020603050405020304" pitchFamily="18" charset="0"/>
              </a:rPr>
              <a:t>A midrash states that, along with Moses, there were many shepherds in the area, but not one stopped to view the burning bush. None had the curiosity or courage. Perhaps</a:t>
            </a:r>
          </a:p>
          <a:p>
            <a:pPr algn="l"/>
            <a:r>
              <a:rPr lang="en-GB" dirty="0">
                <a:effectLst/>
                <a:latin typeface="Calibri" panose="020F0502020204030204" pitchFamily="34" charset="0"/>
                <a:ea typeface="Calibri" panose="020F0502020204030204" pitchFamily="34" charset="0"/>
                <a:cs typeface="Times New Roman" panose="02020603050405020304" pitchFamily="18" charset="0"/>
              </a:rPr>
              <a:t>they were afraid, or distracted, or simply too involved with ordinary life. Moses turned to see, to look, to behold. And once he witnessed the burning bush, God spoke to him and</a:t>
            </a:r>
          </a:p>
          <a:p>
            <a:pPr algn="l"/>
            <a:r>
              <a:rPr lang="en-GB" dirty="0">
                <a:effectLst/>
                <a:latin typeface="Calibri" panose="020F0502020204030204" pitchFamily="34" charset="0"/>
                <a:ea typeface="Calibri" panose="020F0502020204030204" pitchFamily="34" charset="0"/>
                <a:cs typeface="Times New Roman" panose="02020603050405020304" pitchFamily="18" charset="0"/>
              </a:rPr>
              <a:t>told him that he was the one who would lead the Jews out of Egypt, from their slavery. Moses was told to take off his shoes, as the priests do when they serve in the Temple, as mourners do during a shiva. He had been called into divine service, received his sacred mission.</a:t>
            </a:r>
          </a:p>
          <a:p>
            <a:pPr algn="l"/>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GB" dirty="0">
                <a:effectLst/>
                <a:latin typeface="Calibri" panose="020F0502020204030204" pitchFamily="34" charset="0"/>
                <a:ea typeface="Calibri" panose="020F0502020204030204" pitchFamily="34" charset="0"/>
                <a:cs typeface="Times New Roman" panose="02020603050405020304" pitchFamily="18" charset="0"/>
              </a:rPr>
              <a:t>We ourselves have become burning bushes, suffused with loss. There are losses in our life that burn forever, yet we can burn without being destroyed. Most people are oblivious to this world of burning. So many bereaved people tell me that others ask them, “You’re over it, right? I mean it’s been a few years now.”</a:t>
            </a:r>
          </a:p>
        </p:txBody>
      </p:sp>
      <p:sp>
        <p:nvSpPr>
          <p:cNvPr id="6" name="Title 1">
            <a:extLst>
              <a:ext uri="{FF2B5EF4-FFF2-40B4-BE49-F238E27FC236}">
                <a16:creationId xmlns:a16="http://schemas.microsoft.com/office/drawing/2014/main" id="{E686AA0A-6320-4D9D-B418-0E9C6BEEECE2}"/>
              </a:ext>
            </a:extLst>
          </p:cNvPr>
          <p:cNvSpPr txBox="1">
            <a:spLocks/>
          </p:cNvSpPr>
          <p:nvPr/>
        </p:nvSpPr>
        <p:spPr>
          <a:xfrm>
            <a:off x="628650" y="365126"/>
            <a:ext cx="7886700" cy="1325563"/>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400" dirty="0"/>
              <a:t>Consecration</a:t>
            </a:r>
          </a:p>
        </p:txBody>
      </p:sp>
    </p:spTree>
    <p:extLst>
      <p:ext uri="{BB962C8B-B14F-4D97-AF65-F5344CB8AC3E}">
        <p14:creationId xmlns:p14="http://schemas.microsoft.com/office/powerpoint/2010/main" val="498940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13318" name="Rectangle 72">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75" name="Rectangle 74">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13316" name="Picture 4" descr="In honor of Koby Mandell - The Jerusalem Post">
            <a:extLst>
              <a:ext uri="{FF2B5EF4-FFF2-40B4-BE49-F238E27FC236}">
                <a16:creationId xmlns:a16="http://schemas.microsoft.com/office/drawing/2014/main" id="{A48572A2-D7F5-4ECE-A93D-8D3341F445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4386"/>
          <a:stretch/>
        </p:blipFill>
        <p:spPr bwMode="auto">
          <a:xfrm rot="21480000">
            <a:off x="853377" y="1003258"/>
            <a:ext cx="7437246" cy="4764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312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6017B2-25B9-46D5-B169-BFB4412527A9}"/>
              </a:ext>
            </a:extLst>
          </p:cNvPr>
          <p:cNvSpPr txBox="1"/>
          <p:nvPr/>
        </p:nvSpPr>
        <p:spPr>
          <a:xfrm>
            <a:off x="328474" y="1589445"/>
            <a:ext cx="8451542" cy="3693319"/>
          </a:xfrm>
          <a:prstGeom prst="rect">
            <a:avLst/>
          </a:prstGeom>
          <a:noFill/>
        </p:spPr>
        <p:txBody>
          <a:bodyPr wrap="square" rtlCol="0">
            <a:spAutoFit/>
          </a:bodyPr>
          <a:lstStyle/>
          <a:p>
            <a:r>
              <a:rPr lang="en-GB" u="sng" dirty="0">
                <a:effectLst/>
                <a:latin typeface="Calibri" panose="020F0502020204030204" pitchFamily="34" charset="0"/>
                <a:ea typeface="Calibri" panose="020F0502020204030204" pitchFamily="34" charset="0"/>
                <a:cs typeface="Times New Roman" panose="02020603050405020304" pitchFamily="18" charset="0"/>
              </a:rPr>
              <a:t>Sherri Mandell, “The Road to Resilience” p. 76</a:t>
            </a:r>
          </a:p>
          <a:p>
            <a:pPr algn="l"/>
            <a:r>
              <a:rPr lang="en-GB" dirty="0">
                <a:effectLst/>
                <a:latin typeface="Calibri" panose="020F0502020204030204" pitchFamily="34" charset="0"/>
                <a:ea typeface="Calibri" panose="020F0502020204030204" pitchFamily="34" charset="0"/>
                <a:cs typeface="Times New Roman" panose="02020603050405020304" pitchFamily="18" charset="0"/>
              </a:rPr>
              <a:t>But the burning bush is a symbol of hope for Moses and for the Jewish people throughout the ages, a message of resilience. Even when we fear chat our personal loss may destroy us the burning bush tells us that we will not only endure but will discover an impassioned and urgent mission, a sense of destiny.</a:t>
            </a:r>
          </a:p>
          <a:p>
            <a:pPr algn="l"/>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GB" dirty="0">
                <a:effectLst/>
                <a:latin typeface="Calibri" panose="020F0502020204030204" pitchFamily="34" charset="0"/>
                <a:ea typeface="Calibri" panose="020F0502020204030204" pitchFamily="34" charset="0"/>
                <a:cs typeface="Times New Roman" panose="02020603050405020304" pitchFamily="18" charset="0"/>
              </a:rPr>
              <a:t>At the burning bush, when Moses asks what name he should use to refer to God when he returns to the Hebrew people, God says, “I will be what I will be.” This name shows that God Himself is not fixed or static but is in a process of becoming. We too are in a passage of becoming. Abraham Joshua Heschel says, “Creation, we are taught, is not an act that happened once upon a time, once and for ever. The act of bringing the world into existence is a continuous process. God called the world into being. That call goes on.”</a:t>
            </a:r>
          </a:p>
        </p:txBody>
      </p:sp>
      <p:sp>
        <p:nvSpPr>
          <p:cNvPr id="6" name="Title 1">
            <a:extLst>
              <a:ext uri="{FF2B5EF4-FFF2-40B4-BE49-F238E27FC236}">
                <a16:creationId xmlns:a16="http://schemas.microsoft.com/office/drawing/2014/main" id="{E686AA0A-6320-4D9D-B418-0E9C6BEEECE2}"/>
              </a:ext>
            </a:extLst>
          </p:cNvPr>
          <p:cNvSpPr txBox="1">
            <a:spLocks/>
          </p:cNvSpPr>
          <p:nvPr/>
        </p:nvSpPr>
        <p:spPr>
          <a:xfrm>
            <a:off x="628650" y="365126"/>
            <a:ext cx="7886700" cy="1325563"/>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400" dirty="0"/>
              <a:t>Consecration</a:t>
            </a:r>
          </a:p>
        </p:txBody>
      </p:sp>
    </p:spTree>
    <p:extLst>
      <p:ext uri="{BB962C8B-B14F-4D97-AF65-F5344CB8AC3E}">
        <p14:creationId xmlns:p14="http://schemas.microsoft.com/office/powerpoint/2010/main" val="19893465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692E97-1873-40A8-822D-DFA5739F53F0}"/>
              </a:ext>
            </a:extLst>
          </p:cNvPr>
          <p:cNvSpPr txBox="1">
            <a:spLocks/>
          </p:cNvSpPr>
          <p:nvPr/>
        </p:nvSpPr>
        <p:spPr>
          <a:xfrm>
            <a:off x="628650" y="2766218"/>
            <a:ext cx="7886700" cy="1325563"/>
          </a:xfrm>
          <a:prstGeom prst="rect">
            <a:avLst/>
          </a:prstGeom>
          <a:noFill/>
          <a:ln w="15875">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dirty="0"/>
              <a:t>Celebration</a:t>
            </a:r>
          </a:p>
        </p:txBody>
      </p:sp>
    </p:spTree>
    <p:extLst>
      <p:ext uri="{BB962C8B-B14F-4D97-AF65-F5344CB8AC3E}">
        <p14:creationId xmlns:p14="http://schemas.microsoft.com/office/powerpoint/2010/main" val="29200468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6017B2-25B9-46D5-B169-BFB4412527A9}"/>
              </a:ext>
            </a:extLst>
          </p:cNvPr>
          <p:cNvSpPr txBox="1"/>
          <p:nvPr/>
        </p:nvSpPr>
        <p:spPr>
          <a:xfrm>
            <a:off x="328474" y="1589445"/>
            <a:ext cx="8451542" cy="1754326"/>
          </a:xfrm>
          <a:prstGeom prst="rect">
            <a:avLst/>
          </a:prstGeom>
          <a:noFill/>
        </p:spPr>
        <p:txBody>
          <a:bodyPr wrap="square" rtlCol="0">
            <a:spAutoFit/>
          </a:bodyPr>
          <a:lstStyle/>
          <a:p>
            <a:pPr algn="r" rtl="1"/>
            <a:r>
              <a:rPr lang="he-IL" u="sng" dirty="0">
                <a:latin typeface="Calibri" panose="020F0502020204030204" pitchFamily="34" charset="0"/>
                <a:ea typeface="Calibri" panose="020F0502020204030204" pitchFamily="34" charset="0"/>
                <a:cs typeface="Times New Roman" panose="02020603050405020304" pitchFamily="18" charset="0"/>
              </a:rPr>
              <a:t>שמות פרק כ פסוק יד </a:t>
            </a:r>
          </a:p>
          <a:p>
            <a:pPr algn="r" rtl="1"/>
            <a:r>
              <a:rPr lang="he-IL" dirty="0">
                <a:latin typeface="Calibri" panose="020F0502020204030204" pitchFamily="34" charset="0"/>
                <a:ea typeface="Calibri" panose="020F0502020204030204" pitchFamily="34" charset="0"/>
                <a:cs typeface="Times New Roman" panose="02020603050405020304" pitchFamily="18" charset="0"/>
              </a:rPr>
              <a:t>וְכָל הָעָם רֹאִים אֶת </a:t>
            </a:r>
            <a:r>
              <a:rPr lang="he-IL" dirty="0" err="1">
                <a:latin typeface="Calibri" panose="020F0502020204030204" pitchFamily="34" charset="0"/>
                <a:ea typeface="Calibri" panose="020F0502020204030204" pitchFamily="34" charset="0"/>
                <a:cs typeface="Times New Roman" panose="02020603050405020304" pitchFamily="18" charset="0"/>
              </a:rPr>
              <a:t>הַקּוֹלֹת</a:t>
            </a:r>
            <a:r>
              <a:rPr lang="he-IL" dirty="0">
                <a:latin typeface="Calibri" panose="020F0502020204030204" pitchFamily="34" charset="0"/>
                <a:ea typeface="Calibri" panose="020F0502020204030204" pitchFamily="34" charset="0"/>
                <a:cs typeface="Times New Roman" panose="02020603050405020304" pitchFamily="18" charset="0"/>
              </a:rPr>
              <a:t> וְאֶת </a:t>
            </a:r>
            <a:r>
              <a:rPr lang="he-IL" dirty="0" err="1">
                <a:latin typeface="Calibri" panose="020F0502020204030204" pitchFamily="34" charset="0"/>
                <a:ea typeface="Calibri" panose="020F0502020204030204" pitchFamily="34" charset="0"/>
                <a:cs typeface="Times New Roman" panose="02020603050405020304" pitchFamily="18" charset="0"/>
              </a:rPr>
              <a:t>הַלַּפִּידִם</a:t>
            </a:r>
            <a:r>
              <a:rPr lang="he-IL" dirty="0">
                <a:latin typeface="Calibri" panose="020F0502020204030204" pitchFamily="34" charset="0"/>
                <a:ea typeface="Calibri" panose="020F0502020204030204" pitchFamily="34" charset="0"/>
                <a:cs typeface="Times New Roman" panose="02020603050405020304" pitchFamily="18" charset="0"/>
              </a:rPr>
              <a:t> וְאֵת קוֹל הַשֹּׁפָר וְאֶת הָהָר עָשֵׁן וַיַּרְא הָעָם </a:t>
            </a:r>
            <a:r>
              <a:rPr lang="he-IL" dirty="0" err="1">
                <a:latin typeface="Calibri" panose="020F0502020204030204" pitchFamily="34" charset="0"/>
                <a:ea typeface="Calibri" panose="020F0502020204030204" pitchFamily="34" charset="0"/>
                <a:cs typeface="Times New Roman" panose="02020603050405020304" pitchFamily="18" charset="0"/>
              </a:rPr>
              <a:t>וַיָּנֻעו</a:t>
            </a:r>
            <a:r>
              <a:rPr lang="he-IL" dirty="0">
                <a:latin typeface="Calibri" panose="020F0502020204030204" pitchFamily="34" charset="0"/>
                <a:ea typeface="Calibri" panose="020F0502020204030204" pitchFamily="34" charset="0"/>
                <a:cs typeface="Times New Roman" panose="02020603050405020304" pitchFamily="18" charset="0"/>
              </a:rPr>
              <a:t>ּ וַיַּעַמְדוּ מֵרָחֹק: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l"/>
            <a:endParaRPr lang="en-GB" u="sng" dirty="0">
              <a:latin typeface="Calibri" panose="020F0502020204030204" pitchFamily="34" charset="0"/>
              <a:ea typeface="Calibri" panose="020F0502020204030204" pitchFamily="34" charset="0"/>
              <a:cs typeface="Times New Roman" panose="02020603050405020304" pitchFamily="18" charset="0"/>
            </a:endParaRPr>
          </a:p>
          <a:p>
            <a:pPr algn="l"/>
            <a:r>
              <a:rPr lang="en-GB" u="sng" dirty="0">
                <a:latin typeface="Calibri" panose="020F0502020204030204" pitchFamily="34" charset="0"/>
                <a:ea typeface="Calibri" panose="020F0502020204030204" pitchFamily="34" charset="0"/>
                <a:cs typeface="Times New Roman" panose="02020603050405020304" pitchFamily="18" charset="0"/>
              </a:rPr>
              <a:t>Exodus 20:14</a:t>
            </a:r>
          </a:p>
          <a:p>
            <a:pPr algn="l"/>
            <a:r>
              <a:rPr lang="en-GB" dirty="0">
                <a:latin typeface="Calibri" panose="020F0502020204030204" pitchFamily="34" charset="0"/>
                <a:ea typeface="Calibri" panose="020F0502020204030204" pitchFamily="34" charset="0"/>
                <a:cs typeface="Times New Roman" panose="02020603050405020304" pitchFamily="18" charset="0"/>
              </a:rPr>
              <a:t>And all the people saw the voices and the flames, the sound of the shofar, and the smoking mountain, and the people saw and trembled; so they stood from afar.</a:t>
            </a:r>
          </a:p>
        </p:txBody>
      </p:sp>
      <p:sp>
        <p:nvSpPr>
          <p:cNvPr id="6" name="Title 1">
            <a:extLst>
              <a:ext uri="{FF2B5EF4-FFF2-40B4-BE49-F238E27FC236}">
                <a16:creationId xmlns:a16="http://schemas.microsoft.com/office/drawing/2014/main" id="{E686AA0A-6320-4D9D-B418-0E9C6BEEECE2}"/>
              </a:ext>
            </a:extLst>
          </p:cNvPr>
          <p:cNvSpPr txBox="1">
            <a:spLocks/>
          </p:cNvSpPr>
          <p:nvPr/>
        </p:nvSpPr>
        <p:spPr>
          <a:xfrm>
            <a:off x="628650" y="365126"/>
            <a:ext cx="7886700" cy="1325563"/>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400" dirty="0"/>
              <a:t>Celebration</a:t>
            </a:r>
          </a:p>
        </p:txBody>
      </p:sp>
    </p:spTree>
    <p:extLst>
      <p:ext uri="{BB962C8B-B14F-4D97-AF65-F5344CB8AC3E}">
        <p14:creationId xmlns:p14="http://schemas.microsoft.com/office/powerpoint/2010/main" val="35196978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686AA0A-6320-4D9D-B418-0E9C6BEEECE2}"/>
              </a:ext>
            </a:extLst>
          </p:cNvPr>
          <p:cNvSpPr txBox="1">
            <a:spLocks/>
          </p:cNvSpPr>
          <p:nvPr/>
        </p:nvSpPr>
        <p:spPr>
          <a:xfrm>
            <a:off x="628650" y="365126"/>
            <a:ext cx="7886700" cy="1325563"/>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400" dirty="0"/>
              <a:t>Celebration</a:t>
            </a:r>
          </a:p>
        </p:txBody>
      </p:sp>
      <p:sp>
        <p:nvSpPr>
          <p:cNvPr id="4" name="TextBox 3">
            <a:extLst>
              <a:ext uri="{FF2B5EF4-FFF2-40B4-BE49-F238E27FC236}">
                <a16:creationId xmlns:a16="http://schemas.microsoft.com/office/drawing/2014/main" id="{7D07FC95-4127-4FA5-A707-1E4AB5FBE99E}"/>
              </a:ext>
            </a:extLst>
          </p:cNvPr>
          <p:cNvSpPr txBox="1"/>
          <p:nvPr/>
        </p:nvSpPr>
        <p:spPr>
          <a:xfrm>
            <a:off x="328474" y="1543725"/>
            <a:ext cx="8451542" cy="4801314"/>
          </a:xfrm>
          <a:prstGeom prst="rect">
            <a:avLst/>
          </a:prstGeom>
          <a:noFill/>
        </p:spPr>
        <p:txBody>
          <a:bodyPr wrap="square" rtlCol="0">
            <a:spAutoFit/>
          </a:bodyPr>
          <a:lstStyle/>
          <a:p>
            <a:pPr algn="r" rtl="1"/>
            <a:r>
              <a:rPr lang="he-IL" sz="1800" u="sng" dirty="0">
                <a:effectLst/>
                <a:latin typeface="Calibri" panose="020F0502020204030204" pitchFamily="34" charset="0"/>
                <a:ea typeface="Calibri" panose="020F0502020204030204" pitchFamily="34" charset="0"/>
                <a:cs typeface="Times New Roman" panose="02020603050405020304" pitchFamily="18" charset="0"/>
              </a:rPr>
              <a:t>מדרש </a:t>
            </a:r>
            <a:r>
              <a:rPr lang="he-IL" sz="1800" u="sng" dirty="0" err="1">
                <a:effectLst/>
                <a:latin typeface="Calibri" panose="020F0502020204030204" pitchFamily="34" charset="0"/>
                <a:ea typeface="Calibri" panose="020F0502020204030204" pitchFamily="34" charset="0"/>
                <a:cs typeface="Times New Roman" panose="02020603050405020304" pitchFamily="18" charset="0"/>
              </a:rPr>
              <a:t>תנחומא</a:t>
            </a:r>
            <a:r>
              <a:rPr lang="he-IL" sz="1800" u="sng" dirty="0">
                <a:effectLst/>
                <a:latin typeface="Calibri" panose="020F0502020204030204" pitchFamily="34" charset="0"/>
                <a:ea typeface="Calibri" panose="020F0502020204030204" pitchFamily="34" charset="0"/>
                <a:cs typeface="Times New Roman" panose="02020603050405020304" pitchFamily="18" charset="0"/>
              </a:rPr>
              <a:t> שמות כה</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r" rtl="1"/>
            <a:r>
              <a:rPr lang="he-IL" sz="1800" dirty="0">
                <a:effectLst/>
                <a:latin typeface="Calibri" panose="020F0502020204030204" pitchFamily="34" charset="0"/>
                <a:ea typeface="Calibri" panose="020F0502020204030204" pitchFamily="34" charset="0"/>
                <a:cs typeface="Times New Roman" panose="02020603050405020304" pitchFamily="18" charset="0"/>
              </a:rPr>
              <a:t>בֹּא וּרְאֵה הֵיאַךְ הָיָה הַקּוֹל יוֹצֵא אֵצֶל יִשְׂרָאֵל, כָּל אֶחָד וְאֶחָד לְפִי </a:t>
            </a:r>
            <a:r>
              <a:rPr lang="he-IL" sz="1800" dirty="0" err="1">
                <a:effectLst/>
                <a:latin typeface="Calibri" panose="020F0502020204030204" pitchFamily="34" charset="0"/>
                <a:ea typeface="Calibri" panose="020F0502020204030204" pitchFamily="34" charset="0"/>
                <a:cs typeface="Times New Roman" panose="02020603050405020304" pitchFamily="18" charset="0"/>
              </a:rPr>
              <a:t>כֹּחו</a:t>
            </a:r>
            <a:r>
              <a:rPr lang="he-IL" sz="1800" dirty="0">
                <a:effectLst/>
                <a:latin typeface="Calibri" panose="020F0502020204030204" pitchFamily="34" charset="0"/>
                <a:ea typeface="Calibri" panose="020F0502020204030204" pitchFamily="34" charset="0"/>
                <a:cs typeface="Times New Roman" panose="02020603050405020304" pitchFamily="18" charset="0"/>
              </a:rPr>
              <a:t>ֹ. הַזְּקֵנִים הָיוּ </a:t>
            </a:r>
            <a:r>
              <a:rPr lang="he-IL" sz="1800" dirty="0" err="1">
                <a:effectLst/>
                <a:latin typeface="Calibri" panose="020F0502020204030204" pitchFamily="34" charset="0"/>
                <a:ea typeface="Calibri" panose="020F0502020204030204" pitchFamily="34" charset="0"/>
                <a:cs typeface="Times New Roman" panose="02020603050405020304" pitchFamily="18" charset="0"/>
              </a:rPr>
              <a:t>שׁוֹמְעִין</a:t>
            </a:r>
            <a:r>
              <a:rPr lang="he-IL" sz="1800" dirty="0">
                <a:effectLst/>
                <a:latin typeface="Calibri" panose="020F0502020204030204" pitchFamily="34" charset="0"/>
                <a:ea typeface="Calibri" panose="020F0502020204030204" pitchFamily="34" charset="0"/>
                <a:cs typeface="Times New Roman" panose="02020603050405020304" pitchFamily="18" charset="0"/>
              </a:rPr>
              <a:t> אֶת הַקּוֹל לְפִי כֹּחָן, וְהַבַּחוּרִים לְפִי כֹּחָן, וְהַנְּעָרִים לְפִי כֹּחָן, וְהַקְּטַנִּים לְפִי כֹּחָן, וְהַיּוֹנְקִים לְפִי כֹּחָן, וְהַנָּשִׁים לְפִי כֹּחָן. וְאַף מֹשֶׁה לְפִי </a:t>
            </a:r>
            <a:r>
              <a:rPr lang="he-IL" sz="1800" dirty="0" err="1">
                <a:effectLst/>
                <a:latin typeface="Calibri" panose="020F0502020204030204" pitchFamily="34" charset="0"/>
                <a:ea typeface="Calibri" panose="020F0502020204030204" pitchFamily="34" charset="0"/>
                <a:cs typeface="Times New Roman" panose="02020603050405020304" pitchFamily="18" charset="0"/>
              </a:rPr>
              <a:t>כֹּחו</a:t>
            </a:r>
            <a:r>
              <a:rPr lang="he-IL" sz="1800" dirty="0">
                <a:effectLst/>
                <a:latin typeface="Calibri" panose="020F0502020204030204" pitchFamily="34" charset="0"/>
                <a:ea typeface="Calibri" panose="020F0502020204030204" pitchFamily="34" charset="0"/>
                <a:cs typeface="Times New Roman" panose="02020603050405020304" pitchFamily="18" charset="0"/>
              </a:rPr>
              <a:t>ֹ, שֶׁנֶּאֱמַר: מֹשֶׁה יְדַבֵּר </a:t>
            </a:r>
            <a:r>
              <a:rPr lang="he-IL" sz="1800" dirty="0" err="1">
                <a:effectLst/>
                <a:latin typeface="Calibri" panose="020F0502020204030204" pitchFamily="34" charset="0"/>
                <a:ea typeface="Calibri" panose="020F0502020204030204" pitchFamily="34" charset="0"/>
                <a:cs typeface="Times New Roman" panose="02020603050405020304" pitchFamily="18" charset="0"/>
              </a:rPr>
              <a:t>וְהָאֱלֹהִים</a:t>
            </a:r>
            <a:r>
              <a:rPr lang="he-IL" sz="1800" dirty="0">
                <a:effectLst/>
                <a:latin typeface="Calibri" panose="020F0502020204030204" pitchFamily="34" charset="0"/>
                <a:ea typeface="Calibri" panose="020F0502020204030204" pitchFamily="34" charset="0"/>
                <a:cs typeface="Times New Roman" panose="02020603050405020304" pitchFamily="18" charset="0"/>
              </a:rPr>
              <a:t> יַעֲנֶנּוּ בְקוֹל (שמות </a:t>
            </a:r>
            <a:r>
              <a:rPr lang="he-IL" sz="1800" dirty="0" err="1">
                <a:effectLst/>
                <a:latin typeface="Calibri" panose="020F0502020204030204" pitchFamily="34" charset="0"/>
                <a:ea typeface="Calibri" panose="020F0502020204030204" pitchFamily="34" charset="0"/>
                <a:cs typeface="Times New Roman" panose="02020603050405020304" pitchFamily="18" charset="0"/>
              </a:rPr>
              <a:t>יט</a:t>
            </a:r>
            <a:r>
              <a:rPr lang="he-IL" sz="1800" dirty="0">
                <a:effectLst/>
                <a:latin typeface="Calibri" panose="020F0502020204030204" pitchFamily="34" charset="0"/>
                <a:ea typeface="Calibri" panose="020F0502020204030204" pitchFamily="34" charset="0"/>
                <a:cs typeface="Times New Roman" panose="02020603050405020304" pitchFamily="18" charset="0"/>
              </a:rPr>
              <a:t>, </a:t>
            </a:r>
            <a:r>
              <a:rPr lang="he-IL" sz="1800" dirty="0" err="1">
                <a:effectLst/>
                <a:latin typeface="Calibri" panose="020F0502020204030204" pitchFamily="34" charset="0"/>
                <a:ea typeface="Calibri" panose="020F0502020204030204" pitchFamily="34" charset="0"/>
                <a:cs typeface="Times New Roman" panose="02020603050405020304" pitchFamily="18" charset="0"/>
              </a:rPr>
              <a:t>יט</a:t>
            </a:r>
            <a:r>
              <a:rPr lang="he-IL" sz="1800" dirty="0">
                <a:effectLst/>
                <a:latin typeface="Calibri" panose="020F0502020204030204" pitchFamily="34" charset="0"/>
                <a:ea typeface="Calibri" panose="020F0502020204030204" pitchFamily="34" charset="0"/>
                <a:cs typeface="Times New Roman" panose="02020603050405020304" pitchFamily="18" charset="0"/>
              </a:rPr>
              <a:t>). בְּקוֹל שֶׁהָיָה יָכוֹל מֹשֶׁה לִסְבֹּל. וְכֵן הוּא אוֹמֵר: קוֹל ה' </a:t>
            </a:r>
            <a:r>
              <a:rPr lang="he-IL" sz="1800" dirty="0" err="1">
                <a:effectLst/>
                <a:latin typeface="Calibri" panose="020F0502020204030204" pitchFamily="34" charset="0"/>
                <a:ea typeface="Calibri" panose="020F0502020204030204" pitchFamily="34" charset="0"/>
                <a:cs typeface="Times New Roman" panose="02020603050405020304" pitchFamily="18" charset="0"/>
              </a:rPr>
              <a:t>בַּכֹּח</a:t>
            </a:r>
            <a:r>
              <a:rPr lang="he-IL" sz="1800" dirty="0">
                <a:effectLst/>
                <a:latin typeface="Calibri" panose="020F0502020204030204" pitchFamily="34" charset="0"/>
                <a:ea typeface="Calibri" panose="020F0502020204030204" pitchFamily="34" charset="0"/>
                <a:cs typeface="Times New Roman" panose="02020603050405020304" pitchFamily="18" charset="0"/>
              </a:rPr>
              <a:t>ַ (תהלים </a:t>
            </a:r>
            <a:r>
              <a:rPr lang="he-IL" sz="1800" dirty="0" err="1">
                <a:effectLst/>
                <a:latin typeface="Calibri" panose="020F0502020204030204" pitchFamily="34" charset="0"/>
                <a:ea typeface="Calibri" panose="020F0502020204030204" pitchFamily="34" charset="0"/>
                <a:cs typeface="Times New Roman" panose="02020603050405020304" pitchFamily="18" charset="0"/>
              </a:rPr>
              <a:t>כט</a:t>
            </a:r>
            <a:r>
              <a:rPr lang="he-IL" sz="1800" dirty="0">
                <a:effectLst/>
                <a:latin typeface="Calibri" panose="020F0502020204030204" pitchFamily="34" charset="0"/>
                <a:ea typeface="Calibri" panose="020F0502020204030204" pitchFamily="34" charset="0"/>
                <a:cs typeface="Times New Roman" panose="02020603050405020304" pitchFamily="18" charset="0"/>
              </a:rPr>
              <a:t>, ד). </a:t>
            </a:r>
            <a:r>
              <a:rPr lang="he-IL" sz="1800" dirty="0" err="1">
                <a:effectLst/>
                <a:latin typeface="Calibri" panose="020F0502020204030204" pitchFamily="34" charset="0"/>
                <a:ea typeface="Calibri" panose="020F0502020204030204" pitchFamily="34" charset="0"/>
                <a:cs typeface="Times New Roman" panose="02020603050405020304" pitchFamily="18" charset="0"/>
              </a:rPr>
              <a:t>בְּכֹחו</a:t>
            </a:r>
            <a:r>
              <a:rPr lang="he-IL" sz="1800" dirty="0">
                <a:effectLst/>
                <a:latin typeface="Calibri" panose="020F0502020204030204" pitchFamily="34" charset="0"/>
                <a:ea typeface="Calibri" panose="020F0502020204030204" pitchFamily="34" charset="0"/>
                <a:cs typeface="Times New Roman" panose="02020603050405020304" pitchFamily="18" charset="0"/>
              </a:rPr>
              <a:t>ֹ לֹא נֶאֱמַר אֶלָּא </a:t>
            </a:r>
            <a:r>
              <a:rPr lang="he-IL" sz="1800" dirty="0" err="1">
                <a:effectLst/>
                <a:latin typeface="Calibri" panose="020F0502020204030204" pitchFamily="34" charset="0"/>
                <a:ea typeface="Calibri" panose="020F0502020204030204" pitchFamily="34" charset="0"/>
                <a:cs typeface="Times New Roman" panose="02020603050405020304" pitchFamily="18" charset="0"/>
              </a:rPr>
              <a:t>בַּכֹּח</a:t>
            </a:r>
            <a:r>
              <a:rPr lang="he-IL" sz="1800" dirty="0">
                <a:effectLst/>
                <a:latin typeface="Calibri" panose="020F0502020204030204" pitchFamily="34" charset="0"/>
                <a:ea typeface="Calibri" panose="020F0502020204030204" pitchFamily="34" charset="0"/>
                <a:cs typeface="Times New Roman" panose="02020603050405020304" pitchFamily="18" charset="0"/>
              </a:rPr>
              <a:t>ַ, שֶׁכָּל אֶחָד וְאֶחָד מֵהֶן יָכוֹל לִסְבֹּל. וְאַף הַנָּשִׁים הַמְעֻבָּרוֹת כְּפִי כֹּחָן. הֱוֵי אוֹמֵר: כָּל אֶחָד וְאֶחָד לְפִי </a:t>
            </a:r>
            <a:r>
              <a:rPr lang="he-IL" sz="1800" dirty="0" err="1">
                <a:effectLst/>
                <a:latin typeface="Calibri" panose="020F0502020204030204" pitchFamily="34" charset="0"/>
                <a:ea typeface="Calibri" panose="020F0502020204030204" pitchFamily="34" charset="0"/>
                <a:cs typeface="Times New Roman" panose="02020603050405020304" pitchFamily="18" charset="0"/>
              </a:rPr>
              <a:t>כֹּחו</a:t>
            </a:r>
            <a:r>
              <a:rPr lang="he-IL" sz="1800" dirty="0">
                <a:effectLst/>
                <a:latin typeface="Calibri" panose="020F0502020204030204" pitchFamily="34" charset="0"/>
                <a:ea typeface="Calibri" panose="020F0502020204030204" pitchFamily="34" charset="0"/>
                <a:cs typeface="Times New Roman" panose="02020603050405020304" pitchFamily="18" charset="0"/>
              </a:rPr>
              <a:t>ֹ</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u="sng" dirty="0">
                <a:effectLst/>
                <a:latin typeface="Calibri" panose="020F0502020204030204" pitchFamily="34" charset="0"/>
                <a:ea typeface="Calibri" panose="020F0502020204030204" pitchFamily="34" charset="0"/>
                <a:cs typeface="Times New Roman" panose="02020603050405020304" pitchFamily="18" charset="0"/>
              </a:rPr>
              <a:t>Midrash </a:t>
            </a:r>
            <a:r>
              <a:rPr lang="en-GB" sz="1800" u="sng" dirty="0" err="1">
                <a:effectLst/>
                <a:latin typeface="Calibri" panose="020F0502020204030204" pitchFamily="34" charset="0"/>
                <a:ea typeface="Calibri" panose="020F0502020204030204" pitchFamily="34" charset="0"/>
                <a:cs typeface="Times New Roman" panose="02020603050405020304" pitchFamily="18" charset="0"/>
              </a:rPr>
              <a:t>Tanchuma</a:t>
            </a:r>
            <a:r>
              <a:rPr lang="en-GB" sz="1800" u="sng"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err="1">
                <a:effectLst/>
                <a:latin typeface="Calibri" panose="020F0502020204030204" pitchFamily="34" charset="0"/>
                <a:ea typeface="Calibri" panose="020F0502020204030204" pitchFamily="34" charset="0"/>
                <a:cs typeface="Times New Roman" panose="02020603050405020304" pitchFamily="18" charset="0"/>
              </a:rPr>
              <a:t>Shemos</a:t>
            </a:r>
            <a:r>
              <a:rPr lang="en-GB" sz="1800" u="sng" dirty="0">
                <a:effectLst/>
                <a:latin typeface="Calibri" panose="020F0502020204030204" pitchFamily="34" charset="0"/>
                <a:ea typeface="Calibri" panose="020F0502020204030204" pitchFamily="34" charset="0"/>
                <a:cs typeface="Times New Roman" panose="02020603050405020304" pitchFamily="18" charset="0"/>
              </a:rPr>
              <a:t> 25</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Observe that His voice went forth to each Israelite in accordance with the individual’s capacity to receive it. The elders, the men, the youths, the little ones, the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sucklings</a:t>
            </a:r>
            <a:r>
              <a:rPr lang="en-GB" sz="1800" dirty="0">
                <a:effectLst/>
                <a:latin typeface="Calibri" panose="020F0502020204030204" pitchFamily="34" charset="0"/>
                <a:ea typeface="Calibri" panose="020F0502020204030204" pitchFamily="34" charset="0"/>
                <a:cs typeface="Times New Roman" panose="02020603050405020304" pitchFamily="18" charset="0"/>
              </a:rPr>
              <a:t>—each heard it according to his own capacity. Even Moses heard it according to his capacity, as it is said: Moses spoke, and God answered him by (with) a voice (Exod. 19:19); that is, with a voice that Moses was able to comprehend. Thus, it says: The voice of the Lord was powerful with strength (Ps. 29:1). “With His strength” is not written in this verse, but rather with strength, that is, according to the strength of each individual (to tolerate the sound). Even the pregnant women heard it in accordance with their strength. Therefore it says: Each one of them according to their strength.</a:t>
            </a:r>
          </a:p>
        </p:txBody>
      </p:sp>
    </p:spTree>
    <p:extLst>
      <p:ext uri="{BB962C8B-B14F-4D97-AF65-F5344CB8AC3E}">
        <p14:creationId xmlns:p14="http://schemas.microsoft.com/office/powerpoint/2010/main" val="3254227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686AA0A-6320-4D9D-B418-0E9C6BEEECE2}"/>
              </a:ext>
            </a:extLst>
          </p:cNvPr>
          <p:cNvSpPr txBox="1">
            <a:spLocks/>
          </p:cNvSpPr>
          <p:nvPr/>
        </p:nvSpPr>
        <p:spPr>
          <a:xfrm>
            <a:off x="628650" y="365126"/>
            <a:ext cx="7886700" cy="1325563"/>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400" dirty="0"/>
              <a:t>Celebration</a:t>
            </a:r>
          </a:p>
        </p:txBody>
      </p:sp>
      <p:sp>
        <p:nvSpPr>
          <p:cNvPr id="4" name="TextBox 3">
            <a:extLst>
              <a:ext uri="{FF2B5EF4-FFF2-40B4-BE49-F238E27FC236}">
                <a16:creationId xmlns:a16="http://schemas.microsoft.com/office/drawing/2014/main" id="{7D07FC95-4127-4FA5-A707-1E4AB5FBE99E}"/>
              </a:ext>
            </a:extLst>
          </p:cNvPr>
          <p:cNvSpPr txBox="1"/>
          <p:nvPr/>
        </p:nvSpPr>
        <p:spPr>
          <a:xfrm>
            <a:off x="328474" y="1429425"/>
            <a:ext cx="8451542" cy="5078313"/>
          </a:xfrm>
          <a:prstGeom prst="rect">
            <a:avLst/>
          </a:prstGeom>
          <a:noFill/>
        </p:spPr>
        <p:txBody>
          <a:bodyPr wrap="square" rtlCol="0">
            <a:spAutoFit/>
          </a:bodyPr>
          <a:lstStyle/>
          <a:p>
            <a:pPr algn="r" rtl="1"/>
            <a:r>
              <a:rPr lang="he-IL" sz="1800" dirty="0">
                <a:effectLst/>
                <a:latin typeface="Calibri" panose="020F0502020204030204" pitchFamily="34" charset="0"/>
                <a:ea typeface="Calibri" panose="020F0502020204030204" pitchFamily="34" charset="0"/>
                <a:cs typeface="Times New Roman" panose="02020603050405020304" pitchFamily="18" charset="0"/>
              </a:rPr>
              <a:t>אָמַר רַבִּי יוֹסִי בַּר </a:t>
            </a:r>
            <a:r>
              <a:rPr lang="he-IL" sz="1800" dirty="0" err="1">
                <a:effectLst/>
                <a:latin typeface="Calibri" panose="020F0502020204030204" pitchFamily="34" charset="0"/>
                <a:ea typeface="Calibri" panose="020F0502020204030204" pitchFamily="34" charset="0"/>
                <a:cs typeface="Times New Roman" panose="02020603050405020304" pitchFamily="18" charset="0"/>
              </a:rPr>
              <a:t>חֲנִינָא</a:t>
            </a:r>
            <a:r>
              <a:rPr lang="he-IL" sz="1800" dirty="0">
                <a:effectLst/>
                <a:latin typeface="Calibri" panose="020F0502020204030204" pitchFamily="34" charset="0"/>
                <a:ea typeface="Calibri" panose="020F0502020204030204" pitchFamily="34" charset="0"/>
                <a:cs typeface="Times New Roman" panose="02020603050405020304" pitchFamily="18" charset="0"/>
              </a:rPr>
              <a:t>: אִם תָּמֵהַּ אַתָּה עַל הַדָּבָר, לְמַד מִן הַמָּן, שֶׁלֹּא הָיָה יוֹרֵד לָהֶם לְיִשְׂרָאֵל אֶלָּא לְפִי </a:t>
            </a:r>
            <a:r>
              <a:rPr lang="he-IL" sz="1800" dirty="0" err="1">
                <a:effectLst/>
                <a:latin typeface="Calibri" panose="020F0502020204030204" pitchFamily="34" charset="0"/>
                <a:ea typeface="Calibri" panose="020F0502020204030204" pitchFamily="34" charset="0"/>
                <a:cs typeface="Times New Roman" panose="02020603050405020304" pitchFamily="18" charset="0"/>
              </a:rPr>
              <a:t>כֹּח</a:t>
            </a:r>
            <a:r>
              <a:rPr lang="he-IL" sz="1800" dirty="0">
                <a:effectLst/>
                <a:latin typeface="Calibri" panose="020F0502020204030204" pitchFamily="34" charset="0"/>
                <a:ea typeface="Calibri" panose="020F0502020204030204" pitchFamily="34" charset="0"/>
                <a:cs typeface="Times New Roman" panose="02020603050405020304" pitchFamily="18" charset="0"/>
              </a:rPr>
              <a:t>ַ שֶׁל כָּל אֶחָד וְאֶחָד מֵהֶם. הַבַּחוּרִים הָיוּ </a:t>
            </a:r>
            <a:r>
              <a:rPr lang="he-IL" sz="1800" dirty="0" err="1">
                <a:effectLst/>
                <a:latin typeface="Calibri" panose="020F0502020204030204" pitchFamily="34" charset="0"/>
                <a:ea typeface="Calibri" panose="020F0502020204030204" pitchFamily="34" charset="0"/>
                <a:cs typeface="Times New Roman" panose="02020603050405020304" pitchFamily="18" charset="0"/>
              </a:rPr>
              <a:t>אוֹכְלִין</a:t>
            </a:r>
            <a:r>
              <a:rPr lang="he-IL" sz="1800" dirty="0">
                <a:effectLst/>
                <a:latin typeface="Calibri" panose="020F0502020204030204" pitchFamily="34" charset="0"/>
                <a:ea typeface="Calibri" panose="020F0502020204030204" pitchFamily="34" charset="0"/>
                <a:cs typeface="Times New Roman" panose="02020603050405020304" pitchFamily="18" charset="0"/>
              </a:rPr>
              <a:t> אוֹתוֹ כַּלֶּחֶם, שֶׁנֶּאֱמַר: הִנְנִי מַמְטִיר לָכֶם לֶחֶם מִן הַשָּׁמָיִם (שמות </a:t>
            </a:r>
            <a:r>
              <a:rPr lang="he-IL" sz="1800" dirty="0" err="1">
                <a:effectLst/>
                <a:latin typeface="Calibri" panose="020F0502020204030204" pitchFamily="34" charset="0"/>
                <a:ea typeface="Calibri" panose="020F0502020204030204" pitchFamily="34" charset="0"/>
                <a:cs typeface="Times New Roman" panose="02020603050405020304" pitchFamily="18" charset="0"/>
              </a:rPr>
              <a:t>טז</a:t>
            </a:r>
            <a:r>
              <a:rPr lang="he-IL" sz="1800" dirty="0">
                <a:effectLst/>
                <a:latin typeface="Calibri" panose="020F0502020204030204" pitchFamily="34" charset="0"/>
                <a:ea typeface="Calibri" panose="020F0502020204030204" pitchFamily="34" charset="0"/>
                <a:cs typeface="Times New Roman" panose="02020603050405020304" pitchFamily="18" charset="0"/>
              </a:rPr>
              <a:t>, ד). הַזְּקֵנִים, כְּצַפִּיחִית בִּדְבַשׁ, שֶׁנֶּאֱמַר: וְטַעְמוֹ </a:t>
            </a:r>
            <a:r>
              <a:rPr lang="he-IL" sz="1800" dirty="0" err="1">
                <a:effectLst/>
                <a:latin typeface="Calibri" panose="020F0502020204030204" pitchFamily="34" charset="0"/>
                <a:ea typeface="Calibri" panose="020F0502020204030204" pitchFamily="34" charset="0"/>
                <a:cs typeface="Times New Roman" panose="02020603050405020304" pitchFamily="18" charset="0"/>
              </a:rPr>
              <a:t>כְּצַפִּיחִת</a:t>
            </a:r>
            <a:r>
              <a:rPr lang="he-IL" sz="1800" dirty="0">
                <a:effectLst/>
                <a:latin typeface="Calibri" panose="020F0502020204030204" pitchFamily="34" charset="0"/>
                <a:ea typeface="Calibri" panose="020F0502020204030204" pitchFamily="34" charset="0"/>
                <a:cs typeface="Times New Roman" panose="02020603050405020304" pitchFamily="18" charset="0"/>
              </a:rPr>
              <a:t> בִּדְבָשׁ (שמות </a:t>
            </a:r>
            <a:r>
              <a:rPr lang="he-IL" sz="1800" dirty="0" err="1">
                <a:effectLst/>
                <a:latin typeface="Calibri" panose="020F0502020204030204" pitchFamily="34" charset="0"/>
                <a:ea typeface="Calibri" panose="020F0502020204030204" pitchFamily="34" charset="0"/>
                <a:cs typeface="Times New Roman" panose="02020603050405020304" pitchFamily="18" charset="0"/>
              </a:rPr>
              <a:t>טז</a:t>
            </a:r>
            <a:r>
              <a:rPr lang="he-IL" sz="1800" dirty="0">
                <a:effectLst/>
                <a:latin typeface="Calibri" panose="020F0502020204030204" pitchFamily="34" charset="0"/>
                <a:ea typeface="Calibri" panose="020F0502020204030204" pitchFamily="34" charset="0"/>
                <a:cs typeface="Times New Roman" panose="02020603050405020304" pitchFamily="18" charset="0"/>
              </a:rPr>
              <a:t>, לא). וְהַיּוֹנְקִים, כְּחָלָב מִשְּׁדֵי </a:t>
            </a:r>
            <a:r>
              <a:rPr lang="he-IL" sz="1800" dirty="0" err="1">
                <a:effectLst/>
                <a:latin typeface="Calibri" panose="020F0502020204030204" pitchFamily="34" charset="0"/>
                <a:ea typeface="Calibri" panose="020F0502020204030204" pitchFamily="34" charset="0"/>
                <a:cs typeface="Times New Roman" panose="02020603050405020304" pitchFamily="18" charset="0"/>
              </a:rPr>
              <a:t>אִמָּם</a:t>
            </a:r>
            <a:r>
              <a:rPr lang="he-IL" sz="1800" dirty="0">
                <a:effectLst/>
                <a:latin typeface="Calibri" panose="020F0502020204030204" pitchFamily="34" charset="0"/>
                <a:ea typeface="Calibri" panose="020F0502020204030204" pitchFamily="34" charset="0"/>
                <a:cs typeface="Times New Roman" panose="02020603050405020304" pitchFamily="18" charset="0"/>
              </a:rPr>
              <a:t>, שֶׁנֶּאֱמַר: וְהָיָה טַעְמוֹ כְּטַעַם לְשַׁד הַשָּׁמֶן (במדבר יא, ח). וְהַחוֹלִים, </a:t>
            </a:r>
            <a:r>
              <a:rPr lang="he-IL" sz="1800" dirty="0" err="1">
                <a:effectLst/>
                <a:latin typeface="Calibri" panose="020F0502020204030204" pitchFamily="34" charset="0"/>
                <a:ea typeface="Calibri" panose="020F0502020204030204" pitchFamily="34" charset="0"/>
                <a:cs typeface="Times New Roman" panose="02020603050405020304" pitchFamily="18" charset="0"/>
              </a:rPr>
              <a:t>כְּסֹלֶת</a:t>
            </a:r>
            <a:r>
              <a:rPr lang="he-IL" sz="1800" dirty="0">
                <a:effectLst/>
                <a:latin typeface="Calibri" panose="020F0502020204030204" pitchFamily="34" charset="0"/>
                <a:ea typeface="Calibri" panose="020F0502020204030204" pitchFamily="34" charset="0"/>
                <a:cs typeface="Times New Roman" panose="02020603050405020304" pitchFamily="18" charset="0"/>
              </a:rPr>
              <a:t> מְעֹרָב בִּדְבַשׁ, שֶׁנֶּאֱמַר: וְלַחְמִי אֲשֶׁר נָתַתִּי לָךְ </a:t>
            </a:r>
            <a:r>
              <a:rPr lang="he-IL" sz="1800" dirty="0" err="1">
                <a:effectLst/>
                <a:latin typeface="Calibri" panose="020F0502020204030204" pitchFamily="34" charset="0"/>
                <a:ea typeface="Calibri" panose="020F0502020204030204" pitchFamily="34" charset="0"/>
                <a:cs typeface="Times New Roman" panose="02020603050405020304" pitchFamily="18" charset="0"/>
              </a:rPr>
              <a:t>סֹלֶת</a:t>
            </a:r>
            <a:r>
              <a:rPr lang="he-IL" sz="1800" dirty="0">
                <a:effectLst/>
                <a:latin typeface="Calibri" panose="020F0502020204030204" pitchFamily="34" charset="0"/>
                <a:ea typeface="Calibri" panose="020F0502020204030204" pitchFamily="34" charset="0"/>
                <a:cs typeface="Times New Roman" panose="02020603050405020304" pitchFamily="18" charset="0"/>
              </a:rPr>
              <a:t> וָשֶׁמֶן וּדְבַשׁ (יחזקאל </a:t>
            </a:r>
            <a:r>
              <a:rPr lang="he-IL" sz="1800" dirty="0" err="1">
                <a:effectLst/>
                <a:latin typeface="Calibri" panose="020F0502020204030204" pitchFamily="34" charset="0"/>
                <a:ea typeface="Calibri" panose="020F0502020204030204" pitchFamily="34" charset="0"/>
                <a:cs typeface="Times New Roman" panose="02020603050405020304" pitchFamily="18" charset="0"/>
              </a:rPr>
              <a:t>טז</a:t>
            </a:r>
            <a:r>
              <a:rPr lang="he-IL" sz="1800" dirty="0">
                <a:effectLst/>
                <a:latin typeface="Calibri" panose="020F0502020204030204" pitchFamily="34" charset="0"/>
                <a:ea typeface="Calibri" panose="020F0502020204030204" pitchFamily="34" charset="0"/>
                <a:cs typeface="Times New Roman" panose="02020603050405020304" pitchFamily="18" charset="0"/>
              </a:rPr>
              <a:t>, </a:t>
            </a:r>
            <a:r>
              <a:rPr lang="he-IL" sz="1800" dirty="0" err="1">
                <a:effectLst/>
                <a:latin typeface="Calibri" panose="020F0502020204030204" pitchFamily="34" charset="0"/>
                <a:ea typeface="Calibri" panose="020F0502020204030204" pitchFamily="34" charset="0"/>
                <a:cs typeface="Times New Roman" panose="02020603050405020304" pitchFamily="18" charset="0"/>
              </a:rPr>
              <a:t>יט</a:t>
            </a:r>
            <a:r>
              <a:rPr lang="he-IL" sz="1800" dirty="0">
                <a:effectLst/>
                <a:latin typeface="Calibri" panose="020F0502020204030204" pitchFamily="34" charset="0"/>
                <a:ea typeface="Calibri" panose="020F0502020204030204" pitchFamily="34" charset="0"/>
                <a:cs typeface="Times New Roman" panose="02020603050405020304" pitchFamily="18" charset="0"/>
              </a:rPr>
              <a:t>). </a:t>
            </a:r>
            <a:r>
              <a:rPr lang="he-IL" sz="1800" dirty="0" err="1">
                <a:effectLst/>
                <a:latin typeface="Calibri" panose="020F0502020204030204" pitchFamily="34" charset="0"/>
                <a:ea typeface="Calibri" panose="020F0502020204030204" pitchFamily="34" charset="0"/>
                <a:cs typeface="Times New Roman" panose="02020603050405020304" pitchFamily="18" charset="0"/>
              </a:rPr>
              <a:t>וְהַגּוֹיִם</a:t>
            </a:r>
            <a:r>
              <a:rPr lang="he-IL" sz="1800" dirty="0">
                <a:effectLst/>
                <a:latin typeface="Calibri" panose="020F0502020204030204" pitchFamily="34" charset="0"/>
                <a:ea typeface="Calibri" panose="020F0502020204030204" pitchFamily="34" charset="0"/>
                <a:cs typeface="Times New Roman" panose="02020603050405020304" pitchFamily="18" charset="0"/>
              </a:rPr>
              <a:t> הָיוּ </a:t>
            </a:r>
            <a:r>
              <a:rPr lang="he-IL" sz="1800" dirty="0" err="1">
                <a:effectLst/>
                <a:latin typeface="Calibri" panose="020F0502020204030204" pitchFamily="34" charset="0"/>
                <a:ea typeface="Calibri" panose="020F0502020204030204" pitchFamily="34" charset="0"/>
                <a:cs typeface="Times New Roman" panose="02020603050405020304" pitchFamily="18" charset="0"/>
              </a:rPr>
              <a:t>טוֹעֲמִין</a:t>
            </a:r>
            <a:r>
              <a:rPr lang="he-IL" sz="1800" dirty="0">
                <a:effectLst/>
                <a:latin typeface="Calibri" panose="020F0502020204030204" pitchFamily="34" charset="0"/>
                <a:ea typeface="Calibri" panose="020F0502020204030204" pitchFamily="34" charset="0"/>
                <a:cs typeface="Times New Roman" panose="02020603050405020304" pitchFamily="18" charset="0"/>
              </a:rPr>
              <a:t> אוֹתוֹ מַר כַּגַּד, שֶׁנֶּאֱמַר: וְהַמָּן כִּזְרַע גָּד (שמות </a:t>
            </a:r>
            <a:r>
              <a:rPr lang="he-IL" sz="1800" dirty="0" err="1">
                <a:effectLst/>
                <a:latin typeface="Calibri" panose="020F0502020204030204" pitchFamily="34" charset="0"/>
                <a:ea typeface="Calibri" panose="020F0502020204030204" pitchFamily="34" charset="0"/>
                <a:cs typeface="Times New Roman" panose="02020603050405020304" pitchFamily="18" charset="0"/>
              </a:rPr>
              <a:t>טז</a:t>
            </a:r>
            <a:r>
              <a:rPr lang="he-IL" sz="1800" dirty="0">
                <a:effectLst/>
                <a:latin typeface="Calibri" panose="020F0502020204030204" pitchFamily="34" charset="0"/>
                <a:ea typeface="Calibri" panose="020F0502020204030204" pitchFamily="34" charset="0"/>
                <a:cs typeface="Times New Roman" panose="02020603050405020304" pitchFamily="18" charset="0"/>
              </a:rPr>
              <a:t>, לא)</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r>
              <a:rPr lang="he-IL"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r" rtl="1"/>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Yosé</a:t>
            </a:r>
            <a:r>
              <a:rPr lang="en-GB" sz="1800" dirty="0">
                <a:effectLst/>
                <a:latin typeface="Calibri" panose="020F0502020204030204" pitchFamily="34" charset="0"/>
                <a:ea typeface="Calibri" panose="020F0502020204030204" pitchFamily="34" charset="0"/>
                <a:cs typeface="Times New Roman" panose="02020603050405020304" pitchFamily="18" charset="0"/>
              </a:rPr>
              <a:t> the son of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Hanina</a:t>
            </a:r>
            <a:r>
              <a:rPr lang="en-GB" sz="1800" dirty="0">
                <a:effectLst/>
                <a:latin typeface="Calibri" panose="020F0502020204030204" pitchFamily="34" charset="0"/>
                <a:ea typeface="Calibri" panose="020F0502020204030204" pitchFamily="34" charset="0"/>
                <a:cs typeface="Times New Roman" panose="02020603050405020304" pitchFamily="18" charset="0"/>
              </a:rPr>
              <a:t> stated: If you are amazed at this remember, that the manna descended for each Israelite with a taste that varied according to the needs of each individual. The young men, for instance, ate it as bread, as it is said: Behold, I will cause to rain bread from heaven for you (Exod. 16:4); the elders ate it as wafers of honey, as it is said: And the taste of it was like wafers made with honey (ibid., v. 31); the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sucklings</a:t>
            </a:r>
            <a:r>
              <a:rPr lang="en-GB" sz="1800" dirty="0">
                <a:effectLst/>
                <a:latin typeface="Calibri" panose="020F0502020204030204" pitchFamily="34" charset="0"/>
                <a:ea typeface="Calibri" panose="020F0502020204030204" pitchFamily="34" charset="0"/>
                <a:cs typeface="Times New Roman" panose="02020603050405020304" pitchFamily="18" charset="0"/>
              </a:rPr>
              <a:t>, as milk from the breasts of their mothers, as is said: And the taste of it was as the taste of a cake baked with oil (Num. 11:8);32 for the ill, as fine flour mixed in honey, as it is said: Thou didst eat fine flour, and honey, and oil (Exod. 16:13); and the gentiles who tasted it found it as bitter as coriander seed, as is said: Now the manna was like coriander seed (Num. 11:7).</a:t>
            </a:r>
          </a:p>
          <a:p>
            <a:pPr algn="r" rtl="1"/>
            <a:r>
              <a:rPr lang="he-IL"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96945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686AA0A-6320-4D9D-B418-0E9C6BEEECE2}"/>
              </a:ext>
            </a:extLst>
          </p:cNvPr>
          <p:cNvSpPr txBox="1">
            <a:spLocks/>
          </p:cNvSpPr>
          <p:nvPr/>
        </p:nvSpPr>
        <p:spPr>
          <a:xfrm>
            <a:off x="628650" y="365126"/>
            <a:ext cx="7886700" cy="1325563"/>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400" dirty="0"/>
              <a:t>Celebration</a:t>
            </a:r>
          </a:p>
        </p:txBody>
      </p:sp>
      <p:sp>
        <p:nvSpPr>
          <p:cNvPr id="4" name="TextBox 3">
            <a:extLst>
              <a:ext uri="{FF2B5EF4-FFF2-40B4-BE49-F238E27FC236}">
                <a16:creationId xmlns:a16="http://schemas.microsoft.com/office/drawing/2014/main" id="{7D07FC95-4127-4FA5-A707-1E4AB5FBE99E}"/>
              </a:ext>
            </a:extLst>
          </p:cNvPr>
          <p:cNvSpPr txBox="1"/>
          <p:nvPr/>
        </p:nvSpPr>
        <p:spPr>
          <a:xfrm>
            <a:off x="328474" y="1604685"/>
            <a:ext cx="8451542" cy="3693319"/>
          </a:xfrm>
          <a:prstGeom prst="rect">
            <a:avLst/>
          </a:prstGeom>
          <a:noFill/>
        </p:spPr>
        <p:txBody>
          <a:bodyPr wrap="square" rtlCol="0">
            <a:spAutoFit/>
          </a:bodyPr>
          <a:lstStyle/>
          <a:p>
            <a:pPr algn="r" rtl="1"/>
            <a:r>
              <a:rPr lang="he-IL" sz="1800" dirty="0">
                <a:effectLst/>
                <a:latin typeface="Calibri" panose="020F0502020204030204" pitchFamily="34" charset="0"/>
                <a:ea typeface="Calibri" panose="020F0502020204030204" pitchFamily="34" charset="0"/>
                <a:cs typeface="Times New Roman" panose="02020603050405020304" pitchFamily="18" charset="0"/>
              </a:rPr>
              <a:t>אָמַר רַבִּי יוֹסִי בַּר </a:t>
            </a:r>
            <a:r>
              <a:rPr lang="he-IL" sz="1800" dirty="0" err="1">
                <a:effectLst/>
                <a:latin typeface="Calibri" panose="020F0502020204030204" pitchFamily="34" charset="0"/>
                <a:ea typeface="Calibri" panose="020F0502020204030204" pitchFamily="34" charset="0"/>
                <a:cs typeface="Times New Roman" panose="02020603050405020304" pitchFamily="18" charset="0"/>
              </a:rPr>
              <a:t>חֲנִינָא</a:t>
            </a:r>
            <a:r>
              <a:rPr lang="he-IL" sz="1800" dirty="0">
                <a:effectLst/>
                <a:latin typeface="Calibri" panose="020F0502020204030204" pitchFamily="34" charset="0"/>
                <a:ea typeface="Calibri" panose="020F0502020204030204" pitchFamily="34" charset="0"/>
                <a:cs typeface="Times New Roman" panose="02020603050405020304" pitchFamily="18" charset="0"/>
              </a:rPr>
              <a:t>: וּמָה אִם הַמָּן שֶׁהָיָה מִין אֶחָד, נֶהְפַּךְ לָהֶן </a:t>
            </a:r>
            <a:r>
              <a:rPr lang="he-IL" sz="1800" dirty="0" err="1">
                <a:effectLst/>
                <a:latin typeface="Calibri" panose="020F0502020204030204" pitchFamily="34" charset="0"/>
                <a:ea typeface="Calibri" panose="020F0502020204030204" pitchFamily="34" charset="0"/>
                <a:cs typeface="Times New Roman" panose="02020603050405020304" pitchFamily="18" charset="0"/>
              </a:rPr>
              <a:t>לְמִינִין</a:t>
            </a:r>
            <a:r>
              <a:rPr lang="he-IL" sz="1800" dirty="0">
                <a:effectLst/>
                <a:latin typeface="Calibri" panose="020F0502020204030204" pitchFamily="34" charset="0"/>
                <a:ea typeface="Calibri" panose="020F0502020204030204" pitchFamily="34" charset="0"/>
                <a:cs typeface="Times New Roman" panose="02020603050405020304" pitchFamily="18" charset="0"/>
              </a:rPr>
              <a:t> הַרְבֵּה בִּשְׁבִיל צֹרֶךְ כָּל אֶחָד וְאֶחָד. הַקּוֹל שֶׁהָיָה יוֹצֵא וְהָיָה בּוֹ </a:t>
            </a:r>
            <a:r>
              <a:rPr lang="he-IL" sz="1800" dirty="0" err="1">
                <a:effectLst/>
                <a:latin typeface="Calibri" panose="020F0502020204030204" pitchFamily="34" charset="0"/>
                <a:ea typeface="Calibri" panose="020F0502020204030204" pitchFamily="34" charset="0"/>
                <a:cs typeface="Times New Roman" panose="02020603050405020304" pitchFamily="18" charset="0"/>
              </a:rPr>
              <a:t>כֹּח</a:t>
            </a:r>
            <a:r>
              <a:rPr lang="he-IL" sz="1800" dirty="0">
                <a:effectLst/>
                <a:latin typeface="Calibri" panose="020F0502020204030204" pitchFamily="34" charset="0"/>
                <a:ea typeface="Calibri" panose="020F0502020204030204" pitchFamily="34" charset="0"/>
                <a:cs typeface="Times New Roman" panose="02020603050405020304" pitchFamily="18" charset="0"/>
              </a:rPr>
              <a:t>ַ, עַל אַחַת כַּמָּה וְכַמָּה שֶׁהָיָה מִשְׁתַּנֶּה לְכָל אֶחָד וְאֶחָד לְפִי </a:t>
            </a:r>
            <a:r>
              <a:rPr lang="he-IL" sz="1800" dirty="0" err="1">
                <a:effectLst/>
                <a:latin typeface="Calibri" panose="020F0502020204030204" pitchFamily="34" charset="0"/>
                <a:ea typeface="Calibri" panose="020F0502020204030204" pitchFamily="34" charset="0"/>
                <a:cs typeface="Times New Roman" panose="02020603050405020304" pitchFamily="18" charset="0"/>
              </a:rPr>
              <a:t>כֹּחו</a:t>
            </a:r>
            <a:r>
              <a:rPr lang="he-IL" sz="1800" dirty="0">
                <a:effectLst/>
                <a:latin typeface="Calibri" panose="020F0502020204030204" pitchFamily="34" charset="0"/>
                <a:ea typeface="Calibri" panose="020F0502020204030204" pitchFamily="34" charset="0"/>
                <a:cs typeface="Times New Roman" panose="02020603050405020304" pitchFamily="18" charset="0"/>
              </a:rPr>
              <a:t>ֹ כְּדֵי שֶׁלֹּא </a:t>
            </a:r>
            <a:r>
              <a:rPr lang="he-IL" sz="1800" dirty="0" err="1">
                <a:effectLst/>
                <a:latin typeface="Calibri" panose="020F0502020204030204" pitchFamily="34" charset="0"/>
                <a:ea typeface="Calibri" panose="020F0502020204030204" pitchFamily="34" charset="0"/>
                <a:cs typeface="Times New Roman" panose="02020603050405020304" pitchFamily="18" charset="0"/>
              </a:rPr>
              <a:t>יִנָּזְקו</a:t>
            </a:r>
            <a:r>
              <a:rPr lang="he-IL" sz="1800" dirty="0">
                <a:effectLst/>
                <a:latin typeface="Calibri" panose="020F0502020204030204" pitchFamily="34" charset="0"/>
                <a:ea typeface="Calibri" panose="020F0502020204030204" pitchFamily="34" charset="0"/>
                <a:cs typeface="Times New Roman" panose="02020603050405020304" pitchFamily="18" charset="0"/>
              </a:rPr>
              <a:t>ּ. וּמִנַּיִן שֶׁהַקּוֹל נֶחֱלַק לְקוֹלוֹ הַרְבֵּה, שֶׁנֶּאֱמַר: וְכָל הָעָם רֹאִים אֶת </a:t>
            </a:r>
            <a:r>
              <a:rPr lang="he-IL" sz="1800" dirty="0" err="1">
                <a:effectLst/>
                <a:latin typeface="Calibri" panose="020F0502020204030204" pitchFamily="34" charset="0"/>
                <a:ea typeface="Calibri" panose="020F0502020204030204" pitchFamily="34" charset="0"/>
                <a:cs typeface="Times New Roman" panose="02020603050405020304" pitchFamily="18" charset="0"/>
              </a:rPr>
              <a:t>הַקּוֹלֹת</a:t>
            </a:r>
            <a:r>
              <a:rPr lang="he-IL" sz="1800" dirty="0">
                <a:effectLst/>
                <a:latin typeface="Calibri" panose="020F0502020204030204" pitchFamily="34" charset="0"/>
                <a:ea typeface="Calibri" panose="020F0502020204030204" pitchFamily="34" charset="0"/>
                <a:cs typeface="Times New Roman" panose="02020603050405020304" pitchFamily="18" charset="0"/>
              </a:rPr>
              <a:t> (שמות </a:t>
            </a:r>
            <a:r>
              <a:rPr lang="he-IL" sz="1800" dirty="0" err="1">
                <a:effectLst/>
                <a:latin typeface="Calibri" panose="020F0502020204030204" pitchFamily="34" charset="0"/>
                <a:ea typeface="Calibri" panose="020F0502020204030204" pitchFamily="34" charset="0"/>
                <a:cs typeface="Times New Roman" panose="02020603050405020304" pitchFamily="18" charset="0"/>
              </a:rPr>
              <a:t>כח</a:t>
            </a:r>
            <a:r>
              <a:rPr lang="he-IL" sz="1800" dirty="0">
                <a:effectLst/>
                <a:latin typeface="Calibri" panose="020F0502020204030204" pitchFamily="34" charset="0"/>
                <a:ea typeface="Calibri" panose="020F0502020204030204" pitchFamily="34" charset="0"/>
                <a:cs typeface="Times New Roman" panose="02020603050405020304" pitchFamily="18" charset="0"/>
              </a:rPr>
              <a:t>, ט). הַקּוֹל אֵין כְּתִיב כָאן אֶלָּא </a:t>
            </a:r>
            <a:r>
              <a:rPr lang="he-IL" sz="1800" dirty="0" err="1">
                <a:effectLst/>
                <a:latin typeface="Calibri" panose="020F0502020204030204" pitchFamily="34" charset="0"/>
                <a:ea typeface="Calibri" panose="020F0502020204030204" pitchFamily="34" charset="0"/>
                <a:cs typeface="Times New Roman" panose="02020603050405020304" pitchFamily="18" charset="0"/>
              </a:rPr>
              <a:t>הַקּוֹלֹּת</a:t>
            </a:r>
            <a:r>
              <a:rPr lang="he-IL" sz="1800" dirty="0">
                <a:effectLst/>
                <a:latin typeface="Calibri" panose="020F0502020204030204" pitchFamily="34" charset="0"/>
                <a:ea typeface="Calibri" panose="020F0502020204030204" pitchFamily="34" charset="0"/>
                <a:cs typeface="Times New Roman" panose="02020603050405020304" pitchFamily="18" charset="0"/>
              </a:rPr>
              <a:t>. הֱוֵי, יַרְעֵם אֵל בְּקוֹלוֹ נִפְלָאוֹת</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a:p>
            <a:pPr algn="r" rtl="1"/>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Yosé</a:t>
            </a:r>
            <a:r>
              <a:rPr lang="en-GB" sz="1800" dirty="0">
                <a:effectLst/>
                <a:latin typeface="Calibri" panose="020F0502020204030204" pitchFamily="34" charset="0"/>
                <a:ea typeface="Calibri" panose="020F0502020204030204" pitchFamily="34" charset="0"/>
                <a:cs typeface="Times New Roman" panose="02020603050405020304" pitchFamily="18" charset="0"/>
              </a:rPr>
              <a:t> the son of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Hanina</a:t>
            </a:r>
            <a:r>
              <a:rPr lang="en-GB" sz="1800" dirty="0">
                <a:effectLst/>
                <a:latin typeface="Calibri" panose="020F0502020204030204" pitchFamily="34" charset="0"/>
                <a:ea typeface="Calibri" panose="020F0502020204030204" pitchFamily="34" charset="0"/>
                <a:cs typeface="Times New Roman" panose="02020603050405020304" pitchFamily="18" charset="0"/>
              </a:rPr>
              <a:t> stated further that just as the manna, which was actually of one kind, could change into different kinds (tastes), because of the requirements of each of them, so could the voice that went forth change for each of them according to the individual’s ability to hear it, so that no harm might befall him. Whence do we know that the voice divided itself into many sounds? It is said: And all the people perceived the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thunderings</a:t>
            </a:r>
            <a:r>
              <a:rPr lang="en-GB" sz="1800" dirty="0">
                <a:effectLst/>
                <a:latin typeface="Calibri" panose="020F0502020204030204" pitchFamily="34" charset="0"/>
                <a:ea typeface="Calibri" panose="020F0502020204030204" pitchFamily="34" charset="0"/>
                <a:cs typeface="Times New Roman" panose="02020603050405020304" pitchFamily="18" charset="0"/>
              </a:rPr>
              <a:t>. The plural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thunderings</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written, and not the singular “thundering.” Therefore, God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thundereth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marvelously</a:t>
            </a:r>
            <a:r>
              <a:rPr lang="en-GB" sz="1800" dirty="0">
                <a:effectLst/>
                <a:latin typeface="Calibri" panose="020F0502020204030204" pitchFamily="34" charset="0"/>
                <a:ea typeface="Calibri" panose="020F0502020204030204" pitchFamily="34" charset="0"/>
                <a:cs typeface="Times New Roman" panose="02020603050405020304" pitchFamily="18" charset="0"/>
              </a:rPr>
              <a:t> with His voice (Job 37:5).</a:t>
            </a:r>
          </a:p>
          <a:p>
            <a:pPr algn="l"/>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915121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686AA0A-6320-4D9D-B418-0E9C6BEEECE2}"/>
              </a:ext>
            </a:extLst>
          </p:cNvPr>
          <p:cNvSpPr txBox="1">
            <a:spLocks/>
          </p:cNvSpPr>
          <p:nvPr/>
        </p:nvSpPr>
        <p:spPr>
          <a:xfrm>
            <a:off x="628650" y="365126"/>
            <a:ext cx="7886700" cy="1325563"/>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400" dirty="0"/>
              <a:t>Celebration</a:t>
            </a:r>
          </a:p>
        </p:txBody>
      </p:sp>
      <p:sp>
        <p:nvSpPr>
          <p:cNvPr id="4" name="TextBox 3">
            <a:extLst>
              <a:ext uri="{FF2B5EF4-FFF2-40B4-BE49-F238E27FC236}">
                <a16:creationId xmlns:a16="http://schemas.microsoft.com/office/drawing/2014/main" id="{7D07FC95-4127-4FA5-A707-1E4AB5FBE99E}"/>
              </a:ext>
            </a:extLst>
          </p:cNvPr>
          <p:cNvSpPr txBox="1"/>
          <p:nvPr/>
        </p:nvSpPr>
        <p:spPr>
          <a:xfrm>
            <a:off x="328474" y="1604685"/>
            <a:ext cx="8451542" cy="4247317"/>
          </a:xfrm>
          <a:prstGeom prst="rect">
            <a:avLst/>
          </a:prstGeom>
          <a:noFill/>
        </p:spPr>
        <p:txBody>
          <a:bodyPr wrap="square" rtlCol="0">
            <a:spAutoFit/>
          </a:bodyPr>
          <a:lstStyle/>
          <a:p>
            <a:r>
              <a:rPr lang="en-GB" u="sng" dirty="0">
                <a:effectLst/>
                <a:latin typeface="Calibri" panose="020F0502020204030204" pitchFamily="34" charset="0"/>
                <a:ea typeface="Calibri" panose="020F0502020204030204" pitchFamily="34" charset="0"/>
                <a:cs typeface="Times New Roman" panose="02020603050405020304" pitchFamily="18" charset="0"/>
              </a:rPr>
              <a:t>Sherri Mandell, “The Road to Resilience” p. 89</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Abraham Joshua Heschel says, “Every moment is [God’s] subtle arrival and man’s task is to be present.” Chaos,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tohu</a:t>
            </a:r>
            <a:r>
              <a:rPr lang="en-GB" sz="1800" dirty="0">
                <a:effectLst/>
                <a:latin typeface="Calibri" panose="020F0502020204030204" pitchFamily="34" charset="0"/>
                <a:ea typeface="Calibri" panose="020F0502020204030204" pitchFamily="34" charset="0"/>
                <a:cs typeface="Times New Roman" panose="02020603050405020304" pitchFamily="18" charset="0"/>
              </a:rPr>
              <a:t> in Aramaic, means “Why?” With the plunge into the great mystery of mortality and meaning and darkness, you have been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cmbold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ened</a:t>
            </a:r>
            <a:r>
              <a:rPr lang="en-GB" sz="1800" dirty="0">
                <a:effectLst/>
                <a:latin typeface="Calibri" panose="020F0502020204030204" pitchFamily="34" charset="0"/>
                <a:ea typeface="Calibri" panose="020F0502020204030204" pitchFamily="34" charset="0"/>
                <a:cs typeface="Times New Roman" panose="02020603050405020304" pitchFamily="18" charset="0"/>
              </a:rPr>
              <a:t> to profoundly question, to change, to grow larger, to express what was there waiting but concealed.</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You have experienced an expanded sense of God’s presence, in sadness and in happiness. For you are aware that the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tohu</a:t>
            </a:r>
            <a:r>
              <a:rPr lang="en-GB" sz="1800" dirty="0">
                <a:effectLst/>
                <a:latin typeface="Calibri" panose="020F0502020204030204" pitchFamily="34" charset="0"/>
                <a:ea typeface="Calibri" panose="020F0502020204030204" pitchFamily="34" charset="0"/>
                <a:cs typeface="Times New Roman" panose="02020603050405020304" pitchFamily="18" charset="0"/>
              </a:rPr>
              <a:t>, the chaos and despair and confusion that you have endured, is not only desolation and nothingness. It is not the absence of God but rather God’s presence, a vast expanse where you w-</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cre</a:t>
            </a:r>
            <a:r>
              <a:rPr lang="en-GB" sz="1800" dirty="0">
                <a:effectLst/>
                <a:latin typeface="Calibri" panose="020F0502020204030204" pitchFamily="34" charset="0"/>
                <a:ea typeface="Calibri" panose="020F0502020204030204" pitchFamily="34" charset="0"/>
                <a:cs typeface="Times New Roman" panose="02020603050405020304" pitchFamily="18" charset="0"/>
              </a:rPr>
              <a:t> pushed and prodded and propelled to develop your hidden capacities and create and build, to discover your destiny, to forge identity, and repair the world.</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In that germination and development, in that flowering, there is joy.</a:t>
            </a:r>
          </a:p>
        </p:txBody>
      </p:sp>
    </p:spTree>
    <p:extLst>
      <p:ext uri="{BB962C8B-B14F-4D97-AF65-F5344CB8AC3E}">
        <p14:creationId xmlns:p14="http://schemas.microsoft.com/office/powerpoint/2010/main" val="23887926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692E97-1873-40A8-822D-DFA5739F53F0}"/>
              </a:ext>
            </a:extLst>
          </p:cNvPr>
          <p:cNvSpPr txBox="1">
            <a:spLocks/>
          </p:cNvSpPr>
          <p:nvPr/>
        </p:nvSpPr>
        <p:spPr>
          <a:xfrm>
            <a:off x="628650" y="2766218"/>
            <a:ext cx="7886700" cy="1325563"/>
          </a:xfrm>
          <a:prstGeom prst="rect">
            <a:avLst/>
          </a:prstGeom>
          <a:solidFill>
            <a:schemeClr val="accent1">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b="1" dirty="0"/>
              <a:t>Jacob and the Angel</a:t>
            </a:r>
          </a:p>
        </p:txBody>
      </p:sp>
    </p:spTree>
    <p:extLst>
      <p:ext uri="{BB962C8B-B14F-4D97-AF65-F5344CB8AC3E}">
        <p14:creationId xmlns:p14="http://schemas.microsoft.com/office/powerpoint/2010/main" val="40068499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6017B2-25B9-46D5-B169-BFB4412527A9}"/>
              </a:ext>
            </a:extLst>
          </p:cNvPr>
          <p:cNvSpPr txBox="1"/>
          <p:nvPr/>
        </p:nvSpPr>
        <p:spPr>
          <a:xfrm>
            <a:off x="328474" y="1589445"/>
            <a:ext cx="8451542" cy="3170099"/>
          </a:xfrm>
          <a:prstGeom prst="rect">
            <a:avLst/>
          </a:prstGeom>
          <a:noFill/>
        </p:spPr>
        <p:txBody>
          <a:bodyPr wrap="square" rtlCol="0">
            <a:spAutoFit/>
          </a:bodyPr>
          <a:lstStyle/>
          <a:p>
            <a:pPr algn="r" rtl="1"/>
            <a:r>
              <a:rPr lang="he-IL" sz="2000" u="sng" dirty="0">
                <a:effectLst/>
                <a:latin typeface="Calibri" panose="020F0502020204030204" pitchFamily="34" charset="0"/>
                <a:ea typeface="Calibri" panose="020F0502020204030204" pitchFamily="34" charset="0"/>
                <a:cs typeface="Times New Roman" panose="02020603050405020304" pitchFamily="18" charset="0"/>
              </a:rPr>
              <a:t>בראשית פרק לב </a:t>
            </a:r>
          </a:p>
          <a:p>
            <a:pPr algn="r" rtl="1"/>
            <a:r>
              <a:rPr lang="he-IL" sz="2000" dirty="0">
                <a:effectLst/>
                <a:latin typeface="Calibri" panose="020F0502020204030204" pitchFamily="34" charset="0"/>
                <a:ea typeface="Calibri" panose="020F0502020204030204" pitchFamily="34" charset="0"/>
                <a:cs typeface="Times New Roman" panose="02020603050405020304" pitchFamily="18" charset="0"/>
              </a:rPr>
              <a:t>(כה) וַיִּוָּתֵר יַעֲקֹב לְבַדּוֹ וַיֵּאָבֵק אִישׁ עִמּוֹ עַד עֲלוֹת הַשָּׁחַר: (</a:t>
            </a:r>
            <a:r>
              <a:rPr lang="he-IL" sz="2000" dirty="0" err="1">
                <a:effectLst/>
                <a:latin typeface="Calibri" panose="020F0502020204030204" pitchFamily="34" charset="0"/>
                <a:ea typeface="Calibri" panose="020F0502020204030204" pitchFamily="34" charset="0"/>
                <a:cs typeface="Times New Roman" panose="02020603050405020304" pitchFamily="18" charset="0"/>
              </a:rPr>
              <a:t>כו</a:t>
            </a:r>
            <a:r>
              <a:rPr lang="he-IL" sz="2000" dirty="0">
                <a:effectLst/>
                <a:latin typeface="Calibri" panose="020F0502020204030204" pitchFamily="34" charset="0"/>
                <a:ea typeface="Calibri" panose="020F0502020204030204" pitchFamily="34" charset="0"/>
                <a:cs typeface="Times New Roman" panose="02020603050405020304" pitchFamily="18" charset="0"/>
              </a:rPr>
              <a:t>) וַיַּרְא כִּי לֹא </a:t>
            </a:r>
            <a:r>
              <a:rPr lang="he-IL" sz="2000" dirty="0" err="1">
                <a:effectLst/>
                <a:latin typeface="Calibri" panose="020F0502020204030204" pitchFamily="34" charset="0"/>
                <a:ea typeface="Calibri" panose="020F0502020204030204" pitchFamily="34" charset="0"/>
                <a:cs typeface="Times New Roman" panose="02020603050405020304" pitchFamily="18" charset="0"/>
              </a:rPr>
              <a:t>יָכֹל</a:t>
            </a:r>
            <a:r>
              <a:rPr lang="he-IL" sz="2000" dirty="0">
                <a:effectLst/>
                <a:latin typeface="Calibri" panose="020F0502020204030204" pitchFamily="34" charset="0"/>
                <a:ea typeface="Calibri" panose="020F0502020204030204" pitchFamily="34" charset="0"/>
                <a:cs typeface="Times New Roman" panose="02020603050405020304" pitchFamily="18" charset="0"/>
              </a:rPr>
              <a:t> לוֹ וַיִּגַּע בְּכַף יְרֵכוֹ וַתֵּקַע כַּף יֶרֶךְ יַעֲקֹב </a:t>
            </a:r>
            <a:r>
              <a:rPr lang="he-IL" sz="2000" dirty="0" err="1">
                <a:effectLst/>
                <a:latin typeface="Calibri" panose="020F0502020204030204" pitchFamily="34" charset="0"/>
                <a:ea typeface="Calibri" panose="020F0502020204030204" pitchFamily="34" charset="0"/>
                <a:cs typeface="Times New Roman" panose="02020603050405020304" pitchFamily="18" charset="0"/>
              </a:rPr>
              <a:t>בְּהֵאָבְקו</a:t>
            </a:r>
            <a:r>
              <a:rPr lang="he-IL" sz="2000" dirty="0">
                <a:effectLst/>
                <a:latin typeface="Calibri" panose="020F0502020204030204" pitchFamily="34" charset="0"/>
                <a:ea typeface="Calibri" panose="020F0502020204030204" pitchFamily="34" charset="0"/>
                <a:cs typeface="Times New Roman" panose="02020603050405020304" pitchFamily="18" charset="0"/>
              </a:rPr>
              <a:t>ֹ עִמּוֹ: (</a:t>
            </a:r>
            <a:r>
              <a:rPr lang="he-IL" sz="2000" dirty="0" err="1">
                <a:effectLst/>
                <a:latin typeface="Calibri" panose="020F0502020204030204" pitchFamily="34" charset="0"/>
                <a:ea typeface="Calibri" panose="020F0502020204030204" pitchFamily="34" charset="0"/>
                <a:cs typeface="Times New Roman" panose="02020603050405020304" pitchFamily="18" charset="0"/>
              </a:rPr>
              <a:t>כז</a:t>
            </a:r>
            <a:r>
              <a:rPr lang="he-IL" sz="2000" dirty="0">
                <a:effectLst/>
                <a:latin typeface="Calibri" panose="020F0502020204030204" pitchFamily="34" charset="0"/>
                <a:ea typeface="Calibri" panose="020F0502020204030204" pitchFamily="34" charset="0"/>
                <a:cs typeface="Times New Roman" panose="02020603050405020304" pitchFamily="18" charset="0"/>
              </a:rPr>
              <a:t>) וַיֹּאמֶר שַׁלְּחֵנִי כִּי עָלָה הַשָּׁחַר וַיֹּאמֶר לֹא אֲשַׁלֵּחֲךָ כִּי אִם </a:t>
            </a:r>
            <a:r>
              <a:rPr lang="he-IL" sz="2000" dirty="0" err="1">
                <a:effectLst/>
                <a:latin typeface="Calibri" panose="020F0502020204030204" pitchFamily="34" charset="0"/>
                <a:ea typeface="Calibri" panose="020F0502020204030204" pitchFamily="34" charset="0"/>
                <a:cs typeface="Times New Roman" panose="02020603050405020304" pitchFamily="18" charset="0"/>
              </a:rPr>
              <a:t>בֵּרַכְתָּנִי</a:t>
            </a:r>
            <a:r>
              <a:rPr lang="he-IL" sz="2000" dirty="0">
                <a:effectLst/>
                <a:latin typeface="Calibri" panose="020F0502020204030204" pitchFamily="34" charset="0"/>
                <a:ea typeface="Calibri" panose="020F0502020204030204" pitchFamily="34" charset="0"/>
                <a:cs typeface="Times New Roman" panose="02020603050405020304" pitchFamily="18" charset="0"/>
              </a:rPr>
              <a:t>:</a:t>
            </a:r>
          </a:p>
          <a:p>
            <a:r>
              <a:rPr lang="en-GB" sz="2000" u="sng" dirty="0">
                <a:effectLst/>
                <a:latin typeface="Calibri" panose="020F0502020204030204" pitchFamily="34" charset="0"/>
                <a:ea typeface="Calibri" panose="020F0502020204030204" pitchFamily="34" charset="0"/>
                <a:cs typeface="Times New Roman" panose="02020603050405020304" pitchFamily="18" charset="0"/>
              </a:rPr>
              <a:t>Genesis 32:25-27</a:t>
            </a:r>
          </a:p>
          <a:p>
            <a:r>
              <a:rPr lang="en-GB" sz="2000" dirty="0">
                <a:effectLst/>
                <a:latin typeface="Calibri" panose="020F0502020204030204" pitchFamily="34" charset="0"/>
                <a:ea typeface="Calibri" panose="020F0502020204030204" pitchFamily="34" charset="0"/>
                <a:cs typeface="Times New Roman" panose="02020603050405020304" pitchFamily="18" charset="0"/>
              </a:rPr>
              <a:t>25. And Jacob was left alone, and a man wrestled with him until the break of dawn. 26. When he saw that he could not prevail against him, he touched the socket of his hip, and the socket of Jacob's hip became dislocated as he wrestled with him. 27. And he (the angel) said, "Let me go, for dawn is breaking," but he (Jacob) said, "I will not let you go unless you have blessed me."</a:t>
            </a:r>
          </a:p>
        </p:txBody>
      </p:sp>
      <p:sp>
        <p:nvSpPr>
          <p:cNvPr id="6" name="Title 1">
            <a:extLst>
              <a:ext uri="{FF2B5EF4-FFF2-40B4-BE49-F238E27FC236}">
                <a16:creationId xmlns:a16="http://schemas.microsoft.com/office/drawing/2014/main" id="{E686AA0A-6320-4D9D-B418-0E9C6BEEECE2}"/>
              </a:ext>
            </a:extLst>
          </p:cNvPr>
          <p:cNvSpPr txBox="1">
            <a:spLocks/>
          </p:cNvSpPr>
          <p:nvPr/>
        </p:nvSpPr>
        <p:spPr>
          <a:xfrm>
            <a:off x="628650" y="365126"/>
            <a:ext cx="7886700" cy="1325563"/>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400" dirty="0"/>
              <a:t>Jacob and the Angel</a:t>
            </a:r>
          </a:p>
        </p:txBody>
      </p:sp>
    </p:spTree>
    <p:extLst>
      <p:ext uri="{BB962C8B-B14F-4D97-AF65-F5344CB8AC3E}">
        <p14:creationId xmlns:p14="http://schemas.microsoft.com/office/powerpoint/2010/main" val="14663548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6017B2-25B9-46D5-B169-BFB4412527A9}"/>
              </a:ext>
            </a:extLst>
          </p:cNvPr>
          <p:cNvSpPr txBox="1"/>
          <p:nvPr/>
        </p:nvSpPr>
        <p:spPr>
          <a:xfrm>
            <a:off x="328474" y="1589445"/>
            <a:ext cx="8451542" cy="4401205"/>
          </a:xfrm>
          <a:prstGeom prst="rect">
            <a:avLst/>
          </a:prstGeom>
          <a:noFill/>
        </p:spPr>
        <p:txBody>
          <a:bodyPr wrap="square" rtlCol="0">
            <a:spAutoFit/>
          </a:bodyPr>
          <a:lstStyle/>
          <a:p>
            <a:pPr algn="l"/>
            <a:r>
              <a:rPr lang="en-GB" sz="2000" u="sng" dirty="0">
                <a:latin typeface="Calibri" panose="020F0502020204030204" pitchFamily="34" charset="0"/>
                <a:ea typeface="Calibri" panose="020F0502020204030204" pitchFamily="34" charset="0"/>
                <a:cs typeface="Times New Roman" panose="02020603050405020304" pitchFamily="18" charset="0"/>
              </a:rPr>
              <a:t>Rabbi Sacks </a:t>
            </a:r>
            <a:r>
              <a:rPr lang="he-IL" sz="2000" u="sng" dirty="0">
                <a:latin typeface="Calibri" panose="020F0502020204030204" pitchFamily="34" charset="0"/>
                <a:ea typeface="Calibri" panose="020F0502020204030204" pitchFamily="34" charset="0"/>
                <a:cs typeface="Times New Roman" panose="02020603050405020304" pitchFamily="18" charset="0"/>
              </a:rPr>
              <a:t>ז"ל</a:t>
            </a:r>
            <a:r>
              <a:rPr lang="en-GB" sz="2000" u="sng" dirty="0">
                <a:latin typeface="Calibri" panose="020F0502020204030204" pitchFamily="34" charset="0"/>
                <a:ea typeface="Calibri" panose="020F0502020204030204" pitchFamily="34" charset="0"/>
                <a:cs typeface="Times New Roman" panose="02020603050405020304" pitchFamily="18" charset="0"/>
              </a:rPr>
              <a:t>, How Jacob conquered the defining crisis of his life</a:t>
            </a:r>
          </a:p>
          <a:p>
            <a:pPr algn="l"/>
            <a:r>
              <a:rPr lang="en-GB" sz="2000" dirty="0">
                <a:effectLst/>
                <a:latin typeface="Calibri" panose="020F0502020204030204" pitchFamily="34" charset="0"/>
                <a:ea typeface="Calibri" panose="020F0502020204030204" pitchFamily="34" charset="0"/>
                <a:cs typeface="Times New Roman" panose="02020603050405020304" pitchFamily="18" charset="0"/>
              </a:rPr>
              <a:t>Somehow, within every crisis lies the glorious possibility of rebirth. I have found, and so surely have many others, that the events that at the time were the most painful, were also those that in retrospect most caused us to grow. They helped us to make difficult but necessary decisions. They forced us to ask: “Who am I and what really matters to me?” They moved us from the surface to the depths, where we discovered strengths we did not know we had, and a clarity of purpose we had hitherto lacked. I have learnt to say to every crisis: “I will not let you go until you bless me.”</a:t>
            </a:r>
          </a:p>
          <a:p>
            <a:pPr algn="l"/>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GB" sz="2000" dirty="0">
                <a:effectLst/>
                <a:latin typeface="Calibri" panose="020F0502020204030204" pitchFamily="34" charset="0"/>
                <a:ea typeface="Calibri" panose="020F0502020204030204" pitchFamily="34" charset="0"/>
                <a:cs typeface="Times New Roman" panose="02020603050405020304" pitchFamily="18" charset="0"/>
              </a:rPr>
              <a:t>The struggle is not easy. Though Jacob was undefeated, after it he “limped”. Battles leave scars. Yet God is with us even when he seems to be against us. For if we refuse to let go of him, He refuses to let go of us, giving us the strength to survive and emerge stronger, wiser, blessed.</a:t>
            </a:r>
          </a:p>
        </p:txBody>
      </p:sp>
      <p:sp>
        <p:nvSpPr>
          <p:cNvPr id="6" name="Title 1">
            <a:extLst>
              <a:ext uri="{FF2B5EF4-FFF2-40B4-BE49-F238E27FC236}">
                <a16:creationId xmlns:a16="http://schemas.microsoft.com/office/drawing/2014/main" id="{E686AA0A-6320-4D9D-B418-0E9C6BEEECE2}"/>
              </a:ext>
            </a:extLst>
          </p:cNvPr>
          <p:cNvSpPr txBox="1">
            <a:spLocks/>
          </p:cNvSpPr>
          <p:nvPr/>
        </p:nvSpPr>
        <p:spPr>
          <a:xfrm>
            <a:off x="628650" y="365126"/>
            <a:ext cx="7886700" cy="1325563"/>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400" dirty="0"/>
              <a:t>Jacob and the Angel</a:t>
            </a:r>
          </a:p>
        </p:txBody>
      </p:sp>
    </p:spTree>
    <p:extLst>
      <p:ext uri="{BB962C8B-B14F-4D97-AF65-F5344CB8AC3E}">
        <p14:creationId xmlns:p14="http://schemas.microsoft.com/office/powerpoint/2010/main" val="3119293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6017B2-25B9-46D5-B169-BFB4412527A9}"/>
              </a:ext>
            </a:extLst>
          </p:cNvPr>
          <p:cNvSpPr txBox="1"/>
          <p:nvPr/>
        </p:nvSpPr>
        <p:spPr>
          <a:xfrm>
            <a:off x="328474" y="1589445"/>
            <a:ext cx="8451542" cy="4401205"/>
          </a:xfrm>
          <a:prstGeom prst="rect">
            <a:avLst/>
          </a:prstGeom>
          <a:noFill/>
        </p:spPr>
        <p:txBody>
          <a:bodyPr wrap="square" rtlCol="0">
            <a:spAutoFit/>
          </a:bodyPr>
          <a:lstStyle/>
          <a:p>
            <a:r>
              <a:rPr lang="en-GB" sz="2000" u="sng" dirty="0">
                <a:effectLst/>
                <a:latin typeface="Calibri" panose="020F0502020204030204" pitchFamily="34" charset="0"/>
                <a:ea typeface="Calibri" panose="020F0502020204030204" pitchFamily="34" charset="0"/>
                <a:cs typeface="Times New Roman" panose="02020603050405020304" pitchFamily="18" charset="0"/>
              </a:rPr>
              <a:t>Sherri Mandell, “The Road to Resilience” p. 3</a:t>
            </a:r>
          </a:p>
          <a:p>
            <a:r>
              <a:rPr lang="en-GB" sz="2000" dirty="0">
                <a:effectLst/>
                <a:latin typeface="Calibri" panose="020F0502020204030204" pitchFamily="34" charset="0"/>
                <a:ea typeface="Calibri" panose="020F0502020204030204" pitchFamily="34" charset="0"/>
                <a:cs typeface="Times New Roman" panose="02020603050405020304" pitchFamily="18" charset="0"/>
              </a:rPr>
              <a:t>The only way to absorb catastrophe is to expect to change. … Rabbi Israel </a:t>
            </a:r>
            <a:r>
              <a:rPr lang="en-GB" sz="2000" dirty="0" err="1">
                <a:effectLst/>
                <a:latin typeface="Calibri" panose="020F0502020204030204" pitchFamily="34" charset="0"/>
                <a:ea typeface="Calibri" panose="020F0502020204030204" pitchFamily="34" charset="0"/>
                <a:cs typeface="Times New Roman" panose="02020603050405020304" pitchFamily="18" charset="0"/>
              </a:rPr>
              <a:t>Salanter</a:t>
            </a:r>
            <a:r>
              <a:rPr lang="en-GB" sz="2000" dirty="0">
                <a:effectLst/>
                <a:latin typeface="Calibri" panose="020F0502020204030204" pitchFamily="34" charset="0"/>
                <a:ea typeface="Calibri" panose="020F0502020204030204" pitchFamily="34" charset="0"/>
                <a:cs typeface="Times New Roman" panose="02020603050405020304" pitchFamily="18" charset="0"/>
              </a:rPr>
              <a:t>, a nineteenth-century rabbi who was the leader of a Lithuanian yeshiva, said that it is harder to change one weak character trait than to learn all sixty-three tractates of the Talmud. Rabbi </a:t>
            </a:r>
            <a:r>
              <a:rPr lang="en-GB" sz="2000" dirty="0" err="1">
                <a:effectLst/>
                <a:latin typeface="Calibri" panose="020F0502020204030204" pitchFamily="34" charset="0"/>
                <a:ea typeface="Calibri" panose="020F0502020204030204" pitchFamily="34" charset="0"/>
                <a:cs typeface="Times New Roman" panose="02020603050405020304" pitchFamily="18" charset="0"/>
              </a:rPr>
              <a:t>Salanter</a:t>
            </a:r>
            <a:r>
              <a:rPr lang="en-GB" sz="2000" dirty="0">
                <a:effectLst/>
                <a:latin typeface="Calibri" panose="020F0502020204030204" pitchFamily="34" charset="0"/>
                <a:ea typeface="Calibri" panose="020F0502020204030204" pitchFamily="34" charset="0"/>
                <a:cs typeface="Times New Roman" panose="02020603050405020304" pitchFamily="18" charset="0"/>
              </a:rPr>
              <a:t> stressed that a person had to work on becoming a more ethical, caring person. And that work is very difficult to accomplish because most of us resist internalizing and integrating change. But you have the opportunity to grow. Not just the opportunity. The obligation. And not just the obligation. The necessity.</a:t>
            </a:r>
          </a:p>
          <a:p>
            <a:r>
              <a:rPr lang="en-GB" sz="20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2000" dirty="0">
                <a:effectLst/>
                <a:latin typeface="Calibri" panose="020F0502020204030204" pitchFamily="34" charset="0"/>
                <a:ea typeface="Calibri" panose="020F0502020204030204" pitchFamily="34" charset="0"/>
                <a:cs typeface="Times New Roman" panose="02020603050405020304" pitchFamily="18" charset="0"/>
              </a:rPr>
              <a:t>So know this: resilience entails change. You’re not going to bounce back to who you were. Because of your encounter with loss, you are going to bounce forward to become someone you are not yet acquainted with.</a:t>
            </a:r>
          </a:p>
          <a:p>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E686AA0A-6320-4D9D-B418-0E9C6BEEECE2}"/>
              </a:ext>
            </a:extLst>
          </p:cNvPr>
          <p:cNvSpPr txBox="1">
            <a:spLocks/>
          </p:cNvSpPr>
          <p:nvPr/>
        </p:nvSpPr>
        <p:spPr>
          <a:xfrm>
            <a:off x="628650" y="365126"/>
            <a:ext cx="7886700" cy="1325563"/>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400" dirty="0"/>
              <a:t>The Road to Resilience</a:t>
            </a:r>
          </a:p>
        </p:txBody>
      </p:sp>
    </p:spTree>
    <p:extLst>
      <p:ext uri="{BB962C8B-B14F-4D97-AF65-F5344CB8AC3E}">
        <p14:creationId xmlns:p14="http://schemas.microsoft.com/office/powerpoint/2010/main" val="37169434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692E97-1873-40A8-822D-DFA5739F53F0}"/>
              </a:ext>
            </a:extLst>
          </p:cNvPr>
          <p:cNvSpPr txBox="1">
            <a:spLocks/>
          </p:cNvSpPr>
          <p:nvPr/>
        </p:nvSpPr>
        <p:spPr>
          <a:xfrm>
            <a:off x="628650" y="2489199"/>
            <a:ext cx="7886700" cy="1879602"/>
          </a:xfrm>
          <a:prstGeom prst="rect">
            <a:avLst/>
          </a:prstGeom>
          <a:solidFill>
            <a:schemeClr val="accent1">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b="1" dirty="0"/>
              <a:t>Adam and Eve:</a:t>
            </a:r>
          </a:p>
          <a:p>
            <a:pPr algn="ctr"/>
            <a:r>
              <a:rPr lang="en-GB" sz="5400" b="1" dirty="0"/>
              <a:t>Starting From Now</a:t>
            </a:r>
          </a:p>
        </p:txBody>
      </p:sp>
    </p:spTree>
    <p:extLst>
      <p:ext uri="{BB962C8B-B14F-4D97-AF65-F5344CB8AC3E}">
        <p14:creationId xmlns:p14="http://schemas.microsoft.com/office/powerpoint/2010/main" val="26102272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2F4B4B"/>
        </a:solidFill>
        <a:effectLst/>
      </p:bgPr>
    </p:bg>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DEED6235-0B23-44D1-9296-8FDC9D84AD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1144" y="199489"/>
            <a:ext cx="4259192" cy="585978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72B9499-E719-4D09-80AA-15D588C08763}"/>
              </a:ext>
            </a:extLst>
          </p:cNvPr>
          <p:cNvSpPr txBox="1"/>
          <p:nvPr/>
        </p:nvSpPr>
        <p:spPr>
          <a:xfrm>
            <a:off x="2981083" y="6211669"/>
            <a:ext cx="3181833" cy="646331"/>
          </a:xfrm>
          <a:prstGeom prst="rect">
            <a:avLst/>
          </a:prstGeom>
          <a:noFill/>
        </p:spPr>
        <p:txBody>
          <a:bodyPr wrap="none" rtlCol="0">
            <a:spAutoFit/>
          </a:bodyPr>
          <a:lstStyle/>
          <a:p>
            <a:pPr algn="ctr"/>
            <a:r>
              <a:rPr lang="en-GB" dirty="0"/>
              <a:t>Cain slaying Abel</a:t>
            </a:r>
          </a:p>
          <a:p>
            <a:pPr algn="ctr"/>
            <a:r>
              <a:rPr lang="en-GB" dirty="0"/>
              <a:t>Peter Paul Rubens  (1577–1640)</a:t>
            </a:r>
          </a:p>
        </p:txBody>
      </p:sp>
    </p:spTree>
    <p:extLst>
      <p:ext uri="{BB962C8B-B14F-4D97-AF65-F5344CB8AC3E}">
        <p14:creationId xmlns:p14="http://schemas.microsoft.com/office/powerpoint/2010/main" val="4539615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6017B2-25B9-46D5-B169-BFB4412527A9}"/>
              </a:ext>
            </a:extLst>
          </p:cNvPr>
          <p:cNvSpPr txBox="1"/>
          <p:nvPr/>
        </p:nvSpPr>
        <p:spPr>
          <a:xfrm>
            <a:off x="328474" y="1589445"/>
            <a:ext cx="8451542" cy="5139869"/>
          </a:xfrm>
          <a:prstGeom prst="rect">
            <a:avLst/>
          </a:prstGeom>
          <a:noFill/>
        </p:spPr>
        <p:txBody>
          <a:bodyPr wrap="square" rtlCol="0">
            <a:spAutoFit/>
          </a:bodyPr>
          <a:lstStyle/>
          <a:p>
            <a:pPr algn="r" rtl="1"/>
            <a:r>
              <a:rPr lang="he-IL" sz="1800" u="sng" dirty="0">
                <a:effectLst/>
                <a:latin typeface="Calibri" panose="020F0502020204030204" pitchFamily="34" charset="0"/>
                <a:ea typeface="Calibri" panose="020F0502020204030204" pitchFamily="34" charset="0"/>
                <a:cs typeface="Times New Roman" panose="02020603050405020304" pitchFamily="18" charset="0"/>
              </a:rPr>
              <a:t>בראשית פרק ד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r" rtl="1"/>
            <a:r>
              <a:rPr lang="he-IL" sz="1800" dirty="0">
                <a:effectLst/>
                <a:latin typeface="Calibri" panose="020F0502020204030204" pitchFamily="34" charset="0"/>
                <a:ea typeface="Calibri" panose="020F0502020204030204" pitchFamily="34" charset="0"/>
                <a:cs typeface="Times New Roman" panose="02020603050405020304" pitchFamily="18" charset="0"/>
              </a:rPr>
              <a:t>(א) וְהָאָדָם יָדַע אֶת חַוָּה אִשְׁתּוֹ </a:t>
            </a:r>
            <a:r>
              <a:rPr lang="he-IL" sz="1800" dirty="0" err="1">
                <a:effectLst/>
                <a:latin typeface="Calibri" panose="020F0502020204030204" pitchFamily="34" charset="0"/>
                <a:ea typeface="Calibri" panose="020F0502020204030204" pitchFamily="34" charset="0"/>
                <a:cs typeface="Times New Roman" panose="02020603050405020304" pitchFamily="18" charset="0"/>
              </a:rPr>
              <a:t>וַתַּהַר</a:t>
            </a:r>
            <a:r>
              <a:rPr lang="he-IL" sz="1800" dirty="0">
                <a:effectLst/>
                <a:latin typeface="Calibri" panose="020F0502020204030204" pitchFamily="34" charset="0"/>
                <a:ea typeface="Calibri" panose="020F0502020204030204" pitchFamily="34" charset="0"/>
                <a:cs typeface="Times New Roman" panose="02020603050405020304" pitchFamily="18" charset="0"/>
              </a:rPr>
              <a:t> וַתֵּלֶד אֶת קַיִן וַתֹּאמֶר קָנִיתִי אִישׁ אֶת </a:t>
            </a:r>
            <a:r>
              <a:rPr lang="he-IL" sz="1800" dirty="0" err="1">
                <a:effectLst/>
                <a:latin typeface="Calibri" panose="020F0502020204030204" pitchFamily="34" charset="0"/>
                <a:ea typeface="Calibri" panose="020F0502020204030204" pitchFamily="34" charset="0"/>
                <a:cs typeface="Times New Roman" panose="02020603050405020304" pitchFamily="18" charset="0"/>
              </a:rPr>
              <a:t>יְקֹוָק</a:t>
            </a:r>
            <a:r>
              <a:rPr lang="he-IL" sz="1800" dirty="0">
                <a:effectLst/>
                <a:latin typeface="Calibri" panose="020F0502020204030204" pitchFamily="34" charset="0"/>
                <a:ea typeface="Calibri" panose="020F0502020204030204" pitchFamily="34" charset="0"/>
                <a:cs typeface="Times New Roman" panose="02020603050405020304" pitchFamily="18" charset="0"/>
              </a:rPr>
              <a:t>: (ב) וַתֹּסֶף לָלֶדֶת אֶת אָחִיו אֶת הָבֶל וַיְהִי הֶבֶל רֹעֵה צֹאן וְקַיִן הָיָה עֹבֵד אֲדָמָה: ... (ח) וַיֹּאמֶר קַיִן אֶל הֶבֶל אָחִיו וַיְהִי בִּהְיוֹתָם בַּשָּׂדֶה </a:t>
            </a:r>
            <a:r>
              <a:rPr lang="he-IL" sz="1800" dirty="0" err="1">
                <a:effectLst/>
                <a:latin typeface="Calibri" panose="020F0502020204030204" pitchFamily="34" charset="0"/>
                <a:ea typeface="Calibri" panose="020F0502020204030204" pitchFamily="34" charset="0"/>
                <a:cs typeface="Times New Roman" panose="02020603050405020304" pitchFamily="18" charset="0"/>
              </a:rPr>
              <a:t>וַיָּקָם</a:t>
            </a:r>
            <a:r>
              <a:rPr lang="he-IL" sz="1800" dirty="0">
                <a:effectLst/>
                <a:latin typeface="Calibri" panose="020F0502020204030204" pitchFamily="34" charset="0"/>
                <a:ea typeface="Calibri" panose="020F0502020204030204" pitchFamily="34" charset="0"/>
                <a:cs typeface="Times New Roman" panose="02020603050405020304" pitchFamily="18" charset="0"/>
              </a:rPr>
              <a:t> קַיִן אֶל הֶבֶל אָחִיו וַיַּהַרְגֵהוּ: (ט) וַיֹּאמֶר </a:t>
            </a:r>
            <a:r>
              <a:rPr lang="he-IL" sz="1800" dirty="0" err="1">
                <a:effectLst/>
                <a:latin typeface="Calibri" panose="020F0502020204030204" pitchFamily="34" charset="0"/>
                <a:ea typeface="Calibri" panose="020F0502020204030204" pitchFamily="34" charset="0"/>
                <a:cs typeface="Times New Roman" panose="02020603050405020304" pitchFamily="18" charset="0"/>
              </a:rPr>
              <a:t>יְקֹוָק</a:t>
            </a:r>
            <a:r>
              <a:rPr lang="he-IL" sz="1800" dirty="0">
                <a:effectLst/>
                <a:latin typeface="Calibri" panose="020F0502020204030204" pitchFamily="34" charset="0"/>
                <a:ea typeface="Calibri" panose="020F0502020204030204" pitchFamily="34" charset="0"/>
                <a:cs typeface="Times New Roman" panose="02020603050405020304" pitchFamily="18" charset="0"/>
              </a:rPr>
              <a:t> אֶל קַיִן אֵי הֶבֶל אָחִיךָ וַיֹּאמֶר לֹא יָדַעְתִּי הֲשֹׁמֵר אָחִי אָנֹכִי: (י) וַיֹּאמֶר מֶה עָשִׂיתָ קוֹל דְּמֵי אָחִיךָ צֹעֲקִים אֵלַי מִן הָאֲדָמָה: ... (כה) וַיֵּדַע אָדָם עוֹד אֶת אִשְׁתּוֹ וַתֵּלֶד בֵּן וַתִּקְרָא אֶת שְׁמוֹ שֵׁת כִּי שָׁת לִי </a:t>
            </a:r>
            <a:r>
              <a:rPr lang="he-IL" sz="1800" dirty="0" err="1">
                <a:effectLst/>
                <a:latin typeface="Calibri" panose="020F0502020204030204" pitchFamily="34" charset="0"/>
                <a:ea typeface="Calibri" panose="020F0502020204030204" pitchFamily="34" charset="0"/>
                <a:cs typeface="Times New Roman" panose="02020603050405020304" pitchFamily="18" charset="0"/>
              </a:rPr>
              <a:t>אֱלֹהִים</a:t>
            </a:r>
            <a:r>
              <a:rPr lang="he-IL" sz="1800" dirty="0">
                <a:effectLst/>
                <a:latin typeface="Calibri" panose="020F0502020204030204" pitchFamily="34" charset="0"/>
                <a:ea typeface="Calibri" panose="020F0502020204030204" pitchFamily="34" charset="0"/>
                <a:cs typeface="Times New Roman" panose="02020603050405020304" pitchFamily="18" charset="0"/>
              </a:rPr>
              <a:t> זֶרַע אַחֵר תַּחַת הֶבֶל כִּי הֲרָגוֹ קָיִן:</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r" rtl="1"/>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u="sng" dirty="0">
                <a:effectLst/>
                <a:latin typeface="Calibri" panose="020F0502020204030204" pitchFamily="34" charset="0"/>
                <a:ea typeface="Calibri" panose="020F0502020204030204" pitchFamily="34" charset="0"/>
                <a:cs typeface="Times New Roman" panose="02020603050405020304" pitchFamily="18" charset="0"/>
              </a:rPr>
              <a:t>Genesis 4</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1. Now the man knew his wife Eve, and she conceived and bore Cain, and she said, "I have acquired a man with the Lord." 2. And she continued to bear his brother Abel, and Abel was a shepherd of flocks, and Cain was a tiller of the soil. … 8. And Cain spoke to Abel his brother, and it came to pass when they were in the field, that Cain rose up against Abel his brother and slew him. 9. And the Lord said to Cain, "Where is Abel your brother?" And he said, "I do not know. Am I my brother's keeper?" 10. And He said, "What have you done? Behold! Your brother's blood cries out to Me from the earth. …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25. And Adam knew his wife again, and she bore a son, and she named him Seth, for God has given me other seed, instead of Abel, for Cain slew him.</a:t>
            </a:r>
          </a:p>
          <a:p>
            <a:endParaRPr lang="en-GB" sz="2200" u="sng"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E686AA0A-6320-4D9D-B418-0E9C6BEEECE2}"/>
              </a:ext>
            </a:extLst>
          </p:cNvPr>
          <p:cNvSpPr txBox="1">
            <a:spLocks/>
          </p:cNvSpPr>
          <p:nvPr/>
        </p:nvSpPr>
        <p:spPr>
          <a:xfrm>
            <a:off x="628650" y="365126"/>
            <a:ext cx="7886700" cy="1325563"/>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400" dirty="0"/>
              <a:t>Adam and Eve: Starting From Now</a:t>
            </a:r>
          </a:p>
        </p:txBody>
      </p:sp>
    </p:spTree>
    <p:extLst>
      <p:ext uri="{BB962C8B-B14F-4D97-AF65-F5344CB8AC3E}">
        <p14:creationId xmlns:p14="http://schemas.microsoft.com/office/powerpoint/2010/main" val="2838444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6017B2-25B9-46D5-B169-BFB4412527A9}"/>
              </a:ext>
            </a:extLst>
          </p:cNvPr>
          <p:cNvSpPr txBox="1"/>
          <p:nvPr/>
        </p:nvSpPr>
        <p:spPr>
          <a:xfrm>
            <a:off x="328474" y="1589445"/>
            <a:ext cx="8451542" cy="3754874"/>
          </a:xfrm>
          <a:prstGeom prst="rect">
            <a:avLst/>
          </a:prstGeom>
          <a:noFill/>
        </p:spPr>
        <p:txBody>
          <a:bodyPr wrap="square" rtlCol="0">
            <a:spAutoFit/>
          </a:bodyPr>
          <a:lstStyle/>
          <a:p>
            <a:r>
              <a:rPr lang="en-GB" sz="1800" u="sng" dirty="0">
                <a:effectLst/>
                <a:latin typeface="Calibri" panose="020F0502020204030204" pitchFamily="34" charset="0"/>
                <a:ea typeface="Calibri" panose="020F0502020204030204" pitchFamily="34" charset="0"/>
                <a:cs typeface="Times New Roman" panose="02020603050405020304" pitchFamily="18" charset="0"/>
              </a:rPr>
              <a:t>Elie Wiesel ‘Messengers of God’ pp. 28-29</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Not content to live with the vestiges of the past, Adam and Eve planned their future. They built a house on the ruins of their shattered existence. Alone. Without outside help. They worked on fashioning their future, their own immortality. Eve bore Adam two sons, Cain and Abel. In the apocryphal “The Testament of Henoch” we find the following tale. One morning Eve tells her husband: I had a nightmare; I saw Cain kill his brother . . . The first nightmare in history. And like the others, it later came true.</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The years went by. The couple had a third son, Seth. They loved him; he was their hope. One Midrash has it that Adam gave him a book and that this book was the Torah. He thus placed on Seth the responsibility of trans- mitting its teachings to his sons and their sons after them, to the end of all generations.</a:t>
            </a:r>
          </a:p>
          <a:p>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E686AA0A-6320-4D9D-B418-0E9C6BEEECE2}"/>
              </a:ext>
            </a:extLst>
          </p:cNvPr>
          <p:cNvSpPr txBox="1">
            <a:spLocks/>
          </p:cNvSpPr>
          <p:nvPr/>
        </p:nvSpPr>
        <p:spPr>
          <a:xfrm>
            <a:off x="628650" y="365126"/>
            <a:ext cx="7886700" cy="1325563"/>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400" dirty="0"/>
              <a:t>Adam and Eve: Starting From Now</a:t>
            </a:r>
          </a:p>
        </p:txBody>
      </p:sp>
    </p:spTree>
    <p:extLst>
      <p:ext uri="{BB962C8B-B14F-4D97-AF65-F5344CB8AC3E}">
        <p14:creationId xmlns:p14="http://schemas.microsoft.com/office/powerpoint/2010/main" val="34934285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6017B2-25B9-46D5-B169-BFB4412527A9}"/>
              </a:ext>
            </a:extLst>
          </p:cNvPr>
          <p:cNvSpPr txBox="1"/>
          <p:nvPr/>
        </p:nvSpPr>
        <p:spPr>
          <a:xfrm>
            <a:off x="328474" y="1589445"/>
            <a:ext cx="8451542" cy="3970318"/>
          </a:xfrm>
          <a:prstGeom prst="rect">
            <a:avLst/>
          </a:prstGeom>
          <a:noFill/>
        </p:spPr>
        <p:txBody>
          <a:bodyPr wrap="square" rtlCol="0">
            <a:spAutoFit/>
          </a:bodyPr>
          <a:lstStyle/>
          <a:p>
            <a:r>
              <a:rPr lang="en-GB" sz="1800" u="sng" dirty="0">
                <a:effectLst/>
                <a:latin typeface="Calibri" panose="020F0502020204030204" pitchFamily="34" charset="0"/>
                <a:ea typeface="Calibri" panose="020F0502020204030204" pitchFamily="34" charset="0"/>
                <a:cs typeface="Times New Roman" panose="02020603050405020304" pitchFamily="18" charset="0"/>
              </a:rPr>
              <a:t>Rabbi </a:t>
            </a:r>
            <a:r>
              <a:rPr lang="en-GB" sz="1800" u="sng" dirty="0" err="1">
                <a:effectLst/>
                <a:latin typeface="Calibri" panose="020F0502020204030204" pitchFamily="34" charset="0"/>
                <a:ea typeface="Calibri" panose="020F0502020204030204" pitchFamily="34" charset="0"/>
                <a:cs typeface="Times New Roman" panose="02020603050405020304" pitchFamily="18" charset="0"/>
              </a:rPr>
              <a:t>Dr.</a:t>
            </a:r>
            <a:r>
              <a:rPr lang="en-GB" sz="1800" u="sng" dirty="0">
                <a:effectLst/>
                <a:latin typeface="Calibri" panose="020F0502020204030204" pitchFamily="34" charset="0"/>
                <a:ea typeface="Calibri" panose="020F0502020204030204" pitchFamily="34" charset="0"/>
                <a:cs typeface="Times New Roman" panose="02020603050405020304" pitchFamily="18" charset="0"/>
              </a:rPr>
              <a:t> Isaac Bernstein </a:t>
            </a:r>
            <a:r>
              <a:rPr lang="he-IL" sz="1800" u="sng" dirty="0">
                <a:effectLst/>
                <a:latin typeface="Calibri" panose="020F0502020204030204" pitchFamily="34" charset="0"/>
                <a:ea typeface="Calibri" panose="020F0502020204030204" pitchFamily="34" charset="0"/>
                <a:cs typeface="Times New Roman" panose="02020603050405020304" pitchFamily="18" charset="0"/>
              </a:rPr>
              <a:t>זצ"ל</a:t>
            </a:r>
            <a:r>
              <a:rPr lang="en-GB" sz="1800" u="sng" dirty="0">
                <a:effectLst/>
                <a:latin typeface="Calibri" panose="020F0502020204030204" pitchFamily="34" charset="0"/>
                <a:ea typeface="Calibri" panose="020F0502020204030204" pitchFamily="34" charset="0"/>
                <a:cs typeface="Times New Roman" panose="02020603050405020304" pitchFamily="18" charset="0"/>
              </a:rPr>
              <a:t> in a public address on Teshuva</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“Adam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HaRishon</a:t>
            </a:r>
            <a:r>
              <a:rPr lang="en-GB" sz="1800" dirty="0">
                <a:effectLst/>
                <a:latin typeface="Calibri" panose="020F0502020204030204" pitchFamily="34" charset="0"/>
                <a:ea typeface="Calibri" panose="020F0502020204030204" pitchFamily="34" charset="0"/>
                <a:cs typeface="Times New Roman" panose="02020603050405020304" pitchFamily="18" charset="0"/>
              </a:rPr>
              <a:t> comes home one day, and he finds that one son is murdered and the other son a murderer. What do parents do when [they are] confronted with a scene like that? … Did they throw in the towel? Did they give up in despair? Says Elie Wiesel – you know what they did? They had another son.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The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koach</a:t>
            </a:r>
            <a:r>
              <a:rPr lang="en-GB" sz="1800" dirty="0">
                <a:effectLst/>
                <a:latin typeface="Calibri" panose="020F0502020204030204" pitchFamily="34" charset="0"/>
                <a:ea typeface="Calibri" panose="020F0502020204030204" pitchFamily="34" charset="0"/>
                <a:cs typeface="Times New Roman" panose="02020603050405020304" pitchFamily="18" charset="0"/>
              </a:rPr>
              <a:t> [strength] of Adam of Rishon was not the ability to start a world because that had nothing to do with him. He was born into this world created by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HaKadosh</a:t>
            </a:r>
            <a:r>
              <a:rPr lang="en-GB" sz="1800" dirty="0">
                <a:effectLst/>
                <a:latin typeface="Calibri" panose="020F0502020204030204" pitchFamily="34" charset="0"/>
                <a:ea typeface="Calibri" panose="020F0502020204030204" pitchFamily="34" charset="0"/>
                <a:cs typeface="Times New Roman" panose="02020603050405020304" pitchFamily="18" charset="0"/>
              </a:rPr>
              <a:t> Baruch Hu as the first man. The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koach</a:t>
            </a:r>
            <a:r>
              <a:rPr lang="en-GB" sz="1800" dirty="0">
                <a:effectLst/>
                <a:latin typeface="Calibri" panose="020F0502020204030204" pitchFamily="34" charset="0"/>
                <a:ea typeface="Calibri" panose="020F0502020204030204" pitchFamily="34" charset="0"/>
                <a:cs typeface="Times New Roman" panose="02020603050405020304" pitchFamily="18" charset="0"/>
              </a:rPr>
              <a:t> of Adam of Rishon was not the ability to start a world, it was the ability to start again. To say despite what has gone on before, now is the time to make a new start, a new beginning. As the Chasid said,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Bereishis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bara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Elokim</a:t>
            </a:r>
            <a:r>
              <a:rPr lang="en-GB" sz="1800" dirty="0">
                <a:effectLst/>
                <a:latin typeface="Calibri" panose="020F0502020204030204" pitchFamily="34" charset="0"/>
                <a:ea typeface="Calibri" panose="020F0502020204030204" pitchFamily="34" charset="0"/>
                <a:cs typeface="Times New Roman" panose="02020603050405020304" pitchFamily="18" charset="0"/>
              </a:rPr>
              <a:t> – Hashem created beginnings” … the ability to see in every year, in every day [Psalms 115:18] “</a:t>
            </a:r>
            <a:r>
              <a:rPr lang="he-IL" sz="1800" dirty="0">
                <a:effectLst/>
                <a:latin typeface="Calibri" panose="020F0502020204030204" pitchFamily="34" charset="0"/>
                <a:ea typeface="Calibri" panose="020F0502020204030204" pitchFamily="34" charset="0"/>
                <a:cs typeface="Times New Roman" panose="02020603050405020304" pitchFamily="18" charset="0"/>
              </a:rPr>
              <a:t>וַאֲנַחְנוּ נְבָרֵךְ יָהּ מֵעַתָּה וְעַד עוֹלָם</a:t>
            </a:r>
            <a:r>
              <a:rPr lang="en-GB" sz="1800" dirty="0">
                <a:effectLst/>
                <a:latin typeface="Calibri" panose="020F0502020204030204" pitchFamily="34" charset="0"/>
                <a:ea typeface="Calibri" panose="020F0502020204030204" pitchFamily="34" charset="0"/>
                <a:cs typeface="Times New Roman" panose="02020603050405020304" pitchFamily="18" charset="0"/>
              </a:rPr>
              <a:t>” [But we shall bless God from </a:t>
            </a:r>
            <a:r>
              <a:rPr lang="en-GB" sz="1800" i="1" u="sng" dirty="0">
                <a:effectLst/>
                <a:latin typeface="Calibri" panose="020F0502020204030204" pitchFamily="34" charset="0"/>
                <a:ea typeface="Calibri" panose="020F0502020204030204" pitchFamily="34" charset="0"/>
                <a:cs typeface="Times New Roman" panose="02020603050405020304" pitchFamily="18" charset="0"/>
              </a:rPr>
              <a:t>now</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for evermore] - to start from now.”</a:t>
            </a:r>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E686AA0A-6320-4D9D-B418-0E9C6BEEECE2}"/>
              </a:ext>
            </a:extLst>
          </p:cNvPr>
          <p:cNvSpPr txBox="1">
            <a:spLocks/>
          </p:cNvSpPr>
          <p:nvPr/>
        </p:nvSpPr>
        <p:spPr>
          <a:xfrm>
            <a:off x="628650" y="365126"/>
            <a:ext cx="7886700" cy="1325563"/>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400" dirty="0"/>
              <a:t>Adam and Eve: Starting From Now</a:t>
            </a:r>
          </a:p>
        </p:txBody>
      </p:sp>
    </p:spTree>
    <p:extLst>
      <p:ext uri="{BB962C8B-B14F-4D97-AF65-F5344CB8AC3E}">
        <p14:creationId xmlns:p14="http://schemas.microsoft.com/office/powerpoint/2010/main" val="5543103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692E97-1873-40A8-822D-DFA5739F53F0}"/>
              </a:ext>
            </a:extLst>
          </p:cNvPr>
          <p:cNvSpPr txBox="1">
            <a:spLocks/>
          </p:cNvSpPr>
          <p:nvPr/>
        </p:nvSpPr>
        <p:spPr>
          <a:xfrm>
            <a:off x="628650" y="2766218"/>
            <a:ext cx="7886700" cy="1325563"/>
          </a:xfrm>
          <a:prstGeom prst="rect">
            <a:avLst/>
          </a:prstGeom>
          <a:solidFill>
            <a:schemeClr val="accent1">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b="1" dirty="0"/>
              <a:t>Conclusions and Questions</a:t>
            </a:r>
            <a:endParaRPr lang="en-GB" sz="5400" b="1" i="1" dirty="0"/>
          </a:p>
        </p:txBody>
      </p:sp>
    </p:spTree>
    <p:extLst>
      <p:ext uri="{BB962C8B-B14F-4D97-AF65-F5344CB8AC3E}">
        <p14:creationId xmlns:p14="http://schemas.microsoft.com/office/powerpoint/2010/main" val="18745047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Lock plant. Amazing!: PlantsAreAmazing">
            <a:extLst>
              <a:ext uri="{FF2B5EF4-FFF2-40B4-BE49-F238E27FC236}">
                <a16:creationId xmlns:a16="http://schemas.microsoft.com/office/drawing/2014/main" id="{CC362689-C453-43EF-92B4-10B9974BB1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4320" y="401320"/>
            <a:ext cx="6055360" cy="6055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073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FB6254C-DAD8-4ACC-9F72-9D5636934A64}"/>
              </a:ext>
            </a:extLst>
          </p:cNvPr>
          <p:cNvSpPr txBox="1"/>
          <p:nvPr/>
        </p:nvSpPr>
        <p:spPr>
          <a:xfrm>
            <a:off x="590310" y="3634321"/>
            <a:ext cx="7963380" cy="2123658"/>
          </a:xfrm>
          <a:prstGeom prst="rect">
            <a:avLst/>
          </a:prstGeom>
          <a:noFill/>
        </p:spPr>
        <p:txBody>
          <a:bodyPr wrap="square">
            <a:spAutoFit/>
          </a:bodyPr>
          <a:lstStyle/>
          <a:p>
            <a:pPr algn="ctr"/>
            <a:r>
              <a:rPr lang="en-GB" sz="4400" dirty="0"/>
              <a:t>rabbi@newwestend.org.uk</a:t>
            </a:r>
          </a:p>
          <a:p>
            <a:pPr algn="ctr"/>
            <a:r>
              <a:rPr lang="en-GB" sz="4400" dirty="0"/>
              <a:t>07531 326289</a:t>
            </a:r>
          </a:p>
          <a:p>
            <a:pPr algn="ctr"/>
            <a:r>
              <a:rPr lang="en-GB" sz="4400" dirty="0"/>
              <a:t>@moshefreedman</a:t>
            </a:r>
            <a:endParaRPr lang="en-GB" sz="5400" dirty="0"/>
          </a:p>
        </p:txBody>
      </p:sp>
      <p:sp>
        <p:nvSpPr>
          <p:cNvPr id="3" name="Title 1">
            <a:extLst>
              <a:ext uri="{FF2B5EF4-FFF2-40B4-BE49-F238E27FC236}">
                <a16:creationId xmlns:a16="http://schemas.microsoft.com/office/drawing/2014/main" id="{C253A8CC-D29E-4AB7-ABFD-A80F7F21BC48}"/>
              </a:ext>
            </a:extLst>
          </p:cNvPr>
          <p:cNvSpPr txBox="1">
            <a:spLocks/>
          </p:cNvSpPr>
          <p:nvPr/>
        </p:nvSpPr>
        <p:spPr>
          <a:xfrm>
            <a:off x="628650" y="1400537"/>
            <a:ext cx="7886700" cy="1823143"/>
          </a:xfrm>
          <a:prstGeom prst="rect">
            <a:avLst/>
          </a:prstGeom>
          <a:solidFill>
            <a:schemeClr val="accent1">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8800" b="1" dirty="0"/>
              <a:t>Thank You</a:t>
            </a:r>
          </a:p>
        </p:txBody>
      </p:sp>
    </p:spTree>
    <p:extLst>
      <p:ext uri="{BB962C8B-B14F-4D97-AF65-F5344CB8AC3E}">
        <p14:creationId xmlns:p14="http://schemas.microsoft.com/office/powerpoint/2010/main" val="2025195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6017B2-25B9-46D5-B169-BFB4412527A9}"/>
              </a:ext>
            </a:extLst>
          </p:cNvPr>
          <p:cNvSpPr txBox="1"/>
          <p:nvPr/>
        </p:nvSpPr>
        <p:spPr>
          <a:xfrm>
            <a:off x="328474" y="1589445"/>
            <a:ext cx="8451542" cy="3139321"/>
          </a:xfrm>
          <a:prstGeom prst="rect">
            <a:avLst/>
          </a:prstGeom>
          <a:noFill/>
        </p:spPr>
        <p:txBody>
          <a:bodyPr wrap="square" rtlCol="0">
            <a:spAutoFit/>
          </a:bodyPr>
          <a:lstStyle/>
          <a:p>
            <a:r>
              <a:rPr lang="en-GB" sz="2200" u="sng" dirty="0">
                <a:effectLst/>
                <a:latin typeface="Calibri" panose="020F0502020204030204" pitchFamily="34" charset="0"/>
                <a:ea typeface="Calibri" panose="020F0502020204030204" pitchFamily="34" charset="0"/>
                <a:cs typeface="Times New Roman" panose="02020603050405020304" pitchFamily="18" charset="0"/>
              </a:rPr>
              <a:t>Sherri Mandel’s “The Road to Resilience”</a:t>
            </a:r>
          </a:p>
          <a:p>
            <a:pPr marL="457200" indent="-457200">
              <a:buFont typeface="Arial" panose="020B0604020202020204" pitchFamily="34" charset="0"/>
              <a:buChar char="•"/>
            </a:pPr>
            <a:r>
              <a:rPr lang="en-GB" sz="2200" dirty="0">
                <a:latin typeface="Calibri" panose="020F0502020204030204" pitchFamily="34" charset="0"/>
                <a:ea typeface="Calibri" panose="020F0502020204030204" pitchFamily="34" charset="0"/>
                <a:cs typeface="Times New Roman" panose="02020603050405020304" pitchFamily="18" charset="0"/>
              </a:rPr>
              <a:t>Chaos</a:t>
            </a:r>
          </a:p>
          <a:p>
            <a:pPr marL="457200" indent="-457200">
              <a:buFont typeface="Arial" panose="020B0604020202020204" pitchFamily="34" charset="0"/>
              <a:buChar char="•"/>
            </a:pPr>
            <a:r>
              <a:rPr lang="en-GB" sz="2200" dirty="0">
                <a:latin typeface="Calibri" panose="020F0502020204030204" pitchFamily="34" charset="0"/>
                <a:ea typeface="Calibri" panose="020F0502020204030204" pitchFamily="34" charset="0"/>
                <a:cs typeface="Times New Roman" panose="02020603050405020304" pitchFamily="18" charset="0"/>
              </a:rPr>
              <a:t>Community</a:t>
            </a:r>
          </a:p>
          <a:p>
            <a:pPr marL="457200" indent="-457200">
              <a:buFont typeface="Arial" panose="020B0604020202020204" pitchFamily="34" charset="0"/>
              <a:buChar char="•"/>
            </a:pPr>
            <a:r>
              <a:rPr lang="en-GB" sz="2200" dirty="0">
                <a:latin typeface="Calibri" panose="020F0502020204030204" pitchFamily="34" charset="0"/>
                <a:ea typeface="Calibri" panose="020F0502020204030204" pitchFamily="34" charset="0"/>
                <a:cs typeface="Times New Roman" panose="02020603050405020304" pitchFamily="18" charset="0"/>
              </a:rPr>
              <a:t>Choice</a:t>
            </a:r>
          </a:p>
          <a:p>
            <a:pPr marL="457200" indent="-457200">
              <a:buFont typeface="Arial" panose="020B0604020202020204" pitchFamily="34" charset="0"/>
              <a:buChar char="•"/>
            </a:pPr>
            <a:r>
              <a:rPr lang="en-GB" sz="2200" dirty="0">
                <a:latin typeface="Calibri" panose="020F0502020204030204" pitchFamily="34" charset="0"/>
                <a:ea typeface="Calibri" panose="020F0502020204030204" pitchFamily="34" charset="0"/>
                <a:cs typeface="Times New Roman" panose="02020603050405020304" pitchFamily="18" charset="0"/>
              </a:rPr>
              <a:t>Creativity</a:t>
            </a:r>
          </a:p>
          <a:p>
            <a:pPr marL="457200" indent="-457200">
              <a:buFont typeface="Arial" panose="020B0604020202020204" pitchFamily="34" charset="0"/>
              <a:buChar char="•"/>
            </a:pPr>
            <a:r>
              <a:rPr lang="en-GB" sz="2200" dirty="0">
                <a:latin typeface="Calibri" panose="020F0502020204030204" pitchFamily="34" charset="0"/>
                <a:ea typeface="Calibri" panose="020F0502020204030204" pitchFamily="34" charset="0"/>
                <a:cs typeface="Times New Roman" panose="02020603050405020304" pitchFamily="18" charset="0"/>
              </a:rPr>
              <a:t>Commemoration</a:t>
            </a:r>
          </a:p>
          <a:p>
            <a:pPr marL="457200" indent="-457200">
              <a:buFont typeface="Arial" panose="020B0604020202020204" pitchFamily="34" charset="0"/>
              <a:buChar char="•"/>
            </a:pPr>
            <a:r>
              <a:rPr lang="en-GB" sz="2200" dirty="0">
                <a:latin typeface="Calibri" panose="020F0502020204030204" pitchFamily="34" charset="0"/>
                <a:ea typeface="Calibri" panose="020F0502020204030204" pitchFamily="34" charset="0"/>
                <a:cs typeface="Times New Roman" panose="02020603050405020304" pitchFamily="18" charset="0"/>
              </a:rPr>
              <a:t>Consecration</a:t>
            </a:r>
          </a:p>
          <a:p>
            <a:pPr marL="457200" indent="-457200">
              <a:buFont typeface="Arial" panose="020B0604020202020204" pitchFamily="34" charset="0"/>
              <a:buChar char="•"/>
            </a:pPr>
            <a:r>
              <a:rPr lang="en-GB" sz="2200" dirty="0">
                <a:latin typeface="Calibri" panose="020F0502020204030204" pitchFamily="34" charset="0"/>
                <a:ea typeface="Calibri" panose="020F0502020204030204" pitchFamily="34" charset="0"/>
                <a:cs typeface="Times New Roman" panose="02020603050405020304" pitchFamily="18" charset="0"/>
              </a:rPr>
              <a:t>Celebration</a:t>
            </a:r>
          </a:p>
          <a:p>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E686AA0A-6320-4D9D-B418-0E9C6BEEECE2}"/>
              </a:ext>
            </a:extLst>
          </p:cNvPr>
          <p:cNvSpPr txBox="1">
            <a:spLocks/>
          </p:cNvSpPr>
          <p:nvPr/>
        </p:nvSpPr>
        <p:spPr>
          <a:xfrm>
            <a:off x="628650" y="365126"/>
            <a:ext cx="7886700" cy="1325563"/>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400" dirty="0"/>
              <a:t>The Road to Resilience</a:t>
            </a:r>
          </a:p>
        </p:txBody>
      </p:sp>
    </p:spTree>
    <p:extLst>
      <p:ext uri="{BB962C8B-B14F-4D97-AF65-F5344CB8AC3E}">
        <p14:creationId xmlns:p14="http://schemas.microsoft.com/office/powerpoint/2010/main" val="1189548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692E97-1873-40A8-822D-DFA5739F53F0}"/>
              </a:ext>
            </a:extLst>
          </p:cNvPr>
          <p:cNvSpPr txBox="1">
            <a:spLocks/>
          </p:cNvSpPr>
          <p:nvPr/>
        </p:nvSpPr>
        <p:spPr>
          <a:xfrm>
            <a:off x="628650" y="2766218"/>
            <a:ext cx="7886700" cy="1325563"/>
          </a:xfrm>
          <a:prstGeom prst="rect">
            <a:avLst/>
          </a:prstGeom>
          <a:noFill/>
          <a:ln w="15875">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dirty="0"/>
              <a:t>Chaos</a:t>
            </a:r>
          </a:p>
        </p:txBody>
      </p:sp>
    </p:spTree>
    <p:extLst>
      <p:ext uri="{BB962C8B-B14F-4D97-AF65-F5344CB8AC3E}">
        <p14:creationId xmlns:p14="http://schemas.microsoft.com/office/powerpoint/2010/main" val="456737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tholic Bishops Conference of England and Wales">
            <a:extLst>
              <a:ext uri="{FF2B5EF4-FFF2-40B4-BE49-F238E27FC236}">
                <a16:creationId xmlns:a16="http://schemas.microsoft.com/office/drawing/2014/main" id="{1F0027FC-D76C-4BB8-8A4C-7944A3E252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169"/>
          <a:stretch/>
        </p:blipFill>
        <p:spPr bwMode="auto">
          <a:xfrm>
            <a:off x="0" y="0"/>
            <a:ext cx="9126245"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E6017B2-25B9-46D5-B169-BFB4412527A9}"/>
              </a:ext>
            </a:extLst>
          </p:cNvPr>
          <p:cNvSpPr txBox="1"/>
          <p:nvPr/>
        </p:nvSpPr>
        <p:spPr>
          <a:xfrm>
            <a:off x="346229" y="346571"/>
            <a:ext cx="8451542" cy="2031325"/>
          </a:xfrm>
          <a:prstGeom prst="rect">
            <a:avLst/>
          </a:prstGeom>
          <a:noFill/>
        </p:spPr>
        <p:txBody>
          <a:bodyPr wrap="square" rtlCol="0">
            <a:spAutoFit/>
          </a:bodyPr>
          <a:lstStyle/>
          <a:p>
            <a:pPr algn="r" rtl="1"/>
            <a:r>
              <a:rPr lang="he-IL" sz="1800"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בראשית פרק א </a:t>
            </a:r>
            <a:endPar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r" rtl="1"/>
            <a:r>
              <a:rPr lang="he-IL"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(א) בְּרֵאשִׁית בָּרָא </a:t>
            </a:r>
            <a:r>
              <a:rPr lang="he-IL" sz="18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אֱלֹהִים</a:t>
            </a:r>
            <a:r>
              <a:rPr lang="he-IL"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אֵת הַשָּׁמַיִם וְאֵת הָאָרֶץ: (ב) וְהָאָרֶץ </a:t>
            </a:r>
            <a:r>
              <a:rPr lang="he-IL" sz="18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הָיְתָה</a:t>
            </a:r>
            <a:r>
              <a:rPr lang="he-IL"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תֹהוּ וָבֹהוּ וְחֹשֶׁךְ עַל פְּנֵי תְהוֹם וְרוּחַ </a:t>
            </a:r>
            <a:r>
              <a:rPr lang="he-IL" sz="18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אֱלֹהִים</a:t>
            </a:r>
            <a:r>
              <a:rPr lang="he-IL"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מְרַחֶפֶת עַל פְּנֵי הַמָּיִם:</a:t>
            </a:r>
            <a:endPar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r>
              <a:rPr lang="en-GB" sz="1800"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Genesis 1:1-2</a:t>
            </a:r>
            <a:endPar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 the beginning of God’s creating the heavens and the earth. 2. And the earth was desolate and void, with darkness upon the surface of the deep and a breath of God hovered over the surface of the waters.</a:t>
            </a:r>
            <a:endParaRPr lang="en-GB" sz="2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78249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6017B2-25B9-46D5-B169-BFB4412527A9}"/>
              </a:ext>
            </a:extLst>
          </p:cNvPr>
          <p:cNvSpPr txBox="1"/>
          <p:nvPr/>
        </p:nvSpPr>
        <p:spPr>
          <a:xfrm>
            <a:off x="346229" y="1690689"/>
            <a:ext cx="8451542" cy="3477875"/>
          </a:xfrm>
          <a:prstGeom prst="rect">
            <a:avLst/>
          </a:prstGeom>
          <a:noFill/>
        </p:spPr>
        <p:txBody>
          <a:bodyPr wrap="square" rtlCol="0">
            <a:spAutoFit/>
          </a:bodyPr>
          <a:lstStyle/>
          <a:p>
            <a:r>
              <a:rPr lang="en-GB" sz="2200" u="sng" dirty="0">
                <a:effectLst/>
                <a:latin typeface="Calibri" panose="020F0502020204030204" pitchFamily="34" charset="0"/>
                <a:ea typeface="Calibri" panose="020F0502020204030204" pitchFamily="34" charset="0"/>
                <a:cs typeface="Times New Roman" panose="02020603050405020304" pitchFamily="18" charset="0"/>
              </a:rPr>
              <a:t>Sherri Mandell, “The Road to Resilience” p. 5</a:t>
            </a:r>
          </a:p>
          <a:p>
            <a:pPr algn="l"/>
            <a:r>
              <a:rPr lang="en-GB" sz="2200" dirty="0">
                <a:effectLst/>
                <a:latin typeface="Calibri" panose="020F0502020204030204" pitchFamily="34" charset="0"/>
                <a:ea typeface="Calibri" panose="020F0502020204030204" pitchFamily="34" charset="0"/>
                <a:cs typeface="Times New Roman" panose="02020603050405020304" pitchFamily="18" charset="0"/>
              </a:rPr>
              <a:t>When we are thrust into the desolation of chaos, we wonder how we will cope and survive. Even the word cope seems </a:t>
            </a:r>
            <a:r>
              <a:rPr lang="en-GB" sz="2200" dirty="0" err="1">
                <a:effectLst/>
                <a:latin typeface="Calibri" panose="020F0502020204030204" pitchFamily="34" charset="0"/>
                <a:ea typeface="Calibri" panose="020F0502020204030204" pitchFamily="34" charset="0"/>
                <a:cs typeface="Times New Roman" panose="02020603050405020304" pitchFamily="18" charset="0"/>
              </a:rPr>
              <a:t>meager</a:t>
            </a:r>
            <a:r>
              <a:rPr lang="en-GB" sz="2200" dirty="0">
                <a:effectLst/>
                <a:latin typeface="Calibri" panose="020F0502020204030204" pitchFamily="34" charset="0"/>
                <a:ea typeface="Calibri" panose="020F0502020204030204" pitchFamily="34" charset="0"/>
                <a:cs typeface="Times New Roman" panose="02020603050405020304" pitchFamily="18" charset="0"/>
              </a:rPr>
              <a:t>. We struggle. We wrestle with our pain. One bereaved mother described her experience as an earthquake. Another told me that she felt that her ego had been totally shattered. Booted from our habitual modes of comprehension and our routines, forced to find balance, we may feel totally unequipped to confront our new reality. We are alone, unsteady, trembling; the world may feel capricious, menacing, evil, and our sufferings feel arbitrary.</a:t>
            </a:r>
          </a:p>
        </p:txBody>
      </p:sp>
      <p:sp>
        <p:nvSpPr>
          <p:cNvPr id="4" name="Title 1">
            <a:extLst>
              <a:ext uri="{FF2B5EF4-FFF2-40B4-BE49-F238E27FC236}">
                <a16:creationId xmlns:a16="http://schemas.microsoft.com/office/drawing/2014/main" id="{E0B4E4AE-6507-4C56-B537-BE1CE225F096}"/>
              </a:ext>
            </a:extLst>
          </p:cNvPr>
          <p:cNvSpPr txBox="1">
            <a:spLocks/>
          </p:cNvSpPr>
          <p:nvPr/>
        </p:nvSpPr>
        <p:spPr>
          <a:xfrm>
            <a:off x="628650" y="365126"/>
            <a:ext cx="7886700" cy="1325563"/>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400" dirty="0"/>
              <a:t>Chaos</a:t>
            </a:r>
          </a:p>
        </p:txBody>
      </p:sp>
    </p:spTree>
    <p:extLst>
      <p:ext uri="{BB962C8B-B14F-4D97-AF65-F5344CB8AC3E}">
        <p14:creationId xmlns:p14="http://schemas.microsoft.com/office/powerpoint/2010/main" val="250795869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1808</TotalTime>
  <Words>6266</Words>
  <Application>Microsoft Office PowerPoint</Application>
  <PresentationFormat>On-screen Show (4:3)</PresentationFormat>
  <Paragraphs>271</Paragraphs>
  <Slides>57</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57</vt:i4>
      </vt:variant>
    </vt:vector>
  </HeadingPairs>
  <TitlesOfParts>
    <vt:vector size="64" baseType="lpstr">
      <vt:lpstr>Arial</vt:lpstr>
      <vt:lpstr>Calibri</vt:lpstr>
      <vt:lpstr>Calibri Light</vt:lpstr>
      <vt:lpstr>Courier New</vt:lpstr>
      <vt:lpstr>Impact</vt:lpstr>
      <vt:lpstr>Mongolian Baiti</vt:lpstr>
      <vt:lpstr>Office Theme</vt:lpstr>
      <vt:lpstr>The Jewish Approach to Resilience</vt:lpstr>
      <vt:lpstr>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Community</vt:lpstr>
      <vt:lpstr>Community</vt:lpstr>
      <vt:lpstr>Community</vt:lpstr>
      <vt:lpstr>Community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Ethics of Triage and Vaccine Prioritisation</dc:title>
  <dc:creator>Moshe Freedman</dc:creator>
  <cp:lastModifiedBy>Moshe Freedman</cp:lastModifiedBy>
  <cp:revision>7</cp:revision>
  <dcterms:created xsi:type="dcterms:W3CDTF">2021-01-04T13:08:14Z</dcterms:created>
  <dcterms:modified xsi:type="dcterms:W3CDTF">2021-07-15T21:31:36Z</dcterms:modified>
</cp:coreProperties>
</file>