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sldIdLst>
    <p:sldId id="256" r:id="rId2"/>
    <p:sldId id="485" r:id="rId3"/>
    <p:sldId id="300" r:id="rId4"/>
    <p:sldId id="504" r:id="rId5"/>
    <p:sldId id="487" r:id="rId6"/>
    <p:sldId id="488" r:id="rId7"/>
    <p:sldId id="490" r:id="rId8"/>
    <p:sldId id="505" r:id="rId9"/>
    <p:sldId id="489" r:id="rId10"/>
    <p:sldId id="514" r:id="rId11"/>
    <p:sldId id="491" r:id="rId12"/>
    <p:sldId id="492" r:id="rId13"/>
    <p:sldId id="506" r:id="rId14"/>
    <p:sldId id="486" r:id="rId15"/>
    <p:sldId id="515" r:id="rId16"/>
    <p:sldId id="507" r:id="rId17"/>
    <p:sldId id="516" r:id="rId18"/>
    <p:sldId id="508" r:id="rId19"/>
    <p:sldId id="517" r:id="rId20"/>
    <p:sldId id="509" r:id="rId21"/>
    <p:sldId id="518" r:id="rId22"/>
    <p:sldId id="510" r:id="rId23"/>
    <p:sldId id="519" r:id="rId24"/>
    <p:sldId id="511" r:id="rId25"/>
    <p:sldId id="520" r:id="rId26"/>
    <p:sldId id="512" r:id="rId27"/>
    <p:sldId id="521" r:id="rId28"/>
    <p:sldId id="513" r:id="rId29"/>
    <p:sldId id="522" r:id="rId30"/>
    <p:sldId id="523" r:id="rId31"/>
    <p:sldId id="524" r:id="rId32"/>
    <p:sldId id="532" r:id="rId33"/>
    <p:sldId id="533" r:id="rId34"/>
    <p:sldId id="534" r:id="rId35"/>
    <p:sldId id="535" r:id="rId36"/>
    <p:sldId id="526" r:id="rId37"/>
    <p:sldId id="527" r:id="rId38"/>
    <p:sldId id="536" r:id="rId39"/>
    <p:sldId id="537" r:id="rId40"/>
    <p:sldId id="538" r:id="rId41"/>
    <p:sldId id="539" r:id="rId42"/>
    <p:sldId id="541" r:id="rId43"/>
    <p:sldId id="540" r:id="rId44"/>
    <p:sldId id="528" r:id="rId45"/>
    <p:sldId id="529" r:id="rId46"/>
    <p:sldId id="542" r:id="rId47"/>
    <p:sldId id="543" r:id="rId48"/>
    <p:sldId id="525" r:id="rId49"/>
    <p:sldId id="484" r:id="rId50"/>
    <p:sldId id="530" r:id="rId51"/>
    <p:sldId id="546" r:id="rId52"/>
    <p:sldId id="548" r:id="rId53"/>
    <p:sldId id="547" r:id="rId54"/>
    <p:sldId id="549" r:id="rId55"/>
    <p:sldId id="544" r:id="rId56"/>
    <p:sldId id="531" r:id="rId57"/>
    <p:sldId id="550" r:id="rId58"/>
    <p:sldId id="545" r:id="rId59"/>
    <p:sldId id="346" r:id="rId6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83" autoAdjust="0"/>
    <p:restoredTop sz="94660"/>
  </p:normalViewPr>
  <p:slideViewPr>
    <p:cSldViewPr snapToGrid="0">
      <p:cViewPr varScale="1">
        <p:scale>
          <a:sx n="114" d="100"/>
          <a:sy n="114" d="100"/>
        </p:scale>
        <p:origin x="56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she Freedman" userId="60dcc7a2-9905-4a61-8dfb-1ee9c74ad375" providerId="ADAL" clId="{D1BAB609-A71F-4794-B2DA-793F0561E788}"/>
    <pc:docChg chg="modSld">
      <pc:chgData name="Moshe Freedman" userId="60dcc7a2-9905-4a61-8dfb-1ee9c74ad375" providerId="ADAL" clId="{D1BAB609-A71F-4794-B2DA-793F0561E788}" dt="2021-01-04T15:17:38.010" v="13" actId="403"/>
      <pc:docMkLst>
        <pc:docMk/>
      </pc:docMkLst>
      <pc:sldChg chg="addSp delSp modSp mod">
        <pc:chgData name="Moshe Freedman" userId="60dcc7a2-9905-4a61-8dfb-1ee9c74ad375" providerId="ADAL" clId="{D1BAB609-A71F-4794-B2DA-793F0561E788}" dt="2021-01-04T15:17:38.010" v="13" actId="403"/>
        <pc:sldMkLst>
          <pc:docMk/>
          <pc:sldMk cId="2895103016" sldId="256"/>
        </pc:sldMkLst>
        <pc:spChg chg="mod">
          <ac:chgData name="Moshe Freedman" userId="60dcc7a2-9905-4a61-8dfb-1ee9c74ad375" providerId="ADAL" clId="{D1BAB609-A71F-4794-B2DA-793F0561E788}" dt="2021-01-04T15:17:38.010" v="13" actId="403"/>
          <ac:spMkLst>
            <pc:docMk/>
            <pc:sldMk cId="2895103016" sldId="256"/>
            <ac:spMk id="2" creationId="{B8FD4432-576A-411E-8746-B8536C55F802}"/>
          </ac:spMkLst>
        </pc:spChg>
        <pc:picChg chg="add mod ord modCrop">
          <ac:chgData name="Moshe Freedman" userId="60dcc7a2-9905-4a61-8dfb-1ee9c74ad375" providerId="ADAL" clId="{D1BAB609-A71F-4794-B2DA-793F0561E788}" dt="2021-01-04T15:17:26.789" v="11" actId="29295"/>
          <ac:picMkLst>
            <pc:docMk/>
            <pc:sldMk cId="2895103016" sldId="256"/>
            <ac:picMk id="8" creationId="{075CCA01-392A-4B61-BB7A-173430924381}"/>
          </ac:picMkLst>
        </pc:picChg>
        <pc:picChg chg="del mod">
          <ac:chgData name="Moshe Freedman" userId="60dcc7a2-9905-4a61-8dfb-1ee9c74ad375" providerId="ADAL" clId="{D1BAB609-A71F-4794-B2DA-793F0561E788}" dt="2021-01-04T15:11:56.757" v="2" actId="478"/>
          <ac:picMkLst>
            <pc:docMk/>
            <pc:sldMk cId="2895103016" sldId="256"/>
            <ac:picMk id="1036" creationId="{D977D825-D185-4D85-BD4F-39B82EBD04BA}"/>
          </ac:picMkLst>
        </pc:picChg>
      </pc:sldChg>
    </pc:docChg>
  </pc:docChgLst>
  <pc:docChgLst>
    <pc:chgData name="Moshe Freedman" userId="60dcc7a2-9905-4a61-8dfb-1ee9c74ad375" providerId="ADAL" clId="{F531549C-6FA2-437B-86B5-81CE0DACB888}"/>
    <pc:docChg chg="undo redo custSel addSld delSld modSld sldOrd">
      <pc:chgData name="Moshe Freedman" userId="60dcc7a2-9905-4a61-8dfb-1ee9c74ad375" providerId="ADAL" clId="{F531549C-6FA2-437B-86B5-81CE0DACB888}" dt="2021-06-06T16:21:36.044" v="1390" actId="20577"/>
      <pc:docMkLst>
        <pc:docMk/>
      </pc:docMkLst>
      <pc:sldChg chg="add">
        <pc:chgData name="Moshe Freedman" userId="60dcc7a2-9905-4a61-8dfb-1ee9c74ad375" providerId="ADAL" clId="{F531549C-6FA2-437B-86B5-81CE0DACB888}" dt="2021-06-06T15:24:02.668" v="1181"/>
        <pc:sldMkLst>
          <pc:docMk/>
          <pc:sldMk cId="2025195210" sldId="346"/>
        </pc:sldMkLst>
      </pc:sldChg>
      <pc:sldChg chg="del">
        <pc:chgData name="Moshe Freedman" userId="60dcc7a2-9905-4a61-8dfb-1ee9c74ad375" providerId="ADAL" clId="{F531549C-6FA2-437B-86B5-81CE0DACB888}" dt="2021-06-06T15:07:01.597" v="1035" actId="47"/>
        <pc:sldMkLst>
          <pc:docMk/>
          <pc:sldMk cId="2662782079" sldId="462"/>
        </pc:sldMkLst>
      </pc:sldChg>
      <pc:sldChg chg="modSp mod ord">
        <pc:chgData name="Moshe Freedman" userId="60dcc7a2-9905-4a61-8dfb-1ee9c74ad375" providerId="ADAL" clId="{F531549C-6FA2-437B-86B5-81CE0DACB888}" dt="2021-06-06T15:23:39.383" v="1180"/>
        <pc:sldMkLst>
          <pc:docMk/>
          <pc:sldMk cId="3970266901" sldId="484"/>
        </pc:sldMkLst>
        <pc:spChg chg="mod">
          <ac:chgData name="Moshe Freedman" userId="60dcc7a2-9905-4a61-8dfb-1ee9c74ad375" providerId="ADAL" clId="{F531549C-6FA2-437B-86B5-81CE0DACB888}" dt="2021-06-06T15:10:44.796" v="1095"/>
          <ac:spMkLst>
            <pc:docMk/>
            <pc:sldMk cId="3970266901" sldId="484"/>
            <ac:spMk id="2" creationId="{6B70D841-AE3F-4FC6-9C04-9E29ACCA1E05}"/>
          </ac:spMkLst>
        </pc:spChg>
        <pc:spChg chg="mod">
          <ac:chgData name="Moshe Freedman" userId="60dcc7a2-9905-4a61-8dfb-1ee9c74ad375" providerId="ADAL" clId="{F531549C-6FA2-437B-86B5-81CE0DACB888}" dt="2021-06-06T15:23:33.544" v="1178" actId="255"/>
          <ac:spMkLst>
            <pc:docMk/>
            <pc:sldMk cId="3970266901" sldId="484"/>
            <ac:spMk id="4" creationId="{CD17F7DB-13DB-47E9-AF71-514E06902809}"/>
          </ac:spMkLst>
        </pc:spChg>
      </pc:sldChg>
      <pc:sldChg chg="modSp mod">
        <pc:chgData name="Moshe Freedman" userId="60dcc7a2-9905-4a61-8dfb-1ee9c74ad375" providerId="ADAL" clId="{F531549C-6FA2-437B-86B5-81CE0DACB888}" dt="2021-06-06T08:55:20.522" v="96" actId="20577"/>
        <pc:sldMkLst>
          <pc:docMk/>
          <pc:sldMk cId="2552345165" sldId="485"/>
        </pc:sldMkLst>
        <pc:spChg chg="mod">
          <ac:chgData name="Moshe Freedman" userId="60dcc7a2-9905-4a61-8dfb-1ee9c74ad375" providerId="ADAL" clId="{F531549C-6FA2-437B-86B5-81CE0DACB888}" dt="2021-06-06T08:55:20.522" v="96" actId="20577"/>
          <ac:spMkLst>
            <pc:docMk/>
            <pc:sldMk cId="2552345165" sldId="485"/>
            <ac:spMk id="4" creationId="{CD17F7DB-13DB-47E9-AF71-514E06902809}"/>
          </ac:spMkLst>
        </pc:spChg>
      </pc:sldChg>
      <pc:sldChg chg="addSp modSp add mod">
        <pc:chgData name="Moshe Freedman" userId="60dcc7a2-9905-4a61-8dfb-1ee9c74ad375" providerId="ADAL" clId="{F531549C-6FA2-437B-86B5-81CE0DACB888}" dt="2021-06-06T10:57:56.254" v="737" actId="12788"/>
        <pc:sldMkLst>
          <pc:docMk/>
          <pc:sldMk cId="157701090" sldId="486"/>
        </pc:sldMkLst>
        <pc:spChg chg="add mod">
          <ac:chgData name="Moshe Freedman" userId="60dcc7a2-9905-4a61-8dfb-1ee9c74ad375" providerId="ADAL" clId="{F531549C-6FA2-437B-86B5-81CE0DACB888}" dt="2021-06-06T10:57:56.254" v="737" actId="12788"/>
          <ac:spMkLst>
            <pc:docMk/>
            <pc:sldMk cId="157701090" sldId="486"/>
            <ac:spMk id="3" creationId="{4CC8C9CB-466D-462B-9973-C2A46323C560}"/>
          </ac:spMkLst>
        </pc:spChg>
      </pc:sldChg>
      <pc:sldChg chg="addSp modSp new del ord">
        <pc:chgData name="Moshe Freedman" userId="60dcc7a2-9905-4a61-8dfb-1ee9c74ad375" providerId="ADAL" clId="{F531549C-6FA2-437B-86B5-81CE0DACB888}" dt="2021-06-06T10:22:35.677" v="566" actId="2696"/>
        <pc:sldMkLst>
          <pc:docMk/>
          <pc:sldMk cId="2709514044" sldId="486"/>
        </pc:sldMkLst>
        <pc:picChg chg="add mod">
          <ac:chgData name="Moshe Freedman" userId="60dcc7a2-9905-4a61-8dfb-1ee9c74ad375" providerId="ADAL" clId="{F531549C-6FA2-437B-86B5-81CE0DACB888}" dt="2021-06-06T08:58:00.529" v="101" actId="732"/>
          <ac:picMkLst>
            <pc:docMk/>
            <pc:sldMk cId="2709514044" sldId="486"/>
            <ac:picMk id="1026" creationId="{AE183A18-49CB-46CA-B2A7-E676007A4010}"/>
          </ac:picMkLst>
        </pc:picChg>
      </pc:sldChg>
      <pc:sldChg chg="addSp modSp new del mod">
        <pc:chgData name="Moshe Freedman" userId="60dcc7a2-9905-4a61-8dfb-1ee9c74ad375" providerId="ADAL" clId="{F531549C-6FA2-437B-86B5-81CE0DACB888}" dt="2021-06-06T10:19:40.142" v="558" actId="2696"/>
        <pc:sldMkLst>
          <pc:docMk/>
          <pc:sldMk cId="696203526" sldId="487"/>
        </pc:sldMkLst>
        <pc:picChg chg="add mod">
          <ac:chgData name="Moshe Freedman" userId="60dcc7a2-9905-4a61-8dfb-1ee9c74ad375" providerId="ADAL" clId="{F531549C-6FA2-437B-86B5-81CE0DACB888}" dt="2021-06-06T08:59:41.609" v="105" actId="14100"/>
          <ac:picMkLst>
            <pc:docMk/>
            <pc:sldMk cId="696203526" sldId="487"/>
            <ac:picMk id="3" creationId="{71D50632-1353-4BBD-ABC8-22030DCE3BA2}"/>
          </ac:picMkLst>
        </pc:picChg>
      </pc:sldChg>
      <pc:sldChg chg="addSp delSp modSp add mod">
        <pc:chgData name="Moshe Freedman" userId="60dcc7a2-9905-4a61-8dfb-1ee9c74ad375" providerId="ADAL" clId="{F531549C-6FA2-437B-86B5-81CE0DACB888}" dt="2021-06-06T10:56:35.881" v="702" actId="207"/>
        <pc:sldMkLst>
          <pc:docMk/>
          <pc:sldMk cId="2110917454" sldId="487"/>
        </pc:sldMkLst>
        <pc:spChg chg="add mod">
          <ac:chgData name="Moshe Freedman" userId="60dcc7a2-9905-4a61-8dfb-1ee9c74ad375" providerId="ADAL" clId="{F531549C-6FA2-437B-86B5-81CE0DACB888}" dt="2021-06-06T10:56:35.881" v="702" actId="207"/>
          <ac:spMkLst>
            <pc:docMk/>
            <pc:sldMk cId="2110917454" sldId="487"/>
            <ac:spMk id="4" creationId="{0DA5EEEB-027D-45B6-9B55-D92EE79E0459}"/>
          </ac:spMkLst>
        </pc:spChg>
        <pc:spChg chg="add del mod">
          <ac:chgData name="Moshe Freedman" userId="60dcc7a2-9905-4a61-8dfb-1ee9c74ad375" providerId="ADAL" clId="{F531549C-6FA2-437B-86B5-81CE0DACB888}" dt="2021-06-06T10:52:25.322" v="643" actId="21"/>
          <ac:spMkLst>
            <pc:docMk/>
            <pc:sldMk cId="2110917454" sldId="487"/>
            <ac:spMk id="5" creationId="{97F8C099-9246-4CA5-B299-8896245D2584}"/>
          </ac:spMkLst>
        </pc:spChg>
        <pc:picChg chg="mod">
          <ac:chgData name="Moshe Freedman" userId="60dcc7a2-9905-4a61-8dfb-1ee9c74ad375" providerId="ADAL" clId="{F531549C-6FA2-437B-86B5-81CE0DACB888}" dt="2021-06-06T10:53:57.251" v="658" actId="14100"/>
          <ac:picMkLst>
            <pc:docMk/>
            <pc:sldMk cId="2110917454" sldId="487"/>
            <ac:picMk id="3" creationId="{71D50632-1353-4BBD-ABC8-22030DCE3BA2}"/>
          </ac:picMkLst>
        </pc:picChg>
      </pc:sldChg>
      <pc:sldChg chg="addSp modSp add mod">
        <pc:chgData name="Moshe Freedman" userId="60dcc7a2-9905-4a61-8dfb-1ee9c74ad375" providerId="ADAL" clId="{F531549C-6FA2-437B-86B5-81CE0DACB888}" dt="2021-06-06T10:56:39.301" v="703" actId="207"/>
        <pc:sldMkLst>
          <pc:docMk/>
          <pc:sldMk cId="91036950" sldId="488"/>
        </pc:sldMkLst>
        <pc:spChg chg="add mod">
          <ac:chgData name="Moshe Freedman" userId="60dcc7a2-9905-4a61-8dfb-1ee9c74ad375" providerId="ADAL" clId="{F531549C-6FA2-437B-86B5-81CE0DACB888}" dt="2021-06-06T10:56:39.301" v="703" actId="207"/>
          <ac:spMkLst>
            <pc:docMk/>
            <pc:sldMk cId="91036950" sldId="488"/>
            <ac:spMk id="4" creationId="{431F78F5-632C-4E05-A3F7-33C0CD7862F3}"/>
          </ac:spMkLst>
        </pc:spChg>
      </pc:sldChg>
      <pc:sldChg chg="addSp modSp new del mod">
        <pc:chgData name="Moshe Freedman" userId="60dcc7a2-9905-4a61-8dfb-1ee9c74ad375" providerId="ADAL" clId="{F531549C-6FA2-437B-86B5-81CE0DACB888}" dt="2021-06-06T10:19:40.142" v="558" actId="2696"/>
        <pc:sldMkLst>
          <pc:docMk/>
          <pc:sldMk cId="1078887616" sldId="488"/>
        </pc:sldMkLst>
        <pc:picChg chg="add mod">
          <ac:chgData name="Moshe Freedman" userId="60dcc7a2-9905-4a61-8dfb-1ee9c74ad375" providerId="ADAL" clId="{F531549C-6FA2-437B-86B5-81CE0DACB888}" dt="2021-06-06T09:00:22.211" v="108" actId="14100"/>
          <ac:picMkLst>
            <pc:docMk/>
            <pc:sldMk cId="1078887616" sldId="488"/>
            <ac:picMk id="3" creationId="{24FDB19B-0FFE-4F9A-9F24-CC9C7D62AEB1}"/>
          </ac:picMkLst>
        </pc:picChg>
      </pc:sldChg>
      <pc:sldChg chg="addSp modSp new mod ord">
        <pc:chgData name="Moshe Freedman" userId="60dcc7a2-9905-4a61-8dfb-1ee9c74ad375" providerId="ADAL" clId="{F531549C-6FA2-437B-86B5-81CE0DACB888}" dt="2021-06-06T10:56:27.066" v="701" actId="207"/>
        <pc:sldMkLst>
          <pc:docMk/>
          <pc:sldMk cId="3651934791" sldId="489"/>
        </pc:sldMkLst>
        <pc:spChg chg="add mod">
          <ac:chgData name="Moshe Freedman" userId="60dcc7a2-9905-4a61-8dfb-1ee9c74ad375" providerId="ADAL" clId="{F531549C-6FA2-437B-86B5-81CE0DACB888}" dt="2021-06-06T10:56:27.066" v="701" actId="207"/>
          <ac:spMkLst>
            <pc:docMk/>
            <pc:sldMk cId="3651934791" sldId="489"/>
            <ac:spMk id="3" creationId="{6D4CA496-BE79-4E28-9C03-DDA91CF9EEBD}"/>
          </ac:spMkLst>
        </pc:spChg>
        <pc:picChg chg="add mod">
          <ac:chgData name="Moshe Freedman" userId="60dcc7a2-9905-4a61-8dfb-1ee9c74ad375" providerId="ADAL" clId="{F531549C-6FA2-437B-86B5-81CE0DACB888}" dt="2021-06-06T09:01:30.013" v="117" actId="732"/>
          <ac:picMkLst>
            <pc:docMk/>
            <pc:sldMk cId="3651934791" sldId="489"/>
            <ac:picMk id="2050" creationId="{02942C55-85AF-4B88-843D-A3F2E94ACB49}"/>
          </ac:picMkLst>
        </pc:picChg>
      </pc:sldChg>
      <pc:sldChg chg="modSp add mod">
        <pc:chgData name="Moshe Freedman" userId="60dcc7a2-9905-4a61-8dfb-1ee9c74ad375" providerId="ADAL" clId="{F531549C-6FA2-437B-86B5-81CE0DACB888}" dt="2021-06-06T10:49:22.052" v="615" actId="1038"/>
        <pc:sldMkLst>
          <pc:docMk/>
          <pc:sldMk cId="3576809331" sldId="490"/>
        </pc:sldMkLst>
        <pc:spChg chg="mod">
          <ac:chgData name="Moshe Freedman" userId="60dcc7a2-9905-4a61-8dfb-1ee9c74ad375" providerId="ADAL" clId="{F531549C-6FA2-437B-86B5-81CE0DACB888}" dt="2021-06-06T10:49:22.052" v="615" actId="1038"/>
          <ac:spMkLst>
            <pc:docMk/>
            <pc:sldMk cId="3576809331" sldId="490"/>
            <ac:spMk id="9" creationId="{8E8C7530-989F-40E3-8655-55D28F508EEA}"/>
          </ac:spMkLst>
        </pc:spChg>
      </pc:sldChg>
      <pc:sldChg chg="addSp modSp new del mod">
        <pc:chgData name="Moshe Freedman" userId="60dcc7a2-9905-4a61-8dfb-1ee9c74ad375" providerId="ADAL" clId="{F531549C-6FA2-437B-86B5-81CE0DACB888}" dt="2021-06-06T10:19:40.142" v="558" actId="2696"/>
        <pc:sldMkLst>
          <pc:docMk/>
          <pc:sldMk cId="4280562293" sldId="490"/>
        </pc:sldMkLst>
        <pc:spChg chg="add mod">
          <ac:chgData name="Moshe Freedman" userId="60dcc7a2-9905-4a61-8dfb-1ee9c74ad375" providerId="ADAL" clId="{F531549C-6FA2-437B-86B5-81CE0DACB888}" dt="2021-06-06T09:04:50.254" v="178" actId="553"/>
          <ac:spMkLst>
            <pc:docMk/>
            <pc:sldMk cId="4280562293" sldId="490"/>
            <ac:spMk id="2" creationId="{85C74006-1520-43BF-919A-8645C015E6DA}"/>
          </ac:spMkLst>
        </pc:spChg>
        <pc:spChg chg="add mod">
          <ac:chgData name="Moshe Freedman" userId="60dcc7a2-9905-4a61-8dfb-1ee9c74ad375" providerId="ADAL" clId="{F531549C-6FA2-437B-86B5-81CE0DACB888}" dt="2021-06-06T09:04:50.254" v="178" actId="553"/>
          <ac:spMkLst>
            <pc:docMk/>
            <pc:sldMk cId="4280562293" sldId="490"/>
            <ac:spMk id="4" creationId="{8A106EAB-7E99-4DA2-B79E-18E65CFB07BD}"/>
          </ac:spMkLst>
        </pc:spChg>
        <pc:spChg chg="add mod">
          <ac:chgData name="Moshe Freedman" userId="60dcc7a2-9905-4a61-8dfb-1ee9c74ad375" providerId="ADAL" clId="{F531549C-6FA2-437B-86B5-81CE0DACB888}" dt="2021-06-06T09:04:50.254" v="178" actId="553"/>
          <ac:spMkLst>
            <pc:docMk/>
            <pc:sldMk cId="4280562293" sldId="490"/>
            <ac:spMk id="5" creationId="{72F90646-2C2A-4E47-A634-E6A8DFF40A84}"/>
          </ac:spMkLst>
        </pc:spChg>
        <pc:spChg chg="add mod">
          <ac:chgData name="Moshe Freedman" userId="60dcc7a2-9905-4a61-8dfb-1ee9c74ad375" providerId="ADAL" clId="{F531549C-6FA2-437B-86B5-81CE0DACB888}" dt="2021-06-06T09:04:50.254" v="178" actId="553"/>
          <ac:spMkLst>
            <pc:docMk/>
            <pc:sldMk cId="4280562293" sldId="490"/>
            <ac:spMk id="6" creationId="{CB7164B6-EF63-49D8-9B4F-4F084B4BE017}"/>
          </ac:spMkLst>
        </pc:spChg>
        <pc:spChg chg="add mod">
          <ac:chgData name="Moshe Freedman" userId="60dcc7a2-9905-4a61-8dfb-1ee9c74ad375" providerId="ADAL" clId="{F531549C-6FA2-437B-86B5-81CE0DACB888}" dt="2021-06-06T09:04:50.254" v="178" actId="553"/>
          <ac:spMkLst>
            <pc:docMk/>
            <pc:sldMk cId="4280562293" sldId="490"/>
            <ac:spMk id="7" creationId="{FAC532A7-732E-4DD5-B0AD-15BD3EBB7376}"/>
          </ac:spMkLst>
        </pc:spChg>
        <pc:spChg chg="add mod">
          <ac:chgData name="Moshe Freedman" userId="60dcc7a2-9905-4a61-8dfb-1ee9c74ad375" providerId="ADAL" clId="{F531549C-6FA2-437B-86B5-81CE0DACB888}" dt="2021-06-06T09:07:09.227" v="198" actId="207"/>
          <ac:spMkLst>
            <pc:docMk/>
            <pc:sldMk cId="4280562293" sldId="490"/>
            <ac:spMk id="8" creationId="{6A8DEC0F-B057-4A81-A084-4626567DE924}"/>
          </ac:spMkLst>
        </pc:spChg>
        <pc:spChg chg="add mod">
          <ac:chgData name="Moshe Freedman" userId="60dcc7a2-9905-4a61-8dfb-1ee9c74ad375" providerId="ADAL" clId="{F531549C-6FA2-437B-86B5-81CE0DACB888}" dt="2021-06-06T09:07:21.879" v="215" actId="1037"/>
          <ac:spMkLst>
            <pc:docMk/>
            <pc:sldMk cId="4280562293" sldId="490"/>
            <ac:spMk id="9" creationId="{8E8C7530-989F-40E3-8655-55D28F508EEA}"/>
          </ac:spMkLst>
        </pc:spChg>
        <pc:spChg chg="add mod">
          <ac:chgData name="Moshe Freedman" userId="60dcc7a2-9905-4a61-8dfb-1ee9c74ad375" providerId="ADAL" clId="{F531549C-6FA2-437B-86B5-81CE0DACB888}" dt="2021-06-06T09:07:16.426" v="210" actId="1037"/>
          <ac:spMkLst>
            <pc:docMk/>
            <pc:sldMk cId="4280562293" sldId="490"/>
            <ac:spMk id="10" creationId="{FAFF1129-FBB6-4BFB-8579-BFF7F7A39F16}"/>
          </ac:spMkLst>
        </pc:spChg>
        <pc:picChg chg="add mod">
          <ac:chgData name="Moshe Freedman" userId="60dcc7a2-9905-4a61-8dfb-1ee9c74ad375" providerId="ADAL" clId="{F531549C-6FA2-437B-86B5-81CE0DACB888}" dt="2021-06-06T09:06:56.204" v="196" actId="732"/>
          <ac:picMkLst>
            <pc:docMk/>
            <pc:sldMk cId="4280562293" sldId="490"/>
            <ac:picMk id="3074" creationId="{A364E930-FA2E-4B38-B604-9934AD23E0A1}"/>
          </ac:picMkLst>
        </pc:picChg>
      </pc:sldChg>
      <pc:sldChg chg="addSp delSp modSp new del">
        <pc:chgData name="Moshe Freedman" userId="60dcc7a2-9905-4a61-8dfb-1ee9c74ad375" providerId="ADAL" clId="{F531549C-6FA2-437B-86B5-81CE0DACB888}" dt="2021-06-06T10:40:00.834" v="611" actId="2696"/>
        <pc:sldMkLst>
          <pc:docMk/>
          <pc:sldMk cId="856336126" sldId="491"/>
        </pc:sldMkLst>
        <pc:picChg chg="add del mod">
          <ac:chgData name="Moshe Freedman" userId="60dcc7a2-9905-4a61-8dfb-1ee9c74ad375" providerId="ADAL" clId="{F531549C-6FA2-437B-86B5-81CE0DACB888}" dt="2021-06-06T09:10:48.884" v="225" actId="478"/>
          <ac:picMkLst>
            <pc:docMk/>
            <pc:sldMk cId="856336126" sldId="491"/>
            <ac:picMk id="4098" creationId="{537E0D79-C8F5-49F4-9041-FE9E602DA596}"/>
          </ac:picMkLst>
        </pc:picChg>
        <pc:picChg chg="add del mod">
          <ac:chgData name="Moshe Freedman" userId="60dcc7a2-9905-4a61-8dfb-1ee9c74ad375" providerId="ADAL" clId="{F531549C-6FA2-437B-86B5-81CE0DACB888}" dt="2021-06-06T09:11:31.303" v="228" actId="478"/>
          <ac:picMkLst>
            <pc:docMk/>
            <pc:sldMk cId="856336126" sldId="491"/>
            <ac:picMk id="4100" creationId="{FF92F34B-F620-48C9-A2B3-88416B23B11D}"/>
          </ac:picMkLst>
        </pc:picChg>
        <pc:picChg chg="add mod">
          <ac:chgData name="Moshe Freedman" userId="60dcc7a2-9905-4a61-8dfb-1ee9c74ad375" providerId="ADAL" clId="{F531549C-6FA2-437B-86B5-81CE0DACB888}" dt="2021-06-06T09:11:43.718" v="232" actId="14100"/>
          <ac:picMkLst>
            <pc:docMk/>
            <pc:sldMk cId="856336126" sldId="491"/>
            <ac:picMk id="4102" creationId="{592A5AB0-738D-4D24-93FC-C6750089642C}"/>
          </ac:picMkLst>
        </pc:picChg>
      </pc:sldChg>
      <pc:sldChg chg="add">
        <pc:chgData name="Moshe Freedman" userId="60dcc7a2-9905-4a61-8dfb-1ee9c74ad375" providerId="ADAL" clId="{F531549C-6FA2-437B-86B5-81CE0DACB888}" dt="2021-06-06T10:40:08.447" v="612"/>
        <pc:sldMkLst>
          <pc:docMk/>
          <pc:sldMk cId="3707703691" sldId="491"/>
        </pc:sldMkLst>
      </pc:sldChg>
      <pc:sldChg chg="add del">
        <pc:chgData name="Moshe Freedman" userId="60dcc7a2-9905-4a61-8dfb-1ee9c74ad375" providerId="ADAL" clId="{F531549C-6FA2-437B-86B5-81CE0DACB888}" dt="2021-06-06T10:40:00.834" v="611" actId="2696"/>
        <pc:sldMkLst>
          <pc:docMk/>
          <pc:sldMk cId="3133015271" sldId="492"/>
        </pc:sldMkLst>
      </pc:sldChg>
      <pc:sldChg chg="add">
        <pc:chgData name="Moshe Freedman" userId="60dcc7a2-9905-4a61-8dfb-1ee9c74ad375" providerId="ADAL" clId="{F531549C-6FA2-437B-86B5-81CE0DACB888}" dt="2021-06-06T10:40:08.447" v="612"/>
        <pc:sldMkLst>
          <pc:docMk/>
          <pc:sldMk cId="3881100422" sldId="492"/>
        </pc:sldMkLst>
      </pc:sldChg>
      <pc:sldChg chg="modSp add del mod">
        <pc:chgData name="Moshe Freedman" userId="60dcc7a2-9905-4a61-8dfb-1ee9c74ad375" providerId="ADAL" clId="{F531549C-6FA2-437B-86B5-81CE0DACB888}" dt="2021-06-06T15:07:46.540" v="1043" actId="47"/>
        <pc:sldMkLst>
          <pc:docMk/>
          <pc:sldMk cId="2206559740" sldId="493"/>
        </pc:sldMkLst>
        <pc:spChg chg="mod">
          <ac:chgData name="Moshe Freedman" userId="60dcc7a2-9905-4a61-8dfb-1ee9c74ad375" providerId="ADAL" clId="{F531549C-6FA2-437B-86B5-81CE0DACB888}" dt="2021-06-06T15:07:44.232" v="1042" actId="21"/>
          <ac:spMkLst>
            <pc:docMk/>
            <pc:sldMk cId="2206559740" sldId="493"/>
            <ac:spMk id="3" creationId="{8B692E97-1873-40A8-822D-DFA5739F53F0}"/>
          </ac:spMkLst>
        </pc:spChg>
      </pc:sldChg>
      <pc:sldChg chg="addSp delSp modSp new del mod">
        <pc:chgData name="Moshe Freedman" userId="60dcc7a2-9905-4a61-8dfb-1ee9c74ad375" providerId="ADAL" clId="{F531549C-6FA2-437B-86B5-81CE0DACB888}" dt="2021-06-06T10:54:39.194" v="662" actId="47"/>
        <pc:sldMkLst>
          <pc:docMk/>
          <pc:sldMk cId="1771511372" sldId="494"/>
        </pc:sldMkLst>
        <pc:spChg chg="mod">
          <ac:chgData name="Moshe Freedman" userId="60dcc7a2-9905-4a61-8dfb-1ee9c74ad375" providerId="ADAL" clId="{F531549C-6FA2-437B-86B5-81CE0DACB888}" dt="2021-06-06T09:52:53.888" v="349" actId="122"/>
          <ac:spMkLst>
            <pc:docMk/>
            <pc:sldMk cId="1771511372" sldId="494"/>
            <ac:spMk id="2" creationId="{4B473DD0-07F7-452E-8B3C-F661A6EC3457}"/>
          </ac:spMkLst>
        </pc:spChg>
        <pc:spChg chg="add del">
          <ac:chgData name="Moshe Freedman" userId="60dcc7a2-9905-4a61-8dfb-1ee9c74ad375" providerId="ADAL" clId="{F531549C-6FA2-437B-86B5-81CE0DACB888}" dt="2021-06-06T09:52:56.734" v="351"/>
          <ac:spMkLst>
            <pc:docMk/>
            <pc:sldMk cId="1771511372" sldId="494"/>
            <ac:spMk id="3" creationId="{2870AA89-2C09-4248-9D8C-07955DCFCFDB}"/>
          </ac:spMkLst>
        </pc:spChg>
        <pc:spChg chg="add del">
          <ac:chgData name="Moshe Freedman" userId="60dcc7a2-9905-4a61-8dfb-1ee9c74ad375" providerId="ADAL" clId="{F531549C-6FA2-437B-86B5-81CE0DACB888}" dt="2021-06-06T09:52:56.734" v="351"/>
          <ac:spMkLst>
            <pc:docMk/>
            <pc:sldMk cId="1771511372" sldId="494"/>
            <ac:spMk id="4" creationId="{99B41592-DEB8-4D68-9E4D-A3EBF1A9A036}"/>
          </ac:spMkLst>
        </pc:spChg>
        <pc:spChg chg="add mod">
          <ac:chgData name="Moshe Freedman" userId="60dcc7a2-9905-4a61-8dfb-1ee9c74ad375" providerId="ADAL" clId="{F531549C-6FA2-437B-86B5-81CE0DACB888}" dt="2021-06-06T10:02:46.995" v="453" actId="20577"/>
          <ac:spMkLst>
            <pc:docMk/>
            <pc:sldMk cId="1771511372" sldId="494"/>
            <ac:spMk id="5" creationId="{85CF4767-D99D-414D-980F-7B662F05B655}"/>
          </ac:spMkLst>
        </pc:spChg>
        <pc:spChg chg="add del">
          <ac:chgData name="Moshe Freedman" userId="60dcc7a2-9905-4a61-8dfb-1ee9c74ad375" providerId="ADAL" clId="{F531549C-6FA2-437B-86B5-81CE0DACB888}" dt="2021-06-06T09:53:04.558" v="354"/>
          <ac:spMkLst>
            <pc:docMk/>
            <pc:sldMk cId="1771511372" sldId="494"/>
            <ac:spMk id="6" creationId="{FD24580F-0E1F-4342-916D-5571219459A2}"/>
          </ac:spMkLst>
        </pc:spChg>
        <pc:spChg chg="add del">
          <ac:chgData name="Moshe Freedman" userId="60dcc7a2-9905-4a61-8dfb-1ee9c74ad375" providerId="ADAL" clId="{F531549C-6FA2-437B-86B5-81CE0DACB888}" dt="2021-06-06T09:53:04.558" v="354"/>
          <ac:spMkLst>
            <pc:docMk/>
            <pc:sldMk cId="1771511372" sldId="494"/>
            <ac:spMk id="7" creationId="{1DBE7C8D-4DE2-4DE3-AF2E-525B53563A5D}"/>
          </ac:spMkLst>
        </pc:spChg>
      </pc:sldChg>
      <pc:sldChg chg="delSp modSp add del mod">
        <pc:chgData name="Moshe Freedman" userId="60dcc7a2-9905-4a61-8dfb-1ee9c74ad375" providerId="ADAL" clId="{F531549C-6FA2-437B-86B5-81CE0DACB888}" dt="2021-06-06T10:55:39.120" v="669" actId="47"/>
        <pc:sldMkLst>
          <pc:docMk/>
          <pc:sldMk cId="2009341935" sldId="495"/>
        </pc:sldMkLst>
        <pc:spChg chg="del mod">
          <ac:chgData name="Moshe Freedman" userId="60dcc7a2-9905-4a61-8dfb-1ee9c74ad375" providerId="ADAL" clId="{F531549C-6FA2-437B-86B5-81CE0DACB888}" dt="2021-06-06T10:55:35.307" v="668" actId="21"/>
          <ac:spMkLst>
            <pc:docMk/>
            <pc:sldMk cId="2009341935" sldId="495"/>
            <ac:spMk id="5" creationId="{85CF4767-D99D-414D-980F-7B662F05B655}"/>
          </ac:spMkLst>
        </pc:spChg>
      </pc:sldChg>
      <pc:sldChg chg="delSp modSp add del mod">
        <pc:chgData name="Moshe Freedman" userId="60dcc7a2-9905-4a61-8dfb-1ee9c74ad375" providerId="ADAL" clId="{F531549C-6FA2-437B-86B5-81CE0DACB888}" dt="2021-06-06T10:58:06.028" v="738" actId="47"/>
        <pc:sldMkLst>
          <pc:docMk/>
          <pc:sldMk cId="2253915184" sldId="496"/>
        </pc:sldMkLst>
        <pc:spChg chg="del mod">
          <ac:chgData name="Moshe Freedman" userId="60dcc7a2-9905-4a61-8dfb-1ee9c74ad375" providerId="ADAL" clId="{F531549C-6FA2-437B-86B5-81CE0DACB888}" dt="2021-06-06T10:57:30.476" v="714" actId="21"/>
          <ac:spMkLst>
            <pc:docMk/>
            <pc:sldMk cId="2253915184" sldId="496"/>
            <ac:spMk id="5" creationId="{85CF4767-D99D-414D-980F-7B662F05B655}"/>
          </ac:spMkLst>
        </pc:spChg>
      </pc:sldChg>
      <pc:sldChg chg="delSp modSp add del mod">
        <pc:chgData name="Moshe Freedman" userId="60dcc7a2-9905-4a61-8dfb-1ee9c74ad375" providerId="ADAL" clId="{F531549C-6FA2-437B-86B5-81CE0DACB888}" dt="2021-06-06T10:58:18.947" v="741" actId="47"/>
        <pc:sldMkLst>
          <pc:docMk/>
          <pc:sldMk cId="2325990279" sldId="497"/>
        </pc:sldMkLst>
        <pc:spChg chg="del mod">
          <ac:chgData name="Moshe Freedman" userId="60dcc7a2-9905-4a61-8dfb-1ee9c74ad375" providerId="ADAL" clId="{F531549C-6FA2-437B-86B5-81CE0DACB888}" dt="2021-06-06T10:58:15.680" v="740" actId="21"/>
          <ac:spMkLst>
            <pc:docMk/>
            <pc:sldMk cId="2325990279" sldId="497"/>
            <ac:spMk id="5" creationId="{85CF4767-D99D-414D-980F-7B662F05B655}"/>
          </ac:spMkLst>
        </pc:spChg>
      </pc:sldChg>
      <pc:sldChg chg="delSp modSp add del mod">
        <pc:chgData name="Moshe Freedman" userId="60dcc7a2-9905-4a61-8dfb-1ee9c74ad375" providerId="ADAL" clId="{F531549C-6FA2-437B-86B5-81CE0DACB888}" dt="2021-06-06T10:58:45.324" v="765" actId="47"/>
        <pc:sldMkLst>
          <pc:docMk/>
          <pc:sldMk cId="2139286170" sldId="498"/>
        </pc:sldMkLst>
        <pc:spChg chg="del mod">
          <ac:chgData name="Moshe Freedman" userId="60dcc7a2-9905-4a61-8dfb-1ee9c74ad375" providerId="ADAL" clId="{F531549C-6FA2-437B-86B5-81CE0DACB888}" dt="2021-06-06T10:58:43.241" v="764" actId="21"/>
          <ac:spMkLst>
            <pc:docMk/>
            <pc:sldMk cId="2139286170" sldId="498"/>
            <ac:spMk id="5" creationId="{85CF4767-D99D-414D-980F-7B662F05B655}"/>
          </ac:spMkLst>
        </pc:spChg>
      </pc:sldChg>
      <pc:sldChg chg="delSp modSp add del mod">
        <pc:chgData name="Moshe Freedman" userId="60dcc7a2-9905-4a61-8dfb-1ee9c74ad375" providerId="ADAL" clId="{F531549C-6FA2-437B-86B5-81CE0DACB888}" dt="2021-06-06T10:59:23.900" v="825" actId="47"/>
        <pc:sldMkLst>
          <pc:docMk/>
          <pc:sldMk cId="3396810450" sldId="499"/>
        </pc:sldMkLst>
        <pc:spChg chg="del mod">
          <ac:chgData name="Moshe Freedman" userId="60dcc7a2-9905-4a61-8dfb-1ee9c74ad375" providerId="ADAL" clId="{F531549C-6FA2-437B-86B5-81CE0DACB888}" dt="2021-06-06T10:59:07.242" v="790" actId="21"/>
          <ac:spMkLst>
            <pc:docMk/>
            <pc:sldMk cId="3396810450" sldId="499"/>
            <ac:spMk id="5" creationId="{85CF4767-D99D-414D-980F-7B662F05B655}"/>
          </ac:spMkLst>
        </pc:spChg>
      </pc:sldChg>
      <pc:sldChg chg="delSp modSp add del mod">
        <pc:chgData name="Moshe Freedman" userId="60dcc7a2-9905-4a61-8dfb-1ee9c74ad375" providerId="ADAL" clId="{F531549C-6FA2-437B-86B5-81CE0DACB888}" dt="2021-06-06T10:59:35.607" v="828" actId="47"/>
        <pc:sldMkLst>
          <pc:docMk/>
          <pc:sldMk cId="1914094289" sldId="500"/>
        </pc:sldMkLst>
        <pc:spChg chg="del mod">
          <ac:chgData name="Moshe Freedman" userId="60dcc7a2-9905-4a61-8dfb-1ee9c74ad375" providerId="ADAL" clId="{F531549C-6FA2-437B-86B5-81CE0DACB888}" dt="2021-06-06T10:59:33.840" v="827" actId="21"/>
          <ac:spMkLst>
            <pc:docMk/>
            <pc:sldMk cId="1914094289" sldId="500"/>
            <ac:spMk id="5" creationId="{85CF4767-D99D-414D-980F-7B662F05B655}"/>
          </ac:spMkLst>
        </pc:spChg>
      </pc:sldChg>
      <pc:sldChg chg="delSp modSp add del mod">
        <pc:chgData name="Moshe Freedman" userId="60dcc7a2-9905-4a61-8dfb-1ee9c74ad375" providerId="ADAL" clId="{F531549C-6FA2-437B-86B5-81CE0DACB888}" dt="2021-06-06T11:02:54.006" v="1009" actId="47"/>
        <pc:sldMkLst>
          <pc:docMk/>
          <pc:sldMk cId="1012711025" sldId="501"/>
        </pc:sldMkLst>
        <pc:spChg chg="del mod">
          <ac:chgData name="Moshe Freedman" userId="60dcc7a2-9905-4a61-8dfb-1ee9c74ad375" providerId="ADAL" clId="{F531549C-6FA2-437B-86B5-81CE0DACB888}" dt="2021-06-06T11:02:20.278" v="911" actId="21"/>
          <ac:spMkLst>
            <pc:docMk/>
            <pc:sldMk cId="1012711025" sldId="501"/>
            <ac:spMk id="5" creationId="{85CF4767-D99D-414D-980F-7B662F05B655}"/>
          </ac:spMkLst>
        </pc:spChg>
      </pc:sldChg>
      <pc:sldChg chg="delSp modSp add del mod">
        <pc:chgData name="Moshe Freedman" userId="60dcc7a2-9905-4a61-8dfb-1ee9c74ad375" providerId="ADAL" clId="{F531549C-6FA2-437B-86B5-81CE0DACB888}" dt="2021-06-06T11:03:16.028" v="1034" actId="47"/>
        <pc:sldMkLst>
          <pc:docMk/>
          <pc:sldMk cId="3206092798" sldId="502"/>
        </pc:sldMkLst>
        <pc:spChg chg="del mod">
          <ac:chgData name="Moshe Freedman" userId="60dcc7a2-9905-4a61-8dfb-1ee9c74ad375" providerId="ADAL" clId="{F531549C-6FA2-437B-86B5-81CE0DACB888}" dt="2021-06-06T11:02:59.976" v="1010" actId="21"/>
          <ac:spMkLst>
            <pc:docMk/>
            <pc:sldMk cId="3206092798" sldId="502"/>
            <ac:spMk id="5" creationId="{85CF4767-D99D-414D-980F-7B662F05B655}"/>
          </ac:spMkLst>
        </pc:spChg>
      </pc:sldChg>
      <pc:sldChg chg="delSp modSp add del mod">
        <pc:chgData name="Moshe Freedman" userId="60dcc7a2-9905-4a61-8dfb-1ee9c74ad375" providerId="ADAL" clId="{F531549C-6FA2-437B-86B5-81CE0DACB888}" dt="2021-06-06T11:01:25.914" v="864" actId="47"/>
        <pc:sldMkLst>
          <pc:docMk/>
          <pc:sldMk cId="2450123072" sldId="503"/>
        </pc:sldMkLst>
        <pc:spChg chg="del mod">
          <ac:chgData name="Moshe Freedman" userId="60dcc7a2-9905-4a61-8dfb-1ee9c74ad375" providerId="ADAL" clId="{F531549C-6FA2-437B-86B5-81CE0DACB888}" dt="2021-06-06T11:01:20.664" v="863" actId="21"/>
          <ac:spMkLst>
            <pc:docMk/>
            <pc:sldMk cId="2450123072" sldId="503"/>
            <ac:spMk id="5" creationId="{85CF4767-D99D-414D-980F-7B662F05B655}"/>
          </ac:spMkLst>
        </pc:spChg>
      </pc:sldChg>
      <pc:sldChg chg="add del">
        <pc:chgData name="Moshe Freedman" userId="60dcc7a2-9905-4a61-8dfb-1ee9c74ad375" providerId="ADAL" clId="{F531549C-6FA2-437B-86B5-81CE0DACB888}" dt="2021-06-06T09:58:01.817" v="373" actId="47"/>
        <pc:sldMkLst>
          <pc:docMk/>
          <pc:sldMk cId="3060736560" sldId="503"/>
        </pc:sldMkLst>
      </pc:sldChg>
      <pc:sldChg chg="modSp add mod">
        <pc:chgData name="Moshe Freedman" userId="60dcc7a2-9905-4a61-8dfb-1ee9c74ad375" providerId="ADAL" clId="{F531549C-6FA2-437B-86B5-81CE0DACB888}" dt="2021-06-06T10:02:41.785" v="452" actId="403"/>
        <pc:sldMkLst>
          <pc:docMk/>
          <pc:sldMk cId="456737697" sldId="504"/>
        </pc:sldMkLst>
        <pc:spChg chg="mod">
          <ac:chgData name="Moshe Freedman" userId="60dcc7a2-9905-4a61-8dfb-1ee9c74ad375" providerId="ADAL" clId="{F531549C-6FA2-437B-86B5-81CE0DACB888}" dt="2021-06-06T10:02:41.785" v="452" actId="403"/>
          <ac:spMkLst>
            <pc:docMk/>
            <pc:sldMk cId="456737697" sldId="504"/>
            <ac:spMk id="3" creationId="{8B692E97-1873-40A8-822D-DFA5739F53F0}"/>
          </ac:spMkLst>
        </pc:spChg>
      </pc:sldChg>
      <pc:sldChg chg="modSp add mod">
        <pc:chgData name="Moshe Freedman" userId="60dcc7a2-9905-4a61-8dfb-1ee9c74ad375" providerId="ADAL" clId="{F531549C-6FA2-437B-86B5-81CE0DACB888}" dt="2021-06-06T10:02:59.134" v="463" actId="20577"/>
        <pc:sldMkLst>
          <pc:docMk/>
          <pc:sldMk cId="3194361177" sldId="505"/>
        </pc:sldMkLst>
        <pc:spChg chg="mod">
          <ac:chgData name="Moshe Freedman" userId="60dcc7a2-9905-4a61-8dfb-1ee9c74ad375" providerId="ADAL" clId="{F531549C-6FA2-437B-86B5-81CE0DACB888}" dt="2021-06-06T10:02:59.134" v="463" actId="20577"/>
          <ac:spMkLst>
            <pc:docMk/>
            <pc:sldMk cId="3194361177" sldId="505"/>
            <ac:spMk id="3" creationId="{8B692E97-1873-40A8-822D-DFA5739F53F0}"/>
          </ac:spMkLst>
        </pc:spChg>
      </pc:sldChg>
      <pc:sldChg chg="modSp add mod">
        <pc:chgData name="Moshe Freedman" userId="60dcc7a2-9905-4a61-8dfb-1ee9c74ad375" providerId="ADAL" clId="{F531549C-6FA2-437B-86B5-81CE0DACB888}" dt="2021-06-06T10:03:26.197" v="472" actId="20577"/>
        <pc:sldMkLst>
          <pc:docMk/>
          <pc:sldMk cId="4255951235" sldId="506"/>
        </pc:sldMkLst>
        <pc:spChg chg="mod">
          <ac:chgData name="Moshe Freedman" userId="60dcc7a2-9905-4a61-8dfb-1ee9c74ad375" providerId="ADAL" clId="{F531549C-6FA2-437B-86B5-81CE0DACB888}" dt="2021-06-06T10:03:26.197" v="472" actId="20577"/>
          <ac:spMkLst>
            <pc:docMk/>
            <pc:sldMk cId="4255951235" sldId="506"/>
            <ac:spMk id="3" creationId="{8B692E97-1873-40A8-822D-DFA5739F53F0}"/>
          </ac:spMkLst>
        </pc:spChg>
      </pc:sldChg>
      <pc:sldChg chg="modSp add mod">
        <pc:chgData name="Moshe Freedman" userId="60dcc7a2-9905-4a61-8dfb-1ee9c74ad375" providerId="ADAL" clId="{F531549C-6FA2-437B-86B5-81CE0DACB888}" dt="2021-06-06T10:03:46.440" v="489" actId="20577"/>
        <pc:sldMkLst>
          <pc:docMk/>
          <pc:sldMk cId="615905911" sldId="507"/>
        </pc:sldMkLst>
        <pc:spChg chg="mod">
          <ac:chgData name="Moshe Freedman" userId="60dcc7a2-9905-4a61-8dfb-1ee9c74ad375" providerId="ADAL" clId="{F531549C-6FA2-437B-86B5-81CE0DACB888}" dt="2021-06-06T10:03:46.440" v="489" actId="20577"/>
          <ac:spMkLst>
            <pc:docMk/>
            <pc:sldMk cId="615905911" sldId="507"/>
            <ac:spMk id="3" creationId="{8B692E97-1873-40A8-822D-DFA5739F53F0}"/>
          </ac:spMkLst>
        </pc:spChg>
      </pc:sldChg>
      <pc:sldChg chg="modSp add mod">
        <pc:chgData name="Moshe Freedman" userId="60dcc7a2-9905-4a61-8dfb-1ee9c74ad375" providerId="ADAL" clId="{F531549C-6FA2-437B-86B5-81CE0DACB888}" dt="2021-06-06T10:04:15.028" v="512" actId="20577"/>
        <pc:sldMkLst>
          <pc:docMk/>
          <pc:sldMk cId="2260159229" sldId="508"/>
        </pc:sldMkLst>
        <pc:spChg chg="mod">
          <ac:chgData name="Moshe Freedman" userId="60dcc7a2-9905-4a61-8dfb-1ee9c74ad375" providerId="ADAL" clId="{F531549C-6FA2-437B-86B5-81CE0DACB888}" dt="2021-06-06T10:04:15.028" v="512" actId="20577"/>
          <ac:spMkLst>
            <pc:docMk/>
            <pc:sldMk cId="2260159229" sldId="508"/>
            <ac:spMk id="3" creationId="{8B692E97-1873-40A8-822D-DFA5739F53F0}"/>
          </ac:spMkLst>
        </pc:spChg>
      </pc:sldChg>
      <pc:sldChg chg="modSp add mod">
        <pc:chgData name="Moshe Freedman" userId="60dcc7a2-9905-4a61-8dfb-1ee9c74ad375" providerId="ADAL" clId="{F531549C-6FA2-437B-86B5-81CE0DACB888}" dt="2021-06-06T10:04:39.182" v="519"/>
        <pc:sldMkLst>
          <pc:docMk/>
          <pc:sldMk cId="3644274739" sldId="509"/>
        </pc:sldMkLst>
        <pc:spChg chg="mod">
          <ac:chgData name="Moshe Freedman" userId="60dcc7a2-9905-4a61-8dfb-1ee9c74ad375" providerId="ADAL" clId="{F531549C-6FA2-437B-86B5-81CE0DACB888}" dt="2021-06-06T10:04:39.182" v="519"/>
          <ac:spMkLst>
            <pc:docMk/>
            <pc:sldMk cId="3644274739" sldId="509"/>
            <ac:spMk id="3" creationId="{8B692E97-1873-40A8-822D-DFA5739F53F0}"/>
          </ac:spMkLst>
        </pc:spChg>
      </pc:sldChg>
      <pc:sldChg chg="modSp add mod">
        <pc:chgData name="Moshe Freedman" userId="60dcc7a2-9905-4a61-8dfb-1ee9c74ad375" providerId="ADAL" clId="{F531549C-6FA2-437B-86B5-81CE0DACB888}" dt="2021-06-06T10:05:07.766" v="526" actId="27636"/>
        <pc:sldMkLst>
          <pc:docMk/>
          <pc:sldMk cId="4020309485" sldId="510"/>
        </pc:sldMkLst>
        <pc:spChg chg="mod">
          <ac:chgData name="Moshe Freedman" userId="60dcc7a2-9905-4a61-8dfb-1ee9c74ad375" providerId="ADAL" clId="{F531549C-6FA2-437B-86B5-81CE0DACB888}" dt="2021-06-06T10:05:07.766" v="526" actId="27636"/>
          <ac:spMkLst>
            <pc:docMk/>
            <pc:sldMk cId="4020309485" sldId="510"/>
            <ac:spMk id="3" creationId="{8B692E97-1873-40A8-822D-DFA5739F53F0}"/>
          </ac:spMkLst>
        </pc:spChg>
      </pc:sldChg>
      <pc:sldChg chg="modSp add mod">
        <pc:chgData name="Moshe Freedman" userId="60dcc7a2-9905-4a61-8dfb-1ee9c74ad375" providerId="ADAL" clId="{F531549C-6FA2-437B-86B5-81CE0DACB888}" dt="2021-06-06T10:09:01.287" v="534" actId="20577"/>
        <pc:sldMkLst>
          <pc:docMk/>
          <pc:sldMk cId="3104061756" sldId="511"/>
        </pc:sldMkLst>
        <pc:spChg chg="mod">
          <ac:chgData name="Moshe Freedman" userId="60dcc7a2-9905-4a61-8dfb-1ee9c74ad375" providerId="ADAL" clId="{F531549C-6FA2-437B-86B5-81CE0DACB888}" dt="2021-06-06T10:09:01.287" v="534" actId="20577"/>
          <ac:spMkLst>
            <pc:docMk/>
            <pc:sldMk cId="3104061756" sldId="511"/>
            <ac:spMk id="3" creationId="{8B692E97-1873-40A8-822D-DFA5739F53F0}"/>
          </ac:spMkLst>
        </pc:spChg>
      </pc:sldChg>
      <pc:sldChg chg="modSp add mod">
        <pc:chgData name="Moshe Freedman" userId="60dcc7a2-9905-4a61-8dfb-1ee9c74ad375" providerId="ADAL" clId="{F531549C-6FA2-437B-86B5-81CE0DACB888}" dt="2021-06-06T10:09:27.953" v="550"/>
        <pc:sldMkLst>
          <pc:docMk/>
          <pc:sldMk cId="2959679877" sldId="512"/>
        </pc:sldMkLst>
        <pc:spChg chg="mod">
          <ac:chgData name="Moshe Freedman" userId="60dcc7a2-9905-4a61-8dfb-1ee9c74ad375" providerId="ADAL" clId="{F531549C-6FA2-437B-86B5-81CE0DACB888}" dt="2021-06-06T10:09:27.953" v="550"/>
          <ac:spMkLst>
            <pc:docMk/>
            <pc:sldMk cId="2959679877" sldId="512"/>
            <ac:spMk id="3" creationId="{8B692E97-1873-40A8-822D-DFA5739F53F0}"/>
          </ac:spMkLst>
        </pc:spChg>
      </pc:sldChg>
      <pc:sldChg chg="modSp add mod">
        <pc:chgData name="Moshe Freedman" userId="60dcc7a2-9905-4a61-8dfb-1ee9c74ad375" providerId="ADAL" clId="{F531549C-6FA2-437B-86B5-81CE0DACB888}" dt="2021-06-06T10:09:47.906" v="554"/>
        <pc:sldMkLst>
          <pc:docMk/>
          <pc:sldMk cId="2399824709" sldId="513"/>
        </pc:sldMkLst>
        <pc:spChg chg="mod">
          <ac:chgData name="Moshe Freedman" userId="60dcc7a2-9905-4a61-8dfb-1ee9c74ad375" providerId="ADAL" clId="{F531549C-6FA2-437B-86B5-81CE0DACB888}" dt="2021-06-06T10:09:47.906" v="554"/>
          <ac:spMkLst>
            <pc:docMk/>
            <pc:sldMk cId="2399824709" sldId="513"/>
            <ac:spMk id="3" creationId="{8B692E97-1873-40A8-822D-DFA5739F53F0}"/>
          </ac:spMkLst>
        </pc:spChg>
      </pc:sldChg>
      <pc:sldChg chg="addSp delSp add">
        <pc:chgData name="Moshe Freedman" userId="60dcc7a2-9905-4a61-8dfb-1ee9c74ad375" providerId="ADAL" clId="{F531549C-6FA2-437B-86B5-81CE0DACB888}" dt="2021-06-06T10:18:58.161" v="557"/>
        <pc:sldMkLst>
          <pc:docMk/>
          <pc:sldMk cId="1563888004" sldId="514"/>
        </pc:sldMkLst>
        <pc:picChg chg="del">
          <ac:chgData name="Moshe Freedman" userId="60dcc7a2-9905-4a61-8dfb-1ee9c74ad375" providerId="ADAL" clId="{F531549C-6FA2-437B-86B5-81CE0DACB888}" dt="2021-06-06T10:18:57.264" v="556" actId="478"/>
          <ac:picMkLst>
            <pc:docMk/>
            <pc:sldMk cId="1563888004" sldId="514"/>
            <ac:picMk id="2050" creationId="{02942C55-85AF-4B88-843D-A3F2E94ACB49}"/>
          </ac:picMkLst>
        </pc:picChg>
        <pc:picChg chg="add">
          <ac:chgData name="Moshe Freedman" userId="60dcc7a2-9905-4a61-8dfb-1ee9c74ad375" providerId="ADAL" clId="{F531549C-6FA2-437B-86B5-81CE0DACB888}" dt="2021-06-06T10:18:58.161" v="557"/>
          <ac:picMkLst>
            <pc:docMk/>
            <pc:sldMk cId="1563888004" sldId="514"/>
            <ac:picMk id="7170" creationId="{293DB09B-798E-4E61-B4AD-38ADCF675BC3}"/>
          </ac:picMkLst>
        </pc:picChg>
      </pc:sldChg>
      <pc:sldChg chg="add">
        <pc:chgData name="Moshe Freedman" userId="60dcc7a2-9905-4a61-8dfb-1ee9c74ad375" providerId="ADAL" clId="{F531549C-6FA2-437B-86B5-81CE0DACB888}" dt="2021-06-06T10:22:42.753" v="567"/>
        <pc:sldMkLst>
          <pc:docMk/>
          <pc:sldMk cId="1329343018" sldId="515"/>
        </pc:sldMkLst>
      </pc:sldChg>
      <pc:sldChg chg="addSp delSp modSp add del">
        <pc:chgData name="Moshe Freedman" userId="60dcc7a2-9905-4a61-8dfb-1ee9c74ad375" providerId="ADAL" clId="{F531549C-6FA2-437B-86B5-81CE0DACB888}" dt="2021-06-06T10:22:35.677" v="566" actId="2696"/>
        <pc:sldMkLst>
          <pc:docMk/>
          <pc:sldMk cId="2246930517" sldId="515"/>
        </pc:sldMkLst>
        <pc:picChg chg="del">
          <ac:chgData name="Moshe Freedman" userId="60dcc7a2-9905-4a61-8dfb-1ee9c74ad375" providerId="ADAL" clId="{F531549C-6FA2-437B-86B5-81CE0DACB888}" dt="2021-06-06T10:21:59.461" v="561" actId="478"/>
          <ac:picMkLst>
            <pc:docMk/>
            <pc:sldMk cId="2246930517" sldId="515"/>
            <ac:picMk id="1026" creationId="{AE183A18-49CB-46CA-B2A7-E676007A4010}"/>
          </ac:picMkLst>
        </pc:picChg>
        <pc:picChg chg="add mod">
          <ac:chgData name="Moshe Freedman" userId="60dcc7a2-9905-4a61-8dfb-1ee9c74ad375" providerId="ADAL" clId="{F531549C-6FA2-437B-86B5-81CE0DACB888}" dt="2021-06-06T10:22:25.807" v="565" actId="732"/>
          <ac:picMkLst>
            <pc:docMk/>
            <pc:sldMk cId="2246930517" sldId="515"/>
            <ac:picMk id="17410" creationId="{A39DB26B-5DD1-47A9-A49D-AD047C3313F6}"/>
          </ac:picMkLst>
        </pc:picChg>
      </pc:sldChg>
      <pc:sldChg chg="addSp modSp new mod">
        <pc:chgData name="Moshe Freedman" userId="60dcc7a2-9905-4a61-8dfb-1ee9c74ad375" providerId="ADAL" clId="{F531549C-6FA2-437B-86B5-81CE0DACB888}" dt="2021-06-06T10:58:30.942" v="762" actId="207"/>
        <pc:sldMkLst>
          <pc:docMk/>
          <pc:sldMk cId="3987864816" sldId="516"/>
        </pc:sldMkLst>
        <pc:spChg chg="add mod">
          <ac:chgData name="Moshe Freedman" userId="60dcc7a2-9905-4a61-8dfb-1ee9c74ad375" providerId="ADAL" clId="{F531549C-6FA2-437B-86B5-81CE0DACB888}" dt="2021-06-06T10:58:30.942" v="762" actId="207"/>
          <ac:spMkLst>
            <pc:docMk/>
            <pc:sldMk cId="3987864816" sldId="516"/>
            <ac:spMk id="3" creationId="{2DA016C9-1169-4827-AE00-8B9DA3ED9899}"/>
          </ac:spMkLst>
        </pc:spChg>
        <pc:picChg chg="add mod">
          <ac:chgData name="Moshe Freedman" userId="60dcc7a2-9905-4a61-8dfb-1ee9c74ad375" providerId="ADAL" clId="{F531549C-6FA2-437B-86B5-81CE0DACB888}" dt="2021-06-06T10:23:35.515" v="572" actId="732"/>
          <ac:picMkLst>
            <pc:docMk/>
            <pc:sldMk cId="3987864816" sldId="516"/>
            <ac:picMk id="19458" creationId="{AA46D2B5-5276-4F3E-BCA4-C7ACFEAA12FA}"/>
          </ac:picMkLst>
        </pc:picChg>
      </pc:sldChg>
      <pc:sldChg chg="addSp delSp modSp new mod">
        <pc:chgData name="Moshe Freedman" userId="60dcc7a2-9905-4a61-8dfb-1ee9c74ad375" providerId="ADAL" clId="{F531549C-6FA2-437B-86B5-81CE0DACB888}" dt="2021-06-06T10:58:58.474" v="788" actId="207"/>
        <pc:sldMkLst>
          <pc:docMk/>
          <pc:sldMk cId="164362745" sldId="517"/>
        </pc:sldMkLst>
        <pc:spChg chg="add mod">
          <ac:chgData name="Moshe Freedman" userId="60dcc7a2-9905-4a61-8dfb-1ee9c74ad375" providerId="ADAL" clId="{F531549C-6FA2-437B-86B5-81CE0DACB888}" dt="2021-06-06T10:58:58.474" v="788" actId="207"/>
          <ac:spMkLst>
            <pc:docMk/>
            <pc:sldMk cId="164362745" sldId="517"/>
            <ac:spMk id="4" creationId="{A4DF79D7-3818-482B-8FA1-A7AD02A36C8B}"/>
          </ac:spMkLst>
        </pc:spChg>
        <pc:picChg chg="add del mod">
          <ac:chgData name="Moshe Freedman" userId="60dcc7a2-9905-4a61-8dfb-1ee9c74ad375" providerId="ADAL" clId="{F531549C-6FA2-437B-86B5-81CE0DACB888}" dt="2021-06-06T10:25:55.871" v="576" actId="478"/>
          <ac:picMkLst>
            <pc:docMk/>
            <pc:sldMk cId="164362745" sldId="517"/>
            <ac:picMk id="22530" creationId="{E9193E31-854A-4704-9471-E6593B8DCDE6}"/>
          </ac:picMkLst>
        </pc:picChg>
        <pc:picChg chg="add">
          <ac:chgData name="Moshe Freedman" userId="60dcc7a2-9905-4a61-8dfb-1ee9c74ad375" providerId="ADAL" clId="{F531549C-6FA2-437B-86B5-81CE0DACB888}" dt="2021-06-06T10:26:16.664" v="577"/>
          <ac:picMkLst>
            <pc:docMk/>
            <pc:sldMk cId="164362745" sldId="517"/>
            <ac:picMk id="22532" creationId="{52A27EAF-811E-4F5E-8F47-7BEA417573A8}"/>
          </ac:picMkLst>
        </pc:picChg>
      </pc:sldChg>
      <pc:sldChg chg="addSp modSp new mod">
        <pc:chgData name="Moshe Freedman" userId="60dcc7a2-9905-4a61-8dfb-1ee9c74ad375" providerId="ADAL" clId="{F531549C-6FA2-437B-86B5-81CE0DACB888}" dt="2021-06-06T10:59:19.578" v="824" actId="207"/>
        <pc:sldMkLst>
          <pc:docMk/>
          <pc:sldMk cId="3551293414" sldId="518"/>
        </pc:sldMkLst>
        <pc:spChg chg="add mod">
          <ac:chgData name="Moshe Freedman" userId="60dcc7a2-9905-4a61-8dfb-1ee9c74ad375" providerId="ADAL" clId="{F531549C-6FA2-437B-86B5-81CE0DACB888}" dt="2021-06-06T10:59:19.578" v="824" actId="207"/>
          <ac:spMkLst>
            <pc:docMk/>
            <pc:sldMk cId="3551293414" sldId="518"/>
            <ac:spMk id="3" creationId="{7E6C66B6-AEEA-40BA-A8AD-C3BE17345D02}"/>
          </ac:spMkLst>
        </pc:spChg>
        <pc:picChg chg="add mod">
          <ac:chgData name="Moshe Freedman" userId="60dcc7a2-9905-4a61-8dfb-1ee9c74ad375" providerId="ADAL" clId="{F531549C-6FA2-437B-86B5-81CE0DACB888}" dt="2021-06-06T10:32:30.046" v="585" actId="732"/>
          <ac:picMkLst>
            <pc:docMk/>
            <pc:sldMk cId="3551293414" sldId="518"/>
            <ac:picMk id="23554" creationId="{9053D936-DA6F-4064-ACFB-47DD94676639}"/>
          </ac:picMkLst>
        </pc:picChg>
      </pc:sldChg>
      <pc:sldChg chg="addSp modSp new mod">
        <pc:chgData name="Moshe Freedman" userId="60dcc7a2-9905-4a61-8dfb-1ee9c74ad375" providerId="ADAL" clId="{F531549C-6FA2-437B-86B5-81CE0DACB888}" dt="2021-06-06T11:00:08.303" v="862" actId="207"/>
        <pc:sldMkLst>
          <pc:docMk/>
          <pc:sldMk cId="431342444" sldId="519"/>
        </pc:sldMkLst>
        <pc:spChg chg="add mod">
          <ac:chgData name="Moshe Freedman" userId="60dcc7a2-9905-4a61-8dfb-1ee9c74ad375" providerId="ADAL" clId="{F531549C-6FA2-437B-86B5-81CE0DACB888}" dt="2021-06-06T11:00:08.303" v="862" actId="207"/>
          <ac:spMkLst>
            <pc:docMk/>
            <pc:sldMk cId="431342444" sldId="519"/>
            <ac:spMk id="3" creationId="{8B4AAFE0-175C-42E6-9F15-7D9870502782}"/>
          </ac:spMkLst>
        </pc:spChg>
        <pc:picChg chg="add mod">
          <ac:chgData name="Moshe Freedman" userId="60dcc7a2-9905-4a61-8dfb-1ee9c74ad375" providerId="ADAL" clId="{F531549C-6FA2-437B-86B5-81CE0DACB888}" dt="2021-06-06T10:34:24.583" v="591" actId="732"/>
          <ac:picMkLst>
            <pc:docMk/>
            <pc:sldMk cId="431342444" sldId="519"/>
            <ac:picMk id="24578" creationId="{14CCB9D0-76FF-46AB-844E-FEBD8BA66AD9}"/>
          </ac:picMkLst>
        </pc:picChg>
      </pc:sldChg>
      <pc:sldChg chg="addSp delSp modSp new mod">
        <pc:chgData name="Moshe Freedman" userId="60dcc7a2-9905-4a61-8dfb-1ee9c74ad375" providerId="ADAL" clId="{F531549C-6FA2-437B-86B5-81CE0DACB888}" dt="2021-06-06T11:01:59.964" v="909" actId="20577"/>
        <pc:sldMkLst>
          <pc:docMk/>
          <pc:sldMk cId="55053573" sldId="520"/>
        </pc:sldMkLst>
        <pc:spChg chg="add mod">
          <ac:chgData name="Moshe Freedman" userId="60dcc7a2-9905-4a61-8dfb-1ee9c74ad375" providerId="ADAL" clId="{F531549C-6FA2-437B-86B5-81CE0DACB888}" dt="2021-06-06T11:01:59.964" v="909" actId="20577"/>
          <ac:spMkLst>
            <pc:docMk/>
            <pc:sldMk cId="55053573" sldId="520"/>
            <ac:spMk id="4" creationId="{834A918E-FBB8-4647-8D6F-B0478C889ACA}"/>
          </ac:spMkLst>
        </pc:spChg>
        <pc:picChg chg="add del mod">
          <ac:chgData name="Moshe Freedman" userId="60dcc7a2-9905-4a61-8dfb-1ee9c74ad375" providerId="ADAL" clId="{F531549C-6FA2-437B-86B5-81CE0DACB888}" dt="2021-06-06T10:36:10.631" v="595" actId="478"/>
          <ac:picMkLst>
            <pc:docMk/>
            <pc:sldMk cId="55053573" sldId="520"/>
            <ac:picMk id="25602" creationId="{0AAED5F4-E8F0-48CA-8251-0BC38A91C011}"/>
          </ac:picMkLst>
        </pc:picChg>
        <pc:picChg chg="add mod">
          <ac:chgData name="Moshe Freedman" userId="60dcc7a2-9905-4a61-8dfb-1ee9c74ad375" providerId="ADAL" clId="{F531549C-6FA2-437B-86B5-81CE0DACB888}" dt="2021-06-06T10:36:57.739" v="602" actId="732"/>
          <ac:picMkLst>
            <pc:docMk/>
            <pc:sldMk cId="55053573" sldId="520"/>
            <ac:picMk id="25604" creationId="{88B08AE1-3C2B-40BE-A97D-F194F187E607}"/>
          </ac:picMkLst>
        </pc:picChg>
      </pc:sldChg>
      <pc:sldChg chg="addSp modSp new mod setBg">
        <pc:chgData name="Moshe Freedman" userId="60dcc7a2-9905-4a61-8dfb-1ee9c74ad375" providerId="ADAL" clId="{F531549C-6FA2-437B-86B5-81CE0DACB888}" dt="2021-06-06T11:02:43.205" v="1008" actId="207"/>
        <pc:sldMkLst>
          <pc:docMk/>
          <pc:sldMk cId="3163698437" sldId="521"/>
        </pc:sldMkLst>
        <pc:spChg chg="add mod">
          <ac:chgData name="Moshe Freedman" userId="60dcc7a2-9905-4a61-8dfb-1ee9c74ad375" providerId="ADAL" clId="{F531549C-6FA2-437B-86B5-81CE0DACB888}" dt="2021-06-06T11:02:43.205" v="1008" actId="207"/>
          <ac:spMkLst>
            <pc:docMk/>
            <pc:sldMk cId="3163698437" sldId="521"/>
            <ac:spMk id="3" creationId="{2C060B8D-7EB3-43A4-B5AD-15B767446928}"/>
          </ac:spMkLst>
        </pc:spChg>
        <pc:picChg chg="add mod">
          <ac:chgData name="Moshe Freedman" userId="60dcc7a2-9905-4a61-8dfb-1ee9c74ad375" providerId="ADAL" clId="{F531549C-6FA2-437B-86B5-81CE0DACB888}" dt="2021-06-06T11:02:27.046" v="914" actId="1076"/>
          <ac:picMkLst>
            <pc:docMk/>
            <pc:sldMk cId="3163698437" sldId="521"/>
            <ac:picMk id="26626" creationId="{70ACD2F6-58E4-431F-9887-48D666FCC797}"/>
          </ac:picMkLst>
        </pc:picChg>
      </pc:sldChg>
      <pc:sldChg chg="addSp modSp new mod">
        <pc:chgData name="Moshe Freedman" userId="60dcc7a2-9905-4a61-8dfb-1ee9c74ad375" providerId="ADAL" clId="{F531549C-6FA2-437B-86B5-81CE0DACB888}" dt="2021-06-06T11:03:10.345" v="1033" actId="207"/>
        <pc:sldMkLst>
          <pc:docMk/>
          <pc:sldMk cId="1276112404" sldId="522"/>
        </pc:sldMkLst>
        <pc:spChg chg="add mod">
          <ac:chgData name="Moshe Freedman" userId="60dcc7a2-9905-4a61-8dfb-1ee9c74ad375" providerId="ADAL" clId="{F531549C-6FA2-437B-86B5-81CE0DACB888}" dt="2021-06-06T11:03:10.345" v="1033" actId="207"/>
          <ac:spMkLst>
            <pc:docMk/>
            <pc:sldMk cId="1276112404" sldId="522"/>
            <ac:spMk id="3" creationId="{3885DC24-E75F-4572-86D6-2EE76485CF7F}"/>
          </ac:spMkLst>
        </pc:spChg>
        <pc:picChg chg="add mod">
          <ac:chgData name="Moshe Freedman" userId="60dcc7a2-9905-4a61-8dfb-1ee9c74ad375" providerId="ADAL" clId="{F531549C-6FA2-437B-86B5-81CE0DACB888}" dt="2021-06-06T10:39:49.522" v="610" actId="14100"/>
          <ac:picMkLst>
            <pc:docMk/>
            <pc:sldMk cId="1276112404" sldId="522"/>
            <ac:picMk id="27650" creationId="{058D9D9F-DE8F-457C-82C8-1C33432E96B7}"/>
          </ac:picMkLst>
        </pc:picChg>
      </pc:sldChg>
      <pc:sldChg chg="modSp add mod">
        <pc:chgData name="Moshe Freedman" userId="60dcc7a2-9905-4a61-8dfb-1ee9c74ad375" providerId="ADAL" clId="{F531549C-6FA2-437B-86B5-81CE0DACB888}" dt="2021-06-06T15:10:07.052" v="1091" actId="6549"/>
        <pc:sldMkLst>
          <pc:docMk/>
          <pc:sldMk cId="1906197049" sldId="523"/>
        </pc:sldMkLst>
        <pc:spChg chg="mod">
          <ac:chgData name="Moshe Freedman" userId="60dcc7a2-9905-4a61-8dfb-1ee9c74ad375" providerId="ADAL" clId="{F531549C-6FA2-437B-86B5-81CE0DACB888}" dt="2021-06-06T15:10:07.052" v="1091" actId="6549"/>
          <ac:spMkLst>
            <pc:docMk/>
            <pc:sldMk cId="1906197049" sldId="523"/>
            <ac:spMk id="3" creationId="{8B692E97-1873-40A8-822D-DFA5739F53F0}"/>
          </ac:spMkLst>
        </pc:spChg>
      </pc:sldChg>
      <pc:sldChg chg="modSp add mod">
        <pc:chgData name="Moshe Freedman" userId="60dcc7a2-9905-4a61-8dfb-1ee9c74ad375" providerId="ADAL" clId="{F531549C-6FA2-437B-86B5-81CE0DACB888}" dt="2021-06-06T15:12:46.325" v="1097" actId="1076"/>
        <pc:sldMkLst>
          <pc:docMk/>
          <pc:sldMk cId="3820650137" sldId="524"/>
        </pc:sldMkLst>
        <pc:spChg chg="mod">
          <ac:chgData name="Moshe Freedman" userId="60dcc7a2-9905-4a61-8dfb-1ee9c74ad375" providerId="ADAL" clId="{F531549C-6FA2-437B-86B5-81CE0DACB888}" dt="2021-06-06T15:09:37.038" v="1078" actId="14100"/>
          <ac:spMkLst>
            <pc:docMk/>
            <pc:sldMk cId="3820650137" sldId="524"/>
            <ac:spMk id="2" creationId="{6B70D841-AE3F-4FC6-9C04-9E29ACCA1E05}"/>
          </ac:spMkLst>
        </pc:spChg>
        <pc:spChg chg="mod">
          <ac:chgData name="Moshe Freedman" userId="60dcc7a2-9905-4a61-8dfb-1ee9c74ad375" providerId="ADAL" clId="{F531549C-6FA2-437B-86B5-81CE0DACB888}" dt="2021-06-06T15:12:46.325" v="1097" actId="1076"/>
          <ac:spMkLst>
            <pc:docMk/>
            <pc:sldMk cId="3820650137" sldId="524"/>
            <ac:spMk id="4" creationId="{CD17F7DB-13DB-47E9-AF71-514E06902809}"/>
          </ac:spMkLst>
        </pc:spChg>
      </pc:sldChg>
      <pc:sldChg chg="modSp add mod ord">
        <pc:chgData name="Moshe Freedman" userId="60dcc7a2-9905-4a61-8dfb-1ee9c74ad375" providerId="ADAL" clId="{F531549C-6FA2-437B-86B5-81CE0DACB888}" dt="2021-06-06T15:23:39.383" v="1180"/>
        <pc:sldMkLst>
          <pc:docMk/>
          <pc:sldMk cId="467900986" sldId="525"/>
        </pc:sldMkLst>
        <pc:spChg chg="mod">
          <ac:chgData name="Moshe Freedman" userId="60dcc7a2-9905-4a61-8dfb-1ee9c74ad375" providerId="ADAL" clId="{F531549C-6FA2-437B-86B5-81CE0DACB888}" dt="2021-06-06T15:09:12.328" v="1070" actId="27636"/>
          <ac:spMkLst>
            <pc:docMk/>
            <pc:sldMk cId="467900986" sldId="525"/>
            <ac:spMk id="3" creationId="{8B692E97-1873-40A8-822D-DFA5739F53F0}"/>
          </ac:spMkLst>
        </pc:spChg>
      </pc:sldChg>
      <pc:sldChg chg="add">
        <pc:chgData name="Moshe Freedman" userId="60dcc7a2-9905-4a61-8dfb-1ee9c74ad375" providerId="ADAL" clId="{F531549C-6FA2-437B-86B5-81CE0DACB888}" dt="2021-06-06T15:07:59.689" v="1046"/>
        <pc:sldMkLst>
          <pc:docMk/>
          <pc:sldMk cId="601312148" sldId="526"/>
        </pc:sldMkLst>
      </pc:sldChg>
      <pc:sldChg chg="modSp add mod">
        <pc:chgData name="Moshe Freedman" userId="60dcc7a2-9905-4a61-8dfb-1ee9c74ad375" providerId="ADAL" clId="{F531549C-6FA2-437B-86B5-81CE0DACB888}" dt="2021-06-06T15:15:26.478" v="1121" actId="20577"/>
        <pc:sldMkLst>
          <pc:docMk/>
          <pc:sldMk cId="3860700586" sldId="527"/>
        </pc:sldMkLst>
        <pc:spChg chg="mod">
          <ac:chgData name="Moshe Freedman" userId="60dcc7a2-9905-4a61-8dfb-1ee9c74ad375" providerId="ADAL" clId="{F531549C-6FA2-437B-86B5-81CE0DACB888}" dt="2021-06-06T15:10:17.515" v="1092"/>
          <ac:spMkLst>
            <pc:docMk/>
            <pc:sldMk cId="3860700586" sldId="527"/>
            <ac:spMk id="2" creationId="{6B70D841-AE3F-4FC6-9C04-9E29ACCA1E05}"/>
          </ac:spMkLst>
        </pc:spChg>
        <pc:spChg chg="mod">
          <ac:chgData name="Moshe Freedman" userId="60dcc7a2-9905-4a61-8dfb-1ee9c74ad375" providerId="ADAL" clId="{F531549C-6FA2-437B-86B5-81CE0DACB888}" dt="2021-06-06T15:15:26.478" v="1121" actId="20577"/>
          <ac:spMkLst>
            <pc:docMk/>
            <pc:sldMk cId="3860700586" sldId="527"/>
            <ac:spMk id="4" creationId="{CD17F7DB-13DB-47E9-AF71-514E06902809}"/>
          </ac:spMkLst>
        </pc:spChg>
      </pc:sldChg>
      <pc:sldChg chg="add">
        <pc:chgData name="Moshe Freedman" userId="60dcc7a2-9905-4a61-8dfb-1ee9c74ad375" providerId="ADAL" clId="{F531549C-6FA2-437B-86B5-81CE0DACB888}" dt="2021-06-06T15:08:23.422" v="1050"/>
        <pc:sldMkLst>
          <pc:docMk/>
          <pc:sldMk cId="3431209330" sldId="528"/>
        </pc:sldMkLst>
      </pc:sldChg>
      <pc:sldChg chg="modSp add mod">
        <pc:chgData name="Moshe Freedman" userId="60dcc7a2-9905-4a61-8dfb-1ee9c74ad375" providerId="ADAL" clId="{F531549C-6FA2-437B-86B5-81CE0DACB888}" dt="2021-06-06T15:21:14.659" v="1162" actId="255"/>
        <pc:sldMkLst>
          <pc:docMk/>
          <pc:sldMk cId="2162441361" sldId="529"/>
        </pc:sldMkLst>
        <pc:spChg chg="mod">
          <ac:chgData name="Moshe Freedman" userId="60dcc7a2-9905-4a61-8dfb-1ee9c74ad375" providerId="ADAL" clId="{F531549C-6FA2-437B-86B5-81CE0DACB888}" dt="2021-06-06T15:10:25.835" v="1093"/>
          <ac:spMkLst>
            <pc:docMk/>
            <pc:sldMk cId="2162441361" sldId="529"/>
            <ac:spMk id="2" creationId="{6B70D841-AE3F-4FC6-9C04-9E29ACCA1E05}"/>
          </ac:spMkLst>
        </pc:spChg>
        <pc:spChg chg="mod">
          <ac:chgData name="Moshe Freedman" userId="60dcc7a2-9905-4a61-8dfb-1ee9c74ad375" providerId="ADAL" clId="{F531549C-6FA2-437B-86B5-81CE0DACB888}" dt="2021-06-06T15:21:14.659" v="1162" actId="255"/>
          <ac:spMkLst>
            <pc:docMk/>
            <pc:sldMk cId="2162441361" sldId="529"/>
            <ac:spMk id="4" creationId="{CD17F7DB-13DB-47E9-AF71-514E06902809}"/>
          </ac:spMkLst>
        </pc:spChg>
      </pc:sldChg>
      <pc:sldChg chg="add">
        <pc:chgData name="Moshe Freedman" userId="60dcc7a2-9905-4a61-8dfb-1ee9c74ad375" providerId="ADAL" clId="{F531549C-6FA2-437B-86B5-81CE0DACB888}" dt="2021-06-06T15:08:58.088" v="1065"/>
        <pc:sldMkLst>
          <pc:docMk/>
          <pc:sldMk cId="672854884" sldId="530"/>
        </pc:sldMkLst>
      </pc:sldChg>
      <pc:sldChg chg="modSp add mod ord">
        <pc:chgData name="Moshe Freedman" userId="60dcc7a2-9905-4a61-8dfb-1ee9c74ad375" providerId="ADAL" clId="{F531549C-6FA2-437B-86B5-81CE0DACB888}" dt="2021-06-06T15:52:20.551" v="1343" actId="20577"/>
        <pc:sldMkLst>
          <pc:docMk/>
          <pc:sldMk cId="3061888691" sldId="531"/>
        </pc:sldMkLst>
        <pc:spChg chg="mod">
          <ac:chgData name="Moshe Freedman" userId="60dcc7a2-9905-4a61-8dfb-1ee9c74ad375" providerId="ADAL" clId="{F531549C-6FA2-437B-86B5-81CE0DACB888}" dt="2021-06-06T15:52:20.551" v="1343" actId="20577"/>
          <ac:spMkLst>
            <pc:docMk/>
            <pc:sldMk cId="3061888691" sldId="531"/>
            <ac:spMk id="2" creationId="{6B70D841-AE3F-4FC6-9C04-9E29ACCA1E05}"/>
          </ac:spMkLst>
        </pc:spChg>
        <pc:spChg chg="mod">
          <ac:chgData name="Moshe Freedman" userId="60dcc7a2-9905-4a61-8dfb-1ee9c74ad375" providerId="ADAL" clId="{F531549C-6FA2-437B-86B5-81CE0DACB888}" dt="2021-06-06T15:23:14.691" v="1176" actId="255"/>
          <ac:spMkLst>
            <pc:docMk/>
            <pc:sldMk cId="3061888691" sldId="531"/>
            <ac:spMk id="4" creationId="{CD17F7DB-13DB-47E9-AF71-514E06902809}"/>
          </ac:spMkLst>
        </pc:spChg>
      </pc:sldChg>
      <pc:sldChg chg="modSp add mod">
        <pc:chgData name="Moshe Freedman" userId="60dcc7a2-9905-4a61-8dfb-1ee9c74ad375" providerId="ADAL" clId="{F531549C-6FA2-437B-86B5-81CE0DACB888}" dt="2021-06-06T15:13:12.211" v="1101" actId="255"/>
        <pc:sldMkLst>
          <pc:docMk/>
          <pc:sldMk cId="1341492052" sldId="532"/>
        </pc:sldMkLst>
        <pc:spChg chg="mod">
          <ac:chgData name="Moshe Freedman" userId="60dcc7a2-9905-4a61-8dfb-1ee9c74ad375" providerId="ADAL" clId="{F531549C-6FA2-437B-86B5-81CE0DACB888}" dt="2021-06-06T15:13:12.211" v="1101" actId="255"/>
          <ac:spMkLst>
            <pc:docMk/>
            <pc:sldMk cId="1341492052" sldId="532"/>
            <ac:spMk id="4" creationId="{CD17F7DB-13DB-47E9-AF71-514E06902809}"/>
          </ac:spMkLst>
        </pc:spChg>
      </pc:sldChg>
      <pc:sldChg chg="modSp add mod">
        <pc:chgData name="Moshe Freedman" userId="60dcc7a2-9905-4a61-8dfb-1ee9c74ad375" providerId="ADAL" clId="{F531549C-6FA2-437B-86B5-81CE0DACB888}" dt="2021-06-06T15:13:35.034" v="1103"/>
        <pc:sldMkLst>
          <pc:docMk/>
          <pc:sldMk cId="1610882186" sldId="533"/>
        </pc:sldMkLst>
        <pc:spChg chg="mod">
          <ac:chgData name="Moshe Freedman" userId="60dcc7a2-9905-4a61-8dfb-1ee9c74ad375" providerId="ADAL" clId="{F531549C-6FA2-437B-86B5-81CE0DACB888}" dt="2021-06-06T15:13:35.034" v="1103"/>
          <ac:spMkLst>
            <pc:docMk/>
            <pc:sldMk cId="1610882186" sldId="533"/>
            <ac:spMk id="4" creationId="{CD17F7DB-13DB-47E9-AF71-514E06902809}"/>
          </ac:spMkLst>
        </pc:spChg>
      </pc:sldChg>
      <pc:sldChg chg="modSp add mod">
        <pc:chgData name="Moshe Freedman" userId="60dcc7a2-9905-4a61-8dfb-1ee9c74ad375" providerId="ADAL" clId="{F531549C-6FA2-437B-86B5-81CE0DACB888}" dt="2021-06-06T15:14:05.189" v="1110" actId="115"/>
        <pc:sldMkLst>
          <pc:docMk/>
          <pc:sldMk cId="2095064367" sldId="534"/>
        </pc:sldMkLst>
        <pc:spChg chg="mod">
          <ac:chgData name="Moshe Freedman" userId="60dcc7a2-9905-4a61-8dfb-1ee9c74ad375" providerId="ADAL" clId="{F531549C-6FA2-437B-86B5-81CE0DACB888}" dt="2021-06-06T15:14:05.189" v="1110" actId="115"/>
          <ac:spMkLst>
            <pc:docMk/>
            <pc:sldMk cId="2095064367" sldId="534"/>
            <ac:spMk id="4" creationId="{CD17F7DB-13DB-47E9-AF71-514E06902809}"/>
          </ac:spMkLst>
        </pc:spChg>
      </pc:sldChg>
      <pc:sldChg chg="modSp add mod">
        <pc:chgData name="Moshe Freedman" userId="60dcc7a2-9905-4a61-8dfb-1ee9c74ad375" providerId="ADAL" clId="{F531549C-6FA2-437B-86B5-81CE0DACB888}" dt="2021-06-06T15:14:45.239" v="1116" actId="255"/>
        <pc:sldMkLst>
          <pc:docMk/>
          <pc:sldMk cId="3907072880" sldId="535"/>
        </pc:sldMkLst>
        <pc:spChg chg="mod">
          <ac:chgData name="Moshe Freedman" userId="60dcc7a2-9905-4a61-8dfb-1ee9c74ad375" providerId="ADAL" clId="{F531549C-6FA2-437B-86B5-81CE0DACB888}" dt="2021-06-06T15:14:45.239" v="1116" actId="255"/>
          <ac:spMkLst>
            <pc:docMk/>
            <pc:sldMk cId="3907072880" sldId="535"/>
            <ac:spMk id="4" creationId="{CD17F7DB-13DB-47E9-AF71-514E06902809}"/>
          </ac:spMkLst>
        </pc:spChg>
      </pc:sldChg>
      <pc:sldChg chg="modSp add mod">
        <pc:chgData name="Moshe Freedman" userId="60dcc7a2-9905-4a61-8dfb-1ee9c74ad375" providerId="ADAL" clId="{F531549C-6FA2-437B-86B5-81CE0DACB888}" dt="2021-06-06T15:15:47.919" v="1124" actId="255"/>
        <pc:sldMkLst>
          <pc:docMk/>
          <pc:sldMk cId="2518652161" sldId="536"/>
        </pc:sldMkLst>
        <pc:spChg chg="mod">
          <ac:chgData name="Moshe Freedman" userId="60dcc7a2-9905-4a61-8dfb-1ee9c74ad375" providerId="ADAL" clId="{F531549C-6FA2-437B-86B5-81CE0DACB888}" dt="2021-06-06T15:15:47.919" v="1124" actId="255"/>
          <ac:spMkLst>
            <pc:docMk/>
            <pc:sldMk cId="2518652161" sldId="536"/>
            <ac:spMk id="4" creationId="{CD17F7DB-13DB-47E9-AF71-514E06902809}"/>
          </ac:spMkLst>
        </pc:spChg>
      </pc:sldChg>
      <pc:sldChg chg="modSp add mod">
        <pc:chgData name="Moshe Freedman" userId="60dcc7a2-9905-4a61-8dfb-1ee9c74ad375" providerId="ADAL" clId="{F531549C-6FA2-437B-86B5-81CE0DACB888}" dt="2021-06-06T15:16:07.198" v="1127" actId="255"/>
        <pc:sldMkLst>
          <pc:docMk/>
          <pc:sldMk cId="1534045313" sldId="537"/>
        </pc:sldMkLst>
        <pc:spChg chg="mod">
          <ac:chgData name="Moshe Freedman" userId="60dcc7a2-9905-4a61-8dfb-1ee9c74ad375" providerId="ADAL" clId="{F531549C-6FA2-437B-86B5-81CE0DACB888}" dt="2021-06-06T15:16:07.198" v="1127" actId="255"/>
          <ac:spMkLst>
            <pc:docMk/>
            <pc:sldMk cId="1534045313" sldId="537"/>
            <ac:spMk id="4" creationId="{CD17F7DB-13DB-47E9-AF71-514E06902809}"/>
          </ac:spMkLst>
        </pc:spChg>
      </pc:sldChg>
      <pc:sldChg chg="modSp add mod">
        <pc:chgData name="Moshe Freedman" userId="60dcc7a2-9905-4a61-8dfb-1ee9c74ad375" providerId="ADAL" clId="{F531549C-6FA2-437B-86B5-81CE0DACB888}" dt="2021-06-06T15:16:38.294" v="1131" actId="255"/>
        <pc:sldMkLst>
          <pc:docMk/>
          <pc:sldMk cId="4094002025" sldId="538"/>
        </pc:sldMkLst>
        <pc:spChg chg="mod">
          <ac:chgData name="Moshe Freedman" userId="60dcc7a2-9905-4a61-8dfb-1ee9c74ad375" providerId="ADAL" clId="{F531549C-6FA2-437B-86B5-81CE0DACB888}" dt="2021-06-06T15:16:38.294" v="1131" actId="255"/>
          <ac:spMkLst>
            <pc:docMk/>
            <pc:sldMk cId="4094002025" sldId="538"/>
            <ac:spMk id="4" creationId="{CD17F7DB-13DB-47E9-AF71-514E06902809}"/>
          </ac:spMkLst>
        </pc:spChg>
      </pc:sldChg>
      <pc:sldChg chg="modSp add mod">
        <pc:chgData name="Moshe Freedman" userId="60dcc7a2-9905-4a61-8dfb-1ee9c74ad375" providerId="ADAL" clId="{F531549C-6FA2-437B-86B5-81CE0DACB888}" dt="2021-06-06T15:20:49.533" v="1160" actId="255"/>
        <pc:sldMkLst>
          <pc:docMk/>
          <pc:sldMk cId="1107285117" sldId="539"/>
        </pc:sldMkLst>
        <pc:spChg chg="mod">
          <ac:chgData name="Moshe Freedman" userId="60dcc7a2-9905-4a61-8dfb-1ee9c74ad375" providerId="ADAL" clId="{F531549C-6FA2-437B-86B5-81CE0DACB888}" dt="2021-06-06T15:20:49.533" v="1160" actId="255"/>
          <ac:spMkLst>
            <pc:docMk/>
            <pc:sldMk cId="1107285117" sldId="539"/>
            <ac:spMk id="4" creationId="{CD17F7DB-13DB-47E9-AF71-514E06902809}"/>
          </ac:spMkLst>
        </pc:spChg>
      </pc:sldChg>
      <pc:sldChg chg="modSp add mod">
        <pc:chgData name="Moshe Freedman" userId="60dcc7a2-9905-4a61-8dfb-1ee9c74ad375" providerId="ADAL" clId="{F531549C-6FA2-437B-86B5-81CE0DACB888}" dt="2021-06-06T15:20:42.065" v="1158" actId="255"/>
        <pc:sldMkLst>
          <pc:docMk/>
          <pc:sldMk cId="3167621016" sldId="540"/>
        </pc:sldMkLst>
        <pc:spChg chg="mod">
          <ac:chgData name="Moshe Freedman" userId="60dcc7a2-9905-4a61-8dfb-1ee9c74ad375" providerId="ADAL" clId="{F531549C-6FA2-437B-86B5-81CE0DACB888}" dt="2021-06-06T15:20:42.065" v="1158" actId="255"/>
          <ac:spMkLst>
            <pc:docMk/>
            <pc:sldMk cId="3167621016" sldId="540"/>
            <ac:spMk id="4" creationId="{CD17F7DB-13DB-47E9-AF71-514E06902809}"/>
          </ac:spMkLst>
        </pc:spChg>
      </pc:sldChg>
      <pc:sldChg chg="modSp add mod ord">
        <pc:chgData name="Moshe Freedman" userId="60dcc7a2-9905-4a61-8dfb-1ee9c74ad375" providerId="ADAL" clId="{F531549C-6FA2-437B-86B5-81CE0DACB888}" dt="2021-06-06T15:20:46.556" v="1159" actId="255"/>
        <pc:sldMkLst>
          <pc:docMk/>
          <pc:sldMk cId="703871466" sldId="541"/>
        </pc:sldMkLst>
        <pc:spChg chg="mod">
          <ac:chgData name="Moshe Freedman" userId="60dcc7a2-9905-4a61-8dfb-1ee9c74ad375" providerId="ADAL" clId="{F531549C-6FA2-437B-86B5-81CE0DACB888}" dt="2021-06-06T15:20:46.556" v="1159" actId="255"/>
          <ac:spMkLst>
            <pc:docMk/>
            <pc:sldMk cId="703871466" sldId="541"/>
            <ac:spMk id="4" creationId="{CD17F7DB-13DB-47E9-AF71-514E06902809}"/>
          </ac:spMkLst>
        </pc:spChg>
      </pc:sldChg>
      <pc:sldChg chg="modSp add mod">
        <pc:chgData name="Moshe Freedman" userId="60dcc7a2-9905-4a61-8dfb-1ee9c74ad375" providerId="ADAL" clId="{F531549C-6FA2-437B-86B5-81CE0DACB888}" dt="2021-06-06T15:22:38.309" v="1171" actId="20577"/>
        <pc:sldMkLst>
          <pc:docMk/>
          <pc:sldMk cId="2609599899" sldId="542"/>
        </pc:sldMkLst>
        <pc:spChg chg="mod">
          <ac:chgData name="Moshe Freedman" userId="60dcc7a2-9905-4a61-8dfb-1ee9c74ad375" providerId="ADAL" clId="{F531549C-6FA2-437B-86B5-81CE0DACB888}" dt="2021-06-06T15:22:38.309" v="1171" actId="20577"/>
          <ac:spMkLst>
            <pc:docMk/>
            <pc:sldMk cId="2609599899" sldId="542"/>
            <ac:spMk id="4" creationId="{CD17F7DB-13DB-47E9-AF71-514E06902809}"/>
          </ac:spMkLst>
        </pc:spChg>
      </pc:sldChg>
      <pc:sldChg chg="modSp add mod">
        <pc:chgData name="Moshe Freedman" userId="60dcc7a2-9905-4a61-8dfb-1ee9c74ad375" providerId="ADAL" clId="{F531549C-6FA2-437B-86B5-81CE0DACB888}" dt="2021-06-06T15:22:53.325" v="1174" actId="255"/>
        <pc:sldMkLst>
          <pc:docMk/>
          <pc:sldMk cId="1029570050" sldId="543"/>
        </pc:sldMkLst>
        <pc:spChg chg="mod">
          <ac:chgData name="Moshe Freedman" userId="60dcc7a2-9905-4a61-8dfb-1ee9c74ad375" providerId="ADAL" clId="{F531549C-6FA2-437B-86B5-81CE0DACB888}" dt="2021-06-06T15:22:53.325" v="1174" actId="255"/>
          <ac:spMkLst>
            <pc:docMk/>
            <pc:sldMk cId="1029570050" sldId="543"/>
            <ac:spMk id="4" creationId="{CD17F7DB-13DB-47E9-AF71-514E06902809}"/>
          </ac:spMkLst>
        </pc:spChg>
      </pc:sldChg>
      <pc:sldChg chg="add">
        <pc:chgData name="Moshe Freedman" userId="60dcc7a2-9905-4a61-8dfb-1ee9c74ad375" providerId="ADAL" clId="{F531549C-6FA2-437B-86B5-81CE0DACB888}" dt="2021-06-06T15:24:02.668" v="1181"/>
        <pc:sldMkLst>
          <pc:docMk/>
          <pc:sldMk cId="46990731" sldId="544"/>
        </pc:sldMkLst>
      </pc:sldChg>
      <pc:sldChg chg="modSp add mod">
        <pc:chgData name="Moshe Freedman" userId="60dcc7a2-9905-4a61-8dfb-1ee9c74ad375" providerId="ADAL" clId="{F531549C-6FA2-437B-86B5-81CE0DACB888}" dt="2021-06-06T15:33:58.430" v="1330" actId="12788"/>
        <pc:sldMkLst>
          <pc:docMk/>
          <pc:sldMk cId="2211003505" sldId="545"/>
        </pc:sldMkLst>
        <pc:spChg chg="mod">
          <ac:chgData name="Moshe Freedman" userId="60dcc7a2-9905-4a61-8dfb-1ee9c74ad375" providerId="ADAL" clId="{F531549C-6FA2-437B-86B5-81CE0DACB888}" dt="2021-06-06T15:33:58.430" v="1330" actId="12788"/>
          <ac:spMkLst>
            <pc:docMk/>
            <pc:sldMk cId="2211003505" sldId="545"/>
            <ac:spMk id="5" creationId="{6809FCF8-4766-4437-91C5-BBEA6E308737}"/>
          </ac:spMkLst>
        </pc:spChg>
      </pc:sldChg>
      <pc:sldChg chg="modSp add mod">
        <pc:chgData name="Moshe Freedman" userId="60dcc7a2-9905-4a61-8dfb-1ee9c74ad375" providerId="ADAL" clId="{F531549C-6FA2-437B-86B5-81CE0DACB888}" dt="2021-06-06T15:52:45.373" v="1350"/>
        <pc:sldMkLst>
          <pc:docMk/>
          <pc:sldMk cId="2194962017" sldId="546"/>
        </pc:sldMkLst>
        <pc:spChg chg="mod">
          <ac:chgData name="Moshe Freedman" userId="60dcc7a2-9905-4a61-8dfb-1ee9c74ad375" providerId="ADAL" clId="{F531549C-6FA2-437B-86B5-81CE0DACB888}" dt="2021-06-06T15:52:45.373" v="1350"/>
          <ac:spMkLst>
            <pc:docMk/>
            <pc:sldMk cId="2194962017" sldId="546"/>
            <ac:spMk id="2" creationId="{6B70D841-AE3F-4FC6-9C04-9E29ACCA1E05}"/>
          </ac:spMkLst>
        </pc:spChg>
        <pc:spChg chg="mod">
          <ac:chgData name="Moshe Freedman" userId="60dcc7a2-9905-4a61-8dfb-1ee9c74ad375" providerId="ADAL" clId="{F531549C-6FA2-437B-86B5-81CE0DACB888}" dt="2021-06-06T15:52:31.043" v="1347" actId="20577"/>
          <ac:spMkLst>
            <pc:docMk/>
            <pc:sldMk cId="2194962017" sldId="546"/>
            <ac:spMk id="4" creationId="{CD17F7DB-13DB-47E9-AF71-514E06902809}"/>
          </ac:spMkLst>
        </pc:spChg>
      </pc:sldChg>
      <pc:sldChg chg="modSp add mod">
        <pc:chgData name="Moshe Freedman" userId="60dcc7a2-9905-4a61-8dfb-1ee9c74ad375" providerId="ADAL" clId="{F531549C-6FA2-437B-86B5-81CE0DACB888}" dt="2021-06-06T15:54:18.062" v="1370" actId="20577"/>
        <pc:sldMkLst>
          <pc:docMk/>
          <pc:sldMk cId="2576019809" sldId="547"/>
        </pc:sldMkLst>
        <pc:spChg chg="mod">
          <ac:chgData name="Moshe Freedman" userId="60dcc7a2-9905-4a61-8dfb-1ee9c74ad375" providerId="ADAL" clId="{F531549C-6FA2-437B-86B5-81CE0DACB888}" dt="2021-06-06T15:54:18.062" v="1370" actId="20577"/>
          <ac:spMkLst>
            <pc:docMk/>
            <pc:sldMk cId="2576019809" sldId="547"/>
            <ac:spMk id="4" creationId="{CD17F7DB-13DB-47E9-AF71-514E06902809}"/>
          </ac:spMkLst>
        </pc:spChg>
      </pc:sldChg>
      <pc:sldChg chg="add">
        <pc:chgData name="Moshe Freedman" userId="60dcc7a2-9905-4a61-8dfb-1ee9c74ad375" providerId="ADAL" clId="{F531549C-6FA2-437B-86B5-81CE0DACB888}" dt="2021-06-06T15:53:31.896" v="1355"/>
        <pc:sldMkLst>
          <pc:docMk/>
          <pc:sldMk cId="2195217998" sldId="548"/>
        </pc:sldMkLst>
      </pc:sldChg>
      <pc:sldChg chg="modSp add mod">
        <pc:chgData name="Moshe Freedman" userId="60dcc7a2-9905-4a61-8dfb-1ee9c74ad375" providerId="ADAL" clId="{F531549C-6FA2-437B-86B5-81CE0DACB888}" dt="2021-06-06T15:54:49.225" v="1375" actId="6549"/>
        <pc:sldMkLst>
          <pc:docMk/>
          <pc:sldMk cId="3509377383" sldId="549"/>
        </pc:sldMkLst>
        <pc:spChg chg="mod">
          <ac:chgData name="Moshe Freedman" userId="60dcc7a2-9905-4a61-8dfb-1ee9c74ad375" providerId="ADAL" clId="{F531549C-6FA2-437B-86B5-81CE0DACB888}" dt="2021-06-06T15:54:49.225" v="1375" actId="6549"/>
          <ac:spMkLst>
            <pc:docMk/>
            <pc:sldMk cId="3509377383" sldId="549"/>
            <ac:spMk id="4" creationId="{CD17F7DB-13DB-47E9-AF71-514E06902809}"/>
          </ac:spMkLst>
        </pc:spChg>
      </pc:sldChg>
      <pc:sldChg chg="modSp add mod">
        <pc:chgData name="Moshe Freedman" userId="60dcc7a2-9905-4a61-8dfb-1ee9c74ad375" providerId="ADAL" clId="{F531549C-6FA2-437B-86B5-81CE0DACB888}" dt="2021-06-06T16:21:36.044" v="1390" actId="20577"/>
        <pc:sldMkLst>
          <pc:docMk/>
          <pc:sldMk cId="98883903" sldId="550"/>
        </pc:sldMkLst>
        <pc:spChg chg="mod">
          <ac:chgData name="Moshe Freedman" userId="60dcc7a2-9905-4a61-8dfb-1ee9c74ad375" providerId="ADAL" clId="{F531549C-6FA2-437B-86B5-81CE0DACB888}" dt="2021-06-06T16:21:36.044" v="1390" actId="20577"/>
          <ac:spMkLst>
            <pc:docMk/>
            <pc:sldMk cId="98883903" sldId="550"/>
            <ac:spMk id="4" creationId="{CD17F7DB-13DB-47E9-AF71-514E06902809}"/>
          </ac:spMkLst>
        </pc:spChg>
      </pc:sldChg>
    </pc:docChg>
  </pc:docChgLst>
  <pc:docChgLst>
    <pc:chgData name="Moshe Freedman" userId="60dcc7a2-9905-4a61-8dfb-1ee9c74ad375" providerId="ADAL" clId="{11AB83ED-7D14-46D0-9618-D6AD2645E772}"/>
    <pc:docChg chg="undo custSel modSld">
      <pc:chgData name="Moshe Freedman" userId="60dcc7a2-9905-4a61-8dfb-1ee9c74ad375" providerId="ADAL" clId="{11AB83ED-7D14-46D0-9618-D6AD2645E772}" dt="2021-11-02T11:11:58.496" v="156" actId="948"/>
      <pc:docMkLst>
        <pc:docMk/>
      </pc:docMkLst>
      <pc:sldChg chg="delSp modSp mod">
        <pc:chgData name="Moshe Freedman" userId="60dcc7a2-9905-4a61-8dfb-1ee9c74ad375" providerId="ADAL" clId="{11AB83ED-7D14-46D0-9618-D6AD2645E772}" dt="2021-11-02T11:11:58.496" v="156" actId="948"/>
        <pc:sldMkLst>
          <pc:docMk/>
          <pc:sldMk cId="2895103016" sldId="256"/>
        </pc:sldMkLst>
        <pc:spChg chg="mod">
          <ac:chgData name="Moshe Freedman" userId="60dcc7a2-9905-4a61-8dfb-1ee9c74ad375" providerId="ADAL" clId="{11AB83ED-7D14-46D0-9618-D6AD2645E772}" dt="2021-11-02T11:09:53.482" v="4" actId="1076"/>
          <ac:spMkLst>
            <pc:docMk/>
            <pc:sldMk cId="2895103016" sldId="256"/>
            <ac:spMk id="2" creationId="{B8FD4432-576A-411E-8746-B8536C55F802}"/>
          </ac:spMkLst>
        </pc:spChg>
        <pc:spChg chg="mod">
          <ac:chgData name="Moshe Freedman" userId="60dcc7a2-9905-4a61-8dfb-1ee9c74ad375" providerId="ADAL" clId="{11AB83ED-7D14-46D0-9618-D6AD2645E772}" dt="2021-11-02T11:11:58.496" v="156" actId="948"/>
          <ac:spMkLst>
            <pc:docMk/>
            <pc:sldMk cId="2895103016" sldId="256"/>
            <ac:spMk id="3" creationId="{46CE58CC-F3FD-4503-8978-B47D83457CFA}"/>
          </ac:spMkLst>
        </pc:spChg>
        <pc:spChg chg="del">
          <ac:chgData name="Moshe Freedman" userId="60dcc7a2-9905-4a61-8dfb-1ee9c74ad375" providerId="ADAL" clId="{11AB83ED-7D14-46D0-9618-D6AD2645E772}" dt="2021-11-02T11:09:50.606" v="3" actId="478"/>
          <ac:spMkLst>
            <pc:docMk/>
            <pc:sldMk cId="2895103016" sldId="256"/>
            <ac:spMk id="4" creationId="{C376F626-7B51-41BC-AF7A-883FBBC5C137}"/>
          </ac:spMkLst>
        </pc:spChg>
      </pc:sldChg>
    </pc:docChg>
  </pc:docChgLst>
  <pc:docChgLst>
    <pc:chgData name="Moshe Freedman" userId="60dcc7a2-9905-4a61-8dfb-1ee9c74ad375" providerId="ADAL" clId="{071D5DDA-3E21-47D2-B293-759FBA0228DF}"/>
    <pc:docChg chg="custSel addSld delSld modSld">
      <pc:chgData name="Moshe Freedman" userId="60dcc7a2-9905-4a61-8dfb-1ee9c74ad375" providerId="ADAL" clId="{071D5DDA-3E21-47D2-B293-759FBA0228DF}" dt="2021-05-24T13:36:47.207" v="220" actId="20577"/>
      <pc:docMkLst>
        <pc:docMk/>
      </pc:docMkLst>
      <pc:sldChg chg="addSp modSp del">
        <pc:chgData name="Moshe Freedman" userId="60dcc7a2-9905-4a61-8dfb-1ee9c74ad375" providerId="ADAL" clId="{071D5DDA-3E21-47D2-B293-759FBA0228DF}" dt="2021-05-24T13:32:48.858" v="13" actId="47"/>
        <pc:sldMkLst>
          <pc:docMk/>
          <pc:sldMk cId="41554444" sldId="257"/>
        </pc:sldMkLst>
        <pc:spChg chg="add mod">
          <ac:chgData name="Moshe Freedman" userId="60dcc7a2-9905-4a61-8dfb-1ee9c74ad375" providerId="ADAL" clId="{071D5DDA-3E21-47D2-B293-759FBA0228DF}" dt="2021-05-24T13:32:40.617" v="12"/>
          <ac:spMkLst>
            <pc:docMk/>
            <pc:sldMk cId="41554444" sldId="257"/>
            <ac:spMk id="2" creationId="{49D7E964-27D1-467F-B35F-A5543CB0B4D6}"/>
          </ac:spMkLst>
        </pc:spChg>
      </pc:sldChg>
      <pc:sldChg chg="add">
        <pc:chgData name="Moshe Freedman" userId="60dcc7a2-9905-4a61-8dfb-1ee9c74ad375" providerId="ADAL" clId="{071D5DDA-3E21-47D2-B293-759FBA0228DF}" dt="2021-05-24T13:32:19.052" v="0"/>
        <pc:sldMkLst>
          <pc:docMk/>
          <pc:sldMk cId="2610227272" sldId="300"/>
        </pc:sldMkLst>
      </pc:sldChg>
      <pc:sldChg chg="modSp add mod">
        <pc:chgData name="Moshe Freedman" userId="60dcc7a2-9905-4a61-8dfb-1ee9c74ad375" providerId="ADAL" clId="{071D5DDA-3E21-47D2-B293-759FBA0228DF}" dt="2021-05-24T13:32:23.342" v="3" actId="20577"/>
        <pc:sldMkLst>
          <pc:docMk/>
          <pc:sldMk cId="2662782079" sldId="462"/>
        </pc:sldMkLst>
        <pc:spChg chg="mod">
          <ac:chgData name="Moshe Freedman" userId="60dcc7a2-9905-4a61-8dfb-1ee9c74ad375" providerId="ADAL" clId="{071D5DDA-3E21-47D2-B293-759FBA0228DF}" dt="2021-05-24T13:32:23.342" v="3" actId="20577"/>
          <ac:spMkLst>
            <pc:docMk/>
            <pc:sldMk cId="2662782079" sldId="462"/>
            <ac:spMk id="3" creationId="{8B692E97-1873-40A8-822D-DFA5739F53F0}"/>
          </ac:spMkLst>
        </pc:spChg>
      </pc:sldChg>
      <pc:sldChg chg="modSp add mod">
        <pc:chgData name="Moshe Freedman" userId="60dcc7a2-9905-4a61-8dfb-1ee9c74ad375" providerId="ADAL" clId="{071D5DDA-3E21-47D2-B293-759FBA0228DF}" dt="2021-05-24T13:32:31.507" v="11" actId="20577"/>
        <pc:sldMkLst>
          <pc:docMk/>
          <pc:sldMk cId="3970266901" sldId="484"/>
        </pc:sldMkLst>
        <pc:spChg chg="mod">
          <ac:chgData name="Moshe Freedman" userId="60dcc7a2-9905-4a61-8dfb-1ee9c74ad375" providerId="ADAL" clId="{071D5DDA-3E21-47D2-B293-759FBA0228DF}" dt="2021-05-24T13:32:26.609" v="6" actId="20577"/>
          <ac:spMkLst>
            <pc:docMk/>
            <pc:sldMk cId="3970266901" sldId="484"/>
            <ac:spMk id="2" creationId="{6B70D841-AE3F-4FC6-9C04-9E29ACCA1E05}"/>
          </ac:spMkLst>
        </pc:spChg>
        <pc:spChg chg="mod">
          <ac:chgData name="Moshe Freedman" userId="60dcc7a2-9905-4a61-8dfb-1ee9c74ad375" providerId="ADAL" clId="{071D5DDA-3E21-47D2-B293-759FBA0228DF}" dt="2021-05-24T13:32:31.507" v="11" actId="20577"/>
          <ac:spMkLst>
            <pc:docMk/>
            <pc:sldMk cId="3970266901" sldId="484"/>
            <ac:spMk id="4" creationId="{CD17F7DB-13DB-47E9-AF71-514E06902809}"/>
          </ac:spMkLst>
        </pc:spChg>
      </pc:sldChg>
      <pc:sldChg chg="modSp add mod">
        <pc:chgData name="Moshe Freedman" userId="60dcc7a2-9905-4a61-8dfb-1ee9c74ad375" providerId="ADAL" clId="{071D5DDA-3E21-47D2-B293-759FBA0228DF}" dt="2021-05-24T13:36:47.207" v="220" actId="20577"/>
        <pc:sldMkLst>
          <pc:docMk/>
          <pc:sldMk cId="2552345165" sldId="485"/>
        </pc:sldMkLst>
        <pc:spChg chg="mod">
          <ac:chgData name="Moshe Freedman" userId="60dcc7a2-9905-4a61-8dfb-1ee9c74ad375" providerId="ADAL" clId="{071D5DDA-3E21-47D2-B293-759FBA0228DF}" dt="2021-05-24T13:32:55.627" v="25" actId="20577"/>
          <ac:spMkLst>
            <pc:docMk/>
            <pc:sldMk cId="2552345165" sldId="485"/>
            <ac:spMk id="2" creationId="{6B70D841-AE3F-4FC6-9C04-9E29ACCA1E05}"/>
          </ac:spMkLst>
        </pc:spChg>
        <pc:spChg chg="mod">
          <ac:chgData name="Moshe Freedman" userId="60dcc7a2-9905-4a61-8dfb-1ee9c74ad375" providerId="ADAL" clId="{071D5DDA-3E21-47D2-B293-759FBA0228DF}" dt="2021-05-24T13:36:47.207" v="220" actId="20577"/>
          <ac:spMkLst>
            <pc:docMk/>
            <pc:sldMk cId="2552345165" sldId="485"/>
            <ac:spMk id="4" creationId="{CD17F7DB-13DB-47E9-AF71-514E0690280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8FCB29-2693-422F-9B22-630A63822E6D}" type="datetimeFigureOut">
              <a:rPr lang="en-GB" smtClean="0"/>
              <a:t>02/11/2021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21DB35-FA43-4E95-837F-C498F4AA2150}" type="slidenum">
              <a:rPr lang="en-GB" smtClean="0"/>
              <a:t>‹#›</a:t>
            </a:fld>
            <a:endParaRPr lang="en-GB"/>
          </a:p>
        </p:txBody>
      </p:sp>
    </p:spTree>
    <p:extLst>
      <p:ext uri="{BB962C8B-B14F-4D97-AF65-F5344CB8AC3E}">
        <p14:creationId xmlns:p14="http://schemas.microsoft.com/office/powerpoint/2010/main" val="164171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2</a:t>
            </a:fld>
            <a:endParaRPr lang="en-GB"/>
          </a:p>
        </p:txBody>
      </p:sp>
    </p:spTree>
    <p:extLst>
      <p:ext uri="{BB962C8B-B14F-4D97-AF65-F5344CB8AC3E}">
        <p14:creationId xmlns:p14="http://schemas.microsoft.com/office/powerpoint/2010/main" val="146146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DD1029-1EBF-428D-8DF5-3E9F216F0442}" type="slidenum">
              <a:rPr lang="en-GB" smtClean="0"/>
              <a:t>24</a:t>
            </a:fld>
            <a:endParaRPr lang="en-GB"/>
          </a:p>
        </p:txBody>
      </p:sp>
    </p:spTree>
    <p:extLst>
      <p:ext uri="{BB962C8B-B14F-4D97-AF65-F5344CB8AC3E}">
        <p14:creationId xmlns:p14="http://schemas.microsoft.com/office/powerpoint/2010/main" val="2769727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DD1029-1EBF-428D-8DF5-3E9F216F0442}" type="slidenum">
              <a:rPr lang="en-GB" smtClean="0"/>
              <a:t>26</a:t>
            </a:fld>
            <a:endParaRPr lang="en-GB"/>
          </a:p>
        </p:txBody>
      </p:sp>
    </p:spTree>
    <p:extLst>
      <p:ext uri="{BB962C8B-B14F-4D97-AF65-F5344CB8AC3E}">
        <p14:creationId xmlns:p14="http://schemas.microsoft.com/office/powerpoint/2010/main" val="1682497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DD1029-1EBF-428D-8DF5-3E9F216F0442}" type="slidenum">
              <a:rPr lang="en-GB" smtClean="0"/>
              <a:t>28</a:t>
            </a:fld>
            <a:endParaRPr lang="en-GB"/>
          </a:p>
        </p:txBody>
      </p:sp>
    </p:spTree>
    <p:extLst>
      <p:ext uri="{BB962C8B-B14F-4D97-AF65-F5344CB8AC3E}">
        <p14:creationId xmlns:p14="http://schemas.microsoft.com/office/powerpoint/2010/main" val="3513046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DD1029-1EBF-428D-8DF5-3E9F216F0442}" type="slidenum">
              <a:rPr lang="en-GB" smtClean="0"/>
              <a:t>30</a:t>
            </a:fld>
            <a:endParaRPr lang="en-GB"/>
          </a:p>
        </p:txBody>
      </p:sp>
    </p:spTree>
    <p:extLst>
      <p:ext uri="{BB962C8B-B14F-4D97-AF65-F5344CB8AC3E}">
        <p14:creationId xmlns:p14="http://schemas.microsoft.com/office/powerpoint/2010/main" val="1618954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31</a:t>
            </a:fld>
            <a:endParaRPr lang="en-GB"/>
          </a:p>
        </p:txBody>
      </p:sp>
    </p:spTree>
    <p:extLst>
      <p:ext uri="{BB962C8B-B14F-4D97-AF65-F5344CB8AC3E}">
        <p14:creationId xmlns:p14="http://schemas.microsoft.com/office/powerpoint/2010/main" val="1194638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32</a:t>
            </a:fld>
            <a:endParaRPr lang="en-GB"/>
          </a:p>
        </p:txBody>
      </p:sp>
    </p:spTree>
    <p:extLst>
      <p:ext uri="{BB962C8B-B14F-4D97-AF65-F5344CB8AC3E}">
        <p14:creationId xmlns:p14="http://schemas.microsoft.com/office/powerpoint/2010/main" val="3980649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33</a:t>
            </a:fld>
            <a:endParaRPr lang="en-GB"/>
          </a:p>
        </p:txBody>
      </p:sp>
    </p:spTree>
    <p:extLst>
      <p:ext uri="{BB962C8B-B14F-4D97-AF65-F5344CB8AC3E}">
        <p14:creationId xmlns:p14="http://schemas.microsoft.com/office/powerpoint/2010/main" val="2407435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34</a:t>
            </a:fld>
            <a:endParaRPr lang="en-GB"/>
          </a:p>
        </p:txBody>
      </p:sp>
    </p:spTree>
    <p:extLst>
      <p:ext uri="{BB962C8B-B14F-4D97-AF65-F5344CB8AC3E}">
        <p14:creationId xmlns:p14="http://schemas.microsoft.com/office/powerpoint/2010/main" val="1271825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35</a:t>
            </a:fld>
            <a:endParaRPr lang="en-GB"/>
          </a:p>
        </p:txBody>
      </p:sp>
    </p:spTree>
    <p:extLst>
      <p:ext uri="{BB962C8B-B14F-4D97-AF65-F5344CB8AC3E}">
        <p14:creationId xmlns:p14="http://schemas.microsoft.com/office/powerpoint/2010/main" val="1048109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DD1029-1EBF-428D-8DF5-3E9F216F0442}" type="slidenum">
              <a:rPr lang="en-GB" smtClean="0"/>
              <a:t>36</a:t>
            </a:fld>
            <a:endParaRPr lang="en-GB"/>
          </a:p>
        </p:txBody>
      </p:sp>
    </p:spTree>
    <p:extLst>
      <p:ext uri="{BB962C8B-B14F-4D97-AF65-F5344CB8AC3E}">
        <p14:creationId xmlns:p14="http://schemas.microsoft.com/office/powerpoint/2010/main" val="3291344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DD1029-1EBF-428D-8DF5-3E9F216F0442}" type="slidenum">
              <a:rPr lang="en-GB" smtClean="0"/>
              <a:t>3</a:t>
            </a:fld>
            <a:endParaRPr lang="en-GB"/>
          </a:p>
        </p:txBody>
      </p:sp>
    </p:spTree>
    <p:extLst>
      <p:ext uri="{BB962C8B-B14F-4D97-AF65-F5344CB8AC3E}">
        <p14:creationId xmlns:p14="http://schemas.microsoft.com/office/powerpoint/2010/main" val="1072983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37</a:t>
            </a:fld>
            <a:endParaRPr lang="en-GB"/>
          </a:p>
        </p:txBody>
      </p:sp>
    </p:spTree>
    <p:extLst>
      <p:ext uri="{BB962C8B-B14F-4D97-AF65-F5344CB8AC3E}">
        <p14:creationId xmlns:p14="http://schemas.microsoft.com/office/powerpoint/2010/main" val="2833921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38</a:t>
            </a:fld>
            <a:endParaRPr lang="en-GB"/>
          </a:p>
        </p:txBody>
      </p:sp>
    </p:spTree>
    <p:extLst>
      <p:ext uri="{BB962C8B-B14F-4D97-AF65-F5344CB8AC3E}">
        <p14:creationId xmlns:p14="http://schemas.microsoft.com/office/powerpoint/2010/main" val="26149388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39</a:t>
            </a:fld>
            <a:endParaRPr lang="en-GB"/>
          </a:p>
        </p:txBody>
      </p:sp>
    </p:spTree>
    <p:extLst>
      <p:ext uri="{BB962C8B-B14F-4D97-AF65-F5344CB8AC3E}">
        <p14:creationId xmlns:p14="http://schemas.microsoft.com/office/powerpoint/2010/main" val="10121725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40</a:t>
            </a:fld>
            <a:endParaRPr lang="en-GB"/>
          </a:p>
        </p:txBody>
      </p:sp>
    </p:spTree>
    <p:extLst>
      <p:ext uri="{BB962C8B-B14F-4D97-AF65-F5344CB8AC3E}">
        <p14:creationId xmlns:p14="http://schemas.microsoft.com/office/powerpoint/2010/main" val="30543795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41</a:t>
            </a:fld>
            <a:endParaRPr lang="en-GB"/>
          </a:p>
        </p:txBody>
      </p:sp>
    </p:spTree>
    <p:extLst>
      <p:ext uri="{BB962C8B-B14F-4D97-AF65-F5344CB8AC3E}">
        <p14:creationId xmlns:p14="http://schemas.microsoft.com/office/powerpoint/2010/main" val="33968954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42</a:t>
            </a:fld>
            <a:endParaRPr lang="en-GB"/>
          </a:p>
        </p:txBody>
      </p:sp>
    </p:spTree>
    <p:extLst>
      <p:ext uri="{BB962C8B-B14F-4D97-AF65-F5344CB8AC3E}">
        <p14:creationId xmlns:p14="http://schemas.microsoft.com/office/powerpoint/2010/main" val="40607842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43</a:t>
            </a:fld>
            <a:endParaRPr lang="en-GB"/>
          </a:p>
        </p:txBody>
      </p:sp>
    </p:spTree>
    <p:extLst>
      <p:ext uri="{BB962C8B-B14F-4D97-AF65-F5344CB8AC3E}">
        <p14:creationId xmlns:p14="http://schemas.microsoft.com/office/powerpoint/2010/main" val="20593453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DD1029-1EBF-428D-8DF5-3E9F216F0442}" type="slidenum">
              <a:rPr lang="en-GB" smtClean="0"/>
              <a:t>44</a:t>
            </a:fld>
            <a:endParaRPr lang="en-GB"/>
          </a:p>
        </p:txBody>
      </p:sp>
    </p:spTree>
    <p:extLst>
      <p:ext uri="{BB962C8B-B14F-4D97-AF65-F5344CB8AC3E}">
        <p14:creationId xmlns:p14="http://schemas.microsoft.com/office/powerpoint/2010/main" val="32625041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45</a:t>
            </a:fld>
            <a:endParaRPr lang="en-GB"/>
          </a:p>
        </p:txBody>
      </p:sp>
    </p:spTree>
    <p:extLst>
      <p:ext uri="{BB962C8B-B14F-4D97-AF65-F5344CB8AC3E}">
        <p14:creationId xmlns:p14="http://schemas.microsoft.com/office/powerpoint/2010/main" val="18164062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46</a:t>
            </a:fld>
            <a:endParaRPr lang="en-GB"/>
          </a:p>
        </p:txBody>
      </p:sp>
    </p:spTree>
    <p:extLst>
      <p:ext uri="{BB962C8B-B14F-4D97-AF65-F5344CB8AC3E}">
        <p14:creationId xmlns:p14="http://schemas.microsoft.com/office/powerpoint/2010/main" val="3529862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DD1029-1EBF-428D-8DF5-3E9F216F0442}" type="slidenum">
              <a:rPr lang="en-GB" smtClean="0"/>
              <a:t>4</a:t>
            </a:fld>
            <a:endParaRPr lang="en-GB"/>
          </a:p>
        </p:txBody>
      </p:sp>
    </p:spTree>
    <p:extLst>
      <p:ext uri="{BB962C8B-B14F-4D97-AF65-F5344CB8AC3E}">
        <p14:creationId xmlns:p14="http://schemas.microsoft.com/office/powerpoint/2010/main" val="6720175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47</a:t>
            </a:fld>
            <a:endParaRPr lang="en-GB"/>
          </a:p>
        </p:txBody>
      </p:sp>
    </p:spTree>
    <p:extLst>
      <p:ext uri="{BB962C8B-B14F-4D97-AF65-F5344CB8AC3E}">
        <p14:creationId xmlns:p14="http://schemas.microsoft.com/office/powerpoint/2010/main" val="33202304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DD1029-1EBF-428D-8DF5-3E9F216F0442}" type="slidenum">
              <a:rPr lang="en-GB" smtClean="0"/>
              <a:t>48</a:t>
            </a:fld>
            <a:endParaRPr lang="en-GB"/>
          </a:p>
        </p:txBody>
      </p:sp>
    </p:spTree>
    <p:extLst>
      <p:ext uri="{BB962C8B-B14F-4D97-AF65-F5344CB8AC3E}">
        <p14:creationId xmlns:p14="http://schemas.microsoft.com/office/powerpoint/2010/main" val="40937538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49</a:t>
            </a:fld>
            <a:endParaRPr lang="en-GB"/>
          </a:p>
        </p:txBody>
      </p:sp>
    </p:spTree>
    <p:extLst>
      <p:ext uri="{BB962C8B-B14F-4D97-AF65-F5344CB8AC3E}">
        <p14:creationId xmlns:p14="http://schemas.microsoft.com/office/powerpoint/2010/main" val="9172908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DD1029-1EBF-428D-8DF5-3E9F216F0442}" type="slidenum">
              <a:rPr lang="en-GB" smtClean="0"/>
              <a:t>50</a:t>
            </a:fld>
            <a:endParaRPr lang="en-GB"/>
          </a:p>
        </p:txBody>
      </p:sp>
    </p:spTree>
    <p:extLst>
      <p:ext uri="{BB962C8B-B14F-4D97-AF65-F5344CB8AC3E}">
        <p14:creationId xmlns:p14="http://schemas.microsoft.com/office/powerpoint/2010/main" val="2715879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51</a:t>
            </a:fld>
            <a:endParaRPr lang="en-GB"/>
          </a:p>
        </p:txBody>
      </p:sp>
    </p:spTree>
    <p:extLst>
      <p:ext uri="{BB962C8B-B14F-4D97-AF65-F5344CB8AC3E}">
        <p14:creationId xmlns:p14="http://schemas.microsoft.com/office/powerpoint/2010/main" val="27827584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52</a:t>
            </a:fld>
            <a:endParaRPr lang="en-GB"/>
          </a:p>
        </p:txBody>
      </p:sp>
    </p:spTree>
    <p:extLst>
      <p:ext uri="{BB962C8B-B14F-4D97-AF65-F5344CB8AC3E}">
        <p14:creationId xmlns:p14="http://schemas.microsoft.com/office/powerpoint/2010/main" val="4031165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53</a:t>
            </a:fld>
            <a:endParaRPr lang="en-GB"/>
          </a:p>
        </p:txBody>
      </p:sp>
    </p:spTree>
    <p:extLst>
      <p:ext uri="{BB962C8B-B14F-4D97-AF65-F5344CB8AC3E}">
        <p14:creationId xmlns:p14="http://schemas.microsoft.com/office/powerpoint/2010/main" val="23599842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54</a:t>
            </a:fld>
            <a:endParaRPr lang="en-GB"/>
          </a:p>
        </p:txBody>
      </p:sp>
    </p:spTree>
    <p:extLst>
      <p:ext uri="{BB962C8B-B14F-4D97-AF65-F5344CB8AC3E}">
        <p14:creationId xmlns:p14="http://schemas.microsoft.com/office/powerpoint/2010/main" val="16916985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DD1029-1EBF-428D-8DF5-3E9F216F0442}" type="slidenum">
              <a:rPr lang="en-GB" smtClean="0"/>
              <a:t>55</a:t>
            </a:fld>
            <a:endParaRPr lang="en-GB"/>
          </a:p>
        </p:txBody>
      </p:sp>
    </p:spTree>
    <p:extLst>
      <p:ext uri="{BB962C8B-B14F-4D97-AF65-F5344CB8AC3E}">
        <p14:creationId xmlns:p14="http://schemas.microsoft.com/office/powerpoint/2010/main" val="9924168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56</a:t>
            </a:fld>
            <a:endParaRPr lang="en-GB"/>
          </a:p>
        </p:txBody>
      </p:sp>
    </p:spTree>
    <p:extLst>
      <p:ext uri="{BB962C8B-B14F-4D97-AF65-F5344CB8AC3E}">
        <p14:creationId xmlns:p14="http://schemas.microsoft.com/office/powerpoint/2010/main" val="240910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DD1029-1EBF-428D-8DF5-3E9F216F0442}" type="slidenum">
              <a:rPr lang="en-GB" smtClean="0"/>
              <a:t>8</a:t>
            </a:fld>
            <a:endParaRPr lang="en-GB"/>
          </a:p>
        </p:txBody>
      </p:sp>
    </p:spTree>
    <p:extLst>
      <p:ext uri="{BB962C8B-B14F-4D97-AF65-F5344CB8AC3E}">
        <p14:creationId xmlns:p14="http://schemas.microsoft.com/office/powerpoint/2010/main" val="22219992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57</a:t>
            </a:fld>
            <a:endParaRPr lang="en-GB"/>
          </a:p>
        </p:txBody>
      </p:sp>
    </p:spTree>
    <p:extLst>
      <p:ext uri="{BB962C8B-B14F-4D97-AF65-F5344CB8AC3E}">
        <p14:creationId xmlns:p14="http://schemas.microsoft.com/office/powerpoint/2010/main" val="31326607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DD1029-1EBF-428D-8DF5-3E9F216F0442}" type="slidenum">
              <a:rPr lang="en-GB" smtClean="0"/>
              <a:t>58</a:t>
            </a:fld>
            <a:endParaRPr lang="en-GB"/>
          </a:p>
        </p:txBody>
      </p:sp>
    </p:spTree>
    <p:extLst>
      <p:ext uri="{BB962C8B-B14F-4D97-AF65-F5344CB8AC3E}">
        <p14:creationId xmlns:p14="http://schemas.microsoft.com/office/powerpoint/2010/main" val="14502597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DD1029-1EBF-428D-8DF5-3E9F216F0442}" type="slidenum">
              <a:rPr lang="en-GB" smtClean="0"/>
              <a:t>59</a:t>
            </a:fld>
            <a:endParaRPr lang="en-GB"/>
          </a:p>
        </p:txBody>
      </p:sp>
    </p:spTree>
    <p:extLst>
      <p:ext uri="{BB962C8B-B14F-4D97-AF65-F5344CB8AC3E}">
        <p14:creationId xmlns:p14="http://schemas.microsoft.com/office/powerpoint/2010/main" val="576677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DD1029-1EBF-428D-8DF5-3E9F216F0442}" type="slidenum">
              <a:rPr lang="en-GB" smtClean="0"/>
              <a:t>13</a:t>
            </a:fld>
            <a:endParaRPr lang="en-GB"/>
          </a:p>
        </p:txBody>
      </p:sp>
    </p:spTree>
    <p:extLst>
      <p:ext uri="{BB962C8B-B14F-4D97-AF65-F5344CB8AC3E}">
        <p14:creationId xmlns:p14="http://schemas.microsoft.com/office/powerpoint/2010/main" val="2479251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DD1029-1EBF-428D-8DF5-3E9F216F0442}" type="slidenum">
              <a:rPr lang="en-GB" smtClean="0"/>
              <a:t>16</a:t>
            </a:fld>
            <a:endParaRPr lang="en-GB"/>
          </a:p>
        </p:txBody>
      </p:sp>
    </p:spTree>
    <p:extLst>
      <p:ext uri="{BB962C8B-B14F-4D97-AF65-F5344CB8AC3E}">
        <p14:creationId xmlns:p14="http://schemas.microsoft.com/office/powerpoint/2010/main" val="409683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DD1029-1EBF-428D-8DF5-3E9F216F0442}" type="slidenum">
              <a:rPr lang="en-GB" smtClean="0"/>
              <a:t>18</a:t>
            </a:fld>
            <a:endParaRPr lang="en-GB"/>
          </a:p>
        </p:txBody>
      </p:sp>
    </p:spTree>
    <p:extLst>
      <p:ext uri="{BB962C8B-B14F-4D97-AF65-F5344CB8AC3E}">
        <p14:creationId xmlns:p14="http://schemas.microsoft.com/office/powerpoint/2010/main" val="1227224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DD1029-1EBF-428D-8DF5-3E9F216F0442}" type="slidenum">
              <a:rPr lang="en-GB" smtClean="0"/>
              <a:t>20</a:t>
            </a:fld>
            <a:endParaRPr lang="en-GB"/>
          </a:p>
        </p:txBody>
      </p:sp>
    </p:spTree>
    <p:extLst>
      <p:ext uri="{BB962C8B-B14F-4D97-AF65-F5344CB8AC3E}">
        <p14:creationId xmlns:p14="http://schemas.microsoft.com/office/powerpoint/2010/main" val="2643048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DD1029-1EBF-428D-8DF5-3E9F216F0442}" type="slidenum">
              <a:rPr lang="en-GB" smtClean="0"/>
              <a:t>22</a:t>
            </a:fld>
            <a:endParaRPr lang="en-GB"/>
          </a:p>
        </p:txBody>
      </p:sp>
    </p:spTree>
    <p:extLst>
      <p:ext uri="{BB962C8B-B14F-4D97-AF65-F5344CB8AC3E}">
        <p14:creationId xmlns:p14="http://schemas.microsoft.com/office/powerpoint/2010/main" val="31037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28B888E-61B0-48C2-9193-CFE36CD85FF1}" type="datetimeFigureOut">
              <a:rPr lang="en-GB" smtClean="0"/>
              <a:t>02/11/2021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B40A91-0536-4B68-A5C8-43FEACCD8953}" type="slidenum">
              <a:rPr lang="en-GB" smtClean="0"/>
              <a:t>‹#›</a:t>
            </a:fld>
            <a:endParaRPr lang="en-GB"/>
          </a:p>
        </p:txBody>
      </p:sp>
    </p:spTree>
    <p:extLst>
      <p:ext uri="{BB962C8B-B14F-4D97-AF65-F5344CB8AC3E}">
        <p14:creationId xmlns:p14="http://schemas.microsoft.com/office/powerpoint/2010/main" val="3583553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8B888E-61B0-48C2-9193-CFE36CD85FF1}" type="datetimeFigureOut">
              <a:rPr lang="en-GB" smtClean="0"/>
              <a:t>02/11/2021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B40A91-0536-4B68-A5C8-43FEACCD8953}" type="slidenum">
              <a:rPr lang="en-GB" smtClean="0"/>
              <a:t>‹#›</a:t>
            </a:fld>
            <a:endParaRPr lang="en-GB"/>
          </a:p>
        </p:txBody>
      </p:sp>
    </p:spTree>
    <p:extLst>
      <p:ext uri="{BB962C8B-B14F-4D97-AF65-F5344CB8AC3E}">
        <p14:creationId xmlns:p14="http://schemas.microsoft.com/office/powerpoint/2010/main" val="3046760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8B888E-61B0-48C2-9193-CFE36CD85FF1}" type="datetimeFigureOut">
              <a:rPr lang="en-GB" smtClean="0"/>
              <a:t>02/11/2021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B40A91-0536-4B68-A5C8-43FEACCD8953}" type="slidenum">
              <a:rPr lang="en-GB" smtClean="0"/>
              <a:t>‹#›</a:t>
            </a:fld>
            <a:endParaRPr lang="en-GB"/>
          </a:p>
        </p:txBody>
      </p:sp>
    </p:spTree>
    <p:extLst>
      <p:ext uri="{BB962C8B-B14F-4D97-AF65-F5344CB8AC3E}">
        <p14:creationId xmlns:p14="http://schemas.microsoft.com/office/powerpoint/2010/main" val="2978102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8B888E-61B0-48C2-9193-CFE36CD85FF1}" type="datetimeFigureOut">
              <a:rPr lang="en-GB" smtClean="0"/>
              <a:t>02/11/2021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B40A91-0536-4B68-A5C8-43FEACCD8953}" type="slidenum">
              <a:rPr lang="en-GB" smtClean="0"/>
              <a:t>‹#›</a:t>
            </a:fld>
            <a:endParaRPr lang="en-GB"/>
          </a:p>
        </p:txBody>
      </p:sp>
    </p:spTree>
    <p:extLst>
      <p:ext uri="{BB962C8B-B14F-4D97-AF65-F5344CB8AC3E}">
        <p14:creationId xmlns:p14="http://schemas.microsoft.com/office/powerpoint/2010/main" val="638946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8B888E-61B0-48C2-9193-CFE36CD85FF1}" type="datetimeFigureOut">
              <a:rPr lang="en-GB" smtClean="0"/>
              <a:t>02/11/2021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B40A91-0536-4B68-A5C8-43FEACCD8953}" type="slidenum">
              <a:rPr lang="en-GB" smtClean="0"/>
              <a:t>‹#›</a:t>
            </a:fld>
            <a:endParaRPr lang="en-GB"/>
          </a:p>
        </p:txBody>
      </p:sp>
    </p:spTree>
    <p:extLst>
      <p:ext uri="{BB962C8B-B14F-4D97-AF65-F5344CB8AC3E}">
        <p14:creationId xmlns:p14="http://schemas.microsoft.com/office/powerpoint/2010/main" val="78592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8B888E-61B0-48C2-9193-CFE36CD85FF1}" type="datetimeFigureOut">
              <a:rPr lang="en-GB" smtClean="0"/>
              <a:t>02/11/2021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B40A91-0536-4B68-A5C8-43FEACCD8953}" type="slidenum">
              <a:rPr lang="en-GB" smtClean="0"/>
              <a:t>‹#›</a:t>
            </a:fld>
            <a:endParaRPr lang="en-GB"/>
          </a:p>
        </p:txBody>
      </p:sp>
    </p:spTree>
    <p:extLst>
      <p:ext uri="{BB962C8B-B14F-4D97-AF65-F5344CB8AC3E}">
        <p14:creationId xmlns:p14="http://schemas.microsoft.com/office/powerpoint/2010/main" val="2443397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8B888E-61B0-48C2-9193-CFE36CD85FF1}" type="datetimeFigureOut">
              <a:rPr lang="en-GB" smtClean="0"/>
              <a:t>02/11/2021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B40A91-0536-4B68-A5C8-43FEACCD8953}" type="slidenum">
              <a:rPr lang="en-GB" smtClean="0"/>
              <a:t>‹#›</a:t>
            </a:fld>
            <a:endParaRPr lang="en-GB"/>
          </a:p>
        </p:txBody>
      </p:sp>
    </p:spTree>
    <p:extLst>
      <p:ext uri="{BB962C8B-B14F-4D97-AF65-F5344CB8AC3E}">
        <p14:creationId xmlns:p14="http://schemas.microsoft.com/office/powerpoint/2010/main" val="3056554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8B888E-61B0-48C2-9193-CFE36CD85FF1}" type="datetimeFigureOut">
              <a:rPr lang="en-GB" smtClean="0"/>
              <a:t>02/11/2021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DB40A91-0536-4B68-A5C8-43FEACCD8953}" type="slidenum">
              <a:rPr lang="en-GB" smtClean="0"/>
              <a:t>‹#›</a:t>
            </a:fld>
            <a:endParaRPr lang="en-GB"/>
          </a:p>
        </p:txBody>
      </p:sp>
    </p:spTree>
    <p:extLst>
      <p:ext uri="{BB962C8B-B14F-4D97-AF65-F5344CB8AC3E}">
        <p14:creationId xmlns:p14="http://schemas.microsoft.com/office/powerpoint/2010/main" val="2112989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8B888E-61B0-48C2-9193-CFE36CD85FF1}" type="datetimeFigureOut">
              <a:rPr lang="en-GB" smtClean="0"/>
              <a:t>02/11/2021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DB40A91-0536-4B68-A5C8-43FEACCD8953}" type="slidenum">
              <a:rPr lang="en-GB" smtClean="0"/>
              <a:t>‹#›</a:t>
            </a:fld>
            <a:endParaRPr lang="en-GB"/>
          </a:p>
        </p:txBody>
      </p:sp>
    </p:spTree>
    <p:extLst>
      <p:ext uri="{BB962C8B-B14F-4D97-AF65-F5344CB8AC3E}">
        <p14:creationId xmlns:p14="http://schemas.microsoft.com/office/powerpoint/2010/main" val="1574566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8B888E-61B0-48C2-9193-CFE36CD85FF1}" type="datetimeFigureOut">
              <a:rPr lang="en-GB" smtClean="0"/>
              <a:t>02/11/2021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B40A91-0536-4B68-A5C8-43FEACCD8953}" type="slidenum">
              <a:rPr lang="en-GB" smtClean="0"/>
              <a:t>‹#›</a:t>
            </a:fld>
            <a:endParaRPr lang="en-GB"/>
          </a:p>
        </p:txBody>
      </p:sp>
    </p:spTree>
    <p:extLst>
      <p:ext uri="{BB962C8B-B14F-4D97-AF65-F5344CB8AC3E}">
        <p14:creationId xmlns:p14="http://schemas.microsoft.com/office/powerpoint/2010/main" val="690206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8B888E-61B0-48C2-9193-CFE36CD85FF1}" type="datetimeFigureOut">
              <a:rPr lang="en-GB" smtClean="0"/>
              <a:t>02/11/2021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B40A91-0536-4B68-A5C8-43FEACCD8953}" type="slidenum">
              <a:rPr lang="en-GB" smtClean="0"/>
              <a:t>‹#›</a:t>
            </a:fld>
            <a:endParaRPr lang="en-GB"/>
          </a:p>
        </p:txBody>
      </p:sp>
    </p:spTree>
    <p:extLst>
      <p:ext uri="{BB962C8B-B14F-4D97-AF65-F5344CB8AC3E}">
        <p14:creationId xmlns:p14="http://schemas.microsoft.com/office/powerpoint/2010/main" val="3886852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8B888E-61B0-48C2-9193-CFE36CD85FF1}" type="datetimeFigureOut">
              <a:rPr lang="en-GB" smtClean="0"/>
              <a:t>02/11/2021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B40A91-0536-4B68-A5C8-43FEACCD8953}" type="slidenum">
              <a:rPr lang="en-GB" smtClean="0"/>
              <a:t>‹#›</a:t>
            </a:fld>
            <a:endParaRPr lang="en-GB"/>
          </a:p>
        </p:txBody>
      </p:sp>
    </p:spTree>
    <p:extLst>
      <p:ext uri="{BB962C8B-B14F-4D97-AF65-F5344CB8AC3E}">
        <p14:creationId xmlns:p14="http://schemas.microsoft.com/office/powerpoint/2010/main" val="4209185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5CCA01-392A-4B61-BB7A-173430924381}"/>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3488" r="9302"/>
          <a:stretch/>
        </p:blipFill>
        <p:spPr>
          <a:xfrm>
            <a:off x="0" y="7857"/>
            <a:ext cx="9144000" cy="6850143"/>
          </a:xfrm>
          <a:prstGeom prst="rect">
            <a:avLst/>
          </a:prstGeom>
        </p:spPr>
      </p:pic>
      <p:sp>
        <p:nvSpPr>
          <p:cNvPr id="2" name="Title 1">
            <a:extLst>
              <a:ext uri="{FF2B5EF4-FFF2-40B4-BE49-F238E27FC236}">
                <a16:creationId xmlns:a16="http://schemas.microsoft.com/office/drawing/2014/main" id="{B8FD4432-576A-411E-8746-B8536C55F802}"/>
              </a:ext>
            </a:extLst>
          </p:cNvPr>
          <p:cNvSpPr>
            <a:spLocks noGrp="1"/>
          </p:cNvSpPr>
          <p:nvPr>
            <p:ph type="ctrTitle"/>
          </p:nvPr>
        </p:nvSpPr>
        <p:spPr>
          <a:xfrm>
            <a:off x="685800" y="552635"/>
            <a:ext cx="7772400" cy="1387798"/>
          </a:xfrm>
        </p:spPr>
        <p:txBody>
          <a:bodyPr anchor="t" anchorCtr="0">
            <a:noAutofit/>
          </a:bodyPr>
          <a:lstStyle/>
          <a:p>
            <a:r>
              <a:rPr lang="en-US" sz="4400" b="1" dirty="0">
                <a:latin typeface="Mongolian Baiti" panose="03000500000000000000" pitchFamily="66" charset="0"/>
                <a:cs typeface="Mongolian Baiti" panose="03000500000000000000" pitchFamily="66" charset="0"/>
              </a:rPr>
              <a:t>COP26: The Jewish Perspective on Climate Change and the Environment</a:t>
            </a:r>
            <a:endParaRPr lang="en-GB" sz="4400" b="1" dirty="0">
              <a:latin typeface="Mongolian Baiti" panose="03000500000000000000" pitchFamily="66" charset="0"/>
              <a:cs typeface="Mongolian Baiti" panose="03000500000000000000" pitchFamily="66" charset="0"/>
            </a:endParaRPr>
          </a:p>
        </p:txBody>
      </p:sp>
      <p:sp>
        <p:nvSpPr>
          <p:cNvPr id="3" name="Subtitle 2">
            <a:extLst>
              <a:ext uri="{FF2B5EF4-FFF2-40B4-BE49-F238E27FC236}">
                <a16:creationId xmlns:a16="http://schemas.microsoft.com/office/drawing/2014/main" id="{46CE58CC-F3FD-4503-8978-B47D83457CFA}"/>
              </a:ext>
            </a:extLst>
          </p:cNvPr>
          <p:cNvSpPr>
            <a:spLocks noGrp="1"/>
          </p:cNvSpPr>
          <p:nvPr>
            <p:ph type="subTitle" idx="1"/>
          </p:nvPr>
        </p:nvSpPr>
        <p:spPr>
          <a:xfrm>
            <a:off x="604007" y="5306615"/>
            <a:ext cx="7935986" cy="1387799"/>
          </a:xfrm>
          <a:solidFill>
            <a:schemeClr val="bg1">
              <a:alpha val="48000"/>
            </a:schemeClr>
          </a:solidFill>
        </p:spPr>
        <p:txBody>
          <a:bodyPr anchor="ctr" anchorCtr="0">
            <a:normAutofit/>
          </a:bodyPr>
          <a:lstStyle/>
          <a:p>
            <a:pPr>
              <a:lnSpc>
                <a:spcPct val="100000"/>
              </a:lnSpc>
              <a:spcBef>
                <a:spcPts val="0"/>
              </a:spcBef>
            </a:pPr>
            <a:r>
              <a:rPr lang="en-GB" sz="3600" b="1" dirty="0">
                <a:latin typeface="Mongolian Baiti" panose="03000500000000000000" pitchFamily="66" charset="0"/>
                <a:cs typeface="Mongolian Baiti" panose="03000500000000000000" pitchFamily="66" charset="0"/>
              </a:rPr>
              <a:t>Rabbi Dr Moshe Freedman</a:t>
            </a:r>
            <a:br>
              <a:rPr lang="en-GB" sz="2000" b="1" dirty="0">
                <a:latin typeface="Mongolian Baiti" panose="03000500000000000000" pitchFamily="66" charset="0"/>
                <a:cs typeface="Mongolian Baiti" panose="03000500000000000000" pitchFamily="66" charset="0"/>
              </a:rPr>
            </a:br>
            <a:r>
              <a:rPr lang="en-GB" sz="2000" b="1" dirty="0">
                <a:latin typeface="Mongolian Baiti" panose="03000500000000000000" pitchFamily="66" charset="0"/>
                <a:cs typeface="Mongolian Baiti" panose="03000500000000000000" pitchFamily="66" charset="0"/>
              </a:rPr>
              <a:t>Jewish Chaplain – Canary Wharf Multifaith Chaplaincy</a:t>
            </a:r>
          </a:p>
          <a:p>
            <a:pPr>
              <a:lnSpc>
                <a:spcPct val="100000"/>
              </a:lnSpc>
              <a:spcBef>
                <a:spcPts val="0"/>
              </a:spcBef>
            </a:pPr>
            <a:r>
              <a:rPr lang="en-GB" sz="2000" b="1" dirty="0">
                <a:latin typeface="Mongolian Baiti" panose="03000500000000000000" pitchFamily="66" charset="0"/>
                <a:cs typeface="Mongolian Baiti" panose="03000500000000000000" pitchFamily="66" charset="0"/>
              </a:rPr>
              <a:t>Rabbi, New West End Synagogue</a:t>
            </a:r>
          </a:p>
        </p:txBody>
      </p:sp>
    </p:spTree>
    <p:extLst>
      <p:ext uri="{BB962C8B-B14F-4D97-AF65-F5344CB8AC3E}">
        <p14:creationId xmlns:p14="http://schemas.microsoft.com/office/powerpoint/2010/main" val="2895103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We Must Protect the Potomac River from Toxic Sewage Dumping | Clean Water  Action">
            <a:extLst>
              <a:ext uri="{FF2B5EF4-FFF2-40B4-BE49-F238E27FC236}">
                <a16:creationId xmlns:a16="http://schemas.microsoft.com/office/drawing/2014/main" id="{293DB09B-798E-4E61-B4AD-38ADCF675B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888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Deepwater Horizon oil spill | Summary, Effects, Cause, Clean Up, &amp;amp; Facts |  Britannica">
            <a:extLst>
              <a:ext uri="{FF2B5EF4-FFF2-40B4-BE49-F238E27FC236}">
                <a16:creationId xmlns:a16="http://schemas.microsoft.com/office/drawing/2014/main" id="{592A5AB0-738D-4D24-93FC-C675008964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703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537E0D79-C8F5-49F4-9041-FE9E602DA5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558" r="12558"/>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100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B692E97-1873-40A8-822D-DFA5739F53F0}"/>
              </a:ext>
            </a:extLst>
          </p:cNvPr>
          <p:cNvSpPr txBox="1">
            <a:spLocks/>
          </p:cNvSpPr>
          <p:nvPr/>
        </p:nvSpPr>
        <p:spPr>
          <a:xfrm>
            <a:off x="628650" y="2766218"/>
            <a:ext cx="7886700" cy="1325563"/>
          </a:xfrm>
          <a:prstGeom prst="rect">
            <a:avLst/>
          </a:prstGeom>
          <a:noFill/>
          <a:ln w="15875">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dirty="0"/>
              <a:t>OCEANS</a:t>
            </a:r>
          </a:p>
        </p:txBody>
      </p:sp>
    </p:spTree>
    <p:extLst>
      <p:ext uri="{BB962C8B-B14F-4D97-AF65-F5344CB8AC3E}">
        <p14:creationId xmlns:p14="http://schemas.microsoft.com/office/powerpoint/2010/main" val="4255951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 Solve the Ocean Plastics Problem the World Needs a Plan | The Pew  Charitable Trusts">
            <a:extLst>
              <a:ext uri="{FF2B5EF4-FFF2-40B4-BE49-F238E27FC236}">
                <a16:creationId xmlns:a16="http://schemas.microsoft.com/office/drawing/2014/main" id="{AE183A18-49CB-46CA-B2A7-E676007A40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497" r="12497"/>
          <a:stretch/>
        </p:blipFill>
        <p:spPr bwMode="auto">
          <a:xfrm>
            <a:off x="0" y="-1587"/>
            <a:ext cx="9144000" cy="68595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CC8C9CB-466D-462B-9973-C2A46323C560}"/>
              </a:ext>
            </a:extLst>
          </p:cNvPr>
          <p:cNvSpPr txBox="1"/>
          <p:nvPr/>
        </p:nvSpPr>
        <p:spPr>
          <a:xfrm>
            <a:off x="628650" y="4791919"/>
            <a:ext cx="7886700" cy="1754326"/>
          </a:xfrm>
          <a:prstGeom prst="rect">
            <a:avLst/>
          </a:prstGeom>
          <a:solidFill>
            <a:schemeClr val="accent1">
              <a:lumMod val="40000"/>
              <a:lumOff val="60000"/>
              <a:alpha val="74000"/>
            </a:schemeClr>
          </a:solidFill>
        </p:spPr>
        <p:txBody>
          <a:bodyPr wrap="square" rtlCol="0">
            <a:spAutoFit/>
          </a:bodyPr>
          <a:lstStyle/>
          <a:p>
            <a:r>
              <a:rPr lang="en-GB" dirty="0"/>
              <a:t>The oceans have become the giant waste dumps for plastic. What's more, there are other serious environmental problems related to the oceans such as damage to ecosystems due to global warming, dumping of pollutants, wastewater and fuel spills. The UN calls for improved management of protected areas, giving them sufficient resources, and reducing overfishing, pollution and acidification of the ocean caused by the increase in the earth's temperature.</a:t>
            </a:r>
          </a:p>
        </p:txBody>
      </p:sp>
    </p:spTree>
    <p:extLst>
      <p:ext uri="{BB962C8B-B14F-4D97-AF65-F5344CB8AC3E}">
        <p14:creationId xmlns:p14="http://schemas.microsoft.com/office/powerpoint/2010/main" val="157701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More than 14m tonnes of plastic believed to be at the bottom of the ocean |  Environment | The Guardian">
            <a:extLst>
              <a:ext uri="{FF2B5EF4-FFF2-40B4-BE49-F238E27FC236}">
                <a16:creationId xmlns:a16="http://schemas.microsoft.com/office/drawing/2014/main" id="{A39DB26B-5DD1-47A9-A49D-AD047C3313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500" b="12500"/>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343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B692E97-1873-40A8-822D-DFA5739F53F0}"/>
              </a:ext>
            </a:extLst>
          </p:cNvPr>
          <p:cNvSpPr txBox="1">
            <a:spLocks/>
          </p:cNvSpPr>
          <p:nvPr/>
        </p:nvSpPr>
        <p:spPr>
          <a:xfrm>
            <a:off x="628650" y="2766218"/>
            <a:ext cx="7886700" cy="1325563"/>
          </a:xfrm>
          <a:prstGeom prst="rect">
            <a:avLst/>
          </a:prstGeom>
          <a:noFill/>
          <a:ln w="15875">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dirty="0"/>
              <a:t>RENEWABLE ENERGY</a:t>
            </a:r>
          </a:p>
        </p:txBody>
      </p:sp>
    </p:spTree>
    <p:extLst>
      <p:ext uri="{BB962C8B-B14F-4D97-AF65-F5344CB8AC3E}">
        <p14:creationId xmlns:p14="http://schemas.microsoft.com/office/powerpoint/2010/main" val="615905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World&amp;#39;s Largest Offshore Wind Farm: Dogger Bank">
            <a:extLst>
              <a:ext uri="{FF2B5EF4-FFF2-40B4-BE49-F238E27FC236}">
                <a16:creationId xmlns:a16="http://schemas.microsoft.com/office/drawing/2014/main" id="{AA46D2B5-5276-4F3E-BCA4-C7ACFEAA12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141"/>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DA016C9-1169-4827-AE00-8B9DA3ED9899}"/>
              </a:ext>
            </a:extLst>
          </p:cNvPr>
          <p:cNvSpPr txBox="1"/>
          <p:nvPr/>
        </p:nvSpPr>
        <p:spPr>
          <a:xfrm>
            <a:off x="628650" y="4838217"/>
            <a:ext cx="7886700" cy="1754326"/>
          </a:xfrm>
          <a:prstGeom prst="rect">
            <a:avLst/>
          </a:prstGeom>
          <a:solidFill>
            <a:schemeClr val="accent1">
              <a:lumMod val="40000"/>
              <a:lumOff val="60000"/>
              <a:alpha val="71000"/>
            </a:schemeClr>
          </a:solidFill>
        </p:spPr>
        <p:txBody>
          <a:bodyPr wrap="square" rtlCol="0">
            <a:spAutoFit/>
          </a:bodyPr>
          <a:lstStyle/>
          <a:p>
            <a:r>
              <a:rPr lang="en-GB" dirty="0"/>
              <a:t>While energy accounts for 60% of global greenhouse gas (GHG) emissions, the UN calculates that 13% of the world population lacks access to electricity and that 3 billion people depend on fossil fuels for cooking. This situation requires an energy transition towards a cleaner, more accessible and efficient model based on the use of renewable energy sources to build communities that are more sustainable, inclusive and resistant to environmental problems like climate change.</a:t>
            </a:r>
          </a:p>
        </p:txBody>
      </p:sp>
    </p:spTree>
    <p:extLst>
      <p:ext uri="{BB962C8B-B14F-4D97-AF65-F5344CB8AC3E}">
        <p14:creationId xmlns:p14="http://schemas.microsoft.com/office/powerpoint/2010/main" val="3987864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B692E97-1873-40A8-822D-DFA5739F53F0}"/>
              </a:ext>
            </a:extLst>
          </p:cNvPr>
          <p:cNvSpPr txBox="1">
            <a:spLocks/>
          </p:cNvSpPr>
          <p:nvPr/>
        </p:nvSpPr>
        <p:spPr>
          <a:xfrm>
            <a:off x="628650" y="2766218"/>
            <a:ext cx="7886700" cy="1325563"/>
          </a:xfrm>
          <a:prstGeom prst="rect">
            <a:avLst/>
          </a:prstGeom>
          <a:noFill/>
          <a:ln w="15875">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dirty="0"/>
              <a:t>SUSTAINABLE FOOD</a:t>
            </a:r>
          </a:p>
        </p:txBody>
      </p:sp>
    </p:spTree>
    <p:extLst>
      <p:ext uri="{BB962C8B-B14F-4D97-AF65-F5344CB8AC3E}">
        <p14:creationId xmlns:p14="http://schemas.microsoft.com/office/powerpoint/2010/main" val="2260159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The end of battery farms in Britain – but not Europe | The Independent |  The Independent">
            <a:extLst>
              <a:ext uri="{FF2B5EF4-FFF2-40B4-BE49-F238E27FC236}">
                <a16:creationId xmlns:a16="http://schemas.microsoft.com/office/drawing/2014/main" id="{52A27EAF-811E-4F5E-8F47-7BEA417573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4DF79D7-3818-482B-8FA1-A7AD02A36C8B}"/>
              </a:ext>
            </a:extLst>
          </p:cNvPr>
          <p:cNvSpPr txBox="1"/>
          <p:nvPr/>
        </p:nvSpPr>
        <p:spPr>
          <a:xfrm>
            <a:off x="628650" y="4734046"/>
            <a:ext cx="7886700" cy="1754326"/>
          </a:xfrm>
          <a:prstGeom prst="rect">
            <a:avLst/>
          </a:prstGeom>
          <a:solidFill>
            <a:schemeClr val="accent1">
              <a:lumMod val="40000"/>
              <a:lumOff val="60000"/>
              <a:alpha val="75000"/>
            </a:schemeClr>
          </a:solidFill>
        </p:spPr>
        <p:txBody>
          <a:bodyPr wrap="square" rtlCol="0">
            <a:spAutoFit/>
          </a:bodyPr>
          <a:lstStyle/>
          <a:p>
            <a:r>
              <a:rPr lang="en-GB" dirty="0"/>
              <a:t>Intensive food production harms the environment by depleting the soil and damaging marine ecosystems. What's more, overexploitation of natural resources has put food safety and the availability of drinking water at risk. The UN considers it essential to change the food production model and our food habits, including a more plant-based diet featuring local ingredients to save energy and reduce CO2 emissions.</a:t>
            </a:r>
          </a:p>
        </p:txBody>
      </p:sp>
    </p:spTree>
    <p:extLst>
      <p:ext uri="{BB962C8B-B14F-4D97-AF65-F5344CB8AC3E}">
        <p14:creationId xmlns:p14="http://schemas.microsoft.com/office/powerpoint/2010/main" val="164362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Summary</a:t>
            </a:r>
            <a:endParaRPr lang="en-GB" sz="4400" b="1" dirty="0"/>
          </a:p>
        </p:txBody>
      </p:sp>
      <p:sp>
        <p:nvSpPr>
          <p:cNvPr id="4" name="TextBox 3">
            <a:extLst>
              <a:ext uri="{FF2B5EF4-FFF2-40B4-BE49-F238E27FC236}">
                <a16:creationId xmlns:a16="http://schemas.microsoft.com/office/drawing/2014/main" id="{CD17F7DB-13DB-47E9-AF71-514E06902809}"/>
              </a:ext>
            </a:extLst>
          </p:cNvPr>
          <p:cNvSpPr txBox="1"/>
          <p:nvPr/>
        </p:nvSpPr>
        <p:spPr>
          <a:xfrm>
            <a:off x="593140" y="1473697"/>
            <a:ext cx="7922210" cy="2585323"/>
          </a:xfrm>
          <a:prstGeom prst="rect">
            <a:avLst/>
          </a:prstGeom>
          <a:noFill/>
        </p:spPr>
        <p:txBody>
          <a:bodyPr wrap="square" rtlCol="0">
            <a:spAutoFit/>
          </a:bodyPr>
          <a:lstStyle/>
          <a:p>
            <a:pPr marL="285750" indent="-285750" algn="just">
              <a:buFont typeface="Arial" panose="020B0604020202020204" pitchFamily="34" charset="0"/>
              <a:buChar char="•"/>
            </a:pPr>
            <a:r>
              <a:rPr lang="en-GB" dirty="0">
                <a:ea typeface="Calibri" panose="020F0502020204030204" pitchFamily="34" charset="0"/>
                <a:cs typeface="+mj-cs"/>
              </a:rPr>
              <a:t>The Jewish View of the Natural world</a:t>
            </a:r>
          </a:p>
          <a:p>
            <a:pPr algn="just"/>
            <a:r>
              <a:rPr lang="en-GB" dirty="0">
                <a:ea typeface="Calibri" panose="020F0502020204030204" pitchFamily="34" charset="0"/>
                <a:cs typeface="+mj-cs"/>
              </a:rPr>
              <a:t>	- </a:t>
            </a:r>
            <a:r>
              <a:rPr lang="en-GB" dirty="0" err="1">
                <a:ea typeface="Calibri" panose="020F0502020204030204" pitchFamily="34" charset="0"/>
                <a:cs typeface="+mj-cs"/>
              </a:rPr>
              <a:t>L’ovdah</a:t>
            </a:r>
            <a:r>
              <a:rPr lang="en-GB" dirty="0">
                <a:ea typeface="Calibri" panose="020F0502020204030204" pitchFamily="34" charset="0"/>
                <a:cs typeface="+mj-cs"/>
              </a:rPr>
              <a:t> </a:t>
            </a:r>
            <a:r>
              <a:rPr lang="en-GB" dirty="0" err="1">
                <a:ea typeface="Calibri" panose="020F0502020204030204" pitchFamily="34" charset="0"/>
                <a:cs typeface="+mj-cs"/>
              </a:rPr>
              <a:t>u’leshomrah</a:t>
            </a:r>
            <a:endParaRPr lang="en-GB" dirty="0">
              <a:ea typeface="Calibri" panose="020F0502020204030204" pitchFamily="34" charset="0"/>
              <a:cs typeface="+mj-cs"/>
            </a:endParaRPr>
          </a:p>
          <a:p>
            <a:pPr algn="just"/>
            <a:endParaRPr lang="en-GB" dirty="0">
              <a:ea typeface="Calibri" panose="020F0502020204030204" pitchFamily="34" charset="0"/>
              <a:cs typeface="+mj-cs"/>
            </a:endParaRPr>
          </a:p>
          <a:p>
            <a:pPr marL="285750" indent="-285750" algn="just">
              <a:buFont typeface="Arial" panose="020B0604020202020204" pitchFamily="34" charset="0"/>
              <a:buChar char="•"/>
            </a:pPr>
            <a:r>
              <a:rPr lang="en-GB" dirty="0">
                <a:ea typeface="Calibri" panose="020F0502020204030204" pitchFamily="34" charset="0"/>
                <a:cs typeface="+mj-cs"/>
              </a:rPr>
              <a:t>The Imperative to Safeguard the Environment</a:t>
            </a:r>
          </a:p>
          <a:p>
            <a:pPr algn="just"/>
            <a:r>
              <a:rPr lang="en-GB" dirty="0">
                <a:ea typeface="Calibri" panose="020F0502020204030204" pitchFamily="34" charset="0"/>
                <a:cs typeface="+mj-cs"/>
              </a:rPr>
              <a:t>	- Rabbi </a:t>
            </a:r>
            <a:r>
              <a:rPr lang="en-GB" dirty="0" err="1">
                <a:ea typeface="Calibri" panose="020F0502020204030204" pitchFamily="34" charset="0"/>
                <a:cs typeface="+mj-cs"/>
              </a:rPr>
              <a:t>Chaninah</a:t>
            </a:r>
            <a:r>
              <a:rPr lang="en-GB" dirty="0">
                <a:ea typeface="Calibri" panose="020F0502020204030204" pitchFamily="34" charset="0"/>
                <a:cs typeface="+mj-cs"/>
              </a:rPr>
              <a:t> ben </a:t>
            </a:r>
            <a:r>
              <a:rPr lang="en-GB" dirty="0" err="1">
                <a:ea typeface="Calibri" panose="020F0502020204030204" pitchFamily="34" charset="0"/>
                <a:cs typeface="+mj-cs"/>
              </a:rPr>
              <a:t>Dosa</a:t>
            </a:r>
            <a:r>
              <a:rPr lang="en-GB" dirty="0">
                <a:ea typeface="Calibri" panose="020F0502020204030204" pitchFamily="34" charset="0"/>
                <a:cs typeface="+mj-cs"/>
              </a:rPr>
              <a:t> and the Carob tree</a:t>
            </a:r>
          </a:p>
          <a:p>
            <a:pPr algn="just"/>
            <a:endParaRPr lang="en-GB" dirty="0">
              <a:ea typeface="Calibri" panose="020F0502020204030204" pitchFamily="34" charset="0"/>
              <a:cs typeface="+mj-cs"/>
            </a:endParaRPr>
          </a:p>
          <a:p>
            <a:pPr marL="285750" indent="-285750" algn="just">
              <a:buFont typeface="Arial" panose="020B0604020202020204" pitchFamily="34" charset="0"/>
              <a:buChar char="•"/>
            </a:pPr>
            <a:r>
              <a:rPr lang="en-GB" dirty="0">
                <a:ea typeface="Calibri" panose="020F0502020204030204" pitchFamily="34" charset="0"/>
                <a:cs typeface="+mj-cs"/>
              </a:rPr>
              <a:t>Kashrut</a:t>
            </a:r>
          </a:p>
          <a:p>
            <a:pPr algn="just"/>
            <a:endParaRPr lang="en-GB" dirty="0">
              <a:ea typeface="Calibri" panose="020F0502020204030204" pitchFamily="34" charset="0"/>
              <a:cs typeface="+mj-cs"/>
            </a:endParaRPr>
          </a:p>
          <a:p>
            <a:pPr marL="285750" indent="-285750" algn="just">
              <a:buFont typeface="Arial" panose="020B0604020202020204" pitchFamily="34" charset="0"/>
              <a:buChar char="•"/>
            </a:pPr>
            <a:r>
              <a:rPr lang="en-GB" dirty="0">
                <a:ea typeface="Calibri" panose="020F0502020204030204" pitchFamily="34" charset="0"/>
                <a:cs typeface="+mj-cs"/>
              </a:rPr>
              <a:t>Vegetarianism and Veganism</a:t>
            </a:r>
          </a:p>
        </p:txBody>
      </p:sp>
    </p:spTree>
    <p:extLst>
      <p:ext uri="{BB962C8B-B14F-4D97-AF65-F5344CB8AC3E}">
        <p14:creationId xmlns:p14="http://schemas.microsoft.com/office/powerpoint/2010/main" val="2552345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B692E97-1873-40A8-822D-DFA5739F53F0}"/>
              </a:ext>
            </a:extLst>
          </p:cNvPr>
          <p:cNvSpPr txBox="1">
            <a:spLocks/>
          </p:cNvSpPr>
          <p:nvPr/>
        </p:nvSpPr>
        <p:spPr>
          <a:xfrm>
            <a:off x="628650" y="2766218"/>
            <a:ext cx="7886700" cy="1325563"/>
          </a:xfrm>
          <a:prstGeom prst="rect">
            <a:avLst/>
          </a:prstGeom>
          <a:noFill/>
          <a:ln w="15875">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dirty="0"/>
              <a:t>BIODIVERSITY</a:t>
            </a:r>
          </a:p>
        </p:txBody>
      </p:sp>
    </p:spTree>
    <p:extLst>
      <p:ext uri="{BB962C8B-B14F-4D97-AF65-F5344CB8AC3E}">
        <p14:creationId xmlns:p14="http://schemas.microsoft.com/office/powerpoint/2010/main" val="3644274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Pyrenean Ibex, Capra pyrenaica pyrenaica, 2000 - CSMonitor.com">
            <a:extLst>
              <a:ext uri="{FF2B5EF4-FFF2-40B4-BE49-F238E27FC236}">
                <a16:creationId xmlns:a16="http://schemas.microsoft.com/office/drawing/2014/main" id="{9053D936-DA6F-4064-ACFB-47DD946766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111"/>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E6C66B6-AEEA-40BA-A8AD-C3BE17345D02}"/>
              </a:ext>
            </a:extLst>
          </p:cNvPr>
          <p:cNvSpPr txBox="1"/>
          <p:nvPr/>
        </p:nvSpPr>
        <p:spPr>
          <a:xfrm>
            <a:off x="628650" y="5058137"/>
            <a:ext cx="7886700" cy="1477328"/>
          </a:xfrm>
          <a:prstGeom prst="rect">
            <a:avLst/>
          </a:prstGeom>
          <a:solidFill>
            <a:schemeClr val="accent1">
              <a:lumMod val="40000"/>
              <a:lumOff val="60000"/>
              <a:alpha val="80000"/>
            </a:schemeClr>
          </a:solidFill>
        </p:spPr>
        <p:txBody>
          <a:bodyPr wrap="square" rtlCol="0">
            <a:spAutoFit/>
          </a:bodyPr>
          <a:lstStyle/>
          <a:p>
            <a:r>
              <a:rPr lang="en-GB" dirty="0"/>
              <a:t>We have already lost 8% of known animal species and 22% are at risk of extinction due mainly to the destruction of their natural habitats, poaching and the introduction of invasive species. The UN has called for conclusive actions to put an end to these threats and conserve our natural heritage, including our increasingly threatened forests.</a:t>
            </a:r>
          </a:p>
        </p:txBody>
      </p:sp>
    </p:spTree>
    <p:extLst>
      <p:ext uri="{BB962C8B-B14F-4D97-AF65-F5344CB8AC3E}">
        <p14:creationId xmlns:p14="http://schemas.microsoft.com/office/powerpoint/2010/main" val="3551293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B692E97-1873-40A8-822D-DFA5739F53F0}"/>
              </a:ext>
            </a:extLst>
          </p:cNvPr>
          <p:cNvSpPr txBox="1">
            <a:spLocks/>
          </p:cNvSpPr>
          <p:nvPr/>
        </p:nvSpPr>
        <p:spPr>
          <a:xfrm>
            <a:off x="628650" y="2766218"/>
            <a:ext cx="7886700" cy="1325563"/>
          </a:xfrm>
          <a:prstGeom prst="rect">
            <a:avLst/>
          </a:prstGeom>
          <a:noFill/>
          <a:ln w="15875">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dirty="0"/>
              <a:t>URBAN DEVELOPMENT </a:t>
            </a:r>
          </a:p>
        </p:txBody>
      </p:sp>
    </p:spTree>
    <p:extLst>
      <p:ext uri="{BB962C8B-B14F-4D97-AF65-F5344CB8AC3E}">
        <p14:creationId xmlns:p14="http://schemas.microsoft.com/office/powerpoint/2010/main" val="4020309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s the way we think about overpopulation racist? | Fred Pearce | The  Guardian">
            <a:extLst>
              <a:ext uri="{FF2B5EF4-FFF2-40B4-BE49-F238E27FC236}">
                <a16:creationId xmlns:a16="http://schemas.microsoft.com/office/drawing/2014/main" id="{14CCB9D0-76FF-46AB-844E-FEBD8BA66A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0000"/>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B4AAFE0-175C-42E6-9F15-7D9870502782}"/>
              </a:ext>
            </a:extLst>
          </p:cNvPr>
          <p:cNvSpPr txBox="1"/>
          <p:nvPr/>
        </p:nvSpPr>
        <p:spPr>
          <a:xfrm>
            <a:off x="628650" y="4977114"/>
            <a:ext cx="7886700" cy="1754326"/>
          </a:xfrm>
          <a:prstGeom prst="rect">
            <a:avLst/>
          </a:prstGeom>
          <a:solidFill>
            <a:schemeClr val="accent1">
              <a:lumMod val="40000"/>
              <a:lumOff val="60000"/>
              <a:alpha val="80000"/>
            </a:schemeClr>
          </a:solidFill>
        </p:spPr>
        <p:txBody>
          <a:bodyPr wrap="square" rtlCol="0">
            <a:spAutoFit/>
          </a:bodyPr>
          <a:lstStyle/>
          <a:p>
            <a:r>
              <a:rPr lang="en-GB" dirty="0"/>
              <a:t>The growth of cities, which will need to accommodate around 5 billion people by 2030, will be another of the decade's big environmental challenges. The metropolises of the future will need to be compact, safe, inclusive, ecological and energy efficient, with more green spaces, more environmentally friendly buildings and more sustainable methods of transport which put the needs of pedestrians above those of traffic.</a:t>
            </a:r>
          </a:p>
        </p:txBody>
      </p:sp>
    </p:spTree>
    <p:extLst>
      <p:ext uri="{BB962C8B-B14F-4D97-AF65-F5344CB8AC3E}">
        <p14:creationId xmlns:p14="http://schemas.microsoft.com/office/powerpoint/2010/main" val="4313424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B692E97-1873-40A8-822D-DFA5739F53F0}"/>
              </a:ext>
            </a:extLst>
          </p:cNvPr>
          <p:cNvSpPr txBox="1">
            <a:spLocks/>
          </p:cNvSpPr>
          <p:nvPr/>
        </p:nvSpPr>
        <p:spPr>
          <a:xfrm>
            <a:off x="628650" y="2766218"/>
            <a:ext cx="7886700" cy="1325563"/>
          </a:xfrm>
          <a:prstGeom prst="rect">
            <a:avLst/>
          </a:prstGeom>
          <a:noFill/>
          <a:ln w="15875">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dirty="0"/>
              <a:t>WATER</a:t>
            </a:r>
          </a:p>
        </p:txBody>
      </p:sp>
    </p:spTree>
    <p:extLst>
      <p:ext uri="{BB962C8B-B14F-4D97-AF65-F5344CB8AC3E}">
        <p14:creationId xmlns:p14="http://schemas.microsoft.com/office/powerpoint/2010/main" val="3104061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Season of the drought | Science">
            <a:extLst>
              <a:ext uri="{FF2B5EF4-FFF2-40B4-BE49-F238E27FC236}">
                <a16:creationId xmlns:a16="http://schemas.microsoft.com/office/drawing/2014/main" id="{88B08AE1-3C2B-40BE-A97D-F194F187E6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645" b="10042"/>
          <a:stretch/>
        </p:blipFill>
        <p:spPr bwMode="auto">
          <a:xfrm>
            <a:off x="0" y="0"/>
            <a:ext cx="927132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34A918E-FBB8-4647-8D6F-B0478C889ACA}"/>
              </a:ext>
            </a:extLst>
          </p:cNvPr>
          <p:cNvSpPr txBox="1"/>
          <p:nvPr/>
        </p:nvSpPr>
        <p:spPr>
          <a:xfrm>
            <a:off x="136726" y="3611301"/>
            <a:ext cx="4498935" cy="3139321"/>
          </a:xfrm>
          <a:prstGeom prst="rect">
            <a:avLst/>
          </a:prstGeom>
          <a:solidFill>
            <a:schemeClr val="accent1">
              <a:lumMod val="40000"/>
              <a:lumOff val="60000"/>
              <a:alpha val="80000"/>
            </a:schemeClr>
          </a:solidFill>
        </p:spPr>
        <p:txBody>
          <a:bodyPr wrap="square" rtlCol="0">
            <a:spAutoFit/>
          </a:bodyPr>
          <a:lstStyle/>
          <a:p>
            <a:r>
              <a:rPr lang="en-GB" dirty="0"/>
              <a:t>The lack water, vital to human, animal and plant survival, affects more than 40% of the world population, and according to the World Economic Forum, agriculture accounts for more than 70% of the water used in the planet's most arid countries. The responsible use of hydrological resources will improve food and energy production, as well as protecting the biodiversity of our water ecosystems and helping us slow climate change.</a:t>
            </a:r>
          </a:p>
        </p:txBody>
      </p:sp>
    </p:spTree>
    <p:extLst>
      <p:ext uri="{BB962C8B-B14F-4D97-AF65-F5344CB8AC3E}">
        <p14:creationId xmlns:p14="http://schemas.microsoft.com/office/powerpoint/2010/main" val="55053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B692E97-1873-40A8-822D-DFA5739F53F0}"/>
              </a:ext>
            </a:extLst>
          </p:cNvPr>
          <p:cNvSpPr txBox="1">
            <a:spLocks/>
          </p:cNvSpPr>
          <p:nvPr/>
        </p:nvSpPr>
        <p:spPr>
          <a:xfrm>
            <a:off x="628650" y="2766218"/>
            <a:ext cx="7886700" cy="1325563"/>
          </a:xfrm>
          <a:prstGeom prst="rect">
            <a:avLst/>
          </a:prstGeom>
          <a:noFill/>
          <a:ln w="15875">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dirty="0"/>
              <a:t>EXTREME WEATHER</a:t>
            </a:r>
          </a:p>
        </p:txBody>
      </p:sp>
    </p:spTree>
    <p:extLst>
      <p:ext uri="{BB962C8B-B14F-4D97-AF65-F5344CB8AC3E}">
        <p14:creationId xmlns:p14="http://schemas.microsoft.com/office/powerpoint/2010/main" val="2959679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626" name="Picture 2" descr="What&amp;#39;s Causing Extreme Weather?">
            <a:extLst>
              <a:ext uri="{FF2B5EF4-FFF2-40B4-BE49-F238E27FC236}">
                <a16:creationId xmlns:a16="http://schemas.microsoft.com/office/drawing/2014/main" id="{70ACD2F6-58E4-431F-9887-48D666FCC7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391"/>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C060B8D-7EB3-43A4-B5AD-15B767446928}"/>
              </a:ext>
            </a:extLst>
          </p:cNvPr>
          <p:cNvSpPr txBox="1"/>
          <p:nvPr/>
        </p:nvSpPr>
        <p:spPr>
          <a:xfrm>
            <a:off x="628650" y="243068"/>
            <a:ext cx="7886700" cy="1477328"/>
          </a:xfrm>
          <a:prstGeom prst="rect">
            <a:avLst/>
          </a:prstGeom>
          <a:solidFill>
            <a:schemeClr val="accent1">
              <a:lumMod val="40000"/>
              <a:lumOff val="60000"/>
              <a:alpha val="54000"/>
            </a:schemeClr>
          </a:solidFill>
        </p:spPr>
        <p:txBody>
          <a:bodyPr wrap="square" rtlCol="0">
            <a:spAutoFit/>
          </a:bodyPr>
          <a:lstStyle/>
          <a:p>
            <a:r>
              <a:rPr lang="en-GB" dirty="0"/>
              <a:t>Global warming is causing increasingly frequent, intense and devastating droughts, hurricanes and heatwaves. Keeping temperatures stable, as has been championed in negotiations at the highest level, as well as improving our capacity to respond to climate emergencies, are the keys to minimising the number of these catastrophes, adapting to them, and defending ourselves from them.</a:t>
            </a:r>
          </a:p>
        </p:txBody>
      </p:sp>
    </p:spTree>
    <p:extLst>
      <p:ext uri="{BB962C8B-B14F-4D97-AF65-F5344CB8AC3E}">
        <p14:creationId xmlns:p14="http://schemas.microsoft.com/office/powerpoint/2010/main" val="3163698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B692E97-1873-40A8-822D-DFA5739F53F0}"/>
              </a:ext>
            </a:extLst>
          </p:cNvPr>
          <p:cNvSpPr txBox="1">
            <a:spLocks/>
          </p:cNvSpPr>
          <p:nvPr/>
        </p:nvSpPr>
        <p:spPr>
          <a:xfrm>
            <a:off x="628650" y="2766218"/>
            <a:ext cx="7886700" cy="1325563"/>
          </a:xfrm>
          <a:prstGeom prst="rect">
            <a:avLst/>
          </a:prstGeom>
          <a:noFill/>
          <a:ln w="15875">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dirty="0"/>
              <a:t>OVERPOPULATION</a:t>
            </a:r>
          </a:p>
        </p:txBody>
      </p:sp>
    </p:spTree>
    <p:extLst>
      <p:ext uri="{BB962C8B-B14F-4D97-AF65-F5344CB8AC3E}">
        <p14:creationId xmlns:p14="http://schemas.microsoft.com/office/powerpoint/2010/main" val="2399824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Overpopulation remains Egypt&amp;#39;s top threat | Mena – Gulf News">
            <a:extLst>
              <a:ext uri="{FF2B5EF4-FFF2-40B4-BE49-F238E27FC236}">
                <a16:creationId xmlns:a16="http://schemas.microsoft.com/office/drawing/2014/main" id="{058D9D9F-DE8F-457C-82C8-1C33432E96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1" y="1"/>
            <a:ext cx="913587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885DC24-E75F-4572-86D6-2EE76485CF7F}"/>
              </a:ext>
            </a:extLst>
          </p:cNvPr>
          <p:cNvSpPr txBox="1"/>
          <p:nvPr/>
        </p:nvSpPr>
        <p:spPr>
          <a:xfrm>
            <a:off x="628650" y="370390"/>
            <a:ext cx="7886700" cy="1754326"/>
          </a:xfrm>
          <a:prstGeom prst="rect">
            <a:avLst/>
          </a:prstGeom>
          <a:solidFill>
            <a:schemeClr val="accent1">
              <a:lumMod val="40000"/>
              <a:lumOff val="60000"/>
              <a:alpha val="85000"/>
            </a:schemeClr>
          </a:solidFill>
        </p:spPr>
        <p:txBody>
          <a:bodyPr wrap="square" rtlCol="0">
            <a:spAutoFit/>
          </a:bodyPr>
          <a:lstStyle/>
          <a:p>
            <a:r>
              <a:rPr lang="en-GB" dirty="0"/>
              <a:t>10. OVERPOPULATION AND WASTE MANAGEMENT</a:t>
            </a:r>
          </a:p>
          <a:p>
            <a:endParaRPr lang="en-GB" dirty="0"/>
          </a:p>
          <a:p>
            <a:r>
              <a:rPr lang="en-GB" dirty="0"/>
              <a:t>The UN expects the world population to exceed 8.5 billion by 2030, forcing us to considerably reduce the amount of waste we generate through prevention, reduction, reuse and recycling as part of the circular economy, with the aim of minimising the impact on health and on the environment.</a:t>
            </a:r>
          </a:p>
        </p:txBody>
      </p:sp>
    </p:spTree>
    <p:extLst>
      <p:ext uri="{BB962C8B-B14F-4D97-AF65-F5344CB8AC3E}">
        <p14:creationId xmlns:p14="http://schemas.microsoft.com/office/powerpoint/2010/main" val="1276112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B692E97-1873-40A8-822D-DFA5739F53F0}"/>
              </a:ext>
            </a:extLst>
          </p:cNvPr>
          <p:cNvSpPr txBox="1">
            <a:spLocks/>
          </p:cNvSpPr>
          <p:nvPr/>
        </p:nvSpPr>
        <p:spPr>
          <a:xfrm>
            <a:off x="628650" y="2766218"/>
            <a:ext cx="7886700" cy="1325563"/>
          </a:xfrm>
          <a:prstGeom prst="rect">
            <a:avLst/>
          </a:prstGeom>
          <a:solidFill>
            <a:schemeClr val="accent1">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dirty="0"/>
              <a:t>Introduction</a:t>
            </a:r>
          </a:p>
        </p:txBody>
      </p:sp>
    </p:spTree>
    <p:extLst>
      <p:ext uri="{BB962C8B-B14F-4D97-AF65-F5344CB8AC3E}">
        <p14:creationId xmlns:p14="http://schemas.microsoft.com/office/powerpoint/2010/main" val="26102272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B692E97-1873-40A8-822D-DFA5739F53F0}"/>
              </a:ext>
            </a:extLst>
          </p:cNvPr>
          <p:cNvSpPr txBox="1">
            <a:spLocks/>
          </p:cNvSpPr>
          <p:nvPr/>
        </p:nvSpPr>
        <p:spPr>
          <a:xfrm>
            <a:off x="628650" y="2309149"/>
            <a:ext cx="7886700" cy="2239702"/>
          </a:xfrm>
          <a:prstGeom prst="rect">
            <a:avLst/>
          </a:prstGeom>
          <a:solidFill>
            <a:schemeClr val="accent1">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dirty="0"/>
              <a:t>The Natural World </a:t>
            </a:r>
          </a:p>
          <a:p>
            <a:pPr algn="ctr"/>
            <a:r>
              <a:rPr lang="en-GB" sz="5400" b="1" dirty="0"/>
              <a:t>in Jewish Thought </a:t>
            </a:r>
          </a:p>
        </p:txBody>
      </p:sp>
    </p:spTree>
    <p:extLst>
      <p:ext uri="{BB962C8B-B14F-4D97-AF65-F5344CB8AC3E}">
        <p14:creationId xmlns:p14="http://schemas.microsoft.com/office/powerpoint/2010/main" val="19061970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a:xfrm>
            <a:off x="219919" y="365126"/>
            <a:ext cx="8704162" cy="1325563"/>
          </a:xfrm>
        </p:spPr>
        <p:txBody>
          <a:bodyPr>
            <a:normAutofit/>
          </a:bodyPr>
          <a:lstStyle/>
          <a:p>
            <a:pPr algn="ctr"/>
            <a:r>
              <a:rPr lang="en-GB" sz="4400" b="1" dirty="0"/>
              <a:t>The Natural World in Jewish Thought </a:t>
            </a:r>
          </a:p>
        </p:txBody>
      </p:sp>
      <p:sp>
        <p:nvSpPr>
          <p:cNvPr id="4" name="TextBox 3">
            <a:extLst>
              <a:ext uri="{FF2B5EF4-FFF2-40B4-BE49-F238E27FC236}">
                <a16:creationId xmlns:a16="http://schemas.microsoft.com/office/drawing/2014/main" id="{CD17F7DB-13DB-47E9-AF71-514E06902809}"/>
              </a:ext>
            </a:extLst>
          </p:cNvPr>
          <p:cNvSpPr txBox="1"/>
          <p:nvPr/>
        </p:nvSpPr>
        <p:spPr>
          <a:xfrm>
            <a:off x="328474" y="1589445"/>
            <a:ext cx="8451542" cy="5078313"/>
          </a:xfrm>
          <a:prstGeom prst="rect">
            <a:avLst/>
          </a:prstGeom>
          <a:noFill/>
        </p:spPr>
        <p:txBody>
          <a:bodyPr wrap="square" rtlCol="0">
            <a:spAutoFit/>
          </a:bodyPr>
          <a:lstStyle/>
          <a:p>
            <a:pPr algn="r" rtl="1"/>
            <a:r>
              <a:rPr lang="he-IL" sz="1800" u="sng" dirty="0">
                <a:effectLst/>
                <a:latin typeface="Calibri" panose="020F0502020204030204" pitchFamily="34" charset="0"/>
                <a:ea typeface="Calibri" panose="020F0502020204030204" pitchFamily="34" charset="0"/>
                <a:cs typeface="Times New Roman" panose="02020603050405020304" pitchFamily="18" charset="0"/>
              </a:rPr>
              <a:t>תהלים פרק </a:t>
            </a:r>
            <a:r>
              <a:rPr lang="he-IL" sz="1800" u="sng" dirty="0" err="1">
                <a:effectLst/>
                <a:latin typeface="Calibri" panose="020F0502020204030204" pitchFamily="34" charset="0"/>
                <a:ea typeface="Calibri" panose="020F0502020204030204" pitchFamily="34" charset="0"/>
                <a:cs typeface="Times New Roman" panose="02020603050405020304" pitchFamily="18" charset="0"/>
              </a:rPr>
              <a:t>קטו</a:t>
            </a:r>
            <a:r>
              <a:rPr lang="he-IL" sz="1800" u="sng"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r" rtl="1"/>
            <a:r>
              <a:rPr lang="he-IL" sz="1800" dirty="0">
                <a:effectLst/>
                <a:latin typeface="Calibri" panose="020F0502020204030204" pitchFamily="34" charset="0"/>
                <a:ea typeface="Calibri" panose="020F0502020204030204" pitchFamily="34" charset="0"/>
                <a:cs typeface="Times New Roman" panose="02020603050405020304" pitchFamily="18" charset="0"/>
              </a:rPr>
              <a:t>(</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טז</a:t>
            </a:r>
            <a:r>
              <a:rPr lang="he-IL" sz="1800" dirty="0">
                <a:effectLst/>
                <a:latin typeface="Calibri" panose="020F0502020204030204" pitchFamily="34" charset="0"/>
                <a:ea typeface="Calibri" panose="020F0502020204030204" pitchFamily="34" charset="0"/>
                <a:cs typeface="Times New Roman" panose="02020603050405020304" pitchFamily="18" charset="0"/>
              </a:rPr>
              <a:t>) הַשָּׁמַיִם שָׁמַיִם לַיקֹוָק וְהָאָרֶץ נָתַן לִבְנֵי אָדָם:</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u="sng" dirty="0">
                <a:effectLst/>
                <a:latin typeface="Calibri" panose="020F0502020204030204" pitchFamily="34" charset="0"/>
                <a:ea typeface="Calibri" panose="020F0502020204030204" pitchFamily="34" charset="0"/>
                <a:cs typeface="Times New Roman" panose="02020603050405020304" pitchFamily="18" charset="0"/>
              </a:rPr>
              <a:t>Psalms 115:16</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The heavens are heavens of the Lord, but the earth He gave to the children of men.</a:t>
            </a:r>
          </a:p>
          <a:p>
            <a:r>
              <a:rPr lang="he-IL"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r" rtl="1"/>
            <a:r>
              <a:rPr lang="he-IL" sz="1800" u="sng" dirty="0">
                <a:effectLst/>
                <a:latin typeface="Calibri" panose="020F0502020204030204" pitchFamily="34" charset="0"/>
                <a:ea typeface="Calibri" panose="020F0502020204030204" pitchFamily="34" charset="0"/>
                <a:cs typeface="Times New Roman" panose="02020603050405020304" pitchFamily="18" charset="0"/>
              </a:rPr>
              <a:t>בראשית פרק א פסוק </a:t>
            </a:r>
            <a:r>
              <a:rPr lang="he-IL" sz="1800" u="sng" dirty="0" err="1">
                <a:effectLst/>
                <a:latin typeface="Calibri" panose="020F0502020204030204" pitchFamily="34" charset="0"/>
                <a:ea typeface="Calibri" panose="020F0502020204030204" pitchFamily="34" charset="0"/>
                <a:cs typeface="Times New Roman" panose="02020603050405020304" pitchFamily="18" charset="0"/>
              </a:rPr>
              <a:t>כח</a:t>
            </a:r>
            <a:r>
              <a:rPr lang="he-IL" sz="1800" u="sng"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r" rtl="1"/>
            <a:r>
              <a:rPr lang="he-IL" sz="1800" dirty="0">
                <a:effectLst/>
                <a:latin typeface="Calibri" panose="020F0502020204030204" pitchFamily="34" charset="0"/>
                <a:ea typeface="Calibri" panose="020F0502020204030204" pitchFamily="34" charset="0"/>
                <a:cs typeface="Times New Roman" panose="02020603050405020304" pitchFamily="18" charset="0"/>
              </a:rPr>
              <a:t>וַיְבָרֶךְ אֹתָם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אֱלֹהִים</a:t>
            </a:r>
            <a:r>
              <a:rPr lang="he-IL" sz="1800" dirty="0">
                <a:effectLst/>
                <a:latin typeface="Calibri" panose="020F0502020204030204" pitchFamily="34" charset="0"/>
                <a:ea typeface="Calibri" panose="020F0502020204030204" pitchFamily="34" charset="0"/>
                <a:cs typeface="Times New Roman" panose="02020603050405020304" pitchFamily="18" charset="0"/>
              </a:rPr>
              <a:t> וַיֹּאמֶר לָהֶם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אֱלֹהִים</a:t>
            </a:r>
            <a:r>
              <a:rPr lang="he-IL" sz="1800" dirty="0">
                <a:effectLst/>
                <a:latin typeface="Calibri" panose="020F0502020204030204" pitchFamily="34" charset="0"/>
                <a:ea typeface="Calibri" panose="020F0502020204030204" pitchFamily="34" charset="0"/>
                <a:cs typeface="Times New Roman" panose="02020603050405020304" pitchFamily="18" charset="0"/>
              </a:rPr>
              <a:t> פְּרוּ וּרְבוּ וּמִלְאוּ אֶת הָאָרֶץ וְכִבְשֻׁהָ וּרְדוּ בִּדְגַת הַיָּם וּבְעוֹף הַשָּׁמַיִם וּבְכָל חַיָּה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הָרֹמֶשֶׂת</a:t>
            </a:r>
            <a:r>
              <a:rPr lang="he-IL" sz="1800" dirty="0">
                <a:effectLst/>
                <a:latin typeface="Calibri" panose="020F0502020204030204" pitchFamily="34" charset="0"/>
                <a:ea typeface="Calibri" panose="020F0502020204030204" pitchFamily="34" charset="0"/>
                <a:cs typeface="Times New Roman" panose="02020603050405020304" pitchFamily="18" charset="0"/>
              </a:rPr>
              <a:t> עַל הָאָרֶץ:</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u="sng" dirty="0">
                <a:effectLst/>
                <a:latin typeface="Calibri" panose="020F0502020204030204" pitchFamily="34" charset="0"/>
                <a:ea typeface="Calibri" panose="020F0502020204030204" pitchFamily="34" charset="0"/>
                <a:cs typeface="Times New Roman" panose="02020603050405020304" pitchFamily="18" charset="0"/>
              </a:rPr>
              <a:t>Genesis 1:28</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And God blessed them, and God said to them, “Be fruitful and multiply and fill the earth and subdue it, and rule over the fish of the sea and over the fowl of the sky and over all the beasts that tread upon the earth.”</a:t>
            </a:r>
          </a:p>
          <a:p>
            <a:pPr algn="r" rtl="1"/>
            <a:r>
              <a:rPr lang="he-IL" sz="1800" u="sng" dirty="0">
                <a:effectLst/>
                <a:latin typeface="Calibri" panose="020F0502020204030204" pitchFamily="34" charset="0"/>
                <a:ea typeface="Calibri" panose="020F0502020204030204" pitchFamily="34" charset="0"/>
                <a:cs typeface="Times New Roman" panose="02020603050405020304" pitchFamily="18" charset="0"/>
              </a:rPr>
              <a:t>בראשית פרק ב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r" rtl="1"/>
            <a:r>
              <a:rPr lang="he-IL" sz="1800" dirty="0">
                <a:effectLst/>
                <a:latin typeface="Calibri" panose="020F0502020204030204" pitchFamily="34" charset="0"/>
                <a:ea typeface="Calibri" panose="020F0502020204030204" pitchFamily="34" charset="0"/>
                <a:cs typeface="Times New Roman" panose="02020603050405020304" pitchFamily="18" charset="0"/>
              </a:rPr>
              <a:t>(טו)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וַיִּקַּח</a:t>
            </a:r>
            <a:r>
              <a:rPr lang="he-IL" sz="1800" dirty="0">
                <a:effectLst/>
                <a:latin typeface="Calibri" panose="020F0502020204030204" pitchFamily="34" charset="0"/>
                <a:ea typeface="Calibri" panose="020F0502020204030204" pitchFamily="34" charset="0"/>
                <a:cs typeface="Times New Roman" panose="02020603050405020304" pitchFamily="18" charset="0"/>
              </a:rPr>
              <a:t>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יְקֹוָק</a:t>
            </a:r>
            <a:r>
              <a:rPr lang="he-IL" sz="1800" dirty="0">
                <a:effectLst/>
                <a:latin typeface="Calibri" panose="020F0502020204030204" pitchFamily="34" charset="0"/>
                <a:ea typeface="Calibri" panose="020F0502020204030204" pitchFamily="34" charset="0"/>
                <a:cs typeface="Times New Roman" panose="02020603050405020304" pitchFamily="18" charset="0"/>
              </a:rPr>
              <a:t>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אֱלֹהִים</a:t>
            </a:r>
            <a:r>
              <a:rPr lang="he-IL" sz="1800" dirty="0">
                <a:effectLst/>
                <a:latin typeface="Calibri" panose="020F0502020204030204" pitchFamily="34" charset="0"/>
                <a:ea typeface="Calibri" panose="020F0502020204030204" pitchFamily="34" charset="0"/>
                <a:cs typeface="Times New Roman" panose="02020603050405020304" pitchFamily="18" charset="0"/>
              </a:rPr>
              <a:t> אֶת הָאָדָם וַיַּנִּחֵהוּ בְגַן עֵדֶן לְעָבְדָהּ וּלְשָׁמְרָהּ:</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u="sng" dirty="0">
                <a:effectLst/>
                <a:latin typeface="Calibri" panose="020F0502020204030204" pitchFamily="34" charset="0"/>
                <a:ea typeface="Calibri" panose="020F0502020204030204" pitchFamily="34" charset="0"/>
                <a:cs typeface="Times New Roman" panose="02020603050405020304" pitchFamily="18" charset="0"/>
              </a:rPr>
              <a:t>Genesis 2:15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Now the Lord God took the man, and He placed him in the Garden of Eden to work it and to guard it.</a:t>
            </a:r>
          </a:p>
          <a:p>
            <a:pPr algn="just"/>
            <a:endParaRPr lang="en-GB" dirty="0">
              <a:ea typeface="Calibri" panose="020F0502020204030204" pitchFamily="34" charset="0"/>
              <a:cs typeface="+mj-cs"/>
            </a:endParaRPr>
          </a:p>
        </p:txBody>
      </p:sp>
    </p:spTree>
    <p:extLst>
      <p:ext uri="{BB962C8B-B14F-4D97-AF65-F5344CB8AC3E}">
        <p14:creationId xmlns:p14="http://schemas.microsoft.com/office/powerpoint/2010/main" val="38206501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a:xfrm>
            <a:off x="219919" y="365126"/>
            <a:ext cx="8704162" cy="1325563"/>
          </a:xfrm>
        </p:spPr>
        <p:txBody>
          <a:bodyPr>
            <a:normAutofit/>
          </a:bodyPr>
          <a:lstStyle/>
          <a:p>
            <a:pPr algn="ctr"/>
            <a:r>
              <a:rPr lang="en-GB" sz="4400" b="1" dirty="0"/>
              <a:t>The Natural World in Jewish Thought </a:t>
            </a:r>
          </a:p>
        </p:txBody>
      </p:sp>
      <p:sp>
        <p:nvSpPr>
          <p:cNvPr id="4" name="TextBox 3">
            <a:extLst>
              <a:ext uri="{FF2B5EF4-FFF2-40B4-BE49-F238E27FC236}">
                <a16:creationId xmlns:a16="http://schemas.microsoft.com/office/drawing/2014/main" id="{CD17F7DB-13DB-47E9-AF71-514E06902809}"/>
              </a:ext>
            </a:extLst>
          </p:cNvPr>
          <p:cNvSpPr txBox="1"/>
          <p:nvPr/>
        </p:nvSpPr>
        <p:spPr>
          <a:xfrm>
            <a:off x="328474" y="1589445"/>
            <a:ext cx="8451542" cy="4832092"/>
          </a:xfrm>
          <a:prstGeom prst="rect">
            <a:avLst/>
          </a:prstGeom>
          <a:noFill/>
        </p:spPr>
        <p:txBody>
          <a:bodyPr wrap="square" rtlCol="0">
            <a:spAutoFit/>
          </a:bodyPr>
          <a:lstStyle/>
          <a:p>
            <a:r>
              <a:rPr lang="en-GB" sz="2200" u="sng" dirty="0">
                <a:effectLst/>
                <a:latin typeface="Calibri" panose="020F0502020204030204" pitchFamily="34" charset="0"/>
                <a:ea typeface="Calibri" panose="020F0502020204030204" pitchFamily="34" charset="0"/>
                <a:cs typeface="Times New Roman" panose="02020603050405020304" pitchFamily="18" charset="0"/>
              </a:rPr>
              <a:t>Rabbi Shimshon Raphael Hirsch (d. 1888) on Genesis 2:15</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200" dirty="0">
                <a:effectLst/>
                <a:latin typeface="Calibri" panose="020F0502020204030204" pitchFamily="34" charset="0"/>
                <a:ea typeface="Calibri" panose="020F0502020204030204" pitchFamily="34" charset="0"/>
                <a:cs typeface="Times New Roman" panose="02020603050405020304" pitchFamily="18" charset="0"/>
              </a:rPr>
              <a:t>Even if the earth is a paradise for man, he must do his work and perform his duty; the difference in Paradise is only that his labours are rewarded and his handiwork is blessed. …  God placed him in a garden of delight and happiness, so that he should work for his happiness and preserve it with his own hands. By faithfully fulfilling his task, he will hold on to his happiness and even add to it. In any case, the </a:t>
            </a:r>
            <a:r>
              <a:rPr lang="he-IL" sz="2200" dirty="0">
                <a:effectLst/>
                <a:latin typeface="Calibri" panose="020F0502020204030204" pitchFamily="34" charset="0"/>
                <a:ea typeface="Calibri" panose="020F0502020204030204" pitchFamily="34" charset="0"/>
                <a:cs typeface="Times New Roman" panose="02020603050405020304" pitchFamily="18" charset="0"/>
              </a:rPr>
              <a:t>עבודה</a:t>
            </a:r>
            <a:r>
              <a:rPr lang="en-GB" sz="2200" dirty="0">
                <a:effectLst/>
                <a:latin typeface="Calibri" panose="020F0502020204030204" pitchFamily="34" charset="0"/>
                <a:ea typeface="Calibri" panose="020F0502020204030204" pitchFamily="34" charset="0"/>
                <a:cs typeface="Times New Roman" panose="02020603050405020304" pitchFamily="18" charset="0"/>
              </a:rPr>
              <a:t> and the </a:t>
            </a:r>
            <a:r>
              <a:rPr lang="he-IL" sz="2200" dirty="0">
                <a:effectLst/>
                <a:latin typeface="Calibri" panose="020F0502020204030204" pitchFamily="34" charset="0"/>
                <a:ea typeface="Calibri" panose="020F0502020204030204" pitchFamily="34" charset="0"/>
                <a:cs typeface="Times New Roman" panose="02020603050405020304" pitchFamily="18" charset="0"/>
              </a:rPr>
              <a:t>שמירה</a:t>
            </a:r>
            <a:r>
              <a:rPr lang="en-GB" sz="2200" dirty="0">
                <a:effectLst/>
                <a:latin typeface="Calibri" panose="020F0502020204030204" pitchFamily="34" charset="0"/>
                <a:ea typeface="Calibri" panose="020F0502020204030204" pitchFamily="34" charset="0"/>
                <a:cs typeface="Times New Roman" panose="02020603050405020304" pitchFamily="18" charset="0"/>
              </a:rPr>
              <a:t> of our verse do not refer only to the cultivation of the soil; rather, they include man’s whole moral conduct, in what he does and in what he refrains from doing. We have already indicated this above. Man’s moral conduct and his conscientious use of the bounties of nature advance nature toward its purpose and enable nature to continue flourishing: </a:t>
            </a:r>
            <a:r>
              <a:rPr lang="he-IL" sz="2200" dirty="0">
                <a:effectLst/>
                <a:latin typeface="Calibri" panose="020F0502020204030204" pitchFamily="34" charset="0"/>
                <a:ea typeface="Calibri" panose="020F0502020204030204" pitchFamily="34" charset="0"/>
                <a:cs typeface="Times New Roman" panose="02020603050405020304" pitchFamily="18" charset="0"/>
              </a:rPr>
              <a:t>לעבדה ולשמרה</a:t>
            </a:r>
            <a:r>
              <a:rPr lang="en-GB" sz="2200" dirty="0">
                <a:effectLst/>
                <a:latin typeface="Calibri" panose="020F0502020204030204" pitchFamily="34" charset="0"/>
                <a:ea typeface="Calibri" panose="020F0502020204030204" pitchFamily="34" charset="0"/>
                <a:cs typeface="Times New Roman" panose="02020603050405020304" pitchFamily="18" charset="0"/>
              </a:rPr>
              <a:t>. Our Sages, too, relate </a:t>
            </a:r>
            <a:r>
              <a:rPr lang="he-IL" sz="2200" dirty="0">
                <a:effectLst/>
                <a:latin typeface="Calibri" panose="020F0502020204030204" pitchFamily="34" charset="0"/>
                <a:ea typeface="Calibri" panose="020F0502020204030204" pitchFamily="34" charset="0"/>
                <a:cs typeface="Times New Roman" panose="02020603050405020304" pitchFamily="18" charset="0"/>
              </a:rPr>
              <a:t>לעבדה ולשמרה</a:t>
            </a:r>
            <a:r>
              <a:rPr lang="en-GB" sz="2200" dirty="0">
                <a:effectLst/>
                <a:latin typeface="Calibri" panose="020F0502020204030204" pitchFamily="34" charset="0"/>
                <a:ea typeface="Calibri" panose="020F0502020204030204" pitchFamily="34" charset="0"/>
                <a:cs typeface="Times New Roman" panose="02020603050405020304" pitchFamily="18" charset="0"/>
              </a:rPr>
              <a:t> to </a:t>
            </a:r>
            <a:r>
              <a:rPr lang="he-IL" sz="2200" dirty="0">
                <a:effectLst/>
                <a:latin typeface="Calibri" panose="020F0502020204030204" pitchFamily="34" charset="0"/>
                <a:ea typeface="Calibri" panose="020F0502020204030204" pitchFamily="34" charset="0"/>
                <a:cs typeface="Times New Roman" panose="02020603050405020304" pitchFamily="18" charset="0"/>
              </a:rPr>
              <a:t>תורה ומצוות</a:t>
            </a:r>
            <a:r>
              <a:rPr lang="en-GB" sz="2200" dirty="0">
                <a:effectLst/>
                <a:latin typeface="Calibri" panose="020F0502020204030204" pitchFamily="34" charset="0"/>
                <a:ea typeface="Calibri" panose="020F0502020204030204" pitchFamily="34" charset="0"/>
                <a:cs typeface="Times New Roman" panose="02020603050405020304" pitchFamily="18" charset="0"/>
              </a:rPr>
              <a:t> — i.e., to the totality of man’s purpose (see </a:t>
            </a:r>
            <a:r>
              <a:rPr lang="en-GB" sz="2200" dirty="0" err="1">
                <a:effectLst/>
                <a:latin typeface="Calibri" panose="020F0502020204030204" pitchFamily="34" charset="0"/>
                <a:ea typeface="Calibri" panose="020F0502020204030204" pitchFamily="34" charset="0"/>
                <a:cs typeface="Times New Roman" panose="02020603050405020304" pitchFamily="18" charset="0"/>
              </a:rPr>
              <a:t>Bereshis</a:t>
            </a:r>
            <a:r>
              <a:rPr lang="en-GB" sz="2200" dirty="0">
                <a:effectLst/>
                <a:latin typeface="Calibri" panose="020F0502020204030204" pitchFamily="34" charset="0"/>
                <a:ea typeface="Calibri" panose="020F0502020204030204" pitchFamily="34" charset="0"/>
                <a:cs typeface="Times New Roman" panose="02020603050405020304" pitchFamily="18" charset="0"/>
              </a:rPr>
              <a:t> Rabbah 16:5).</a:t>
            </a:r>
          </a:p>
        </p:txBody>
      </p:sp>
    </p:spTree>
    <p:extLst>
      <p:ext uri="{BB962C8B-B14F-4D97-AF65-F5344CB8AC3E}">
        <p14:creationId xmlns:p14="http://schemas.microsoft.com/office/powerpoint/2010/main" val="13414920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a:xfrm>
            <a:off x="219919" y="365126"/>
            <a:ext cx="8704162" cy="1325563"/>
          </a:xfrm>
        </p:spPr>
        <p:txBody>
          <a:bodyPr>
            <a:normAutofit/>
          </a:bodyPr>
          <a:lstStyle/>
          <a:p>
            <a:pPr algn="ctr"/>
            <a:r>
              <a:rPr lang="en-GB" sz="4400" b="1" dirty="0"/>
              <a:t>The Natural World in Jewish Thought </a:t>
            </a:r>
          </a:p>
        </p:txBody>
      </p:sp>
      <p:sp>
        <p:nvSpPr>
          <p:cNvPr id="4" name="TextBox 3">
            <a:extLst>
              <a:ext uri="{FF2B5EF4-FFF2-40B4-BE49-F238E27FC236}">
                <a16:creationId xmlns:a16="http://schemas.microsoft.com/office/drawing/2014/main" id="{CD17F7DB-13DB-47E9-AF71-514E06902809}"/>
              </a:ext>
            </a:extLst>
          </p:cNvPr>
          <p:cNvSpPr txBox="1"/>
          <p:nvPr/>
        </p:nvSpPr>
        <p:spPr>
          <a:xfrm>
            <a:off x="328474" y="1589445"/>
            <a:ext cx="8451542" cy="5078313"/>
          </a:xfrm>
          <a:prstGeom prst="rect">
            <a:avLst/>
          </a:prstGeom>
          <a:noFill/>
        </p:spPr>
        <p:txBody>
          <a:bodyPr wrap="square" rtlCol="0">
            <a:spAutoFit/>
          </a:bodyPr>
          <a:lstStyle/>
          <a:p>
            <a:pPr algn="r" rtl="1"/>
            <a:r>
              <a:rPr lang="he-IL" sz="1800" u="sng" dirty="0">
                <a:effectLst/>
                <a:latin typeface="Calibri" panose="020F0502020204030204" pitchFamily="34" charset="0"/>
                <a:ea typeface="Calibri" panose="020F0502020204030204" pitchFamily="34" charset="0"/>
                <a:cs typeface="Times New Roman" panose="02020603050405020304" pitchFamily="18" charset="0"/>
              </a:rPr>
              <a:t>תהלים פרק כד פסוק א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r" rtl="1"/>
            <a:r>
              <a:rPr lang="he-IL" sz="1800" dirty="0">
                <a:effectLst/>
                <a:latin typeface="Calibri" panose="020F0502020204030204" pitchFamily="34" charset="0"/>
                <a:ea typeface="Calibri" panose="020F0502020204030204" pitchFamily="34" charset="0"/>
                <a:cs typeface="Times New Roman" panose="02020603050405020304" pitchFamily="18" charset="0"/>
              </a:rPr>
              <a:t>לְדָוִד מִזְמוֹר לַיקֹוָק הָאָרֶץ וּמְלוֹאָהּ תֵּבֵל וְיֹשְׁבֵי בָהּ:</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u="sng" dirty="0">
                <a:effectLst/>
                <a:latin typeface="Calibri" panose="020F0502020204030204" pitchFamily="34" charset="0"/>
                <a:ea typeface="Calibri" panose="020F0502020204030204" pitchFamily="34" charset="0"/>
                <a:cs typeface="Times New Roman" panose="02020603050405020304" pitchFamily="18" charset="0"/>
              </a:rPr>
              <a:t>Psalms 24:1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Of David, a song. The land and the fullness thereof are the Lord's; the world and those who dwell therein.</a:t>
            </a:r>
          </a:p>
          <a:p>
            <a:pPr algn="r" rtl="1"/>
            <a:r>
              <a:rPr lang="he-IL" sz="1800" u="sng" dirty="0">
                <a:effectLst/>
                <a:latin typeface="Calibri" panose="020F0502020204030204" pitchFamily="34" charset="0"/>
                <a:ea typeface="Calibri" panose="020F0502020204030204" pitchFamily="34" charset="0"/>
                <a:cs typeface="Times New Roman" panose="02020603050405020304" pitchFamily="18" charset="0"/>
              </a:rPr>
              <a:t>בראשית פרק א פסוק </a:t>
            </a:r>
            <a:r>
              <a:rPr lang="he-IL" sz="1800" u="sng" dirty="0" err="1">
                <a:effectLst/>
                <a:latin typeface="Calibri" panose="020F0502020204030204" pitchFamily="34" charset="0"/>
                <a:ea typeface="Calibri" panose="020F0502020204030204" pitchFamily="34" charset="0"/>
                <a:cs typeface="Times New Roman" panose="02020603050405020304" pitchFamily="18" charset="0"/>
              </a:rPr>
              <a:t>כו</a:t>
            </a:r>
            <a:r>
              <a:rPr lang="he-IL" sz="1800" u="sng"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r" rtl="1"/>
            <a:r>
              <a:rPr lang="he-IL" sz="1800" dirty="0">
                <a:effectLst/>
                <a:latin typeface="Calibri" panose="020F0502020204030204" pitchFamily="34" charset="0"/>
                <a:ea typeface="Calibri" panose="020F0502020204030204" pitchFamily="34" charset="0"/>
                <a:cs typeface="Times New Roman" panose="02020603050405020304" pitchFamily="18" charset="0"/>
              </a:rPr>
              <a:t>וַיֹּאמֶר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אֱלֹהִים</a:t>
            </a:r>
            <a:r>
              <a:rPr lang="he-IL" sz="1800" dirty="0">
                <a:effectLst/>
                <a:latin typeface="Calibri" panose="020F0502020204030204" pitchFamily="34" charset="0"/>
                <a:ea typeface="Calibri" panose="020F0502020204030204" pitchFamily="34" charset="0"/>
                <a:cs typeface="Times New Roman" panose="02020603050405020304" pitchFamily="18" charset="0"/>
              </a:rPr>
              <a:t> נַעֲשֶׂה אָדָם בְּצַלְמֵנוּ כִּדְמוּתֵנוּ וְיִרְדּוּ בִדְגַת הַיָּם וּבְעוֹף הַשָּׁמַיִם וּבַבְּהֵמָה וּבְכָל הָאָרֶץ וּבְכָל הָרֶמֶשׂ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הָרֹמֵשׂ</a:t>
            </a:r>
            <a:r>
              <a:rPr lang="he-IL" sz="1800" dirty="0">
                <a:effectLst/>
                <a:latin typeface="Calibri" panose="020F0502020204030204" pitchFamily="34" charset="0"/>
                <a:ea typeface="Calibri" panose="020F0502020204030204" pitchFamily="34" charset="0"/>
                <a:cs typeface="Times New Roman" panose="02020603050405020304" pitchFamily="18" charset="0"/>
              </a:rPr>
              <a:t> עַל הָאָרֶץ:</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u="sng" dirty="0">
                <a:effectLst/>
                <a:latin typeface="Calibri" panose="020F0502020204030204" pitchFamily="34" charset="0"/>
                <a:ea typeface="Calibri" panose="020F0502020204030204" pitchFamily="34" charset="0"/>
                <a:cs typeface="Times New Roman" panose="02020603050405020304" pitchFamily="18" charset="0"/>
              </a:rPr>
              <a:t>Genesis 1:26</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And God said, “Let us make man in our image, after our likeness, and they shall rule over the fish of the sea and over the fowl of the heaven and over the animals and over all the earth and over all the creeping things that creep upon the earth.”</a:t>
            </a:r>
          </a:p>
          <a:p>
            <a:pPr algn="r" rtl="1"/>
            <a:r>
              <a:rPr lang="he-IL" sz="1800" u="sng" dirty="0">
                <a:effectLst/>
                <a:latin typeface="Calibri" panose="020F0502020204030204" pitchFamily="34" charset="0"/>
                <a:ea typeface="Calibri" panose="020F0502020204030204" pitchFamily="34" charset="0"/>
                <a:cs typeface="Times New Roman" panose="02020603050405020304" pitchFamily="18" charset="0"/>
              </a:rPr>
              <a:t>בראשית פרק ב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r" rtl="1"/>
            <a:r>
              <a:rPr lang="he-IL" sz="1800" dirty="0">
                <a:effectLst/>
                <a:latin typeface="Calibri" panose="020F0502020204030204" pitchFamily="34" charset="0"/>
                <a:ea typeface="Calibri" panose="020F0502020204030204" pitchFamily="34" charset="0"/>
                <a:cs typeface="Times New Roman" panose="02020603050405020304" pitchFamily="18" charset="0"/>
              </a:rPr>
              <a:t>(</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יז</a:t>
            </a:r>
            <a:r>
              <a:rPr lang="he-IL" sz="1800" dirty="0">
                <a:effectLst/>
                <a:latin typeface="Calibri" panose="020F0502020204030204" pitchFamily="34" charset="0"/>
                <a:ea typeface="Calibri" panose="020F0502020204030204" pitchFamily="34" charset="0"/>
                <a:cs typeface="Times New Roman" panose="02020603050405020304" pitchFamily="18" charset="0"/>
              </a:rPr>
              <a:t>) וּמֵעֵץ הַדַּעַת טוֹב וָרָע לֹא תֹאכַל מִמֶּנּוּ כִּי בְּיוֹם אֲכָלְךָ מִמֶּנּוּ מוֹת תָּמוּת:</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u="sng" dirty="0">
                <a:effectLst/>
                <a:latin typeface="Calibri" panose="020F0502020204030204" pitchFamily="34" charset="0"/>
                <a:ea typeface="Calibri" panose="020F0502020204030204" pitchFamily="34" charset="0"/>
                <a:cs typeface="Times New Roman" panose="02020603050405020304" pitchFamily="18" charset="0"/>
              </a:rPr>
              <a:t>Genesis 2:17</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But of the Tree of Knowledge of good and evil you shall not eat of it, for on the day that you eat thereof, you shall surely die."</a:t>
            </a:r>
          </a:p>
        </p:txBody>
      </p:sp>
    </p:spTree>
    <p:extLst>
      <p:ext uri="{BB962C8B-B14F-4D97-AF65-F5344CB8AC3E}">
        <p14:creationId xmlns:p14="http://schemas.microsoft.com/office/powerpoint/2010/main" val="16108821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a:xfrm>
            <a:off x="219919" y="365126"/>
            <a:ext cx="8704162" cy="1325563"/>
          </a:xfrm>
        </p:spPr>
        <p:txBody>
          <a:bodyPr>
            <a:normAutofit/>
          </a:bodyPr>
          <a:lstStyle/>
          <a:p>
            <a:pPr algn="ctr"/>
            <a:r>
              <a:rPr lang="en-GB" sz="4400" b="1" dirty="0"/>
              <a:t>The Natural World in Jewish Thought </a:t>
            </a:r>
          </a:p>
        </p:txBody>
      </p:sp>
      <p:sp>
        <p:nvSpPr>
          <p:cNvPr id="4" name="TextBox 3">
            <a:extLst>
              <a:ext uri="{FF2B5EF4-FFF2-40B4-BE49-F238E27FC236}">
                <a16:creationId xmlns:a16="http://schemas.microsoft.com/office/drawing/2014/main" id="{CD17F7DB-13DB-47E9-AF71-514E06902809}"/>
              </a:ext>
            </a:extLst>
          </p:cNvPr>
          <p:cNvSpPr txBox="1"/>
          <p:nvPr/>
        </p:nvSpPr>
        <p:spPr>
          <a:xfrm>
            <a:off x="328474" y="1589445"/>
            <a:ext cx="8451542" cy="3816429"/>
          </a:xfrm>
          <a:prstGeom prst="rect">
            <a:avLst/>
          </a:prstGeom>
          <a:noFill/>
        </p:spPr>
        <p:txBody>
          <a:bodyPr wrap="square" rtlCol="0">
            <a:spAutoFit/>
          </a:bodyPr>
          <a:lstStyle/>
          <a:p>
            <a:r>
              <a:rPr lang="en-GB" sz="2200" u="sng" dirty="0">
                <a:effectLst/>
                <a:latin typeface="Calibri" panose="020F0502020204030204" pitchFamily="34" charset="0"/>
                <a:ea typeface="Calibri" panose="020F0502020204030204" pitchFamily="34" charset="0"/>
                <a:cs typeface="Times New Roman" panose="02020603050405020304" pitchFamily="18" charset="0"/>
              </a:rPr>
              <a:t>Rabbi Lord Jonathan Sacks (d. 2020) “The Stewardship Paradigm”</a:t>
            </a:r>
          </a:p>
          <a:p>
            <a:r>
              <a:rPr lang="en-GB" sz="2200" dirty="0">
                <a:effectLst/>
                <a:latin typeface="Calibri" panose="020F0502020204030204" pitchFamily="34" charset="0"/>
                <a:ea typeface="Calibri" panose="020F0502020204030204" pitchFamily="34" charset="0"/>
                <a:cs typeface="Times New Roman" panose="02020603050405020304" pitchFamily="18" charset="0"/>
              </a:rPr>
              <a:t>The mandate in Genesis 1 to exercise dominion is, therefore, not technical, but moral: humanity would control, within our means, the use of nature towards the service of God. Further, this mandate is limited by the requirement to serve and guard as seen in Genesis 2. The famous story of Genesis 2-3 - the eating of the forbidden fruit and Adam and Eve's subsequent exile from Eden - supports this point. Not everything is permitted. There are limits to how we interact with the earth. The Torah has commandments regarding how to sow crops, how to collect eggs, and how to preserve trees in a time of war, just to name a few. When we do not treat creation according to God's Will, disaster can follow.</a:t>
            </a:r>
          </a:p>
        </p:txBody>
      </p:sp>
    </p:spTree>
    <p:extLst>
      <p:ext uri="{BB962C8B-B14F-4D97-AF65-F5344CB8AC3E}">
        <p14:creationId xmlns:p14="http://schemas.microsoft.com/office/powerpoint/2010/main" val="20950643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a:xfrm>
            <a:off x="219919" y="365126"/>
            <a:ext cx="8704162" cy="1325563"/>
          </a:xfrm>
        </p:spPr>
        <p:txBody>
          <a:bodyPr>
            <a:normAutofit/>
          </a:bodyPr>
          <a:lstStyle/>
          <a:p>
            <a:pPr algn="ctr"/>
            <a:r>
              <a:rPr lang="en-GB" sz="4400" b="1" dirty="0"/>
              <a:t>The Natural World in Jewish Thought </a:t>
            </a:r>
          </a:p>
        </p:txBody>
      </p:sp>
      <p:sp>
        <p:nvSpPr>
          <p:cNvPr id="4" name="TextBox 3">
            <a:extLst>
              <a:ext uri="{FF2B5EF4-FFF2-40B4-BE49-F238E27FC236}">
                <a16:creationId xmlns:a16="http://schemas.microsoft.com/office/drawing/2014/main" id="{CD17F7DB-13DB-47E9-AF71-514E06902809}"/>
              </a:ext>
            </a:extLst>
          </p:cNvPr>
          <p:cNvSpPr txBox="1"/>
          <p:nvPr/>
        </p:nvSpPr>
        <p:spPr>
          <a:xfrm>
            <a:off x="328474" y="1589445"/>
            <a:ext cx="8451542" cy="3816429"/>
          </a:xfrm>
          <a:prstGeom prst="rect">
            <a:avLst/>
          </a:prstGeom>
          <a:noFill/>
        </p:spPr>
        <p:txBody>
          <a:bodyPr wrap="square" rtlCol="0">
            <a:spAutoFit/>
          </a:bodyPr>
          <a:lstStyle/>
          <a:p>
            <a:pPr algn="r" rtl="1"/>
            <a:r>
              <a:rPr lang="he-IL" sz="2200" u="sng" dirty="0">
                <a:effectLst/>
                <a:latin typeface="Calibri" panose="020F0502020204030204" pitchFamily="34" charset="0"/>
                <a:ea typeface="Calibri" panose="020F0502020204030204" pitchFamily="34" charset="0"/>
                <a:cs typeface="Times New Roman" panose="02020603050405020304" pitchFamily="18" charset="0"/>
              </a:rPr>
              <a:t>קהלת רבה פרשה ז:יג</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p>
            <a:pPr algn="r" rtl="1"/>
            <a:r>
              <a:rPr lang="he-IL" sz="2200" dirty="0">
                <a:effectLst/>
                <a:latin typeface="Calibri" panose="020F0502020204030204" pitchFamily="34" charset="0"/>
                <a:ea typeface="Calibri" panose="020F0502020204030204" pitchFamily="34" charset="0"/>
                <a:cs typeface="Times New Roman" panose="02020603050405020304" pitchFamily="18" charset="0"/>
              </a:rPr>
              <a:t>בְּשָׁעָה שֶׁבָּרָא הַקָּדוֹשׁ בָּרוּךְ הוּא אֶת אָדָם הָרִאשׁוֹן, נְטָלוֹ וְהֶחֱזִירוֹ עַל כָּל אִילָנֵי גַּן עֵדֶן, וְאָמַר לוֹ, רְאֵה מַעֲשַׂי כַּמָּה נָאִים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וּמְשֻׁבָּחִין</a:t>
            </a:r>
            <a:r>
              <a:rPr lang="he-IL" sz="2200" dirty="0">
                <a:effectLst/>
                <a:latin typeface="Calibri" panose="020F0502020204030204" pitchFamily="34" charset="0"/>
                <a:ea typeface="Calibri" panose="020F0502020204030204" pitchFamily="34" charset="0"/>
                <a:cs typeface="Times New Roman" panose="02020603050405020304" pitchFamily="18" charset="0"/>
              </a:rPr>
              <a:t> הֵן, וְכָל מַה שֶּׁבָּרָאתִי בִּשְׁבִילְךָ בָּרָאתִי, תֵּן דַּעְתְּךָ שֶׁלֹא תְקַלְקֵל וְתַחֲרִיב אֶת עוֹלָמִי, שֶׁאִם קִלְקַלְתָּ אֵין מִי שֶׁיְתַקֵּן אַחֲרֶיךָ.</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2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2200" u="sng" dirty="0" err="1">
                <a:effectLst/>
                <a:latin typeface="Calibri" panose="020F0502020204030204" pitchFamily="34" charset="0"/>
                <a:ea typeface="Calibri" panose="020F0502020204030204" pitchFamily="34" charset="0"/>
                <a:cs typeface="Times New Roman" panose="02020603050405020304" pitchFamily="18" charset="0"/>
              </a:rPr>
              <a:t>Ecclesiaties</a:t>
            </a:r>
            <a:r>
              <a:rPr lang="en-GB" sz="2200" u="sng" dirty="0">
                <a:effectLst/>
                <a:latin typeface="Calibri" panose="020F0502020204030204" pitchFamily="34" charset="0"/>
                <a:ea typeface="Calibri" panose="020F0502020204030204" pitchFamily="34" charset="0"/>
                <a:cs typeface="Times New Roman" panose="02020603050405020304" pitchFamily="18" charset="0"/>
              </a:rPr>
              <a:t> Rabbah 7:13</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200" dirty="0">
                <a:effectLst/>
                <a:latin typeface="Calibri" panose="020F0502020204030204" pitchFamily="34" charset="0"/>
                <a:ea typeface="Calibri" panose="020F0502020204030204" pitchFamily="34" charset="0"/>
                <a:cs typeface="Times New Roman" panose="02020603050405020304" pitchFamily="18" charset="0"/>
              </a:rPr>
              <a:t>When God created the first human beings, God led them around all the trees of the Garden of Eden and said: “Look at My works! See how beautiful they are—how excellent! For your sake I created them all. See to it that you do not spoil and destroy My world; for if you do, there will be no one else to repair it.”</a:t>
            </a:r>
          </a:p>
        </p:txBody>
      </p:sp>
    </p:spTree>
    <p:extLst>
      <p:ext uri="{BB962C8B-B14F-4D97-AF65-F5344CB8AC3E}">
        <p14:creationId xmlns:p14="http://schemas.microsoft.com/office/powerpoint/2010/main" val="39070728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B692E97-1873-40A8-822D-DFA5739F53F0}"/>
              </a:ext>
            </a:extLst>
          </p:cNvPr>
          <p:cNvSpPr txBox="1">
            <a:spLocks/>
          </p:cNvSpPr>
          <p:nvPr/>
        </p:nvSpPr>
        <p:spPr>
          <a:xfrm>
            <a:off x="628650" y="2766218"/>
            <a:ext cx="7886700" cy="1325563"/>
          </a:xfrm>
          <a:prstGeom prst="rect">
            <a:avLst/>
          </a:prstGeom>
          <a:solidFill>
            <a:schemeClr val="accent1">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dirty="0"/>
              <a:t>Shechita and Vegetarianism</a:t>
            </a:r>
          </a:p>
        </p:txBody>
      </p:sp>
    </p:spTree>
    <p:extLst>
      <p:ext uri="{BB962C8B-B14F-4D97-AF65-F5344CB8AC3E}">
        <p14:creationId xmlns:p14="http://schemas.microsoft.com/office/powerpoint/2010/main" val="6013121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sz="4400" b="1" dirty="0"/>
              <a:t>Shechita and Vegetarianism</a:t>
            </a:r>
          </a:p>
        </p:txBody>
      </p:sp>
      <p:sp>
        <p:nvSpPr>
          <p:cNvPr id="4" name="TextBox 3">
            <a:extLst>
              <a:ext uri="{FF2B5EF4-FFF2-40B4-BE49-F238E27FC236}">
                <a16:creationId xmlns:a16="http://schemas.microsoft.com/office/drawing/2014/main" id="{CD17F7DB-13DB-47E9-AF71-514E06902809}"/>
              </a:ext>
            </a:extLst>
          </p:cNvPr>
          <p:cNvSpPr txBox="1"/>
          <p:nvPr/>
        </p:nvSpPr>
        <p:spPr>
          <a:xfrm>
            <a:off x="328474" y="1473697"/>
            <a:ext cx="8451542" cy="5324535"/>
          </a:xfrm>
          <a:prstGeom prst="rect">
            <a:avLst/>
          </a:prstGeom>
          <a:noFill/>
        </p:spPr>
        <p:txBody>
          <a:bodyPr wrap="square" rtlCol="0">
            <a:spAutoFit/>
          </a:bodyPr>
          <a:lstStyle/>
          <a:p>
            <a:pPr algn="just" rtl="1"/>
            <a:r>
              <a:rPr lang="he-IL" sz="2000" u="sng" dirty="0">
                <a:effectLst/>
                <a:latin typeface="Calibri" panose="020F0502020204030204" pitchFamily="34" charset="0"/>
                <a:ea typeface="Calibri" panose="020F0502020204030204" pitchFamily="34" charset="0"/>
                <a:cs typeface="Times New Roman" panose="02020603050405020304" pitchFamily="18" charset="0"/>
              </a:rPr>
              <a:t>בראשית פרק א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just" rtl="1"/>
            <a:r>
              <a:rPr lang="he-IL" sz="2000" dirty="0">
                <a:effectLst/>
                <a:latin typeface="Calibri" panose="020F0502020204030204" pitchFamily="34" charset="0"/>
                <a:ea typeface="Calibri" panose="020F0502020204030204" pitchFamily="34" charset="0"/>
                <a:cs typeface="Times New Roman" panose="02020603050405020304" pitchFamily="18" charset="0"/>
              </a:rPr>
              <a:t>(</a:t>
            </a:r>
            <a:r>
              <a:rPr lang="he-IL" sz="2000" dirty="0" err="1">
                <a:effectLst/>
                <a:latin typeface="Calibri" panose="020F0502020204030204" pitchFamily="34" charset="0"/>
                <a:ea typeface="Calibri" panose="020F0502020204030204" pitchFamily="34" charset="0"/>
                <a:cs typeface="Times New Roman" panose="02020603050405020304" pitchFamily="18" charset="0"/>
              </a:rPr>
              <a:t>כט</a:t>
            </a:r>
            <a:r>
              <a:rPr lang="he-IL" sz="2000" dirty="0">
                <a:effectLst/>
                <a:latin typeface="Calibri" panose="020F0502020204030204" pitchFamily="34" charset="0"/>
                <a:ea typeface="Calibri" panose="020F0502020204030204" pitchFamily="34" charset="0"/>
                <a:cs typeface="Times New Roman" panose="02020603050405020304" pitchFamily="18" charset="0"/>
              </a:rPr>
              <a:t>) וַיֹּאמֶר </a:t>
            </a:r>
            <a:r>
              <a:rPr lang="he-IL" sz="2000" dirty="0" err="1">
                <a:effectLst/>
                <a:latin typeface="Calibri" panose="020F0502020204030204" pitchFamily="34" charset="0"/>
                <a:ea typeface="Calibri" panose="020F0502020204030204" pitchFamily="34" charset="0"/>
                <a:cs typeface="Times New Roman" panose="02020603050405020304" pitchFamily="18" charset="0"/>
              </a:rPr>
              <a:t>אֱלֹהִים</a:t>
            </a:r>
            <a:r>
              <a:rPr lang="he-IL" sz="2000" dirty="0">
                <a:effectLst/>
                <a:latin typeface="Calibri" panose="020F0502020204030204" pitchFamily="34" charset="0"/>
                <a:ea typeface="Calibri" panose="020F0502020204030204" pitchFamily="34" charset="0"/>
                <a:cs typeface="Times New Roman" panose="02020603050405020304" pitchFamily="18" charset="0"/>
              </a:rPr>
              <a:t> הִנֵּה נָתַתִּי לָכֶם אֶת כָּל עֵשֶׂב זֹרֵעַ </a:t>
            </a:r>
            <a:r>
              <a:rPr lang="he-IL" sz="2000" dirty="0" err="1">
                <a:effectLst/>
                <a:latin typeface="Calibri" panose="020F0502020204030204" pitchFamily="34" charset="0"/>
                <a:ea typeface="Calibri" panose="020F0502020204030204" pitchFamily="34" charset="0"/>
                <a:cs typeface="Times New Roman" panose="02020603050405020304" pitchFamily="18" charset="0"/>
              </a:rPr>
              <a:t>זֶרַע</a:t>
            </a:r>
            <a:r>
              <a:rPr lang="he-IL" sz="2000" dirty="0">
                <a:effectLst/>
                <a:latin typeface="Calibri" panose="020F0502020204030204" pitchFamily="34" charset="0"/>
                <a:ea typeface="Calibri" panose="020F0502020204030204" pitchFamily="34" charset="0"/>
                <a:cs typeface="Times New Roman" panose="02020603050405020304" pitchFamily="18" charset="0"/>
              </a:rPr>
              <a:t> אֲשֶׁר עַל פְּנֵי כָל הָאָרֶץ וְאֶת כָּל הָעֵץ אֲשֶׁר בּוֹ פְרִי עֵץ זֹרֵעַ </a:t>
            </a:r>
            <a:r>
              <a:rPr lang="he-IL" sz="2000" dirty="0" err="1">
                <a:effectLst/>
                <a:latin typeface="Calibri" panose="020F0502020204030204" pitchFamily="34" charset="0"/>
                <a:ea typeface="Calibri" panose="020F0502020204030204" pitchFamily="34" charset="0"/>
                <a:cs typeface="Times New Roman" panose="02020603050405020304" pitchFamily="18" charset="0"/>
              </a:rPr>
              <a:t>זָרַע</a:t>
            </a:r>
            <a:r>
              <a:rPr lang="he-IL" sz="2000" dirty="0">
                <a:effectLst/>
                <a:latin typeface="Calibri" panose="020F0502020204030204" pitchFamily="34" charset="0"/>
                <a:ea typeface="Calibri" panose="020F0502020204030204" pitchFamily="34" charset="0"/>
                <a:cs typeface="Times New Roman" panose="02020603050405020304" pitchFamily="18" charset="0"/>
              </a:rPr>
              <a:t> לָכֶם יִהְיֶה לְאָכְלָה: (ל) וּלְכָל חַיַּת הָאָרֶץ וּלְכָל עוֹף הַשָּׁמַיִם וּלְכֹל רוֹמֵשׂ עַל הָאָרֶץ אֲשֶׁר בּוֹ נֶפֶשׁ חַיָּה אֶת כָּל יֶרֶק עֵשֶׂב לְאָכְלָה וַיְהִי כֵן:</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2000" u="sng" dirty="0">
                <a:effectLst/>
                <a:latin typeface="Calibri" panose="020F0502020204030204" pitchFamily="34" charset="0"/>
                <a:ea typeface="Calibri" panose="020F0502020204030204" pitchFamily="34" charset="0"/>
                <a:cs typeface="Times New Roman" panose="02020603050405020304" pitchFamily="18" charset="0"/>
              </a:rPr>
              <a:t>Genesis 1:29-30</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dirty="0">
                <a:effectLst/>
                <a:latin typeface="Calibri" panose="020F0502020204030204" pitchFamily="34" charset="0"/>
                <a:ea typeface="Calibri" panose="020F0502020204030204" pitchFamily="34" charset="0"/>
                <a:cs typeface="Times New Roman" panose="02020603050405020304" pitchFamily="18" charset="0"/>
              </a:rPr>
              <a:t>29. And God said, "Behold, I have given you every seed-bearing herb, which is upon the surface of the entire earth, and every tree that has seed bearing fruit; it will be yours for food. 30. And to all the beasts of the earth and to all the fowl of the heavens, and to everything that moves upon the earth, in which there is a living spirit, every green herb to eat," and it was so.</a:t>
            </a: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just" rtl="1"/>
            <a:r>
              <a:rPr lang="he-IL" sz="2000" u="sng" dirty="0">
                <a:effectLst/>
                <a:latin typeface="Calibri" panose="020F0502020204030204" pitchFamily="34" charset="0"/>
                <a:ea typeface="Calibri" panose="020F0502020204030204" pitchFamily="34" charset="0"/>
                <a:cs typeface="Times New Roman" panose="02020603050405020304" pitchFamily="18" charset="0"/>
              </a:rPr>
              <a:t>בראשית פרק ט פסוק ג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just" rtl="1"/>
            <a:r>
              <a:rPr lang="he-IL" sz="2000" dirty="0">
                <a:effectLst/>
                <a:latin typeface="Calibri" panose="020F0502020204030204" pitchFamily="34" charset="0"/>
                <a:ea typeface="Calibri" panose="020F0502020204030204" pitchFamily="34" charset="0"/>
                <a:cs typeface="Times New Roman" panose="02020603050405020304" pitchFamily="18" charset="0"/>
              </a:rPr>
              <a:t>כָּל רֶמֶשׂ אֲשֶׁר הוּא חַי לָכֶם יִהְיֶה לְאָכְלָה כְּיֶרֶק עֵשֶׂב נָתַתִּי לָכֶם אֶת כֹּל:</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2000" u="sng" dirty="0">
                <a:effectLst/>
                <a:latin typeface="Calibri" panose="020F0502020204030204" pitchFamily="34" charset="0"/>
                <a:ea typeface="Calibri" panose="020F0502020204030204" pitchFamily="34" charset="0"/>
                <a:cs typeface="Times New Roman" panose="02020603050405020304" pitchFamily="18" charset="0"/>
              </a:rPr>
              <a:t>Genesis 9:3</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2000" dirty="0">
                <a:effectLst/>
                <a:latin typeface="Calibri" panose="020F0502020204030204" pitchFamily="34" charset="0"/>
                <a:ea typeface="Calibri" panose="020F0502020204030204" pitchFamily="34" charset="0"/>
                <a:cs typeface="Times New Roman" panose="02020603050405020304" pitchFamily="18" charset="0"/>
              </a:rPr>
              <a:t>Every moving thing that lives shall be yours to eat; like the green vegetation, I have given you everything.</a:t>
            </a:r>
          </a:p>
          <a:p>
            <a:pPr algn="just"/>
            <a:endParaRPr lang="en-GB" sz="2000" dirty="0">
              <a:ea typeface="Calibri" panose="020F0502020204030204" pitchFamily="34" charset="0"/>
              <a:cs typeface="+mj-cs"/>
            </a:endParaRPr>
          </a:p>
        </p:txBody>
      </p:sp>
    </p:spTree>
    <p:extLst>
      <p:ext uri="{BB962C8B-B14F-4D97-AF65-F5344CB8AC3E}">
        <p14:creationId xmlns:p14="http://schemas.microsoft.com/office/powerpoint/2010/main" val="38607005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sz="4400" b="1" dirty="0"/>
              <a:t>Shechita and Vegetarianism</a:t>
            </a:r>
          </a:p>
        </p:txBody>
      </p:sp>
      <p:sp>
        <p:nvSpPr>
          <p:cNvPr id="4" name="TextBox 3">
            <a:extLst>
              <a:ext uri="{FF2B5EF4-FFF2-40B4-BE49-F238E27FC236}">
                <a16:creationId xmlns:a16="http://schemas.microsoft.com/office/drawing/2014/main" id="{CD17F7DB-13DB-47E9-AF71-514E06902809}"/>
              </a:ext>
            </a:extLst>
          </p:cNvPr>
          <p:cNvSpPr txBox="1"/>
          <p:nvPr/>
        </p:nvSpPr>
        <p:spPr>
          <a:xfrm>
            <a:off x="328474" y="1473697"/>
            <a:ext cx="8451542" cy="4401205"/>
          </a:xfrm>
          <a:prstGeom prst="rect">
            <a:avLst/>
          </a:prstGeom>
          <a:noFill/>
        </p:spPr>
        <p:txBody>
          <a:bodyPr wrap="square" rtlCol="0">
            <a:spAutoFit/>
          </a:bodyPr>
          <a:lstStyle/>
          <a:p>
            <a:pPr algn="just" rtl="1"/>
            <a:r>
              <a:rPr lang="he-IL" sz="2000" u="sng" dirty="0">
                <a:effectLst/>
                <a:latin typeface="Calibri" panose="020F0502020204030204" pitchFamily="34" charset="0"/>
                <a:ea typeface="Calibri" panose="020F0502020204030204" pitchFamily="34" charset="0"/>
                <a:cs typeface="Times New Roman" panose="02020603050405020304" pitchFamily="18" charset="0"/>
              </a:rPr>
              <a:t>תלמוד בבלי מסכת סנהדרין דף נט עמוד ב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r" rtl="1"/>
            <a:r>
              <a:rPr lang="he-IL" sz="2000" dirty="0">
                <a:effectLst/>
                <a:latin typeface="Calibri" panose="020F0502020204030204" pitchFamily="34" charset="0"/>
                <a:ea typeface="Calibri" panose="020F0502020204030204" pitchFamily="34" charset="0"/>
                <a:cs typeface="Times New Roman" panose="02020603050405020304" pitchFamily="18" charset="0"/>
              </a:rPr>
              <a:t>אמר רב יהודה אמר רב: אדם הראשון לא הותר לו בשר לאכילה, </a:t>
            </a:r>
            <a:r>
              <a:rPr lang="he-IL" sz="2000" dirty="0" err="1">
                <a:effectLst/>
                <a:latin typeface="Calibri" panose="020F0502020204030204" pitchFamily="34" charset="0"/>
                <a:ea typeface="Calibri" panose="020F0502020204030204" pitchFamily="34" charset="0"/>
                <a:cs typeface="Times New Roman" panose="02020603050405020304" pitchFamily="18" charset="0"/>
              </a:rPr>
              <a:t>דכתיב</a:t>
            </a:r>
            <a:r>
              <a:rPr lang="he-IL" sz="2000" dirty="0">
                <a:effectLst/>
                <a:latin typeface="Calibri" panose="020F0502020204030204" pitchFamily="34" charset="0"/>
                <a:ea typeface="Calibri" panose="020F0502020204030204" pitchFamily="34" charset="0"/>
                <a:cs typeface="Times New Roman" panose="02020603050405020304" pitchFamily="18" charset="0"/>
              </a:rPr>
              <a:t> (בראשית א') לכם יהיה לאכלה ולכל חית הארץ - ולא חית הארץ לכם.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20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2000" u="sng" dirty="0">
                <a:effectLst/>
                <a:latin typeface="Calibri" panose="020F0502020204030204" pitchFamily="34" charset="0"/>
                <a:ea typeface="Calibri" panose="020F0502020204030204" pitchFamily="34" charset="0"/>
                <a:cs typeface="Times New Roman" panose="02020603050405020304" pitchFamily="18" charset="0"/>
              </a:rPr>
              <a:t>Babylonian Talmud Tractate Sanhedrin 59b</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2000" dirty="0">
                <a:effectLst/>
                <a:latin typeface="Calibri" panose="020F0502020204030204" pitchFamily="34" charset="0"/>
                <a:ea typeface="Calibri" panose="020F0502020204030204" pitchFamily="34" charset="0"/>
                <a:cs typeface="Times New Roman" panose="02020603050405020304" pitchFamily="18" charset="0"/>
              </a:rPr>
              <a:t>Rav Yehuda says that Rav says: Meat was not permitted to Adam, the first man, for consumption, as it is written: “And God said: Behold, I have given you every herb that brings forth seed, which is upon the face of all the earth, and every tree, in which is the fruit of a tree that gives forth seed; for you it shall be for food, and for every animal of the earth, and for every fowl of the air, and for everything that creeps upon the earth, in which there is a living soul, every green herb for food. And it was so” (Genesis 1:29–30). It is derived God told Adam: Eating vegetation is permitted to people and animals but eating the animals of the earth is not permitted to you. </a:t>
            </a:r>
          </a:p>
        </p:txBody>
      </p:sp>
    </p:spTree>
    <p:extLst>
      <p:ext uri="{BB962C8B-B14F-4D97-AF65-F5344CB8AC3E}">
        <p14:creationId xmlns:p14="http://schemas.microsoft.com/office/powerpoint/2010/main" val="25186521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sz="4400" b="1" dirty="0"/>
              <a:t>Shechita and Vegetarianism</a:t>
            </a:r>
          </a:p>
        </p:txBody>
      </p:sp>
      <p:sp>
        <p:nvSpPr>
          <p:cNvPr id="4" name="TextBox 3">
            <a:extLst>
              <a:ext uri="{FF2B5EF4-FFF2-40B4-BE49-F238E27FC236}">
                <a16:creationId xmlns:a16="http://schemas.microsoft.com/office/drawing/2014/main" id="{CD17F7DB-13DB-47E9-AF71-514E06902809}"/>
              </a:ext>
            </a:extLst>
          </p:cNvPr>
          <p:cNvSpPr txBox="1"/>
          <p:nvPr/>
        </p:nvSpPr>
        <p:spPr>
          <a:xfrm>
            <a:off x="328474" y="1473697"/>
            <a:ext cx="8451542" cy="3785652"/>
          </a:xfrm>
          <a:prstGeom prst="rect">
            <a:avLst/>
          </a:prstGeom>
          <a:noFill/>
        </p:spPr>
        <p:txBody>
          <a:bodyPr wrap="square" rtlCol="0">
            <a:spAutoFit/>
          </a:bodyPr>
          <a:lstStyle/>
          <a:p>
            <a:pPr algn="just" rtl="1"/>
            <a:r>
              <a:rPr lang="he-IL" sz="2000" dirty="0">
                <a:effectLst/>
                <a:latin typeface="Calibri" panose="020F0502020204030204" pitchFamily="34" charset="0"/>
                <a:ea typeface="Calibri" panose="020F0502020204030204" pitchFamily="34" charset="0"/>
                <a:cs typeface="Times New Roman" panose="02020603050405020304" pitchFamily="18" charset="0"/>
              </a:rPr>
              <a:t>וכשבאו בני נח התיר להם, שנאמר (בראשית ט') כירק עשב נתתי לכם את כל יכול לא יהא אבר מן החי נוהג בו ת"ל אך בשר בנפשו דמו לא תאכלו יכול אף לשרצים ת"ל אך.</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just" rtl="1"/>
            <a:r>
              <a:rPr lang="he-IL" sz="2000"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2000" dirty="0">
                <a:effectLst/>
                <a:latin typeface="Calibri" panose="020F0502020204030204" pitchFamily="34" charset="0"/>
                <a:ea typeface="Calibri" panose="020F0502020204030204" pitchFamily="34" charset="0"/>
                <a:cs typeface="Times New Roman" panose="02020603050405020304" pitchFamily="18" charset="0"/>
              </a:rPr>
              <a:t>But when the children of Noah came, God permitted them to eat meat; as it is stated: “Every moving thing that lives shall be for food for you; as the green herb I have given you all” (Genesis 9:3). One might have thought that accordingly, even the prohibition against eating a limb from a living animal does not apply to the descendants of Noah; therefore the verse states: “Only flesh with its life, which is its blood, you shall not eat” (Genesis 9:4). One might have thought that the prohibition against eating a limb from a living animal applies even to creeping animals; therefore the verse states “only,” a term used for exclusion, indicating that creeping animals are not included.</a:t>
            </a:r>
          </a:p>
        </p:txBody>
      </p:sp>
    </p:spTree>
    <p:extLst>
      <p:ext uri="{BB962C8B-B14F-4D97-AF65-F5344CB8AC3E}">
        <p14:creationId xmlns:p14="http://schemas.microsoft.com/office/powerpoint/2010/main" val="1534045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B692E97-1873-40A8-822D-DFA5739F53F0}"/>
              </a:ext>
            </a:extLst>
          </p:cNvPr>
          <p:cNvSpPr txBox="1">
            <a:spLocks/>
          </p:cNvSpPr>
          <p:nvPr/>
        </p:nvSpPr>
        <p:spPr>
          <a:xfrm>
            <a:off x="628650" y="2766218"/>
            <a:ext cx="7886700" cy="1325563"/>
          </a:xfrm>
          <a:prstGeom prst="rect">
            <a:avLst/>
          </a:prstGeom>
          <a:noFill/>
          <a:ln w="15875">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dirty="0"/>
              <a:t>CLIMATE CHANGE</a:t>
            </a:r>
          </a:p>
        </p:txBody>
      </p:sp>
    </p:spTree>
    <p:extLst>
      <p:ext uri="{BB962C8B-B14F-4D97-AF65-F5344CB8AC3E}">
        <p14:creationId xmlns:p14="http://schemas.microsoft.com/office/powerpoint/2010/main" val="4567376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sz="4400" b="1" dirty="0"/>
              <a:t>Shechita and Vegetarianism</a:t>
            </a:r>
          </a:p>
        </p:txBody>
      </p:sp>
      <p:sp>
        <p:nvSpPr>
          <p:cNvPr id="4" name="TextBox 3">
            <a:extLst>
              <a:ext uri="{FF2B5EF4-FFF2-40B4-BE49-F238E27FC236}">
                <a16:creationId xmlns:a16="http://schemas.microsoft.com/office/drawing/2014/main" id="{CD17F7DB-13DB-47E9-AF71-514E06902809}"/>
              </a:ext>
            </a:extLst>
          </p:cNvPr>
          <p:cNvSpPr txBox="1"/>
          <p:nvPr/>
        </p:nvSpPr>
        <p:spPr>
          <a:xfrm>
            <a:off x="328474" y="1473697"/>
            <a:ext cx="8451542" cy="5324535"/>
          </a:xfrm>
          <a:prstGeom prst="rect">
            <a:avLst/>
          </a:prstGeom>
          <a:noFill/>
        </p:spPr>
        <p:txBody>
          <a:bodyPr wrap="square" rtlCol="0">
            <a:spAutoFit/>
          </a:bodyPr>
          <a:lstStyle/>
          <a:p>
            <a:pPr algn="r" rtl="1"/>
            <a:r>
              <a:rPr lang="he-IL" sz="2000" u="sng" dirty="0">
                <a:effectLst/>
                <a:latin typeface="Calibri" panose="020F0502020204030204" pitchFamily="34" charset="0"/>
                <a:ea typeface="Calibri" panose="020F0502020204030204" pitchFamily="34" charset="0"/>
                <a:cs typeface="Times New Roman" panose="02020603050405020304" pitchFamily="18" charset="0"/>
              </a:rPr>
              <a:t>הרב אברהם יצחק הכהן קוק, </a:t>
            </a:r>
            <a:r>
              <a:rPr lang="he-IL" sz="2000" u="sng" dirty="0" err="1">
                <a:effectLst/>
                <a:latin typeface="Calibri" panose="020F0502020204030204" pitchFamily="34" charset="0"/>
                <a:ea typeface="Calibri" panose="020F0502020204030204" pitchFamily="34" charset="0"/>
                <a:cs typeface="Times New Roman" panose="02020603050405020304" pitchFamily="18" charset="0"/>
              </a:rPr>
              <a:t>חזון</a:t>
            </a:r>
            <a:r>
              <a:rPr lang="he-IL" sz="2000" u="sng" dirty="0">
                <a:effectLst/>
                <a:latin typeface="Calibri" panose="020F0502020204030204" pitchFamily="34" charset="0"/>
                <a:ea typeface="Calibri" panose="020F0502020204030204" pitchFamily="34" charset="0"/>
                <a:cs typeface="Times New Roman" panose="02020603050405020304" pitchFamily="18" charset="0"/>
              </a:rPr>
              <a:t> הצמיחות והשלום - שחיטה אנושית</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r" rtl="1"/>
            <a:r>
              <a:rPr lang="he-IL" sz="2000" dirty="0">
                <a:effectLst/>
                <a:latin typeface="Calibri" panose="020F0502020204030204" pitchFamily="34" charset="0"/>
                <a:ea typeface="Calibri" panose="020F0502020204030204" pitchFamily="34" charset="0"/>
                <a:cs typeface="Times New Roman" panose="02020603050405020304" pitchFamily="18" charset="0"/>
              </a:rPr>
              <a:t>השחיטה עצמה צריכה להתקדש כתכונה מיוחדת </a:t>
            </a:r>
            <a:r>
              <a:rPr lang="he-IL" sz="2000" dirty="0" err="1">
                <a:effectLst/>
                <a:latin typeface="Calibri" panose="020F0502020204030204" pitchFamily="34" charset="0"/>
                <a:ea typeface="Calibri" panose="020F0502020204030204" pitchFamily="34" charset="0"/>
                <a:cs typeface="Times New Roman" panose="02020603050405020304" pitchFamily="18" charset="0"/>
              </a:rPr>
              <a:t>דוקא</a:t>
            </a:r>
            <a:r>
              <a:rPr lang="he-IL" sz="2000" dirty="0">
                <a:effectLst/>
                <a:latin typeface="Calibri" panose="020F0502020204030204" pitchFamily="34" charset="0"/>
                <a:ea typeface="Calibri" panose="020F0502020204030204" pitchFamily="34" charset="0"/>
                <a:cs typeface="Times New Roman" panose="02020603050405020304" pitchFamily="18" charset="0"/>
              </a:rPr>
              <a:t> "כאשר </a:t>
            </a:r>
            <a:r>
              <a:rPr lang="he-IL" sz="2000" dirty="0" err="1">
                <a:effectLst/>
                <a:latin typeface="Calibri" panose="020F0502020204030204" pitchFamily="34" charset="0"/>
                <a:ea typeface="Calibri" panose="020F0502020204030204" pitchFamily="34" charset="0"/>
                <a:cs typeface="Times New Roman" panose="02020603050405020304" pitchFamily="18" charset="0"/>
              </a:rPr>
              <a:t>ציויתיך</a:t>
            </a:r>
            <a:r>
              <a:rPr lang="he-IL" sz="2000" dirty="0">
                <a:effectLst/>
                <a:latin typeface="Calibri" panose="020F0502020204030204" pitchFamily="34" charset="0"/>
                <a:ea typeface="Calibri" panose="020F0502020204030204" pitchFamily="34" charset="0"/>
                <a:cs typeface="Times New Roman" panose="02020603050405020304" pitchFamily="18" charset="0"/>
              </a:rPr>
              <a:t>" )דברים </a:t>
            </a:r>
            <a:r>
              <a:rPr lang="he-IL" sz="2000" dirty="0" err="1">
                <a:effectLst/>
                <a:latin typeface="Calibri" panose="020F0502020204030204" pitchFamily="34" charset="0"/>
                <a:ea typeface="Calibri" panose="020F0502020204030204" pitchFamily="34" charset="0"/>
                <a:cs typeface="Times New Roman" panose="02020603050405020304" pitchFamily="18" charset="0"/>
              </a:rPr>
              <a:t>יב</a:t>
            </a:r>
            <a:r>
              <a:rPr lang="he-IL" sz="2000" dirty="0">
                <a:effectLst/>
                <a:latin typeface="Calibri" panose="020F0502020204030204" pitchFamily="34" charset="0"/>
                <a:ea typeface="Calibri" panose="020F0502020204030204" pitchFamily="34" charset="0"/>
                <a:cs typeface="Times New Roman" panose="02020603050405020304" pitchFamily="18" charset="0"/>
              </a:rPr>
              <a:t>( במיעוט צערו של החי, למען השריש </a:t>
            </a:r>
            <a:r>
              <a:rPr lang="he-IL" sz="2000" dirty="0" err="1">
                <a:effectLst/>
                <a:latin typeface="Calibri" panose="020F0502020204030204" pitchFamily="34" charset="0"/>
                <a:ea typeface="Calibri" panose="020F0502020204030204" pitchFamily="34" charset="0"/>
                <a:cs typeface="Times New Roman" panose="02020603050405020304" pitchFamily="18" charset="0"/>
              </a:rPr>
              <a:t>עי"ז</a:t>
            </a:r>
            <a:r>
              <a:rPr lang="he-IL" sz="2000" dirty="0">
                <a:effectLst/>
                <a:latin typeface="Calibri" panose="020F0502020204030204" pitchFamily="34" charset="0"/>
                <a:ea typeface="Calibri" panose="020F0502020204030204" pitchFamily="34" charset="0"/>
                <a:cs typeface="Times New Roman" panose="02020603050405020304" pitchFamily="18" charset="0"/>
              </a:rPr>
              <a:t> </a:t>
            </a:r>
            <a:r>
              <a:rPr lang="he-IL" sz="2000" dirty="0" err="1">
                <a:effectLst/>
                <a:latin typeface="Calibri" panose="020F0502020204030204" pitchFamily="34" charset="0"/>
                <a:ea typeface="Calibri" panose="020F0502020204030204" pitchFamily="34" charset="0"/>
                <a:cs typeface="Times New Roman" panose="02020603050405020304" pitchFamily="18" charset="0"/>
              </a:rPr>
              <a:t>בלבו</a:t>
            </a:r>
            <a:r>
              <a:rPr lang="he-IL" sz="2000" dirty="0">
                <a:effectLst/>
                <a:latin typeface="Calibri" panose="020F0502020204030204" pitchFamily="34" charset="0"/>
                <a:ea typeface="Calibri" panose="020F0502020204030204" pitchFamily="34" charset="0"/>
                <a:cs typeface="Times New Roman" panose="02020603050405020304" pitchFamily="18" charset="0"/>
              </a:rPr>
              <a:t> של אדם, כי הוא נגש לא להיות לו עסק עם דבר של הפקר, שאין בו אלא תנועה </a:t>
            </a:r>
            <a:r>
              <a:rPr lang="he-IL" sz="2000" dirty="0" err="1">
                <a:effectLst/>
                <a:latin typeface="Calibri" panose="020F0502020204030204" pitchFamily="34" charset="0"/>
                <a:ea typeface="Calibri" panose="020F0502020204030204" pitchFamily="34" charset="0"/>
                <a:cs typeface="Times New Roman" panose="02020603050405020304" pitchFamily="18" charset="0"/>
              </a:rPr>
              <a:t>אבטומטית</a:t>
            </a:r>
            <a:r>
              <a:rPr lang="he-IL" sz="2000" dirty="0">
                <a:effectLst/>
                <a:latin typeface="Calibri" panose="020F0502020204030204" pitchFamily="34" charset="0"/>
                <a:ea typeface="Calibri" panose="020F0502020204030204" pitchFamily="34" charset="0"/>
                <a:cs typeface="Times New Roman" panose="02020603050405020304" pitchFamily="18" charset="0"/>
              </a:rPr>
              <a:t>, כ"א גם בריה חיה ומרגשת, שצריך להתחשב עם חושיה, ואפילו עם רגשי לבה, עם רגש חיי המשפחה שלה וחמלתה על צאצאיה, באיסור אותו ואת בנו, מחוסר זמן ושילוח הקן</a:t>
            </a:r>
            <a:r>
              <a:rPr lang="en-GB" sz="2000" dirty="0">
                <a:effectLst/>
                <a:latin typeface="Calibri" panose="020F0502020204030204" pitchFamily="34" charset="0"/>
                <a:ea typeface="Calibri" panose="020F0502020204030204" pitchFamily="34" charset="0"/>
                <a:cs typeface="Times New Roman" panose="02020603050405020304" pitchFamily="18" charset="0"/>
              </a:rPr>
              <a:t>.</a:t>
            </a:r>
          </a:p>
          <a:p>
            <a:pPr algn="r" rtl="1"/>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u="sng" dirty="0">
                <a:effectLst/>
                <a:latin typeface="Calibri" panose="020F0502020204030204" pitchFamily="34" charset="0"/>
                <a:ea typeface="Calibri" panose="020F0502020204030204" pitchFamily="34" charset="0"/>
                <a:cs typeface="Times New Roman" panose="02020603050405020304" pitchFamily="18" charset="0"/>
              </a:rPr>
              <a:t>Rav Kook (d. 1935) “A Vision of Vegetarianism and Peace” – Humane Slaughter</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2000" dirty="0">
                <a:effectLst/>
                <a:latin typeface="Calibri" panose="020F0502020204030204" pitchFamily="34" charset="0"/>
                <a:ea typeface="Calibri" panose="020F0502020204030204" pitchFamily="34" charset="0"/>
                <a:cs typeface="Times New Roman" panose="02020603050405020304" pitchFamily="18" charset="0"/>
              </a:rPr>
              <a:t>The act of slaughter (shechita) must be sanctified in a unique manner – “as I have commanded you” – with a minimum of pain to the animal. Thus, the person will take to heart the fact that this is a sentient being; he is not involved with a random object that moves about like an automaton, but with a living, feeling creature. He must become attuned to its senses, even to its emotions, to the feeling it has for the life of its family members, and to its compassion for its own offspring. Thus, it is biblically forbidden to kill the mother bird with her children on the same day or to slaughter a calf before it is eight days old; and it is a positive precept to send away the mother bird before taking her young</a:t>
            </a:r>
            <a:r>
              <a:rPr lang="he-IL" sz="2000" dirty="0">
                <a:effectLst/>
                <a:latin typeface="Calibri" panose="020F0502020204030204" pitchFamily="34" charset="0"/>
                <a:ea typeface="Calibri" panose="020F0502020204030204" pitchFamily="34" charset="0"/>
                <a:cs typeface="Times New Roman" panose="02020603050405020304" pitchFamily="18" charset="0"/>
              </a:rPr>
              <a: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40020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sz="4400" b="1" dirty="0"/>
              <a:t>Shechita and Vegetarianism</a:t>
            </a:r>
          </a:p>
        </p:txBody>
      </p:sp>
      <p:sp>
        <p:nvSpPr>
          <p:cNvPr id="4" name="TextBox 3">
            <a:extLst>
              <a:ext uri="{FF2B5EF4-FFF2-40B4-BE49-F238E27FC236}">
                <a16:creationId xmlns:a16="http://schemas.microsoft.com/office/drawing/2014/main" id="{CD17F7DB-13DB-47E9-AF71-514E06902809}"/>
              </a:ext>
            </a:extLst>
          </p:cNvPr>
          <p:cNvSpPr txBox="1"/>
          <p:nvPr/>
        </p:nvSpPr>
        <p:spPr>
          <a:xfrm>
            <a:off x="328474" y="1473697"/>
            <a:ext cx="8451542" cy="3785652"/>
          </a:xfrm>
          <a:prstGeom prst="rect">
            <a:avLst/>
          </a:prstGeom>
          <a:noFill/>
        </p:spPr>
        <p:txBody>
          <a:bodyPr wrap="square" rtlCol="0">
            <a:spAutoFit/>
          </a:bodyPr>
          <a:lstStyle/>
          <a:p>
            <a:pPr algn="r" rtl="1"/>
            <a:r>
              <a:rPr lang="he-IL" sz="2000" u="sng" dirty="0">
                <a:effectLst/>
                <a:latin typeface="Calibri" panose="020F0502020204030204" pitchFamily="34" charset="0"/>
                <a:ea typeface="Calibri" panose="020F0502020204030204" pitchFamily="34" charset="0"/>
                <a:cs typeface="Times New Roman" panose="02020603050405020304" pitchFamily="18" charset="0"/>
              </a:rPr>
              <a:t>הרב אברהם יצחק הכהן קוק, </a:t>
            </a:r>
            <a:r>
              <a:rPr lang="he-IL" sz="2000" u="sng" dirty="0" err="1">
                <a:effectLst/>
                <a:latin typeface="Calibri" panose="020F0502020204030204" pitchFamily="34" charset="0"/>
                <a:ea typeface="Calibri" panose="020F0502020204030204" pitchFamily="34" charset="0"/>
                <a:cs typeface="Times New Roman" panose="02020603050405020304" pitchFamily="18" charset="0"/>
              </a:rPr>
              <a:t>חזון</a:t>
            </a:r>
            <a:r>
              <a:rPr lang="he-IL" sz="2000" u="sng" dirty="0">
                <a:effectLst/>
                <a:latin typeface="Calibri" panose="020F0502020204030204" pitchFamily="34" charset="0"/>
                <a:ea typeface="Calibri" panose="020F0502020204030204" pitchFamily="34" charset="0"/>
                <a:cs typeface="Times New Roman" panose="02020603050405020304" pitchFamily="18" charset="0"/>
              </a:rPr>
              <a:t> הצמיחות והשלום - הערת השכל וצמחונות</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r" rtl="1"/>
            <a:r>
              <a:rPr lang="he-IL" sz="2000" dirty="0">
                <a:effectLst/>
                <a:latin typeface="Calibri" panose="020F0502020204030204" pitchFamily="34" charset="0"/>
                <a:ea typeface="Calibri" panose="020F0502020204030204" pitchFamily="34" charset="0"/>
                <a:cs typeface="Times New Roman" panose="02020603050405020304" pitchFamily="18" charset="0"/>
              </a:rPr>
              <a:t>ע"כ ראתה ההסכמה </a:t>
            </a:r>
            <a:r>
              <a:rPr lang="he-IL" sz="2000" dirty="0" err="1">
                <a:effectLst/>
                <a:latin typeface="Calibri" panose="020F0502020204030204" pitchFamily="34" charset="0"/>
                <a:ea typeface="Calibri" panose="020F0502020204030204" pitchFamily="34" charset="0"/>
                <a:cs typeface="Times New Roman" panose="02020603050405020304" pitchFamily="18" charset="0"/>
              </a:rPr>
              <a:t>האלהית</a:t>
            </a:r>
            <a:r>
              <a:rPr lang="he-IL" sz="2000" dirty="0">
                <a:effectLst/>
                <a:latin typeface="Calibri" panose="020F0502020204030204" pitchFamily="34" charset="0"/>
                <a:ea typeface="Calibri" panose="020F0502020204030204" pitchFamily="34" charset="0"/>
                <a:cs typeface="Times New Roman" panose="02020603050405020304" pitchFamily="18" charset="0"/>
              </a:rPr>
              <a:t>, שרק היא יכולה לסול מסילות בקרב כליות ולב, לנתק את פתיל החבור בין האדם לבע"ח, למען יתרכז מרכז המוסרי האנושי בטובתו המיוחדת ואז, רק אז, יצליח להביא לו את אשרו בקץ הימים.</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r" rtl="1"/>
            <a:endParaRPr lang="en-GB" sz="2000" dirty="0">
              <a:latin typeface="Calibri" panose="020F0502020204030204" pitchFamily="34" charset="0"/>
              <a:ea typeface="Calibri" panose="020F0502020204030204" pitchFamily="34" charset="0"/>
              <a:cs typeface="Times New Roman" panose="02020603050405020304" pitchFamily="18" charset="0"/>
            </a:endParaRPr>
          </a:p>
          <a:p>
            <a:r>
              <a:rPr lang="en-GB" sz="2000" u="sng" dirty="0">
                <a:latin typeface="Calibri" panose="020F0502020204030204" pitchFamily="34" charset="0"/>
                <a:ea typeface="Calibri" panose="020F0502020204030204" pitchFamily="34" charset="0"/>
                <a:cs typeface="Times New Roman" panose="02020603050405020304" pitchFamily="18" charset="0"/>
              </a:rPr>
              <a:t>Rav Kook (d. 1935) “A Vision of Vegetarianism and Peace” – Enlightenment and Vegetarianism</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gn="just"/>
            <a:r>
              <a:rPr lang="en-GB" sz="2000" dirty="0">
                <a:latin typeface="Calibri" panose="020F0502020204030204" pitchFamily="34" charset="0"/>
                <a:ea typeface="Calibri" panose="020F0502020204030204" pitchFamily="34" charset="0"/>
                <a:cs typeface="Times New Roman" panose="02020603050405020304" pitchFamily="18" charset="0"/>
              </a:rPr>
              <a:t>When humanity reaches its goal of complete happiness and spiritual liberation, when it attains that lofty peak of perfection that is the pure knowledge of God and the full manifestation of the essential holiness of life, then the age of “motivation by virtue of enlightenment” will have arrived. </a:t>
            </a:r>
          </a:p>
          <a:p>
            <a:pPr algn="just"/>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72851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sz="4400" b="1" dirty="0"/>
              <a:t>Shechita and Vegetarianism</a:t>
            </a:r>
          </a:p>
        </p:txBody>
      </p:sp>
      <p:sp>
        <p:nvSpPr>
          <p:cNvPr id="4" name="TextBox 3">
            <a:extLst>
              <a:ext uri="{FF2B5EF4-FFF2-40B4-BE49-F238E27FC236}">
                <a16:creationId xmlns:a16="http://schemas.microsoft.com/office/drawing/2014/main" id="{CD17F7DB-13DB-47E9-AF71-514E06902809}"/>
              </a:ext>
            </a:extLst>
          </p:cNvPr>
          <p:cNvSpPr txBox="1"/>
          <p:nvPr/>
        </p:nvSpPr>
        <p:spPr>
          <a:xfrm>
            <a:off x="328474" y="1473697"/>
            <a:ext cx="8451542" cy="5324535"/>
          </a:xfrm>
          <a:prstGeom prst="rect">
            <a:avLst/>
          </a:prstGeom>
          <a:noFill/>
        </p:spPr>
        <p:txBody>
          <a:bodyPr wrap="square" rtlCol="0">
            <a:spAutoFit/>
          </a:bodyPr>
          <a:lstStyle/>
          <a:p>
            <a:pPr algn="r" rtl="1"/>
            <a:r>
              <a:rPr lang="he-IL" sz="2000" dirty="0">
                <a:effectLst/>
                <a:latin typeface="Calibri" panose="020F0502020204030204" pitchFamily="34" charset="0"/>
                <a:ea typeface="Calibri" panose="020F0502020204030204" pitchFamily="34" charset="0"/>
                <a:cs typeface="Times New Roman" panose="02020603050405020304" pitchFamily="18" charset="0"/>
              </a:rPr>
              <a:t>ובבא האנושות למטרת אשרה וחופשה השלם, בבאה עד מרום פסגת ההשלמה של דעת </a:t>
            </a:r>
            <a:r>
              <a:rPr lang="he-IL" sz="2000" dirty="0" err="1">
                <a:effectLst/>
                <a:latin typeface="Calibri" panose="020F0502020204030204" pitchFamily="34" charset="0"/>
                <a:ea typeface="Calibri" panose="020F0502020204030204" pitchFamily="34" charset="0"/>
                <a:cs typeface="Times New Roman" panose="02020603050405020304" pitchFamily="18" charset="0"/>
              </a:rPr>
              <a:t>אלהים</a:t>
            </a:r>
            <a:r>
              <a:rPr lang="he-IL" sz="2000" dirty="0">
                <a:effectLst/>
                <a:latin typeface="Calibri" panose="020F0502020204030204" pitchFamily="34" charset="0"/>
                <a:ea typeface="Calibri" panose="020F0502020204030204" pitchFamily="34" charset="0"/>
                <a:cs typeface="Times New Roman" panose="02020603050405020304" pitchFamily="18" charset="0"/>
              </a:rPr>
              <a:t> צרופה, אל קדושת החיים המלאים בצביונם, אז יגיע תור "הערת השכל" שהוא </a:t>
            </a:r>
            <a:r>
              <a:rPr lang="he-IL" sz="2000" dirty="0" err="1">
                <a:effectLst/>
                <a:latin typeface="Calibri" panose="020F0502020204030204" pitchFamily="34" charset="0"/>
                <a:ea typeface="Calibri" panose="020F0502020204030204" pitchFamily="34" charset="0"/>
                <a:cs typeface="Times New Roman" panose="02020603050405020304" pitchFamily="18" charset="0"/>
              </a:rPr>
              <a:t>בבנין</a:t>
            </a:r>
            <a:r>
              <a:rPr lang="he-IL" sz="2000" dirty="0">
                <a:effectLst/>
                <a:latin typeface="Calibri" panose="020F0502020204030204" pitchFamily="34" charset="0"/>
                <a:ea typeface="Calibri" panose="020F0502020204030204" pitchFamily="34" charset="0"/>
                <a:cs typeface="Times New Roman" panose="02020603050405020304" pitchFamily="18" charset="0"/>
              </a:rPr>
              <a:t> נוסד על יסוד "הערת התורה" שקדמתה לכלל האנושיות, ויכיר אז האדם את יחשו אל חבריו ביצירה </a:t>
            </a:r>
            <a:r>
              <a:rPr lang="he-IL" sz="2000" dirty="0" err="1">
                <a:effectLst/>
                <a:latin typeface="Calibri" panose="020F0502020204030204" pitchFamily="34" charset="0"/>
                <a:ea typeface="Calibri" panose="020F0502020204030204" pitchFamily="34" charset="0"/>
                <a:cs typeface="Times New Roman" panose="02020603050405020304" pitchFamily="18" charset="0"/>
              </a:rPr>
              <a:t>בעה"ח</a:t>
            </a:r>
            <a:r>
              <a:rPr lang="he-IL" sz="2000" dirty="0">
                <a:effectLst/>
                <a:latin typeface="Calibri" panose="020F0502020204030204" pitchFamily="34" charset="0"/>
                <a:ea typeface="Calibri" panose="020F0502020204030204" pitchFamily="34" charset="0"/>
                <a:cs typeface="Times New Roman" panose="02020603050405020304" pitchFamily="18" charset="0"/>
              </a:rPr>
              <a:t> כולם, איך הוא ראוי להיות מצד המוסר הטהור שאיננו נזקק עוד </a:t>
            </a:r>
            <a:r>
              <a:rPr lang="he-IL" sz="2000" dirty="0" err="1">
                <a:effectLst/>
                <a:latin typeface="Calibri" panose="020F0502020204030204" pitchFamily="34" charset="0"/>
                <a:ea typeface="Calibri" panose="020F0502020204030204" pitchFamily="34" charset="0"/>
                <a:cs typeface="Times New Roman" panose="02020603050405020304" pitchFamily="18" charset="0"/>
              </a:rPr>
              <a:t>לויתורים</a:t>
            </a:r>
            <a:r>
              <a:rPr lang="he-IL" sz="2000" dirty="0">
                <a:effectLst/>
                <a:latin typeface="Calibri" panose="020F0502020204030204" pitchFamily="34" charset="0"/>
                <a:ea typeface="Calibri" panose="020F0502020204030204" pitchFamily="34" charset="0"/>
                <a:cs typeface="Times New Roman" panose="02020603050405020304" pitchFamily="18" charset="0"/>
              </a:rPr>
              <a:t> של דוחק, לצירוף של מדת הרחמים עם מדת הדין </a:t>
            </a:r>
            <a:r>
              <a:rPr lang="he-IL" sz="2000" dirty="0" err="1">
                <a:effectLst/>
                <a:latin typeface="Calibri" panose="020F0502020204030204" pitchFamily="34" charset="0"/>
                <a:ea typeface="Calibri" panose="020F0502020204030204" pitchFamily="34" charset="0"/>
                <a:cs typeface="Times New Roman" panose="02020603050405020304" pitchFamily="18" charset="0"/>
              </a:rPr>
              <a:t>ביחש</a:t>
            </a:r>
            <a:r>
              <a:rPr lang="he-IL" sz="2000" dirty="0">
                <a:effectLst/>
                <a:latin typeface="Calibri" panose="020F0502020204030204" pitchFamily="34" charset="0"/>
                <a:ea typeface="Calibri" panose="020F0502020204030204" pitchFamily="34" charset="0"/>
                <a:cs typeface="Times New Roman" panose="02020603050405020304" pitchFamily="18" charset="0"/>
              </a:rPr>
              <a:t> אליו הפרטי, </a:t>
            </a:r>
            <a:r>
              <a:rPr lang="he-IL" sz="2000" dirty="0" err="1">
                <a:effectLst/>
                <a:latin typeface="Calibri" panose="020F0502020204030204" pitchFamily="34" charset="0"/>
                <a:ea typeface="Calibri" panose="020F0502020204030204" pitchFamily="34" charset="0"/>
                <a:cs typeface="Times New Roman" panose="02020603050405020304" pitchFamily="18" charset="0"/>
              </a:rPr>
              <a:t>לויתורים</a:t>
            </a:r>
            <a:r>
              <a:rPr lang="he-IL" sz="2000" dirty="0">
                <a:effectLst/>
                <a:latin typeface="Calibri" panose="020F0502020204030204" pitchFamily="34" charset="0"/>
                <a:ea typeface="Calibri" panose="020F0502020204030204" pitchFamily="34" charset="0"/>
                <a:cs typeface="Times New Roman" panose="02020603050405020304" pitchFamily="18" charset="0"/>
              </a:rPr>
              <a:t> שלא דברה בהם תורה אלא כנגד </a:t>
            </a:r>
            <a:r>
              <a:rPr lang="he-IL" sz="2000" dirty="0" err="1">
                <a:effectLst/>
                <a:latin typeface="Calibri" panose="020F0502020204030204" pitchFamily="34" charset="0"/>
                <a:ea typeface="Calibri" panose="020F0502020204030204" pitchFamily="34" charset="0"/>
                <a:cs typeface="Times New Roman" panose="02020603050405020304" pitchFamily="18" charset="0"/>
              </a:rPr>
              <a:t>יצה"ר</a:t>
            </a:r>
            <a:r>
              <a:rPr lang="he-IL" sz="2000" dirty="0">
                <a:effectLst/>
                <a:latin typeface="Calibri" panose="020F0502020204030204" pitchFamily="34" charset="0"/>
                <a:ea typeface="Calibri" panose="020F0502020204030204" pitchFamily="34" charset="0"/>
                <a:cs typeface="Times New Roman" panose="02020603050405020304" pitchFamily="18" charset="0"/>
              </a:rPr>
              <a:t>.</a:t>
            </a:r>
          </a:p>
          <a:p>
            <a:pPr algn="l"/>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gn="l"/>
            <a:r>
              <a:rPr lang="en-GB" sz="2000" dirty="0">
                <a:latin typeface="Calibri" panose="020F0502020204030204" pitchFamily="34" charset="0"/>
                <a:ea typeface="Calibri" panose="020F0502020204030204" pitchFamily="34" charset="0"/>
                <a:cs typeface="Times New Roman" panose="02020603050405020304" pitchFamily="18" charset="0"/>
              </a:rPr>
              <a:t>This is like a structure built on the foundation of “motivation by virtue of the law,” which of necessity must precede [that of "motivation by virtue of enlightenment"] for all humanity. Then human beings will recognize their companions in Creation: all the animals. And they will understand how it is fitting from the standpoint of the purest ethical standard not to resort to moral concessions, to compromise the Divine attribute of justice with that of mercy [by permitting mankind's exploitation of animals]; for they will no longer need extenuating concessions, as in those matters of which the Talmud states: “The Torah speaks only of the evil inclination” (Kiddushin 31b).</a:t>
            </a:r>
          </a:p>
          <a:p>
            <a:pPr algn="r" rtl="1"/>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38714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sz="4400" b="1" dirty="0"/>
              <a:t>Shechita and Vegetarianism</a:t>
            </a:r>
          </a:p>
        </p:txBody>
      </p:sp>
      <p:sp>
        <p:nvSpPr>
          <p:cNvPr id="4" name="TextBox 3">
            <a:extLst>
              <a:ext uri="{FF2B5EF4-FFF2-40B4-BE49-F238E27FC236}">
                <a16:creationId xmlns:a16="http://schemas.microsoft.com/office/drawing/2014/main" id="{CD17F7DB-13DB-47E9-AF71-514E06902809}"/>
              </a:ext>
            </a:extLst>
          </p:cNvPr>
          <p:cNvSpPr txBox="1"/>
          <p:nvPr/>
        </p:nvSpPr>
        <p:spPr>
          <a:xfrm>
            <a:off x="328474" y="1473697"/>
            <a:ext cx="8451542" cy="3170099"/>
          </a:xfrm>
          <a:prstGeom prst="rect">
            <a:avLst/>
          </a:prstGeom>
          <a:noFill/>
        </p:spPr>
        <p:txBody>
          <a:bodyPr wrap="square" rtlCol="0">
            <a:spAutoFit/>
          </a:bodyPr>
          <a:lstStyle/>
          <a:p>
            <a:pPr algn="r" rtl="1"/>
            <a:r>
              <a:rPr lang="he-IL" sz="2000" dirty="0">
                <a:effectLst/>
                <a:latin typeface="Calibri" panose="020F0502020204030204" pitchFamily="34" charset="0"/>
                <a:ea typeface="Calibri" panose="020F0502020204030204" pitchFamily="34" charset="0"/>
                <a:cs typeface="Times New Roman" panose="02020603050405020304" pitchFamily="18" charset="0"/>
              </a:rPr>
              <a:t>כ"א ללכת באורח טוב מוחלט, "וכרתי להם ברית ביום ההוא עם חית השדה ועוף השמים ורמש האדמה, וקשת וחרב ומלחמה אשבור מן הארץ" (הושע ב.)</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gn="l"/>
            <a:r>
              <a:rPr lang="en-GB" sz="2000" dirty="0">
                <a:effectLst/>
                <a:latin typeface="Calibri" panose="020F0502020204030204" pitchFamily="34" charset="0"/>
                <a:ea typeface="Calibri" panose="020F0502020204030204" pitchFamily="34" charset="0"/>
                <a:cs typeface="Times New Roman" panose="02020603050405020304" pitchFamily="18" charset="0"/>
              </a:rPr>
              <a:t>Rather they will walk the path of absolute good - as the prophet declares: “I will make a covenant for them with the animals of the field, the birds of the air, and the creeping things of the ground; I also will banish the bow and sword, and war from the land [and I will cause them to rest in safety. I will betroth you to Me forever; and I will betroth you to Me with righteousness, with justice, with kindness, and with compassion; and I will betroth you to Me with faith, and you will know God]” (Hosea 2:20).</a:t>
            </a:r>
          </a:p>
        </p:txBody>
      </p:sp>
    </p:spTree>
    <p:extLst>
      <p:ext uri="{BB962C8B-B14F-4D97-AF65-F5344CB8AC3E}">
        <p14:creationId xmlns:p14="http://schemas.microsoft.com/office/powerpoint/2010/main" val="31676210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B692E97-1873-40A8-822D-DFA5739F53F0}"/>
              </a:ext>
            </a:extLst>
          </p:cNvPr>
          <p:cNvSpPr txBox="1">
            <a:spLocks/>
          </p:cNvSpPr>
          <p:nvPr/>
        </p:nvSpPr>
        <p:spPr>
          <a:xfrm>
            <a:off x="628650" y="2766218"/>
            <a:ext cx="7886700" cy="1325563"/>
          </a:xfrm>
          <a:prstGeom prst="rect">
            <a:avLst/>
          </a:prstGeom>
          <a:solidFill>
            <a:schemeClr val="accent1">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dirty="0"/>
              <a:t>Population Growth</a:t>
            </a:r>
          </a:p>
        </p:txBody>
      </p:sp>
    </p:spTree>
    <p:extLst>
      <p:ext uri="{BB962C8B-B14F-4D97-AF65-F5344CB8AC3E}">
        <p14:creationId xmlns:p14="http://schemas.microsoft.com/office/powerpoint/2010/main" val="34312093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sz="4400" b="1" dirty="0"/>
              <a:t>Population Growth</a:t>
            </a:r>
          </a:p>
        </p:txBody>
      </p:sp>
      <p:sp>
        <p:nvSpPr>
          <p:cNvPr id="4" name="TextBox 3">
            <a:extLst>
              <a:ext uri="{FF2B5EF4-FFF2-40B4-BE49-F238E27FC236}">
                <a16:creationId xmlns:a16="http://schemas.microsoft.com/office/drawing/2014/main" id="{CD17F7DB-13DB-47E9-AF71-514E06902809}"/>
              </a:ext>
            </a:extLst>
          </p:cNvPr>
          <p:cNvSpPr txBox="1"/>
          <p:nvPr/>
        </p:nvSpPr>
        <p:spPr>
          <a:xfrm>
            <a:off x="328474" y="1473697"/>
            <a:ext cx="8451542" cy="5016758"/>
          </a:xfrm>
          <a:prstGeom prst="rect">
            <a:avLst/>
          </a:prstGeom>
          <a:noFill/>
        </p:spPr>
        <p:txBody>
          <a:bodyPr wrap="square" rtlCol="0">
            <a:spAutoFit/>
          </a:bodyPr>
          <a:lstStyle/>
          <a:p>
            <a:pPr algn="r" rtl="1"/>
            <a:r>
              <a:rPr lang="he-IL" sz="2000" u="sng" dirty="0">
                <a:effectLst/>
                <a:latin typeface="Calibri" panose="020F0502020204030204" pitchFamily="34" charset="0"/>
                <a:ea typeface="Calibri" panose="020F0502020204030204" pitchFamily="34" charset="0"/>
                <a:cs typeface="Times New Roman" panose="02020603050405020304" pitchFamily="18" charset="0"/>
              </a:rPr>
              <a:t>בראשית פרק א פסוק </a:t>
            </a:r>
            <a:r>
              <a:rPr lang="he-IL" sz="2000" u="sng" dirty="0" err="1">
                <a:effectLst/>
                <a:latin typeface="Calibri" panose="020F0502020204030204" pitchFamily="34" charset="0"/>
                <a:ea typeface="Calibri" panose="020F0502020204030204" pitchFamily="34" charset="0"/>
                <a:cs typeface="Times New Roman" panose="02020603050405020304" pitchFamily="18" charset="0"/>
              </a:rPr>
              <a:t>כח</a:t>
            </a:r>
            <a:r>
              <a:rPr lang="he-IL" sz="2000" u="sng"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r" rtl="1"/>
            <a:r>
              <a:rPr lang="he-IL" sz="2000" dirty="0">
                <a:effectLst/>
                <a:latin typeface="Calibri" panose="020F0502020204030204" pitchFamily="34" charset="0"/>
                <a:ea typeface="Calibri" panose="020F0502020204030204" pitchFamily="34" charset="0"/>
                <a:cs typeface="Times New Roman" panose="02020603050405020304" pitchFamily="18" charset="0"/>
              </a:rPr>
              <a:t>וַיְבָרֶךְ אֹתָם </a:t>
            </a:r>
            <a:r>
              <a:rPr lang="he-IL" sz="2000" dirty="0" err="1">
                <a:effectLst/>
                <a:latin typeface="Calibri" panose="020F0502020204030204" pitchFamily="34" charset="0"/>
                <a:ea typeface="Calibri" panose="020F0502020204030204" pitchFamily="34" charset="0"/>
                <a:cs typeface="Times New Roman" panose="02020603050405020304" pitchFamily="18" charset="0"/>
              </a:rPr>
              <a:t>אֱלֹהִים</a:t>
            </a:r>
            <a:r>
              <a:rPr lang="he-IL" sz="2000" dirty="0">
                <a:effectLst/>
                <a:latin typeface="Calibri" panose="020F0502020204030204" pitchFamily="34" charset="0"/>
                <a:ea typeface="Calibri" panose="020F0502020204030204" pitchFamily="34" charset="0"/>
                <a:cs typeface="Times New Roman" panose="02020603050405020304" pitchFamily="18" charset="0"/>
              </a:rPr>
              <a:t> וַיֹּאמֶר לָהֶם </a:t>
            </a:r>
            <a:r>
              <a:rPr lang="he-IL" sz="2000" dirty="0" err="1">
                <a:effectLst/>
                <a:latin typeface="Calibri" panose="020F0502020204030204" pitchFamily="34" charset="0"/>
                <a:ea typeface="Calibri" panose="020F0502020204030204" pitchFamily="34" charset="0"/>
                <a:cs typeface="Times New Roman" panose="02020603050405020304" pitchFamily="18" charset="0"/>
              </a:rPr>
              <a:t>אֱלֹהִים</a:t>
            </a:r>
            <a:r>
              <a:rPr lang="he-IL" sz="2000" dirty="0">
                <a:effectLst/>
                <a:latin typeface="Calibri" panose="020F0502020204030204" pitchFamily="34" charset="0"/>
                <a:ea typeface="Calibri" panose="020F0502020204030204" pitchFamily="34" charset="0"/>
                <a:cs typeface="Times New Roman" panose="02020603050405020304" pitchFamily="18" charset="0"/>
              </a:rPr>
              <a:t> פְּרוּ וּרְבוּ וּמִלְאוּ אֶת הָאָרֶץ וְכִבְשֻׁהָ וּרְדוּ בִּדְגַת הַיָּם וּבְעוֹף הַשָּׁמַיִם וּבְכָל חַיָּה </a:t>
            </a:r>
            <a:r>
              <a:rPr lang="he-IL" sz="2000" dirty="0" err="1">
                <a:effectLst/>
                <a:latin typeface="Calibri" panose="020F0502020204030204" pitchFamily="34" charset="0"/>
                <a:ea typeface="Calibri" panose="020F0502020204030204" pitchFamily="34" charset="0"/>
                <a:cs typeface="Times New Roman" panose="02020603050405020304" pitchFamily="18" charset="0"/>
              </a:rPr>
              <a:t>הָרֹמֶשֶׂת</a:t>
            </a:r>
            <a:r>
              <a:rPr lang="he-IL" sz="2000" dirty="0">
                <a:effectLst/>
                <a:latin typeface="Calibri" panose="020F0502020204030204" pitchFamily="34" charset="0"/>
                <a:ea typeface="Calibri" panose="020F0502020204030204" pitchFamily="34" charset="0"/>
                <a:cs typeface="Times New Roman" panose="02020603050405020304" pitchFamily="18" charset="0"/>
              </a:rPr>
              <a:t> עַל הָאָרֶץ:</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2000" u="sng" dirty="0">
                <a:effectLst/>
                <a:latin typeface="Calibri" panose="020F0502020204030204" pitchFamily="34" charset="0"/>
                <a:ea typeface="Calibri" panose="020F0502020204030204" pitchFamily="34" charset="0"/>
                <a:cs typeface="Times New Roman" panose="02020603050405020304" pitchFamily="18" charset="0"/>
              </a:rPr>
              <a:t>Genesis 1:28</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2000" dirty="0">
                <a:effectLst/>
                <a:latin typeface="Calibri" panose="020F0502020204030204" pitchFamily="34" charset="0"/>
                <a:ea typeface="Calibri" panose="020F0502020204030204" pitchFamily="34" charset="0"/>
                <a:cs typeface="Times New Roman" panose="02020603050405020304" pitchFamily="18" charset="0"/>
              </a:rPr>
              <a:t>And God blessed them, and God said to them, “Be fruitful and multiply and fill the earth and subdue it, and rule over the fish of the sea and over the fowl of the sky and over all the beasts that tread upon the earth.”</a:t>
            </a:r>
          </a:p>
          <a:p>
            <a:pPr algn="just" rtl="1"/>
            <a:r>
              <a:rPr lang="he-IL" sz="2000" u="sng" dirty="0">
                <a:effectLst/>
                <a:latin typeface="Calibri" panose="020F0502020204030204" pitchFamily="34" charset="0"/>
                <a:ea typeface="Calibri" panose="020F0502020204030204" pitchFamily="34" charset="0"/>
                <a:cs typeface="Times New Roman" panose="02020603050405020304" pitchFamily="18" charset="0"/>
              </a:rPr>
              <a:t>ישעיהו פרק מה פסוק </a:t>
            </a:r>
            <a:r>
              <a:rPr lang="he-IL" sz="2000" u="sng" dirty="0" err="1">
                <a:effectLst/>
                <a:latin typeface="Calibri" panose="020F0502020204030204" pitchFamily="34" charset="0"/>
                <a:ea typeface="Calibri" panose="020F0502020204030204" pitchFamily="34" charset="0"/>
                <a:cs typeface="Times New Roman" panose="02020603050405020304" pitchFamily="18" charset="0"/>
              </a:rPr>
              <a:t>יח</a:t>
            </a:r>
            <a:r>
              <a:rPr lang="he-IL" sz="2000" u="sng"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just" rtl="1"/>
            <a:r>
              <a:rPr lang="he-IL" sz="2000" dirty="0">
                <a:effectLst/>
                <a:latin typeface="Calibri" panose="020F0502020204030204" pitchFamily="34" charset="0"/>
                <a:ea typeface="Calibri" panose="020F0502020204030204" pitchFamily="34" charset="0"/>
                <a:cs typeface="Times New Roman" panose="02020603050405020304" pitchFamily="18" charset="0"/>
              </a:rPr>
              <a:t>כִּי כֹה אָמַר </a:t>
            </a:r>
            <a:r>
              <a:rPr lang="he-IL" sz="2000" dirty="0" err="1">
                <a:effectLst/>
                <a:latin typeface="Calibri" panose="020F0502020204030204" pitchFamily="34" charset="0"/>
                <a:ea typeface="Calibri" panose="020F0502020204030204" pitchFamily="34" charset="0"/>
                <a:cs typeface="Times New Roman" panose="02020603050405020304" pitchFamily="18" charset="0"/>
              </a:rPr>
              <a:t>יְקֹוָק</a:t>
            </a:r>
            <a:r>
              <a:rPr lang="he-IL" sz="2000" dirty="0">
                <a:effectLst/>
                <a:latin typeface="Calibri" panose="020F0502020204030204" pitchFamily="34" charset="0"/>
                <a:ea typeface="Calibri" panose="020F0502020204030204" pitchFamily="34" charset="0"/>
                <a:cs typeface="Times New Roman" panose="02020603050405020304" pitchFamily="18" charset="0"/>
              </a:rPr>
              <a:t> בּוֹרֵא הַשָּׁמַיִם הוּא </a:t>
            </a:r>
            <a:r>
              <a:rPr lang="he-IL" sz="2000" dirty="0" err="1">
                <a:effectLst/>
                <a:latin typeface="Calibri" panose="020F0502020204030204" pitchFamily="34" charset="0"/>
                <a:ea typeface="Calibri" panose="020F0502020204030204" pitchFamily="34" charset="0"/>
                <a:cs typeface="Times New Roman" panose="02020603050405020304" pitchFamily="18" charset="0"/>
              </a:rPr>
              <a:t>הָאֱלֹהִים</a:t>
            </a:r>
            <a:r>
              <a:rPr lang="he-IL" sz="2000" dirty="0">
                <a:effectLst/>
                <a:latin typeface="Calibri" panose="020F0502020204030204" pitchFamily="34" charset="0"/>
                <a:ea typeface="Calibri" panose="020F0502020204030204" pitchFamily="34" charset="0"/>
                <a:cs typeface="Times New Roman" panose="02020603050405020304" pitchFamily="18" charset="0"/>
              </a:rPr>
              <a:t> יֹצֵר הָאָרֶץ וְעֹשָׂהּ הוּא כוֹנְנָהּ לֹא תֹהוּ בְרָאָהּ לָשֶׁבֶת יְצָרָהּ אֲנִי </a:t>
            </a:r>
            <a:r>
              <a:rPr lang="he-IL" sz="2000" dirty="0" err="1">
                <a:effectLst/>
                <a:latin typeface="Calibri" panose="020F0502020204030204" pitchFamily="34" charset="0"/>
                <a:ea typeface="Calibri" panose="020F0502020204030204" pitchFamily="34" charset="0"/>
                <a:cs typeface="Times New Roman" panose="02020603050405020304" pitchFamily="18" charset="0"/>
              </a:rPr>
              <a:t>יְקֹוָק</a:t>
            </a:r>
            <a:r>
              <a:rPr lang="he-IL" sz="2000" dirty="0">
                <a:effectLst/>
                <a:latin typeface="Calibri" panose="020F0502020204030204" pitchFamily="34" charset="0"/>
                <a:ea typeface="Calibri" panose="020F0502020204030204" pitchFamily="34" charset="0"/>
                <a:cs typeface="Times New Roman" panose="02020603050405020304" pitchFamily="18" charset="0"/>
              </a:rPr>
              <a:t> וְאֵין עוֹד:</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2000" b="1"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2000" u="sng" dirty="0">
                <a:effectLst/>
                <a:latin typeface="Calibri" panose="020F0502020204030204" pitchFamily="34" charset="0"/>
                <a:ea typeface="Calibri" panose="020F0502020204030204" pitchFamily="34" charset="0"/>
                <a:cs typeface="Times New Roman" panose="02020603050405020304" pitchFamily="18" charset="0"/>
              </a:rPr>
              <a:t>Isaiah 45:18</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2000" dirty="0">
                <a:effectLst/>
                <a:latin typeface="Calibri" panose="020F0502020204030204" pitchFamily="34" charset="0"/>
                <a:ea typeface="Calibri" panose="020F0502020204030204" pitchFamily="34" charset="0"/>
                <a:cs typeface="Times New Roman" panose="02020603050405020304" pitchFamily="18" charset="0"/>
              </a:rPr>
              <a:t>For so said the Lord, the Creator of heaven, Who is God, Who formed the earth and made it, He established it; He did not create it for a waste, He formed it to be inhabited, "I am the Lord and there is no other.</a:t>
            </a:r>
          </a:p>
          <a:p>
            <a:pPr algn="just"/>
            <a:endParaRPr lang="en-GB" sz="2000" dirty="0">
              <a:ea typeface="Calibri" panose="020F0502020204030204" pitchFamily="34" charset="0"/>
              <a:cs typeface="+mj-cs"/>
            </a:endParaRPr>
          </a:p>
        </p:txBody>
      </p:sp>
    </p:spTree>
    <p:extLst>
      <p:ext uri="{BB962C8B-B14F-4D97-AF65-F5344CB8AC3E}">
        <p14:creationId xmlns:p14="http://schemas.microsoft.com/office/powerpoint/2010/main" val="21624413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sz="4400" b="1" dirty="0"/>
              <a:t>Population Growth</a:t>
            </a:r>
          </a:p>
        </p:txBody>
      </p:sp>
      <p:sp>
        <p:nvSpPr>
          <p:cNvPr id="4" name="TextBox 3">
            <a:extLst>
              <a:ext uri="{FF2B5EF4-FFF2-40B4-BE49-F238E27FC236}">
                <a16:creationId xmlns:a16="http://schemas.microsoft.com/office/drawing/2014/main" id="{CD17F7DB-13DB-47E9-AF71-514E06902809}"/>
              </a:ext>
            </a:extLst>
          </p:cNvPr>
          <p:cNvSpPr txBox="1"/>
          <p:nvPr/>
        </p:nvSpPr>
        <p:spPr>
          <a:xfrm>
            <a:off x="328474" y="1473697"/>
            <a:ext cx="8451542" cy="4093428"/>
          </a:xfrm>
          <a:prstGeom prst="rect">
            <a:avLst/>
          </a:prstGeom>
          <a:noFill/>
        </p:spPr>
        <p:txBody>
          <a:bodyPr wrap="square" rtlCol="0">
            <a:spAutoFit/>
          </a:bodyPr>
          <a:lstStyle/>
          <a:p>
            <a:pPr algn="just" rtl="1"/>
            <a:r>
              <a:rPr lang="he-IL" sz="2000" u="sng" dirty="0">
                <a:effectLst/>
                <a:latin typeface="Calibri" panose="020F0502020204030204" pitchFamily="34" charset="0"/>
                <a:ea typeface="Calibri" panose="020F0502020204030204" pitchFamily="34" charset="0"/>
                <a:cs typeface="Times New Roman" panose="02020603050405020304" pitchFamily="18" charset="0"/>
              </a:rPr>
              <a:t>תלמוד בבלי מסכת חגיגה דף ב עמוד א - ב</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just" rtl="1"/>
            <a:r>
              <a:rPr lang="he-IL" sz="2000" dirty="0">
                <a:effectLst/>
                <a:latin typeface="Calibri" panose="020F0502020204030204" pitchFamily="34" charset="0"/>
                <a:ea typeface="Calibri" panose="020F0502020204030204" pitchFamily="34" charset="0"/>
                <a:cs typeface="Times New Roman" panose="02020603050405020304" pitchFamily="18" charset="0"/>
              </a:rPr>
              <a:t>מי שחציו עבד וחציו בן חורין - עובד את רבו יום אחד ואת עצמו יום אחד, דברי בית הלל. אמרו להם בית שמאי: תלמוד בבלי תקנתם את רבו, ואת עצמו לא תקנתם; </a:t>
            </a:r>
            <a:r>
              <a:rPr lang="he-IL" sz="2000" dirty="0" err="1">
                <a:effectLst/>
                <a:latin typeface="Calibri" panose="020F0502020204030204" pitchFamily="34" charset="0"/>
                <a:ea typeface="Calibri" panose="020F0502020204030204" pitchFamily="34" charset="0"/>
                <a:cs typeface="Times New Roman" panose="02020603050405020304" pitchFamily="18" charset="0"/>
              </a:rPr>
              <a:t>לישא</a:t>
            </a:r>
            <a:r>
              <a:rPr lang="he-IL" sz="2000" dirty="0">
                <a:effectLst/>
                <a:latin typeface="Calibri" panose="020F0502020204030204" pitchFamily="34" charset="0"/>
                <a:ea typeface="Calibri" panose="020F0502020204030204" pitchFamily="34" charset="0"/>
                <a:cs typeface="Times New Roman" panose="02020603050405020304" pitchFamily="18" charset="0"/>
              </a:rPr>
              <a:t> שפחה - אינו יכול, בת חורין - אינו יכול.</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2000" u="sng" dirty="0">
                <a:effectLst/>
                <a:latin typeface="Calibri" panose="020F0502020204030204" pitchFamily="34" charset="0"/>
                <a:ea typeface="Calibri" panose="020F0502020204030204" pitchFamily="34" charset="0"/>
                <a:cs typeface="Times New Roman" panose="02020603050405020304" pitchFamily="18" charset="0"/>
              </a:rPr>
              <a:t>Babylonian Talmud Tractate Chagigah 2a-b</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2000" dirty="0">
                <a:effectLst/>
                <a:latin typeface="Calibri" panose="020F0502020204030204" pitchFamily="34" charset="0"/>
                <a:ea typeface="Calibri" panose="020F0502020204030204" pitchFamily="34" charset="0"/>
                <a:cs typeface="Times New Roman" panose="02020603050405020304" pitchFamily="18" charset="0"/>
              </a:rPr>
              <a:t>One who is half-slave half-freeman serves his master one day and works for himself one day. This is the statement of Beit Hillel. Beit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Shammai</a:t>
            </a:r>
            <a:r>
              <a:rPr lang="en-GB" sz="2000" dirty="0">
                <a:effectLst/>
                <a:latin typeface="Calibri" panose="020F0502020204030204" pitchFamily="34" charset="0"/>
                <a:ea typeface="Calibri" panose="020F0502020204030204" pitchFamily="34" charset="0"/>
                <a:cs typeface="Times New Roman" panose="02020603050405020304" pitchFamily="18" charset="0"/>
              </a:rPr>
              <a:t> said to them: You have remedied the situation of his master, who benefits fully from all his rights to the slave, but his own situation you have not remedied. How so? He is unable to marry a maidservant, as half of him is already free, and a free Jew may not marry a Canaanite maidservant. He is likewise unable to marry a free woman, as half of him is still a slave. </a:t>
            </a:r>
          </a:p>
          <a:p>
            <a:pPr algn="just"/>
            <a:endParaRPr lang="en-GB" sz="2000" dirty="0">
              <a:ea typeface="Calibri" panose="020F0502020204030204" pitchFamily="34" charset="0"/>
              <a:cs typeface="+mj-cs"/>
            </a:endParaRPr>
          </a:p>
        </p:txBody>
      </p:sp>
    </p:spTree>
    <p:extLst>
      <p:ext uri="{BB962C8B-B14F-4D97-AF65-F5344CB8AC3E}">
        <p14:creationId xmlns:p14="http://schemas.microsoft.com/office/powerpoint/2010/main" val="26095998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sz="4400" b="1" dirty="0"/>
              <a:t>Population Growth</a:t>
            </a:r>
          </a:p>
        </p:txBody>
      </p:sp>
      <p:sp>
        <p:nvSpPr>
          <p:cNvPr id="4" name="TextBox 3">
            <a:extLst>
              <a:ext uri="{FF2B5EF4-FFF2-40B4-BE49-F238E27FC236}">
                <a16:creationId xmlns:a16="http://schemas.microsoft.com/office/drawing/2014/main" id="{CD17F7DB-13DB-47E9-AF71-514E06902809}"/>
              </a:ext>
            </a:extLst>
          </p:cNvPr>
          <p:cNvSpPr txBox="1"/>
          <p:nvPr/>
        </p:nvSpPr>
        <p:spPr>
          <a:xfrm>
            <a:off x="328474" y="1473697"/>
            <a:ext cx="8451542" cy="3785652"/>
          </a:xfrm>
          <a:prstGeom prst="rect">
            <a:avLst/>
          </a:prstGeom>
          <a:noFill/>
        </p:spPr>
        <p:txBody>
          <a:bodyPr wrap="square" rtlCol="0">
            <a:spAutoFit/>
          </a:bodyPr>
          <a:lstStyle/>
          <a:p>
            <a:pPr algn="just" rtl="1"/>
            <a:r>
              <a:rPr lang="he-IL" sz="2000" dirty="0" err="1">
                <a:effectLst/>
                <a:latin typeface="Calibri" panose="020F0502020204030204" pitchFamily="34" charset="0"/>
                <a:ea typeface="Calibri" panose="020F0502020204030204" pitchFamily="34" charset="0"/>
                <a:cs typeface="Times New Roman" panose="02020603050405020304" pitchFamily="18" charset="0"/>
              </a:rPr>
              <a:t>ליבטיל</a:t>
            </a:r>
            <a:r>
              <a:rPr lang="he-IL" sz="2000" dirty="0">
                <a:effectLst/>
                <a:latin typeface="Calibri" panose="020F0502020204030204" pitchFamily="34" charset="0"/>
                <a:ea typeface="Calibri" panose="020F0502020204030204" pitchFamily="34" charset="0"/>
                <a:cs typeface="Times New Roman" panose="02020603050405020304" pitchFamily="18" charset="0"/>
              </a:rPr>
              <a:t>? והלא לא נברא העולם אלא לפריה ורביה, שנאמר +ישעיהו מ"ה+ לא תהו בראה לשבת יצרה! אלא, מפני תיקון העולם </a:t>
            </a:r>
            <a:r>
              <a:rPr lang="he-IL" sz="2000" dirty="0" err="1">
                <a:effectLst/>
                <a:latin typeface="Calibri" panose="020F0502020204030204" pitchFamily="34" charset="0"/>
                <a:ea typeface="Calibri" panose="020F0502020204030204" pitchFamily="34" charset="0"/>
                <a:cs typeface="Times New Roman" panose="02020603050405020304" pitchFamily="18" charset="0"/>
              </a:rPr>
              <a:t>כופין</a:t>
            </a:r>
            <a:r>
              <a:rPr lang="he-IL" sz="2000" dirty="0">
                <a:effectLst/>
                <a:latin typeface="Calibri" panose="020F0502020204030204" pitchFamily="34" charset="0"/>
                <a:ea typeface="Calibri" panose="020F0502020204030204" pitchFamily="34" charset="0"/>
                <a:cs typeface="Times New Roman" panose="02020603050405020304" pitchFamily="18" charset="0"/>
              </a:rPr>
              <a:t> את רבו ועושה אותו בן חורין, וכותב לו שטר על חצי דמיו. וחזרו בית הלל להורות כדברי בית שמאי.</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2000"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en-GB" sz="2000" dirty="0">
                <a:effectLst/>
                <a:latin typeface="Calibri" panose="020F0502020204030204" pitchFamily="34" charset="0"/>
                <a:ea typeface="Calibri" panose="020F0502020204030204" pitchFamily="34" charset="0"/>
                <a:cs typeface="Times New Roman" panose="02020603050405020304" pitchFamily="18" charset="0"/>
              </a:rPr>
              <a:t>And if you say he should be idle and not marry, but isn’t it true that the world was created only for procreation, as it is stated: “He did not create it to be a waste; He formed it to be inhabited” (Isaiah 45:18)? Rather, for the betterment of the world we force his master to make him a freeman, and the slave writes a bill to his master accepting his responsibility to pay half his value to him. And Beit Hillel ultimately retracted their opinion, to rule in accordance with the statement of Beit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Shammai</a:t>
            </a:r>
            <a:r>
              <a:rPr lang="en-GB" sz="2000" dirty="0">
                <a:effectLst/>
                <a:latin typeface="Calibri" panose="020F0502020204030204" pitchFamily="34" charset="0"/>
                <a:ea typeface="Calibri" panose="020F0502020204030204" pitchFamily="34" charset="0"/>
                <a:cs typeface="Times New Roman" panose="02020603050405020304" pitchFamily="18" charset="0"/>
              </a:rPr>
              <a:t> that a half-slave must be set free.</a:t>
            </a:r>
          </a:p>
          <a:p>
            <a:pPr algn="just"/>
            <a:endParaRPr lang="en-GB" sz="2000" dirty="0">
              <a:ea typeface="Calibri" panose="020F0502020204030204" pitchFamily="34" charset="0"/>
              <a:cs typeface="+mj-cs"/>
            </a:endParaRPr>
          </a:p>
        </p:txBody>
      </p:sp>
    </p:spTree>
    <p:extLst>
      <p:ext uri="{BB962C8B-B14F-4D97-AF65-F5344CB8AC3E}">
        <p14:creationId xmlns:p14="http://schemas.microsoft.com/office/powerpoint/2010/main" val="10295700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B692E97-1873-40A8-822D-DFA5739F53F0}"/>
              </a:ext>
            </a:extLst>
          </p:cNvPr>
          <p:cNvSpPr txBox="1">
            <a:spLocks/>
          </p:cNvSpPr>
          <p:nvPr/>
        </p:nvSpPr>
        <p:spPr>
          <a:xfrm>
            <a:off x="628650" y="2766218"/>
            <a:ext cx="7886700" cy="1325563"/>
          </a:xfrm>
          <a:prstGeom prst="rect">
            <a:avLst/>
          </a:prstGeom>
          <a:solidFill>
            <a:schemeClr val="accent1">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dirty="0"/>
              <a:t>Disposable Culture</a:t>
            </a:r>
          </a:p>
        </p:txBody>
      </p:sp>
    </p:spTree>
    <p:extLst>
      <p:ext uri="{BB962C8B-B14F-4D97-AF65-F5344CB8AC3E}">
        <p14:creationId xmlns:p14="http://schemas.microsoft.com/office/powerpoint/2010/main" val="4679009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sz="4400" b="1" dirty="0"/>
              <a:t>Disposable Culture</a:t>
            </a:r>
          </a:p>
        </p:txBody>
      </p:sp>
      <p:sp>
        <p:nvSpPr>
          <p:cNvPr id="4" name="TextBox 3">
            <a:extLst>
              <a:ext uri="{FF2B5EF4-FFF2-40B4-BE49-F238E27FC236}">
                <a16:creationId xmlns:a16="http://schemas.microsoft.com/office/drawing/2014/main" id="{CD17F7DB-13DB-47E9-AF71-514E06902809}"/>
              </a:ext>
            </a:extLst>
          </p:cNvPr>
          <p:cNvSpPr txBox="1"/>
          <p:nvPr/>
        </p:nvSpPr>
        <p:spPr>
          <a:xfrm>
            <a:off x="328474" y="1473697"/>
            <a:ext cx="8451542" cy="3477875"/>
          </a:xfrm>
          <a:prstGeom prst="rect">
            <a:avLst/>
          </a:prstGeom>
          <a:noFill/>
        </p:spPr>
        <p:txBody>
          <a:bodyPr wrap="square" rtlCol="0">
            <a:spAutoFit/>
          </a:bodyPr>
          <a:lstStyle/>
          <a:p>
            <a:pPr algn="just" rtl="1"/>
            <a:r>
              <a:rPr lang="he-IL" sz="2000" u="sng" dirty="0">
                <a:effectLst/>
                <a:latin typeface="Calibri" panose="020F0502020204030204" pitchFamily="34" charset="0"/>
                <a:ea typeface="Calibri" panose="020F0502020204030204" pitchFamily="34" charset="0"/>
                <a:cs typeface="Times New Roman" panose="02020603050405020304" pitchFamily="18" charset="0"/>
              </a:rPr>
              <a:t>בראשית פרק לב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just" rtl="1"/>
            <a:r>
              <a:rPr lang="he-IL" sz="2000" dirty="0">
                <a:effectLst/>
                <a:latin typeface="Calibri" panose="020F0502020204030204" pitchFamily="34" charset="0"/>
                <a:ea typeface="Calibri" panose="020F0502020204030204" pitchFamily="34" charset="0"/>
                <a:cs typeface="Times New Roman" panose="02020603050405020304" pitchFamily="18" charset="0"/>
              </a:rPr>
              <a:t>(כה) וַיִּוָּתֵר יַעֲקֹב לְבַדּוֹ וַיֵּאָבֵק אִישׁ עִמּוֹ עַד עֲלוֹת הַשָּׁחַר:</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2000" u="sng" dirty="0">
                <a:effectLst/>
                <a:latin typeface="Calibri" panose="020F0502020204030204" pitchFamily="34" charset="0"/>
                <a:ea typeface="Calibri" panose="020F0502020204030204" pitchFamily="34" charset="0"/>
                <a:cs typeface="Times New Roman" panose="02020603050405020304" pitchFamily="18" charset="0"/>
              </a:rPr>
              <a:t>Genesis 32:25</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2000" dirty="0">
                <a:effectLst/>
                <a:latin typeface="Calibri" panose="020F0502020204030204" pitchFamily="34" charset="0"/>
                <a:ea typeface="Calibri" panose="020F0502020204030204" pitchFamily="34" charset="0"/>
                <a:cs typeface="Times New Roman" panose="02020603050405020304" pitchFamily="18" charset="0"/>
              </a:rPr>
              <a:t>And Jacob was left alone, and a man wrestled with him until the break of dawn.</a:t>
            </a:r>
          </a:p>
          <a:p>
            <a:pPr algn="just"/>
            <a:r>
              <a:rPr lang="en-GB" sz="2000" dirty="0">
                <a:effectLst/>
                <a:latin typeface="Calibri" panose="020F0502020204030204" pitchFamily="34" charset="0"/>
                <a:ea typeface="Calibri" panose="020F0502020204030204" pitchFamily="34" charset="0"/>
                <a:cs typeface="Times New Roman" panose="02020603050405020304" pitchFamily="18" charset="0"/>
              </a:rPr>
              <a:t> </a:t>
            </a:r>
          </a:p>
          <a:p>
            <a:pPr algn="just" rtl="1"/>
            <a:r>
              <a:rPr lang="he-IL" sz="2000" u="sng" dirty="0">
                <a:effectLst/>
                <a:latin typeface="Calibri" panose="020F0502020204030204" pitchFamily="34" charset="0"/>
                <a:ea typeface="Calibri" panose="020F0502020204030204" pitchFamily="34" charset="0"/>
                <a:cs typeface="Times New Roman" panose="02020603050405020304" pitchFamily="18" charset="0"/>
              </a:rPr>
              <a:t>רש"י בראשית פרק לב פסוק כה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just" rtl="1"/>
            <a:r>
              <a:rPr lang="he-IL" sz="2000" dirty="0">
                <a:effectLst/>
                <a:latin typeface="Calibri" panose="020F0502020204030204" pitchFamily="34" charset="0"/>
                <a:ea typeface="Calibri" panose="020F0502020204030204" pitchFamily="34" charset="0"/>
                <a:cs typeface="Times New Roman" panose="02020603050405020304" pitchFamily="18" charset="0"/>
              </a:rPr>
              <a:t>(כה) ויותר יעקב - </a:t>
            </a:r>
            <a:r>
              <a:rPr lang="he-IL" sz="2000" dirty="0">
                <a:effectLst/>
                <a:latin typeface="Calibri" panose="020F0502020204030204" pitchFamily="34" charset="0"/>
                <a:ea typeface="Calibri" panose="020F0502020204030204" pitchFamily="34" charset="0"/>
                <a:cs typeface="Dbs-Rashi" pitchFamily="2" charset="-79"/>
              </a:rPr>
              <a:t>שכח פכים קטנים וחזר עליהם:</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2000" u="sng" dirty="0" err="1">
                <a:effectLst/>
                <a:latin typeface="Calibri" panose="020F0502020204030204" pitchFamily="34" charset="0"/>
                <a:ea typeface="Calibri" panose="020F0502020204030204" pitchFamily="34" charset="0"/>
                <a:cs typeface="Times New Roman" panose="02020603050405020304" pitchFamily="18" charset="0"/>
              </a:rPr>
              <a:t>Rashi</a:t>
            </a:r>
            <a:r>
              <a:rPr lang="en-GB" sz="2000" u="sng" dirty="0">
                <a:effectLst/>
                <a:latin typeface="Calibri" panose="020F0502020204030204" pitchFamily="34" charset="0"/>
                <a:ea typeface="Calibri" panose="020F0502020204030204" pitchFamily="34" charset="0"/>
                <a:cs typeface="Times New Roman" panose="02020603050405020304" pitchFamily="18" charset="0"/>
              </a:rPr>
              <a:t> on Genesis 32:25</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b="1" dirty="0">
                <a:effectLst/>
                <a:latin typeface="Calibri" panose="020F0502020204030204" pitchFamily="34" charset="0"/>
                <a:ea typeface="Calibri" panose="020F0502020204030204" pitchFamily="34" charset="0"/>
                <a:cs typeface="Times New Roman" panose="02020603050405020304" pitchFamily="18" charset="0"/>
              </a:rPr>
              <a:t>And Jacob was left:</a:t>
            </a:r>
            <a:r>
              <a:rPr lang="en-GB" sz="2000" dirty="0">
                <a:effectLst/>
                <a:latin typeface="Calibri" panose="020F0502020204030204" pitchFamily="34" charset="0"/>
                <a:ea typeface="Calibri" panose="020F0502020204030204" pitchFamily="34" charset="0"/>
                <a:cs typeface="Times New Roman" panose="02020603050405020304" pitchFamily="18" charset="0"/>
              </a:rPr>
              <a:t> He had forgotten small bottles and returned for them. </a:t>
            </a:r>
          </a:p>
          <a:p>
            <a:pPr algn="just"/>
            <a:r>
              <a:rPr lang="en-GB" sz="2000" dirty="0">
                <a:effectLst/>
                <a:latin typeface="Calibri" panose="020F0502020204030204" pitchFamily="34" charset="0"/>
                <a:ea typeface="Calibri" panose="020F0502020204030204" pitchFamily="34" charset="0"/>
                <a:cs typeface="Times New Roman" panose="02020603050405020304" pitchFamily="18" charset="0"/>
              </a:rPr>
              <a:t> </a:t>
            </a:r>
          </a:p>
          <a:p>
            <a:pPr algn="just"/>
            <a:endParaRPr lang="en-GB" sz="2000" dirty="0">
              <a:ea typeface="Calibri" panose="020F0502020204030204" pitchFamily="34" charset="0"/>
              <a:cs typeface="+mj-cs"/>
            </a:endParaRPr>
          </a:p>
        </p:txBody>
      </p:sp>
    </p:spTree>
    <p:extLst>
      <p:ext uri="{BB962C8B-B14F-4D97-AF65-F5344CB8AC3E}">
        <p14:creationId xmlns:p14="http://schemas.microsoft.com/office/powerpoint/2010/main" val="3970266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D50632-1353-4BBD-ABC8-22030DCE3BA2}"/>
              </a:ext>
            </a:extLst>
          </p:cNvPr>
          <p:cNvPicPr>
            <a:picLocks noChangeAspect="1"/>
          </p:cNvPicPr>
          <p:nvPr/>
        </p:nvPicPr>
        <p:blipFill>
          <a:blip r:embed="rId2"/>
          <a:stretch>
            <a:fillRect/>
          </a:stretch>
        </p:blipFill>
        <p:spPr>
          <a:xfrm>
            <a:off x="312517" y="231494"/>
            <a:ext cx="8780638" cy="6462464"/>
          </a:xfrm>
          <a:prstGeom prst="rect">
            <a:avLst/>
          </a:prstGeom>
        </p:spPr>
      </p:pic>
      <p:sp>
        <p:nvSpPr>
          <p:cNvPr id="4" name="TextBox 3">
            <a:extLst>
              <a:ext uri="{FF2B5EF4-FFF2-40B4-BE49-F238E27FC236}">
                <a16:creationId xmlns:a16="http://schemas.microsoft.com/office/drawing/2014/main" id="{0DA5EEEB-027D-45B6-9B55-D92EE79E0459}"/>
              </a:ext>
            </a:extLst>
          </p:cNvPr>
          <p:cNvSpPr txBox="1"/>
          <p:nvPr/>
        </p:nvSpPr>
        <p:spPr>
          <a:xfrm>
            <a:off x="844952" y="1122743"/>
            <a:ext cx="3727048" cy="2862322"/>
          </a:xfrm>
          <a:prstGeom prst="rect">
            <a:avLst/>
          </a:prstGeom>
          <a:solidFill>
            <a:schemeClr val="accent1">
              <a:lumMod val="40000"/>
              <a:lumOff val="60000"/>
              <a:alpha val="40000"/>
            </a:schemeClr>
          </a:solidFill>
        </p:spPr>
        <p:txBody>
          <a:bodyPr wrap="square" rtlCol="0">
            <a:spAutoFit/>
          </a:bodyPr>
          <a:lstStyle/>
          <a:p>
            <a:r>
              <a:rPr lang="en-GB" dirty="0"/>
              <a:t>Global warming due to CO2 emissions — which according to the UN have increased by almost 50% since 1990 — is accelerating climate change and threatens the survival of millions of people, plants and animals by causing meteorological events like droughts, fires and floods, which are becoming increasingly frequent and more extreme. </a:t>
            </a:r>
          </a:p>
        </p:txBody>
      </p:sp>
    </p:spTree>
    <p:extLst>
      <p:ext uri="{BB962C8B-B14F-4D97-AF65-F5344CB8AC3E}">
        <p14:creationId xmlns:p14="http://schemas.microsoft.com/office/powerpoint/2010/main" val="21109174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B692E97-1873-40A8-822D-DFA5739F53F0}"/>
              </a:ext>
            </a:extLst>
          </p:cNvPr>
          <p:cNvSpPr txBox="1">
            <a:spLocks/>
          </p:cNvSpPr>
          <p:nvPr/>
        </p:nvSpPr>
        <p:spPr>
          <a:xfrm>
            <a:off x="628650" y="2766218"/>
            <a:ext cx="7886700" cy="1325563"/>
          </a:xfrm>
          <a:prstGeom prst="rect">
            <a:avLst/>
          </a:prstGeom>
          <a:solidFill>
            <a:schemeClr val="accent1">
              <a:lumMod val="60000"/>
              <a:lumOff val="40000"/>
            </a:schemeClr>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dirty="0"/>
              <a:t>Safeguarding the Environment</a:t>
            </a:r>
          </a:p>
        </p:txBody>
      </p:sp>
    </p:spTree>
    <p:extLst>
      <p:ext uri="{BB962C8B-B14F-4D97-AF65-F5344CB8AC3E}">
        <p14:creationId xmlns:p14="http://schemas.microsoft.com/office/powerpoint/2010/main" val="6728548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sz="4400" b="1" dirty="0"/>
              <a:t>Safeguarding the Environment</a:t>
            </a:r>
          </a:p>
        </p:txBody>
      </p:sp>
      <p:sp>
        <p:nvSpPr>
          <p:cNvPr id="4" name="TextBox 3">
            <a:extLst>
              <a:ext uri="{FF2B5EF4-FFF2-40B4-BE49-F238E27FC236}">
                <a16:creationId xmlns:a16="http://schemas.microsoft.com/office/drawing/2014/main" id="{CD17F7DB-13DB-47E9-AF71-514E06902809}"/>
              </a:ext>
            </a:extLst>
          </p:cNvPr>
          <p:cNvSpPr txBox="1"/>
          <p:nvPr/>
        </p:nvSpPr>
        <p:spPr>
          <a:xfrm>
            <a:off x="328474" y="1473697"/>
            <a:ext cx="8451542" cy="4154984"/>
          </a:xfrm>
          <a:prstGeom prst="rect">
            <a:avLst/>
          </a:prstGeom>
          <a:noFill/>
        </p:spPr>
        <p:txBody>
          <a:bodyPr wrap="square" rtlCol="0">
            <a:spAutoFit/>
          </a:bodyPr>
          <a:lstStyle/>
          <a:p>
            <a:pPr algn="r" rtl="1"/>
            <a:r>
              <a:rPr lang="he-IL" sz="2000" u="sng" dirty="0">
                <a:effectLst/>
                <a:latin typeface="Calibri" panose="020F0502020204030204" pitchFamily="34" charset="0"/>
                <a:ea typeface="Calibri" panose="020F0502020204030204" pitchFamily="34" charset="0"/>
                <a:cs typeface="Times New Roman" panose="02020603050405020304" pitchFamily="18" charset="0"/>
              </a:rPr>
              <a:t>דברים פרק כ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r" rtl="1"/>
            <a:r>
              <a:rPr lang="he-IL" sz="2000" dirty="0">
                <a:effectLst/>
                <a:latin typeface="Calibri" panose="020F0502020204030204" pitchFamily="34" charset="0"/>
                <a:ea typeface="Calibri" panose="020F0502020204030204" pitchFamily="34" charset="0"/>
                <a:cs typeface="Times New Roman" panose="02020603050405020304" pitchFamily="18" charset="0"/>
              </a:rPr>
              <a:t>(</a:t>
            </a:r>
            <a:r>
              <a:rPr lang="he-IL" sz="2000" dirty="0" err="1">
                <a:effectLst/>
                <a:latin typeface="Calibri" panose="020F0502020204030204" pitchFamily="34" charset="0"/>
                <a:ea typeface="Calibri" panose="020F0502020204030204" pitchFamily="34" charset="0"/>
                <a:cs typeface="Times New Roman" panose="02020603050405020304" pitchFamily="18" charset="0"/>
              </a:rPr>
              <a:t>יט</a:t>
            </a:r>
            <a:r>
              <a:rPr lang="he-IL" sz="2000" dirty="0">
                <a:effectLst/>
                <a:latin typeface="Calibri" panose="020F0502020204030204" pitchFamily="34" charset="0"/>
                <a:ea typeface="Calibri" panose="020F0502020204030204" pitchFamily="34" charset="0"/>
                <a:cs typeface="Times New Roman" panose="02020603050405020304" pitchFamily="18" charset="0"/>
              </a:rPr>
              <a:t>) כִּי תָצוּר אֶל עִיר יָמִים רַבִּים </a:t>
            </a:r>
            <a:r>
              <a:rPr lang="he-IL" sz="2000" dirty="0" err="1">
                <a:effectLst/>
                <a:latin typeface="Calibri" panose="020F0502020204030204" pitchFamily="34" charset="0"/>
                <a:ea typeface="Calibri" panose="020F0502020204030204" pitchFamily="34" charset="0"/>
                <a:cs typeface="Times New Roman" panose="02020603050405020304" pitchFamily="18" charset="0"/>
              </a:rPr>
              <a:t>לְהִלָּחֵם</a:t>
            </a:r>
            <a:r>
              <a:rPr lang="he-IL" sz="2000" dirty="0">
                <a:effectLst/>
                <a:latin typeface="Calibri" panose="020F0502020204030204" pitchFamily="34" charset="0"/>
                <a:ea typeface="Calibri" panose="020F0502020204030204" pitchFamily="34" charset="0"/>
                <a:cs typeface="Times New Roman" panose="02020603050405020304" pitchFamily="18" charset="0"/>
              </a:rPr>
              <a:t> עָלֶיהָ </a:t>
            </a:r>
            <a:r>
              <a:rPr lang="he-IL" sz="2000" dirty="0" err="1">
                <a:effectLst/>
                <a:latin typeface="Calibri" panose="020F0502020204030204" pitchFamily="34" charset="0"/>
                <a:ea typeface="Calibri" panose="020F0502020204030204" pitchFamily="34" charset="0"/>
                <a:cs typeface="Times New Roman" panose="02020603050405020304" pitchFamily="18" charset="0"/>
              </a:rPr>
              <a:t>לְתָפְשָׂה</a:t>
            </a:r>
            <a:r>
              <a:rPr lang="he-IL" sz="2000" dirty="0">
                <a:effectLst/>
                <a:latin typeface="Calibri" panose="020F0502020204030204" pitchFamily="34" charset="0"/>
                <a:ea typeface="Calibri" panose="020F0502020204030204" pitchFamily="34" charset="0"/>
                <a:cs typeface="Times New Roman" panose="02020603050405020304" pitchFamily="18" charset="0"/>
              </a:rPr>
              <a:t>ּ לֹא תַשְׁחִית אֶת עֵצָהּ </a:t>
            </a:r>
            <a:r>
              <a:rPr lang="he-IL" sz="2000" dirty="0" err="1">
                <a:effectLst/>
                <a:latin typeface="Calibri" panose="020F0502020204030204" pitchFamily="34" charset="0"/>
                <a:ea typeface="Calibri" panose="020F0502020204030204" pitchFamily="34" charset="0"/>
                <a:cs typeface="Times New Roman" panose="02020603050405020304" pitchFamily="18" charset="0"/>
              </a:rPr>
              <a:t>לִנְדֹּח</a:t>
            </a:r>
            <a:r>
              <a:rPr lang="he-IL" sz="2000" dirty="0">
                <a:effectLst/>
                <a:latin typeface="Calibri" panose="020F0502020204030204" pitchFamily="34" charset="0"/>
                <a:ea typeface="Calibri" panose="020F0502020204030204" pitchFamily="34" charset="0"/>
                <a:cs typeface="Times New Roman" panose="02020603050405020304" pitchFamily="18" charset="0"/>
              </a:rPr>
              <a:t>ַ עָלָיו גַּרְזֶן כִּי מִמֶּנּוּ תֹאכֵל וְאֹתוֹ לֹא </a:t>
            </a:r>
            <a:r>
              <a:rPr lang="he-IL" sz="2000" dirty="0" err="1">
                <a:effectLst/>
                <a:latin typeface="Calibri" panose="020F0502020204030204" pitchFamily="34" charset="0"/>
                <a:ea typeface="Calibri" panose="020F0502020204030204" pitchFamily="34" charset="0"/>
                <a:cs typeface="Times New Roman" panose="02020603050405020304" pitchFamily="18" charset="0"/>
              </a:rPr>
              <a:t>תִכְרֹת</a:t>
            </a:r>
            <a:r>
              <a:rPr lang="he-IL" sz="2000" dirty="0">
                <a:effectLst/>
                <a:latin typeface="Calibri" panose="020F0502020204030204" pitchFamily="34" charset="0"/>
                <a:ea typeface="Calibri" panose="020F0502020204030204" pitchFamily="34" charset="0"/>
                <a:cs typeface="Times New Roman" panose="02020603050405020304" pitchFamily="18" charset="0"/>
              </a:rPr>
              <a:t> כִּי הָאָדָם עֵץ הַשָּׂדֶה לָבֹא מִפָּנֶיךָ בַּמָּצוֹר: (כ) רַק עֵץ אֲשֶׁר תֵּדַע כִּי לֹא עֵץ מַאֲכָל הוּא אֹתוֹ תַשְׁחִית וְכָרָתָּ וּבָנִיתָ מָצוֹר עַל הָעִיר אֲשֶׁר הִוא עֹשָׂה עִמְּךָ מִלְחָמָה עַד רִדְתָּהּ:</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r" rtl="1"/>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u="sng" dirty="0">
                <a:effectLst/>
                <a:latin typeface="Calibri" panose="020F0502020204030204" pitchFamily="34" charset="0"/>
                <a:ea typeface="Calibri" panose="020F0502020204030204" pitchFamily="34" charset="0"/>
                <a:cs typeface="Times New Roman" panose="02020603050405020304" pitchFamily="18" charset="0"/>
              </a:rPr>
              <a:t>Deuteronomy 20:19-20</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dirty="0">
                <a:effectLst/>
                <a:latin typeface="Calibri" panose="020F0502020204030204" pitchFamily="34" charset="0"/>
                <a:ea typeface="Calibri" panose="020F0502020204030204" pitchFamily="34" charset="0"/>
                <a:cs typeface="Times New Roman" panose="02020603050405020304" pitchFamily="18" charset="0"/>
              </a:rPr>
              <a:t>19. When you besiege a city for many days to wage war against it to capture it, you shall not destroy its trees by wielding an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ax</a:t>
            </a:r>
            <a:r>
              <a:rPr lang="en-GB" sz="2000" dirty="0">
                <a:effectLst/>
                <a:latin typeface="Calibri" panose="020F0502020204030204" pitchFamily="34" charset="0"/>
                <a:ea typeface="Calibri" panose="020F0502020204030204" pitchFamily="34" charset="0"/>
                <a:cs typeface="Times New Roman" panose="02020603050405020304" pitchFamily="18" charset="0"/>
              </a:rPr>
              <a:t> against them, for you may eat from them, but you shall not cut them down. Is the tree of the field a man, to go into the siege before you? 20. However, a tree you know is not a food tree, you may destroy and cut down, and you shall build bulwarks against the city that makes war with you, until its submission.</a:t>
            </a:r>
          </a:p>
          <a:p>
            <a:pPr algn="just"/>
            <a:endParaRPr lang="en-GB" sz="2400" dirty="0">
              <a:ea typeface="Calibri" panose="020F0502020204030204" pitchFamily="34" charset="0"/>
              <a:cs typeface="+mj-cs"/>
            </a:endParaRPr>
          </a:p>
        </p:txBody>
      </p:sp>
    </p:spTree>
    <p:extLst>
      <p:ext uri="{BB962C8B-B14F-4D97-AF65-F5344CB8AC3E}">
        <p14:creationId xmlns:p14="http://schemas.microsoft.com/office/powerpoint/2010/main" val="21949620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sz="4400" b="1" dirty="0"/>
              <a:t>Safeguarding the Environment</a:t>
            </a:r>
          </a:p>
        </p:txBody>
      </p:sp>
      <p:sp>
        <p:nvSpPr>
          <p:cNvPr id="4" name="TextBox 3">
            <a:extLst>
              <a:ext uri="{FF2B5EF4-FFF2-40B4-BE49-F238E27FC236}">
                <a16:creationId xmlns:a16="http://schemas.microsoft.com/office/drawing/2014/main" id="{CD17F7DB-13DB-47E9-AF71-514E06902809}"/>
              </a:ext>
            </a:extLst>
          </p:cNvPr>
          <p:cNvSpPr txBox="1"/>
          <p:nvPr/>
        </p:nvSpPr>
        <p:spPr>
          <a:xfrm>
            <a:off x="328474" y="1473697"/>
            <a:ext cx="8451542" cy="3477875"/>
          </a:xfrm>
          <a:prstGeom prst="rect">
            <a:avLst/>
          </a:prstGeom>
          <a:noFill/>
        </p:spPr>
        <p:txBody>
          <a:bodyPr wrap="square" rtlCol="0">
            <a:spAutoFit/>
          </a:bodyPr>
          <a:lstStyle/>
          <a:p>
            <a:pPr algn="r" rtl="1"/>
            <a:r>
              <a:rPr lang="he-IL" sz="2000" u="sng" dirty="0">
                <a:effectLst/>
                <a:latin typeface="Calibri" panose="020F0502020204030204" pitchFamily="34" charset="0"/>
                <a:ea typeface="Calibri" panose="020F0502020204030204" pitchFamily="34" charset="0"/>
                <a:cs typeface="Times New Roman" panose="02020603050405020304" pitchFamily="18" charset="0"/>
              </a:rPr>
              <a:t>רמב"ם הלכות מלכים פרק ו הלכה י</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r" rtl="1"/>
            <a:r>
              <a:rPr lang="he-IL" sz="2000" dirty="0">
                <a:effectLst/>
                <a:latin typeface="Calibri" panose="020F0502020204030204" pitchFamily="34" charset="0"/>
                <a:ea typeface="Calibri" panose="020F0502020204030204" pitchFamily="34" charset="0"/>
                <a:cs typeface="Times New Roman" panose="02020603050405020304" pitchFamily="18" charset="0"/>
              </a:rPr>
              <a:t>ולא האילנות בלבד, אלא כל המשבר כלים, ג וקורע בגדים, והורס בנין, וסותם מעין, ומאבד מאכלות דרך השחתה, עובר בלא ד תשחית, ואינו לוקה אלא מכת מרדות מדבריהם.</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r" rtl="1"/>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u="sng" dirty="0">
                <a:effectLst/>
                <a:latin typeface="Calibri" panose="020F0502020204030204" pitchFamily="34" charset="0"/>
                <a:ea typeface="Calibri" panose="020F0502020204030204" pitchFamily="34" charset="0"/>
                <a:cs typeface="Times New Roman" panose="02020603050405020304" pitchFamily="18" charset="0"/>
              </a:rPr>
              <a:t>Rambam Laws of Kings 6:10</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dirty="0">
                <a:effectLst/>
                <a:latin typeface="Calibri" panose="020F0502020204030204" pitchFamily="34" charset="0"/>
                <a:ea typeface="Calibri" panose="020F0502020204030204" pitchFamily="34" charset="0"/>
                <a:cs typeface="Times New Roman" panose="02020603050405020304" pitchFamily="18" charset="0"/>
              </a:rPr>
              <a:t>This prohibition does not apply to trees alone. Rather, anyone who breaks utensils, tears garments, destroys buildings, stops up a spring, or ruins food with a destructive intent transgresses the command 'Do not destroy.' However, he is not lashed. Instead, he receives stripes for rebellious conduct as instituted by the Sages.</a:t>
            </a:r>
          </a:p>
          <a:p>
            <a:pPr algn="just"/>
            <a:endParaRPr lang="en-GB" sz="2000" dirty="0">
              <a:ea typeface="Calibri" panose="020F0502020204030204" pitchFamily="34" charset="0"/>
              <a:cs typeface="+mj-cs"/>
            </a:endParaRPr>
          </a:p>
        </p:txBody>
      </p:sp>
    </p:spTree>
    <p:extLst>
      <p:ext uri="{BB962C8B-B14F-4D97-AF65-F5344CB8AC3E}">
        <p14:creationId xmlns:p14="http://schemas.microsoft.com/office/powerpoint/2010/main" val="21952179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sz="4400" b="1" dirty="0"/>
              <a:t>Safeguarding the Environment</a:t>
            </a:r>
          </a:p>
        </p:txBody>
      </p:sp>
      <p:sp>
        <p:nvSpPr>
          <p:cNvPr id="4" name="TextBox 3">
            <a:extLst>
              <a:ext uri="{FF2B5EF4-FFF2-40B4-BE49-F238E27FC236}">
                <a16:creationId xmlns:a16="http://schemas.microsoft.com/office/drawing/2014/main" id="{CD17F7DB-13DB-47E9-AF71-514E06902809}"/>
              </a:ext>
            </a:extLst>
          </p:cNvPr>
          <p:cNvSpPr txBox="1"/>
          <p:nvPr/>
        </p:nvSpPr>
        <p:spPr>
          <a:xfrm>
            <a:off x="328474" y="1473697"/>
            <a:ext cx="8451542" cy="4708981"/>
          </a:xfrm>
          <a:prstGeom prst="rect">
            <a:avLst/>
          </a:prstGeom>
          <a:noFill/>
        </p:spPr>
        <p:txBody>
          <a:bodyPr wrap="square" rtlCol="0">
            <a:spAutoFit/>
          </a:bodyPr>
          <a:lstStyle/>
          <a:p>
            <a:r>
              <a:rPr lang="en-GB" sz="2000" u="sng" dirty="0">
                <a:effectLst/>
                <a:latin typeface="Calibri" panose="020F0502020204030204" pitchFamily="34" charset="0"/>
                <a:ea typeface="Calibri" panose="020F0502020204030204" pitchFamily="34" charset="0"/>
                <a:cs typeface="Times New Roman" panose="02020603050405020304" pitchFamily="18" charset="0"/>
              </a:rPr>
              <a:t>Rabbi Lord Jonathan Sacks (d. 2020) “The Ecological Imperative”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dirty="0">
                <a:effectLst/>
                <a:latin typeface="Calibri" panose="020F0502020204030204" pitchFamily="34" charset="0"/>
                <a:ea typeface="Calibri" panose="020F0502020204030204" pitchFamily="34" charset="0"/>
                <a:cs typeface="Times New Roman" panose="02020603050405020304" pitchFamily="18" charset="0"/>
              </a:rPr>
              <a:t>First and foremost is the fact that the earth is not ours. It belongs to its Creator, to God Himself. That is the point of the first chapter of the Torah: “In the beginning, God created…” He made it; therefore, He is entitled to lay down the conditions within which we live in it as His guests.</a:t>
            </a:r>
          </a:p>
          <a:p>
            <a:r>
              <a:rPr lang="en-GB" sz="20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2000" dirty="0">
                <a:effectLst/>
                <a:latin typeface="Calibri" panose="020F0502020204030204" pitchFamily="34" charset="0"/>
                <a:ea typeface="Calibri" panose="020F0502020204030204" pitchFamily="34" charset="0"/>
                <a:cs typeface="Times New Roman" panose="02020603050405020304" pitchFamily="18" charset="0"/>
              </a:rPr>
              <a:t>Environmental responsibility seems to be one of the principles underlying the three great commands of periodic rest: Shabbat, the Sabbatical year, and the Jubilee year. On Shabbat all agricultural work is forbidden, “so that your ox and your donkey may rest” (Ex. 23:12). It sets a limit to our intervention in nature and the pursuit of economic growth. We remind ourselves that we are creations, not just creators. For six days the earth is handed over to us and our labours, but on the seventh we may perform no “work,” namely, any act that alters the state of something for human purposes. Shabbat is thus a weekly reminder of the integrity of nature and the limits of human striving.</a:t>
            </a:r>
          </a:p>
        </p:txBody>
      </p:sp>
    </p:spTree>
    <p:extLst>
      <p:ext uri="{BB962C8B-B14F-4D97-AF65-F5344CB8AC3E}">
        <p14:creationId xmlns:p14="http://schemas.microsoft.com/office/powerpoint/2010/main" val="25760198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sz="4400" b="1" dirty="0"/>
              <a:t>Safeguarding the Environment</a:t>
            </a:r>
          </a:p>
        </p:txBody>
      </p:sp>
      <p:sp>
        <p:nvSpPr>
          <p:cNvPr id="4" name="TextBox 3">
            <a:extLst>
              <a:ext uri="{FF2B5EF4-FFF2-40B4-BE49-F238E27FC236}">
                <a16:creationId xmlns:a16="http://schemas.microsoft.com/office/drawing/2014/main" id="{CD17F7DB-13DB-47E9-AF71-514E06902809}"/>
              </a:ext>
            </a:extLst>
          </p:cNvPr>
          <p:cNvSpPr txBox="1"/>
          <p:nvPr/>
        </p:nvSpPr>
        <p:spPr>
          <a:xfrm>
            <a:off x="328474" y="1473697"/>
            <a:ext cx="8451542" cy="4401205"/>
          </a:xfrm>
          <a:prstGeom prst="rect">
            <a:avLst/>
          </a:prstGeom>
          <a:noFill/>
        </p:spPr>
        <p:txBody>
          <a:bodyPr wrap="square" rtlCol="0">
            <a:spAutoFit/>
          </a:bodyPr>
          <a:lstStyle/>
          <a:p>
            <a:r>
              <a:rPr lang="en-GB" sz="2000" dirty="0">
                <a:effectLst/>
                <a:latin typeface="Calibri" panose="020F0502020204030204" pitchFamily="34" charset="0"/>
                <a:ea typeface="Calibri" panose="020F0502020204030204" pitchFamily="34" charset="0"/>
                <a:cs typeface="Times New Roman" panose="02020603050405020304" pitchFamily="18" charset="0"/>
              </a:rPr>
              <a:t>What Shabbat does for humans and animals, the Sabbatical and Jubilee years do for the land. The earth too is entitled to its periodic rest. The Torah warns that if the Israelites do not respect this, they will suffer exile: “Then shall the land make up for its Sabbatical years throughout the time that it is desolate and you are in the land of your enemies; then shall the land rest and make up for its Sabbath years” (Lev. 26:34). Behind this are two concerns. One is environmental. </a:t>
            </a:r>
          </a:p>
          <a:p>
            <a:endParaRPr lang="en-GB" sz="2000" dirty="0">
              <a:latin typeface="Calibri" panose="020F0502020204030204" pitchFamily="34" charset="0"/>
              <a:ea typeface="Calibri" panose="020F0502020204030204" pitchFamily="34" charset="0"/>
              <a:cs typeface="Times New Roman" panose="02020603050405020304" pitchFamily="18" charset="0"/>
            </a:endParaRPr>
          </a:p>
          <a:p>
            <a:r>
              <a:rPr lang="en-GB" sz="2000" dirty="0">
                <a:effectLst/>
                <a:latin typeface="Calibri" panose="020F0502020204030204" pitchFamily="34" charset="0"/>
                <a:ea typeface="Calibri" panose="020F0502020204030204" pitchFamily="34" charset="0"/>
                <a:cs typeface="Times New Roman" panose="02020603050405020304" pitchFamily="18" charset="0"/>
              </a:rPr>
              <a:t>As Maimonides points out, land which is overexploited eventually erodes and loses its fertility. The Israelites were therefore commanded to conserve the soil by giving it periodic fallow years, not pursuing short-term gain at the cost of long-term desolation. The second, no less significant, is theological: “The land,” says God, “is Mine; you are but strangers and temporary residents with Me” (Lev. 25:23). We are guests on earth.</a:t>
            </a:r>
          </a:p>
        </p:txBody>
      </p:sp>
    </p:spTree>
    <p:extLst>
      <p:ext uri="{BB962C8B-B14F-4D97-AF65-F5344CB8AC3E}">
        <p14:creationId xmlns:p14="http://schemas.microsoft.com/office/powerpoint/2010/main" val="35093773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B692E97-1873-40A8-822D-DFA5739F53F0}"/>
              </a:ext>
            </a:extLst>
          </p:cNvPr>
          <p:cNvSpPr txBox="1">
            <a:spLocks/>
          </p:cNvSpPr>
          <p:nvPr/>
        </p:nvSpPr>
        <p:spPr>
          <a:xfrm>
            <a:off x="628650" y="2766218"/>
            <a:ext cx="7886700" cy="1325563"/>
          </a:xfrm>
          <a:prstGeom prst="rect">
            <a:avLst/>
          </a:prstGeom>
          <a:solidFill>
            <a:schemeClr val="accent1">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a:t>Conclusions</a:t>
            </a:r>
          </a:p>
        </p:txBody>
      </p:sp>
    </p:spTree>
    <p:extLst>
      <p:ext uri="{BB962C8B-B14F-4D97-AF65-F5344CB8AC3E}">
        <p14:creationId xmlns:p14="http://schemas.microsoft.com/office/powerpoint/2010/main" val="469907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sz="4400" b="1" dirty="0"/>
              <a:t>Conclusions</a:t>
            </a:r>
          </a:p>
        </p:txBody>
      </p:sp>
      <p:sp>
        <p:nvSpPr>
          <p:cNvPr id="4" name="TextBox 3">
            <a:extLst>
              <a:ext uri="{FF2B5EF4-FFF2-40B4-BE49-F238E27FC236}">
                <a16:creationId xmlns:a16="http://schemas.microsoft.com/office/drawing/2014/main" id="{CD17F7DB-13DB-47E9-AF71-514E06902809}"/>
              </a:ext>
            </a:extLst>
          </p:cNvPr>
          <p:cNvSpPr txBox="1"/>
          <p:nvPr/>
        </p:nvSpPr>
        <p:spPr>
          <a:xfrm>
            <a:off x="328474" y="1473697"/>
            <a:ext cx="8451542" cy="4401205"/>
          </a:xfrm>
          <a:prstGeom prst="rect">
            <a:avLst/>
          </a:prstGeom>
          <a:noFill/>
        </p:spPr>
        <p:txBody>
          <a:bodyPr wrap="square" rtlCol="0">
            <a:spAutoFit/>
          </a:bodyPr>
          <a:lstStyle/>
          <a:p>
            <a:pPr algn="just" rtl="1"/>
            <a:r>
              <a:rPr lang="he-IL" sz="2000" u="sng" dirty="0">
                <a:effectLst/>
                <a:latin typeface="Calibri" panose="020F0502020204030204" pitchFamily="34" charset="0"/>
                <a:ea typeface="Calibri" panose="020F0502020204030204" pitchFamily="34" charset="0"/>
                <a:cs typeface="Times New Roman" panose="02020603050405020304" pitchFamily="18" charset="0"/>
              </a:rPr>
              <a:t>תלמוד בבלי מסבת תענית </a:t>
            </a:r>
            <a:r>
              <a:rPr lang="he-IL" sz="2000" u="sng" dirty="0" err="1">
                <a:effectLst/>
                <a:latin typeface="Calibri" panose="020F0502020204030204" pitchFamily="34" charset="0"/>
                <a:ea typeface="Calibri" panose="020F0502020204030204" pitchFamily="34" charset="0"/>
                <a:cs typeface="Times New Roman" panose="02020603050405020304" pitchFamily="18" charset="0"/>
              </a:rPr>
              <a:t>כג</a:t>
            </a:r>
            <a:r>
              <a:rPr lang="he-IL" sz="2000" u="sng" dirty="0">
                <a:effectLst/>
                <a:latin typeface="Calibri" panose="020F0502020204030204" pitchFamily="34" charset="0"/>
                <a:ea typeface="Calibri" panose="020F0502020204030204" pitchFamily="34" charset="0"/>
                <a:cs typeface="Times New Roman" panose="02020603050405020304" pitchFamily="18" charset="0"/>
              </a:rPr>
              <a: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just" rtl="1"/>
            <a:r>
              <a:rPr lang="he-IL" sz="2000" dirty="0">
                <a:effectLst/>
                <a:latin typeface="Calibri" panose="020F0502020204030204" pitchFamily="34" charset="0"/>
                <a:ea typeface="Calibri" panose="020F0502020204030204" pitchFamily="34" charset="0"/>
                <a:cs typeface="Times New Roman" panose="02020603050405020304" pitchFamily="18" charset="0"/>
              </a:rPr>
              <a:t>יוֹמָא חַד </a:t>
            </a:r>
            <a:r>
              <a:rPr lang="he-IL" sz="2000" dirty="0" err="1">
                <a:effectLst/>
                <a:latin typeface="Calibri" panose="020F0502020204030204" pitchFamily="34" charset="0"/>
                <a:ea typeface="Calibri" panose="020F0502020204030204" pitchFamily="34" charset="0"/>
                <a:cs typeface="Times New Roman" panose="02020603050405020304" pitchFamily="18" charset="0"/>
              </a:rPr>
              <a:t>הֲוָה</a:t>
            </a:r>
            <a:r>
              <a:rPr lang="he-IL" sz="2000" dirty="0">
                <a:effectLst/>
                <a:latin typeface="Calibri" panose="020F0502020204030204" pitchFamily="34" charset="0"/>
                <a:ea typeface="Calibri" panose="020F0502020204030204" pitchFamily="34" charset="0"/>
                <a:cs typeface="Times New Roman" panose="02020603050405020304" pitchFamily="18" charset="0"/>
              </a:rPr>
              <a:t> אָזֵל </a:t>
            </a:r>
            <a:r>
              <a:rPr lang="he-IL" sz="2000" dirty="0" err="1">
                <a:effectLst/>
                <a:latin typeface="Calibri" panose="020F0502020204030204" pitchFamily="34" charset="0"/>
                <a:ea typeface="Calibri" panose="020F0502020204030204" pitchFamily="34" charset="0"/>
                <a:cs typeface="Times New Roman" panose="02020603050405020304" pitchFamily="18" charset="0"/>
              </a:rPr>
              <a:t>בְּאוֹרְחָא</a:t>
            </a:r>
            <a:r>
              <a:rPr lang="he-IL" sz="2000" dirty="0">
                <a:effectLst/>
                <a:latin typeface="Calibri" panose="020F0502020204030204" pitchFamily="34" charset="0"/>
                <a:ea typeface="Calibri" panose="020F0502020204030204" pitchFamily="34" charset="0"/>
                <a:cs typeface="Times New Roman" panose="02020603050405020304" pitchFamily="18" charset="0"/>
              </a:rPr>
              <a:t> חַזְיֵיהּ </a:t>
            </a:r>
            <a:r>
              <a:rPr lang="he-IL" sz="2000" dirty="0" err="1">
                <a:effectLst/>
                <a:latin typeface="Calibri" panose="020F0502020204030204" pitchFamily="34" charset="0"/>
                <a:ea typeface="Calibri" panose="020F0502020204030204" pitchFamily="34" charset="0"/>
                <a:cs typeface="Times New Roman" panose="02020603050405020304" pitchFamily="18" charset="0"/>
              </a:rPr>
              <a:t>לְהָהוּא</a:t>
            </a:r>
            <a:r>
              <a:rPr lang="he-IL" sz="2000" dirty="0">
                <a:effectLst/>
                <a:latin typeface="Calibri" panose="020F0502020204030204" pitchFamily="34" charset="0"/>
                <a:ea typeface="Calibri" panose="020F0502020204030204" pitchFamily="34" charset="0"/>
                <a:cs typeface="Times New Roman" panose="02020603050405020304" pitchFamily="18" charset="0"/>
              </a:rPr>
              <a:t> גַּבְרָא דַּהֲוָה נָטַע </a:t>
            </a:r>
            <a:r>
              <a:rPr lang="he-IL" sz="2000" dirty="0" err="1">
                <a:effectLst/>
                <a:latin typeface="Calibri" panose="020F0502020204030204" pitchFamily="34" charset="0"/>
                <a:ea typeface="Calibri" panose="020F0502020204030204" pitchFamily="34" charset="0"/>
                <a:cs typeface="Times New Roman" panose="02020603050405020304" pitchFamily="18" charset="0"/>
              </a:rPr>
              <a:t>חָרוּבָא</a:t>
            </a:r>
            <a:r>
              <a:rPr lang="he-IL" sz="2000" dirty="0">
                <a:effectLst/>
                <a:latin typeface="Calibri" panose="020F0502020204030204" pitchFamily="34" charset="0"/>
                <a:ea typeface="Calibri" panose="020F0502020204030204" pitchFamily="34" charset="0"/>
                <a:cs typeface="Times New Roman" panose="02020603050405020304" pitchFamily="18" charset="0"/>
              </a:rPr>
              <a:t> אֲמַר לֵיהּ הַאי עַד כַּמָּה שְׁנִין טָעֵין אֲמַר לֵיהּ עַד שִׁבְעִין שְׁנִין אֲמַר לֵיהּ פְּשִׁיטָא לָךְ דְּחָיֵית שִׁבְעִין שְׁנִין אֲמַר לֵיהּ הַאי גַּבְרָא עָלְמָא </a:t>
            </a:r>
            <a:r>
              <a:rPr lang="he-IL" sz="2000" dirty="0" err="1">
                <a:effectLst/>
                <a:latin typeface="Calibri" panose="020F0502020204030204" pitchFamily="34" charset="0"/>
                <a:ea typeface="Calibri" panose="020F0502020204030204" pitchFamily="34" charset="0"/>
                <a:cs typeface="Times New Roman" panose="02020603050405020304" pitchFamily="18" charset="0"/>
              </a:rPr>
              <a:t>בְּחָרוּבָא</a:t>
            </a:r>
            <a:r>
              <a:rPr lang="he-IL" sz="2000" dirty="0">
                <a:effectLst/>
                <a:latin typeface="Calibri" panose="020F0502020204030204" pitchFamily="34" charset="0"/>
                <a:ea typeface="Calibri" panose="020F0502020204030204" pitchFamily="34" charset="0"/>
                <a:cs typeface="Times New Roman" panose="02020603050405020304" pitchFamily="18" charset="0"/>
              </a:rPr>
              <a:t> </a:t>
            </a:r>
            <a:r>
              <a:rPr lang="he-IL" sz="2000" dirty="0" err="1">
                <a:effectLst/>
                <a:latin typeface="Calibri" panose="020F0502020204030204" pitchFamily="34" charset="0"/>
                <a:ea typeface="Calibri" panose="020F0502020204030204" pitchFamily="34" charset="0"/>
                <a:cs typeface="Times New Roman" panose="02020603050405020304" pitchFamily="18" charset="0"/>
              </a:rPr>
              <a:t>אַשְׁכַּחְתֵּיה</a:t>
            </a:r>
            <a:r>
              <a:rPr lang="he-IL" sz="2000" dirty="0">
                <a:effectLst/>
                <a:latin typeface="Calibri" panose="020F0502020204030204" pitchFamily="34" charset="0"/>
                <a:ea typeface="Calibri" panose="020F0502020204030204" pitchFamily="34" charset="0"/>
                <a:cs typeface="Times New Roman" panose="02020603050405020304" pitchFamily="18" charset="0"/>
              </a:rPr>
              <a:t>ּ כִּי הֵיכִי </a:t>
            </a:r>
            <a:r>
              <a:rPr lang="he-IL" sz="2000" dirty="0" err="1">
                <a:effectLst/>
                <a:latin typeface="Calibri" panose="020F0502020204030204" pitchFamily="34" charset="0"/>
                <a:ea typeface="Calibri" panose="020F0502020204030204" pitchFamily="34" charset="0"/>
                <a:cs typeface="Times New Roman" panose="02020603050405020304" pitchFamily="18" charset="0"/>
              </a:rPr>
              <a:t>דִּשְׁתַלו</a:t>
            </a:r>
            <a:r>
              <a:rPr lang="he-IL" sz="2000" dirty="0">
                <a:effectLst/>
                <a:latin typeface="Calibri" panose="020F0502020204030204" pitchFamily="34" charset="0"/>
                <a:ea typeface="Calibri" panose="020F0502020204030204" pitchFamily="34" charset="0"/>
                <a:cs typeface="Times New Roman" panose="02020603050405020304" pitchFamily="18" charset="0"/>
              </a:rPr>
              <a:t>ּ לִי </a:t>
            </a:r>
            <a:r>
              <a:rPr lang="he-IL" sz="2000" dirty="0" err="1">
                <a:effectLst/>
                <a:latin typeface="Calibri" panose="020F0502020204030204" pitchFamily="34" charset="0"/>
                <a:ea typeface="Calibri" panose="020F0502020204030204" pitchFamily="34" charset="0"/>
                <a:cs typeface="Times New Roman" panose="02020603050405020304" pitchFamily="18" charset="0"/>
              </a:rPr>
              <a:t>אֲבָהָתִי</a:t>
            </a:r>
            <a:r>
              <a:rPr lang="he-IL" sz="2000" dirty="0">
                <a:effectLst/>
                <a:latin typeface="Calibri" panose="020F0502020204030204" pitchFamily="34" charset="0"/>
                <a:ea typeface="Calibri" panose="020F0502020204030204" pitchFamily="34" charset="0"/>
                <a:cs typeface="Times New Roman" panose="02020603050405020304" pitchFamily="18" charset="0"/>
              </a:rPr>
              <a:t> שְׁתַלִי נָמֵי לִבְרָאִי</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just" rtl="1"/>
            <a:r>
              <a:rPr lang="he-IL" sz="2000"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2000" u="sng" dirty="0">
                <a:effectLst/>
                <a:latin typeface="Calibri" panose="020F0502020204030204" pitchFamily="34" charset="0"/>
                <a:ea typeface="Calibri" panose="020F0502020204030204" pitchFamily="34" charset="0"/>
                <a:cs typeface="Times New Roman" panose="02020603050405020304" pitchFamily="18" charset="0"/>
              </a:rPr>
              <a:t>Babylonian Talmud Tractate </a:t>
            </a:r>
            <a:r>
              <a:rPr lang="en-GB" sz="2000" u="sng" dirty="0" err="1">
                <a:effectLst/>
                <a:latin typeface="Calibri" panose="020F0502020204030204" pitchFamily="34" charset="0"/>
                <a:ea typeface="Calibri" panose="020F0502020204030204" pitchFamily="34" charset="0"/>
                <a:cs typeface="Times New Roman" panose="02020603050405020304" pitchFamily="18" charset="0"/>
              </a:rPr>
              <a:t>Taanis</a:t>
            </a:r>
            <a:r>
              <a:rPr lang="en-GB" sz="2000" u="sng" dirty="0">
                <a:effectLst/>
                <a:latin typeface="Calibri" panose="020F0502020204030204" pitchFamily="34" charset="0"/>
                <a:ea typeface="Calibri" panose="020F0502020204030204" pitchFamily="34" charset="0"/>
                <a:cs typeface="Times New Roman" panose="02020603050405020304" pitchFamily="18" charset="0"/>
              </a:rPr>
              <a:t> 23a</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2000" dirty="0">
                <a:effectLst/>
                <a:latin typeface="Calibri" panose="020F0502020204030204" pitchFamily="34" charset="0"/>
                <a:ea typeface="Calibri" panose="020F0502020204030204" pitchFamily="34" charset="0"/>
                <a:cs typeface="Times New Roman" panose="02020603050405020304" pitchFamily="18" charset="0"/>
              </a:rPr>
              <a:t>One day, he was walking along the road when he saw a certain man planting a carob tree.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Choni</a:t>
            </a:r>
            <a:r>
              <a:rPr lang="en-GB" sz="2000" dirty="0">
                <a:effectLst/>
                <a:latin typeface="Calibri" panose="020F0502020204030204" pitchFamily="34" charset="0"/>
                <a:ea typeface="Calibri" panose="020F0502020204030204" pitchFamily="34" charset="0"/>
                <a:cs typeface="Times New Roman" panose="02020603050405020304" pitchFamily="18" charset="0"/>
              </a:rPr>
              <a:t> said to him: After how many years will this tree bear fruit? The man said to him: It will not produce fruit until seventy years have passed.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Ḥoni</a:t>
            </a:r>
            <a:r>
              <a:rPr lang="en-GB" sz="2000" dirty="0">
                <a:effectLst/>
                <a:latin typeface="Calibri" panose="020F0502020204030204" pitchFamily="34" charset="0"/>
                <a:ea typeface="Calibri" panose="020F0502020204030204" pitchFamily="34" charset="0"/>
                <a:cs typeface="Times New Roman" panose="02020603050405020304" pitchFamily="18" charset="0"/>
              </a:rPr>
              <a:t> said to him: Is it obvious to you that you will live seventy years, that you expect to benefit from this tree? He said to him: That man himself found a world full of carob trees. Just as my ancestors planted for me, I too am planting for my descendants.</a:t>
            </a:r>
          </a:p>
          <a:p>
            <a:pPr algn="just"/>
            <a:endParaRPr lang="en-GB" sz="2000" dirty="0">
              <a:ea typeface="Calibri" panose="020F0502020204030204" pitchFamily="34" charset="0"/>
              <a:cs typeface="+mj-cs"/>
            </a:endParaRPr>
          </a:p>
        </p:txBody>
      </p:sp>
    </p:spTree>
    <p:extLst>
      <p:ext uri="{BB962C8B-B14F-4D97-AF65-F5344CB8AC3E}">
        <p14:creationId xmlns:p14="http://schemas.microsoft.com/office/powerpoint/2010/main" val="30618886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sz="4400" b="1" dirty="0"/>
              <a:t>Conclusions</a:t>
            </a:r>
          </a:p>
        </p:txBody>
      </p:sp>
      <p:sp>
        <p:nvSpPr>
          <p:cNvPr id="4" name="TextBox 3">
            <a:extLst>
              <a:ext uri="{FF2B5EF4-FFF2-40B4-BE49-F238E27FC236}">
                <a16:creationId xmlns:a16="http://schemas.microsoft.com/office/drawing/2014/main" id="{CD17F7DB-13DB-47E9-AF71-514E06902809}"/>
              </a:ext>
            </a:extLst>
          </p:cNvPr>
          <p:cNvSpPr txBox="1"/>
          <p:nvPr/>
        </p:nvSpPr>
        <p:spPr>
          <a:xfrm>
            <a:off x="328474" y="1473697"/>
            <a:ext cx="8451542" cy="3785652"/>
          </a:xfrm>
          <a:prstGeom prst="rect">
            <a:avLst/>
          </a:prstGeom>
          <a:noFill/>
        </p:spPr>
        <p:txBody>
          <a:bodyPr wrap="square" rtlCol="0">
            <a:spAutoFit/>
          </a:bodyPr>
          <a:lstStyle/>
          <a:p>
            <a:pPr algn="just"/>
            <a:r>
              <a:rPr lang="en-GB" sz="2000" u="sng" dirty="0">
                <a:effectLst/>
                <a:latin typeface="Calibri" panose="020F0502020204030204" pitchFamily="34" charset="0"/>
                <a:ea typeface="Calibri" panose="020F0502020204030204" pitchFamily="34" charset="0"/>
                <a:cs typeface="Times New Roman" panose="02020603050405020304" pitchFamily="18" charset="0"/>
              </a:rPr>
              <a:t>Rabbi Lord Jonathan Sacks (d. 2020) “The Ecological Imperative”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2000" dirty="0"/>
              <a:t>Václav Havel [Former President of Czechoslovakia] made a fundamental point in The Art of the Impossible: “I believe that we have little chance of averting an environmental catastrophe unless we recognise that we are not the masters of Being, but only a part of Being.” </a:t>
            </a:r>
          </a:p>
          <a:p>
            <a:pPr algn="just"/>
            <a:endParaRPr lang="en-GB" sz="2000" dirty="0"/>
          </a:p>
          <a:p>
            <a:pPr algn="just"/>
            <a:r>
              <a:rPr lang="en-GB" sz="2000" dirty="0"/>
              <a:t>That is why a religious vision is so important, reminding us that we are not owners of our resources. They belong not to us but to the Eternal and eternity. Hence we may not needlessly destroy. If that applies even in war, how much more so in times of peace. “The earth is the Lord’s and all that is in it” (Ps. 24:1). We are its guardians, on behalf of its Creator, for the sake of future generations. </a:t>
            </a:r>
            <a:endParaRPr lang="en-GB" sz="2000" dirty="0">
              <a:ea typeface="Calibri" panose="020F0502020204030204" pitchFamily="34" charset="0"/>
              <a:cs typeface="+mj-cs"/>
            </a:endParaRPr>
          </a:p>
        </p:txBody>
      </p:sp>
    </p:spTree>
    <p:extLst>
      <p:ext uri="{BB962C8B-B14F-4D97-AF65-F5344CB8AC3E}">
        <p14:creationId xmlns:p14="http://schemas.microsoft.com/office/powerpoint/2010/main" val="988839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809FCF8-4766-4437-91C5-BBEA6E308737}"/>
              </a:ext>
            </a:extLst>
          </p:cNvPr>
          <p:cNvSpPr txBox="1"/>
          <p:nvPr/>
        </p:nvSpPr>
        <p:spPr>
          <a:xfrm>
            <a:off x="2200340" y="866341"/>
            <a:ext cx="4743320" cy="4174129"/>
          </a:xfrm>
          <a:prstGeom prst="rect">
            <a:avLst/>
          </a:prstGeom>
          <a:solidFill>
            <a:srgbClr val="D8F198"/>
          </a:solidFill>
        </p:spPr>
        <p:txBody>
          <a:bodyPr wrap="square" lIns="360000" tIns="360000" rIns="360000" bIns="360000" rtlCol="0">
            <a:spAutoFit/>
          </a:bodyPr>
          <a:lstStyle/>
          <a:p>
            <a:r>
              <a:rPr lang="en-GB" sz="3200" b="1" dirty="0"/>
              <a:t>THE JEWISH APPROACH TO RESILIANCE</a:t>
            </a:r>
          </a:p>
          <a:p>
            <a:endParaRPr lang="en-GB" sz="3200" b="1" dirty="0"/>
          </a:p>
          <a:p>
            <a:r>
              <a:rPr lang="en-GB" sz="2400" b="1" dirty="0"/>
              <a:t>8PM ON</a:t>
            </a:r>
          </a:p>
          <a:p>
            <a:r>
              <a:rPr lang="en-GB" sz="2400" b="1" dirty="0"/>
              <a:t>SUNDAY 11TH JULY</a:t>
            </a:r>
          </a:p>
          <a:p>
            <a:endParaRPr lang="en-GB" sz="2000" dirty="0"/>
          </a:p>
          <a:p>
            <a:r>
              <a:rPr lang="en-GB" sz="2000" dirty="0"/>
              <a:t>What the world can learn from the</a:t>
            </a:r>
          </a:p>
          <a:p>
            <a:r>
              <a:rPr lang="en-GB" sz="2000" dirty="0"/>
              <a:t>Jewish experience of tragedy,</a:t>
            </a:r>
          </a:p>
          <a:p>
            <a:r>
              <a:rPr lang="en-GB" sz="2000" dirty="0"/>
              <a:t>suffering and redemption.</a:t>
            </a:r>
          </a:p>
        </p:txBody>
      </p:sp>
    </p:spTree>
    <p:extLst>
      <p:ext uri="{BB962C8B-B14F-4D97-AF65-F5344CB8AC3E}">
        <p14:creationId xmlns:p14="http://schemas.microsoft.com/office/powerpoint/2010/main" val="22110035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FB6254C-DAD8-4ACC-9F72-9D5636934A64}"/>
              </a:ext>
            </a:extLst>
          </p:cNvPr>
          <p:cNvSpPr txBox="1"/>
          <p:nvPr/>
        </p:nvSpPr>
        <p:spPr>
          <a:xfrm>
            <a:off x="590310" y="3634321"/>
            <a:ext cx="7963380" cy="2123658"/>
          </a:xfrm>
          <a:prstGeom prst="rect">
            <a:avLst/>
          </a:prstGeom>
          <a:noFill/>
        </p:spPr>
        <p:txBody>
          <a:bodyPr wrap="square">
            <a:spAutoFit/>
          </a:bodyPr>
          <a:lstStyle/>
          <a:p>
            <a:pPr algn="ctr"/>
            <a:r>
              <a:rPr lang="en-GB" sz="4400"/>
              <a:t>rabbi@newwestend.org.uk</a:t>
            </a:r>
          </a:p>
          <a:p>
            <a:pPr algn="ctr"/>
            <a:r>
              <a:rPr lang="en-GB" sz="4400"/>
              <a:t>07531 326289</a:t>
            </a:r>
          </a:p>
          <a:p>
            <a:pPr algn="ctr"/>
            <a:r>
              <a:rPr lang="en-GB" sz="4400"/>
              <a:t>@moshefreedman</a:t>
            </a:r>
            <a:endParaRPr lang="en-GB" sz="5400"/>
          </a:p>
        </p:txBody>
      </p:sp>
      <p:sp>
        <p:nvSpPr>
          <p:cNvPr id="3" name="Title 1">
            <a:extLst>
              <a:ext uri="{FF2B5EF4-FFF2-40B4-BE49-F238E27FC236}">
                <a16:creationId xmlns:a16="http://schemas.microsoft.com/office/drawing/2014/main" id="{C253A8CC-D29E-4AB7-ABFD-A80F7F21BC48}"/>
              </a:ext>
            </a:extLst>
          </p:cNvPr>
          <p:cNvSpPr txBox="1">
            <a:spLocks/>
          </p:cNvSpPr>
          <p:nvPr/>
        </p:nvSpPr>
        <p:spPr>
          <a:xfrm>
            <a:off x="628650" y="1400537"/>
            <a:ext cx="7886700" cy="1823143"/>
          </a:xfrm>
          <a:prstGeom prst="rect">
            <a:avLst/>
          </a:prstGeom>
          <a:solidFill>
            <a:schemeClr val="accent1">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8800" b="1"/>
              <a:t>Thank You</a:t>
            </a:r>
          </a:p>
        </p:txBody>
      </p:sp>
    </p:spTree>
    <p:extLst>
      <p:ext uri="{BB962C8B-B14F-4D97-AF65-F5344CB8AC3E}">
        <p14:creationId xmlns:p14="http://schemas.microsoft.com/office/powerpoint/2010/main" val="2025195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FDB19B-0FFE-4F9A-9F24-CC9C7D62AEB1}"/>
              </a:ext>
            </a:extLst>
          </p:cNvPr>
          <p:cNvPicPr>
            <a:picLocks noChangeAspect="1"/>
          </p:cNvPicPr>
          <p:nvPr/>
        </p:nvPicPr>
        <p:blipFill>
          <a:blip r:embed="rId2"/>
          <a:stretch>
            <a:fillRect/>
          </a:stretch>
        </p:blipFill>
        <p:spPr>
          <a:xfrm>
            <a:off x="251035" y="272005"/>
            <a:ext cx="8641930" cy="6313990"/>
          </a:xfrm>
          <a:prstGeom prst="rect">
            <a:avLst/>
          </a:prstGeom>
        </p:spPr>
      </p:pic>
      <p:sp>
        <p:nvSpPr>
          <p:cNvPr id="4" name="TextBox 3">
            <a:extLst>
              <a:ext uri="{FF2B5EF4-FFF2-40B4-BE49-F238E27FC236}">
                <a16:creationId xmlns:a16="http://schemas.microsoft.com/office/drawing/2014/main" id="{431F78F5-632C-4E05-A3F7-33C0CD7862F3}"/>
              </a:ext>
            </a:extLst>
          </p:cNvPr>
          <p:cNvSpPr txBox="1"/>
          <p:nvPr/>
        </p:nvSpPr>
        <p:spPr>
          <a:xfrm>
            <a:off x="1245726" y="1328136"/>
            <a:ext cx="6937576" cy="923330"/>
          </a:xfrm>
          <a:prstGeom prst="rect">
            <a:avLst/>
          </a:prstGeom>
          <a:solidFill>
            <a:schemeClr val="accent1">
              <a:lumMod val="40000"/>
              <a:lumOff val="60000"/>
              <a:alpha val="40000"/>
            </a:schemeClr>
          </a:solidFill>
        </p:spPr>
        <p:txBody>
          <a:bodyPr wrap="square" rtlCol="0">
            <a:spAutoFit/>
          </a:bodyPr>
          <a:lstStyle/>
          <a:p>
            <a:r>
              <a:rPr lang="en-GB" dirty="0"/>
              <a:t>This means we need to take measures to mitigate its effects and adapt to its consequences which, even if we keep global warming under 2 ºC as required by the Paris Agreements, will last for centuries.</a:t>
            </a:r>
          </a:p>
        </p:txBody>
      </p:sp>
    </p:spTree>
    <p:extLst>
      <p:ext uri="{BB962C8B-B14F-4D97-AF65-F5344CB8AC3E}">
        <p14:creationId xmlns:p14="http://schemas.microsoft.com/office/powerpoint/2010/main" val="91036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e chart that defines our warming world - BBC News">
            <a:extLst>
              <a:ext uri="{FF2B5EF4-FFF2-40B4-BE49-F238E27FC236}">
                <a16:creationId xmlns:a16="http://schemas.microsoft.com/office/drawing/2014/main" id="{A364E930-FA2E-4B38-B604-9934AD23E0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655"/>
          <a:stretch/>
        </p:blipFill>
        <p:spPr bwMode="auto">
          <a:xfrm>
            <a:off x="2222500" y="0"/>
            <a:ext cx="4697413" cy="64702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5C74006-1520-43BF-919A-8645C015E6DA}"/>
              </a:ext>
            </a:extLst>
          </p:cNvPr>
          <p:cNvSpPr txBox="1"/>
          <p:nvPr/>
        </p:nvSpPr>
        <p:spPr>
          <a:xfrm>
            <a:off x="1747777" y="1261640"/>
            <a:ext cx="1147558" cy="400110"/>
          </a:xfrm>
          <a:prstGeom prst="rect">
            <a:avLst/>
          </a:prstGeom>
          <a:solidFill>
            <a:schemeClr val="bg1"/>
          </a:solidFill>
        </p:spPr>
        <p:txBody>
          <a:bodyPr wrap="none" rtlCol="0">
            <a:spAutoFit/>
          </a:bodyPr>
          <a:lstStyle/>
          <a:p>
            <a:r>
              <a:rPr lang="en-GB" sz="2000" dirty="0"/>
              <a:t>Americas</a:t>
            </a:r>
          </a:p>
        </p:txBody>
      </p:sp>
      <p:sp>
        <p:nvSpPr>
          <p:cNvPr id="4" name="TextBox 3">
            <a:extLst>
              <a:ext uri="{FF2B5EF4-FFF2-40B4-BE49-F238E27FC236}">
                <a16:creationId xmlns:a16="http://schemas.microsoft.com/office/drawing/2014/main" id="{8A106EAB-7E99-4DA2-B79E-18E65CFB07BD}"/>
              </a:ext>
            </a:extLst>
          </p:cNvPr>
          <p:cNvSpPr txBox="1"/>
          <p:nvPr/>
        </p:nvSpPr>
        <p:spPr>
          <a:xfrm>
            <a:off x="1967773" y="2326511"/>
            <a:ext cx="927562" cy="400110"/>
          </a:xfrm>
          <a:prstGeom prst="rect">
            <a:avLst/>
          </a:prstGeom>
          <a:solidFill>
            <a:schemeClr val="bg1"/>
          </a:solidFill>
        </p:spPr>
        <p:txBody>
          <a:bodyPr wrap="none" rtlCol="0">
            <a:spAutoFit/>
          </a:bodyPr>
          <a:lstStyle/>
          <a:p>
            <a:r>
              <a:rPr lang="en-GB" sz="2000" dirty="0"/>
              <a:t>Europe</a:t>
            </a:r>
          </a:p>
        </p:txBody>
      </p:sp>
      <p:sp>
        <p:nvSpPr>
          <p:cNvPr id="5" name="TextBox 4">
            <a:extLst>
              <a:ext uri="{FF2B5EF4-FFF2-40B4-BE49-F238E27FC236}">
                <a16:creationId xmlns:a16="http://schemas.microsoft.com/office/drawing/2014/main" id="{72F90646-2C2A-4E47-A634-E6A8DFF40A84}"/>
              </a:ext>
            </a:extLst>
          </p:cNvPr>
          <p:cNvSpPr txBox="1"/>
          <p:nvPr/>
        </p:nvSpPr>
        <p:spPr>
          <a:xfrm>
            <a:off x="2103643" y="3703116"/>
            <a:ext cx="791692" cy="400110"/>
          </a:xfrm>
          <a:prstGeom prst="rect">
            <a:avLst/>
          </a:prstGeom>
          <a:solidFill>
            <a:schemeClr val="bg1"/>
          </a:solidFill>
        </p:spPr>
        <p:txBody>
          <a:bodyPr wrap="none" rtlCol="0">
            <a:spAutoFit/>
          </a:bodyPr>
          <a:lstStyle/>
          <a:p>
            <a:r>
              <a:rPr lang="en-GB" sz="2000" dirty="0"/>
              <a:t>Africa</a:t>
            </a:r>
          </a:p>
        </p:txBody>
      </p:sp>
      <p:sp>
        <p:nvSpPr>
          <p:cNvPr id="6" name="TextBox 5">
            <a:extLst>
              <a:ext uri="{FF2B5EF4-FFF2-40B4-BE49-F238E27FC236}">
                <a16:creationId xmlns:a16="http://schemas.microsoft.com/office/drawing/2014/main" id="{CB7164B6-EF63-49D8-9B4F-4F084B4BE017}"/>
              </a:ext>
            </a:extLst>
          </p:cNvPr>
          <p:cNvSpPr txBox="1"/>
          <p:nvPr/>
        </p:nvSpPr>
        <p:spPr>
          <a:xfrm>
            <a:off x="547320" y="4987906"/>
            <a:ext cx="2348015" cy="400110"/>
          </a:xfrm>
          <a:prstGeom prst="rect">
            <a:avLst/>
          </a:prstGeom>
          <a:solidFill>
            <a:schemeClr val="bg1"/>
          </a:solidFill>
        </p:spPr>
        <p:txBody>
          <a:bodyPr wrap="none" rtlCol="0">
            <a:spAutoFit/>
          </a:bodyPr>
          <a:lstStyle/>
          <a:p>
            <a:r>
              <a:rPr lang="en-GB" sz="2000" dirty="0"/>
              <a:t>Asia and Middle East</a:t>
            </a:r>
          </a:p>
        </p:txBody>
      </p:sp>
      <p:sp>
        <p:nvSpPr>
          <p:cNvPr id="7" name="TextBox 6">
            <a:extLst>
              <a:ext uri="{FF2B5EF4-FFF2-40B4-BE49-F238E27FC236}">
                <a16:creationId xmlns:a16="http://schemas.microsoft.com/office/drawing/2014/main" id="{FAC532A7-732E-4DD5-B0AD-15BD3EBB7376}"/>
              </a:ext>
            </a:extLst>
          </p:cNvPr>
          <p:cNvSpPr txBox="1"/>
          <p:nvPr/>
        </p:nvSpPr>
        <p:spPr>
          <a:xfrm>
            <a:off x="2044525" y="5947040"/>
            <a:ext cx="850810" cy="400110"/>
          </a:xfrm>
          <a:prstGeom prst="rect">
            <a:avLst/>
          </a:prstGeom>
          <a:solidFill>
            <a:schemeClr val="bg1"/>
          </a:solidFill>
        </p:spPr>
        <p:txBody>
          <a:bodyPr wrap="none" rtlCol="0">
            <a:spAutoFit/>
          </a:bodyPr>
          <a:lstStyle/>
          <a:p>
            <a:r>
              <a:rPr lang="en-GB" sz="2000" dirty="0"/>
              <a:t>Pacific</a:t>
            </a:r>
          </a:p>
        </p:txBody>
      </p:sp>
      <p:sp>
        <p:nvSpPr>
          <p:cNvPr id="8" name="TextBox 7">
            <a:extLst>
              <a:ext uri="{FF2B5EF4-FFF2-40B4-BE49-F238E27FC236}">
                <a16:creationId xmlns:a16="http://schemas.microsoft.com/office/drawing/2014/main" id="{6A8DEC0F-B057-4A81-A084-4626567DE924}"/>
              </a:ext>
            </a:extLst>
          </p:cNvPr>
          <p:cNvSpPr txBox="1"/>
          <p:nvPr/>
        </p:nvSpPr>
        <p:spPr>
          <a:xfrm>
            <a:off x="2690039" y="6364511"/>
            <a:ext cx="704039" cy="400110"/>
          </a:xfrm>
          <a:prstGeom prst="rect">
            <a:avLst/>
          </a:prstGeom>
          <a:noFill/>
        </p:spPr>
        <p:txBody>
          <a:bodyPr wrap="none" rtlCol="0">
            <a:spAutoFit/>
          </a:bodyPr>
          <a:lstStyle/>
          <a:p>
            <a:r>
              <a:rPr lang="en-GB" sz="2000" dirty="0"/>
              <a:t>1905</a:t>
            </a:r>
          </a:p>
        </p:txBody>
      </p:sp>
      <p:sp>
        <p:nvSpPr>
          <p:cNvPr id="9" name="TextBox 8">
            <a:extLst>
              <a:ext uri="{FF2B5EF4-FFF2-40B4-BE49-F238E27FC236}">
                <a16:creationId xmlns:a16="http://schemas.microsoft.com/office/drawing/2014/main" id="{8E8C7530-989F-40E3-8655-55D28F508EEA}"/>
              </a:ext>
            </a:extLst>
          </p:cNvPr>
          <p:cNvSpPr txBox="1"/>
          <p:nvPr/>
        </p:nvSpPr>
        <p:spPr>
          <a:xfrm>
            <a:off x="4408032" y="6364511"/>
            <a:ext cx="704039" cy="400110"/>
          </a:xfrm>
          <a:prstGeom prst="rect">
            <a:avLst/>
          </a:prstGeom>
          <a:noFill/>
        </p:spPr>
        <p:txBody>
          <a:bodyPr wrap="none" rtlCol="0">
            <a:spAutoFit/>
          </a:bodyPr>
          <a:lstStyle/>
          <a:p>
            <a:r>
              <a:rPr lang="en-GB" sz="2000" dirty="0"/>
              <a:t>1955</a:t>
            </a:r>
          </a:p>
        </p:txBody>
      </p:sp>
      <p:sp>
        <p:nvSpPr>
          <p:cNvPr id="10" name="TextBox 9">
            <a:extLst>
              <a:ext uri="{FF2B5EF4-FFF2-40B4-BE49-F238E27FC236}">
                <a16:creationId xmlns:a16="http://schemas.microsoft.com/office/drawing/2014/main" id="{FAFF1129-FBB6-4BFB-8579-BFF7F7A39F16}"/>
              </a:ext>
            </a:extLst>
          </p:cNvPr>
          <p:cNvSpPr txBox="1"/>
          <p:nvPr/>
        </p:nvSpPr>
        <p:spPr>
          <a:xfrm>
            <a:off x="6440149" y="6364511"/>
            <a:ext cx="704039" cy="400110"/>
          </a:xfrm>
          <a:prstGeom prst="rect">
            <a:avLst/>
          </a:prstGeom>
          <a:noFill/>
        </p:spPr>
        <p:txBody>
          <a:bodyPr wrap="none" rtlCol="0">
            <a:spAutoFit/>
          </a:bodyPr>
          <a:lstStyle/>
          <a:p>
            <a:r>
              <a:rPr lang="en-GB" sz="2000" dirty="0"/>
              <a:t>2015</a:t>
            </a:r>
          </a:p>
        </p:txBody>
      </p:sp>
    </p:spTree>
    <p:extLst>
      <p:ext uri="{BB962C8B-B14F-4D97-AF65-F5344CB8AC3E}">
        <p14:creationId xmlns:p14="http://schemas.microsoft.com/office/powerpoint/2010/main" val="3576809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B692E97-1873-40A8-822D-DFA5739F53F0}"/>
              </a:ext>
            </a:extLst>
          </p:cNvPr>
          <p:cNvSpPr txBox="1">
            <a:spLocks/>
          </p:cNvSpPr>
          <p:nvPr/>
        </p:nvSpPr>
        <p:spPr>
          <a:xfrm>
            <a:off x="628650" y="2766218"/>
            <a:ext cx="7886700" cy="1325563"/>
          </a:xfrm>
          <a:prstGeom prst="rect">
            <a:avLst/>
          </a:prstGeom>
          <a:noFill/>
          <a:ln w="15875">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dirty="0"/>
              <a:t>POLLUTION</a:t>
            </a:r>
          </a:p>
        </p:txBody>
      </p:sp>
    </p:spTree>
    <p:extLst>
      <p:ext uri="{BB962C8B-B14F-4D97-AF65-F5344CB8AC3E}">
        <p14:creationId xmlns:p14="http://schemas.microsoft.com/office/powerpoint/2010/main" val="3194361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ducing car emissions: new CO2 targets for cars explained | News |  European Parliament">
            <a:extLst>
              <a:ext uri="{FF2B5EF4-FFF2-40B4-BE49-F238E27FC236}">
                <a16:creationId xmlns:a16="http://schemas.microsoft.com/office/drawing/2014/main" id="{02942C55-85AF-4B88-843D-A3F2E94ACB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300" t="3088" r="8300" b="3088"/>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D4CA496-BE79-4E28-9C03-DDA91CF9EEBD}"/>
              </a:ext>
            </a:extLst>
          </p:cNvPr>
          <p:cNvSpPr txBox="1"/>
          <p:nvPr/>
        </p:nvSpPr>
        <p:spPr>
          <a:xfrm>
            <a:off x="628650" y="4826642"/>
            <a:ext cx="7886700" cy="1754326"/>
          </a:xfrm>
          <a:prstGeom prst="rect">
            <a:avLst/>
          </a:prstGeom>
          <a:solidFill>
            <a:schemeClr val="accent1">
              <a:lumMod val="40000"/>
              <a:lumOff val="60000"/>
              <a:alpha val="40000"/>
            </a:schemeClr>
          </a:solidFill>
        </p:spPr>
        <p:txBody>
          <a:bodyPr wrap="square" rtlCol="0">
            <a:spAutoFit/>
          </a:bodyPr>
          <a:lstStyle/>
          <a:p>
            <a:r>
              <a:rPr lang="en-GB" dirty="0"/>
              <a:t>The World Health Organization (WHO) estimates that 90% of humanity breathes polluted air, so is calling for a reduction in air pollution to cut rates of respiratory illnesses, thus preventing seven million deaths a year. Contaminated water also causes major health problems and five million deaths a year according to Oxfam </a:t>
            </a:r>
            <a:r>
              <a:rPr lang="en-GB" dirty="0" err="1"/>
              <a:t>Intermón</a:t>
            </a:r>
            <a:r>
              <a:rPr lang="en-GB" dirty="0"/>
              <a:t>. The UN advocates eliminating dumping, minimising the use of chemicals and treating more wastewater, among other measures.</a:t>
            </a:r>
          </a:p>
        </p:txBody>
      </p:sp>
    </p:spTree>
    <p:extLst>
      <p:ext uri="{BB962C8B-B14F-4D97-AF65-F5344CB8AC3E}">
        <p14:creationId xmlns:p14="http://schemas.microsoft.com/office/powerpoint/2010/main" val="36519347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5494</TotalTime>
  <Words>4741</Words>
  <Application>Microsoft Office PowerPoint</Application>
  <PresentationFormat>On-screen Show (4:3)</PresentationFormat>
  <Paragraphs>248</Paragraphs>
  <Slides>59</Slides>
  <Notes>42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Arial</vt:lpstr>
      <vt:lpstr>Calibri</vt:lpstr>
      <vt:lpstr>Calibri Light</vt:lpstr>
      <vt:lpstr>Mongolian Baiti</vt:lpstr>
      <vt:lpstr>Office Theme</vt:lpstr>
      <vt:lpstr>COP26: The Jewish Perspective on Climate Change and the Environment</vt:lpstr>
      <vt:lpstr>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Natural World in Jewish Thought </vt:lpstr>
      <vt:lpstr>The Natural World in Jewish Thought </vt:lpstr>
      <vt:lpstr>The Natural World in Jewish Thought </vt:lpstr>
      <vt:lpstr>The Natural World in Jewish Thought </vt:lpstr>
      <vt:lpstr>The Natural World in Jewish Thought </vt:lpstr>
      <vt:lpstr>PowerPoint Presentation</vt:lpstr>
      <vt:lpstr>Shechita and Vegetarianism</vt:lpstr>
      <vt:lpstr>Shechita and Vegetarianism</vt:lpstr>
      <vt:lpstr>Shechita and Vegetarianism</vt:lpstr>
      <vt:lpstr>Shechita and Vegetarianism</vt:lpstr>
      <vt:lpstr>Shechita and Vegetarianism</vt:lpstr>
      <vt:lpstr>Shechita and Vegetarianism</vt:lpstr>
      <vt:lpstr>Shechita and Vegetarianism</vt:lpstr>
      <vt:lpstr>PowerPoint Presentation</vt:lpstr>
      <vt:lpstr>Population Growth</vt:lpstr>
      <vt:lpstr>Population Growth</vt:lpstr>
      <vt:lpstr>Population Growth</vt:lpstr>
      <vt:lpstr>PowerPoint Presentation</vt:lpstr>
      <vt:lpstr>Disposable Culture</vt:lpstr>
      <vt:lpstr>PowerPoint Presentation</vt:lpstr>
      <vt:lpstr>Safeguarding the Environment</vt:lpstr>
      <vt:lpstr>Safeguarding the Environment</vt:lpstr>
      <vt:lpstr>Safeguarding the Environment</vt:lpstr>
      <vt:lpstr>Safeguarding the Environment</vt:lpstr>
      <vt:lpstr>PowerPoint Presentation</vt:lpstr>
      <vt:lpstr>Conclusions</vt:lpstr>
      <vt:lpstr>Conclusions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Ethics of Triage and Vaccine Prioritisation</dc:title>
  <dc:creator>Moshe Freedman</dc:creator>
  <cp:lastModifiedBy>Moshe Freedman</cp:lastModifiedBy>
  <cp:revision>6</cp:revision>
  <dcterms:created xsi:type="dcterms:W3CDTF">2021-01-04T13:08:14Z</dcterms:created>
  <dcterms:modified xsi:type="dcterms:W3CDTF">2021-11-02T11:12:01Z</dcterms:modified>
</cp:coreProperties>
</file>